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notesSlides/notesSlide3.xml" ContentType="application/vnd.openxmlformats-officedocument.presentationml.notesSlide+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charts/chart32.xml" ContentType="application/vnd.openxmlformats-officedocument.drawingml.chart+xml"/>
  <Override PartName="/ppt/notesSlides/notesSlide24.xml" ContentType="application/vnd.openxmlformats-officedocument.presentationml.notesSlide+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diagrams/layout2.xml" ContentType="application/vnd.openxmlformats-officedocument.drawingml.diagramLayou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rawings/drawing6.xml" ContentType="application/vnd.openxmlformats-officedocument.drawingml.chartshape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charts/chart26.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diagrams/quickStyle1.xml" ContentType="application/vnd.openxmlformats-officedocument.drawingml.diagramStyle+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notesSlides/notesSlide22.xml" ContentType="application/vnd.openxmlformats-officedocument.presentationml.notesSlide+xml"/>
  <Override PartName="/ppt/charts/chart41.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59"/>
  </p:notesMasterIdLst>
  <p:handoutMasterIdLst>
    <p:handoutMasterId r:id="rId60"/>
  </p:handoutMasterIdLst>
  <p:sldIdLst>
    <p:sldId id="2682" r:id="rId2"/>
    <p:sldId id="2595" r:id="rId3"/>
    <p:sldId id="3764" r:id="rId4"/>
    <p:sldId id="3721" r:id="rId5"/>
    <p:sldId id="3722" r:id="rId6"/>
    <p:sldId id="3629" r:id="rId7"/>
    <p:sldId id="3750" r:id="rId8"/>
    <p:sldId id="3667" r:id="rId9"/>
    <p:sldId id="3668" r:id="rId10"/>
    <p:sldId id="3730" r:id="rId11"/>
    <p:sldId id="3756" r:id="rId12"/>
    <p:sldId id="3635" r:id="rId13"/>
    <p:sldId id="3741" r:id="rId14"/>
    <p:sldId id="3636" r:id="rId15"/>
    <p:sldId id="3638" r:id="rId16"/>
    <p:sldId id="3639" r:id="rId17"/>
    <p:sldId id="3748" r:id="rId18"/>
    <p:sldId id="3751" r:id="rId19"/>
    <p:sldId id="3752" r:id="rId20"/>
    <p:sldId id="3702" r:id="rId21"/>
    <p:sldId id="3705" r:id="rId22"/>
    <p:sldId id="3731" r:id="rId23"/>
    <p:sldId id="3674" r:id="rId24"/>
    <p:sldId id="3753" r:id="rId25"/>
    <p:sldId id="3723" r:id="rId26"/>
    <p:sldId id="3724" r:id="rId27"/>
    <p:sldId id="3725" r:id="rId28"/>
    <p:sldId id="3747" r:id="rId29"/>
    <p:sldId id="3650" r:id="rId30"/>
    <p:sldId id="3497" r:id="rId31"/>
    <p:sldId id="3544" r:id="rId32"/>
    <p:sldId id="3712" r:id="rId33"/>
    <p:sldId id="3689" r:id="rId34"/>
    <p:sldId id="3742" r:id="rId35"/>
    <p:sldId id="3746" r:id="rId36"/>
    <p:sldId id="3744" r:id="rId37"/>
    <p:sldId id="3505" r:id="rId38"/>
    <p:sldId id="3726" r:id="rId39"/>
    <p:sldId id="3631" r:id="rId40"/>
    <p:sldId id="3715" r:id="rId41"/>
    <p:sldId id="3716" r:id="rId42"/>
    <p:sldId id="3717" r:id="rId43"/>
    <p:sldId id="3718" r:id="rId44"/>
    <p:sldId id="3735" r:id="rId45"/>
    <p:sldId id="3736" r:id="rId46"/>
    <p:sldId id="3737" r:id="rId47"/>
    <p:sldId id="3738" r:id="rId48"/>
    <p:sldId id="3739" r:id="rId49"/>
    <p:sldId id="3740" r:id="rId50"/>
    <p:sldId id="3625" r:id="rId51"/>
    <p:sldId id="3757" r:id="rId52"/>
    <p:sldId id="3758" r:id="rId53"/>
    <p:sldId id="3759" r:id="rId54"/>
    <p:sldId id="3760" r:id="rId55"/>
    <p:sldId id="3761" r:id="rId56"/>
    <p:sldId id="3762" r:id="rId57"/>
    <p:sldId id="3763" r:id="rId58"/>
  </p:sldIdLst>
  <p:sldSz cx="9144000" cy="6858000" type="screen4x3"/>
  <p:notesSz cx="9369425" cy="7077075"/>
  <p:defaultTextStyle>
    <a:defPPr>
      <a:defRPr lang="en-US"/>
    </a:defPPr>
    <a:lvl1pPr algn="l" rtl="0" fontAlgn="base">
      <a:spcBef>
        <a:spcPct val="0"/>
      </a:spcBef>
      <a:spcAft>
        <a:spcPct val="0"/>
      </a:spcAft>
      <a:defRPr sz="2800" b="1" kern="1200">
        <a:solidFill>
          <a:schemeClr val="bg2"/>
        </a:solidFill>
        <a:latin typeface="Arial" charset="0"/>
        <a:ea typeface="+mn-ea"/>
        <a:cs typeface="+mn-cs"/>
      </a:defRPr>
    </a:lvl1pPr>
    <a:lvl2pPr marL="457200" algn="l" rtl="0" fontAlgn="base">
      <a:spcBef>
        <a:spcPct val="0"/>
      </a:spcBef>
      <a:spcAft>
        <a:spcPct val="0"/>
      </a:spcAft>
      <a:defRPr sz="2800" b="1" kern="1200">
        <a:solidFill>
          <a:schemeClr val="bg2"/>
        </a:solidFill>
        <a:latin typeface="Arial" charset="0"/>
        <a:ea typeface="+mn-ea"/>
        <a:cs typeface="+mn-cs"/>
      </a:defRPr>
    </a:lvl2pPr>
    <a:lvl3pPr marL="914400" algn="l" rtl="0" fontAlgn="base">
      <a:spcBef>
        <a:spcPct val="0"/>
      </a:spcBef>
      <a:spcAft>
        <a:spcPct val="0"/>
      </a:spcAft>
      <a:defRPr sz="2800" b="1" kern="1200">
        <a:solidFill>
          <a:schemeClr val="bg2"/>
        </a:solidFill>
        <a:latin typeface="Arial" charset="0"/>
        <a:ea typeface="+mn-ea"/>
        <a:cs typeface="+mn-cs"/>
      </a:defRPr>
    </a:lvl3pPr>
    <a:lvl4pPr marL="1371600" algn="l" rtl="0" fontAlgn="base">
      <a:spcBef>
        <a:spcPct val="0"/>
      </a:spcBef>
      <a:spcAft>
        <a:spcPct val="0"/>
      </a:spcAft>
      <a:defRPr sz="2800" b="1" kern="1200">
        <a:solidFill>
          <a:schemeClr val="bg2"/>
        </a:solidFill>
        <a:latin typeface="Arial" charset="0"/>
        <a:ea typeface="+mn-ea"/>
        <a:cs typeface="+mn-cs"/>
      </a:defRPr>
    </a:lvl4pPr>
    <a:lvl5pPr marL="1828800" algn="l" rtl="0" fontAlgn="base">
      <a:spcBef>
        <a:spcPct val="0"/>
      </a:spcBef>
      <a:spcAft>
        <a:spcPct val="0"/>
      </a:spcAft>
      <a:defRPr sz="2800" b="1" kern="1200">
        <a:solidFill>
          <a:schemeClr val="bg2"/>
        </a:solidFill>
        <a:latin typeface="Arial" charset="0"/>
        <a:ea typeface="+mn-ea"/>
        <a:cs typeface="+mn-cs"/>
      </a:defRPr>
    </a:lvl5pPr>
    <a:lvl6pPr marL="2286000" algn="l" defTabSz="914400" rtl="0" eaLnBrk="1" latinLnBrk="0" hangingPunct="1">
      <a:defRPr sz="2800" b="1" kern="1200">
        <a:solidFill>
          <a:schemeClr val="bg2"/>
        </a:solidFill>
        <a:latin typeface="Arial" charset="0"/>
        <a:ea typeface="+mn-ea"/>
        <a:cs typeface="+mn-cs"/>
      </a:defRPr>
    </a:lvl6pPr>
    <a:lvl7pPr marL="2743200" algn="l" defTabSz="914400" rtl="0" eaLnBrk="1" latinLnBrk="0" hangingPunct="1">
      <a:defRPr sz="2800" b="1" kern="1200">
        <a:solidFill>
          <a:schemeClr val="bg2"/>
        </a:solidFill>
        <a:latin typeface="Arial" charset="0"/>
        <a:ea typeface="+mn-ea"/>
        <a:cs typeface="+mn-cs"/>
      </a:defRPr>
    </a:lvl7pPr>
    <a:lvl8pPr marL="3200400" algn="l" defTabSz="914400" rtl="0" eaLnBrk="1" latinLnBrk="0" hangingPunct="1">
      <a:defRPr sz="2800" b="1" kern="1200">
        <a:solidFill>
          <a:schemeClr val="bg2"/>
        </a:solidFill>
        <a:latin typeface="Arial" charset="0"/>
        <a:ea typeface="+mn-ea"/>
        <a:cs typeface="+mn-cs"/>
      </a:defRPr>
    </a:lvl8pPr>
    <a:lvl9pPr marL="3657600" algn="l" defTabSz="914400" rtl="0" eaLnBrk="1" latinLnBrk="0" hangingPunct="1">
      <a:defRPr sz="2800" b="1"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DAA57"/>
    <a:srgbClr val="F4B560"/>
    <a:srgbClr val="6666FF"/>
    <a:srgbClr val="669900"/>
    <a:srgbClr val="99CC00"/>
    <a:srgbClr val="003399"/>
    <a:srgbClr val="9966FF"/>
    <a:srgbClr val="A5B131"/>
    <a:srgbClr val="1868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7" autoAdjust="0"/>
    <p:restoredTop sz="89811" autoAdjust="0"/>
  </p:normalViewPr>
  <p:slideViewPr>
    <p:cSldViewPr>
      <p:cViewPr>
        <p:scale>
          <a:sx n="82" d="100"/>
          <a:sy n="82" d="100"/>
        </p:scale>
        <p:origin x="-1422" y="-84"/>
      </p:cViewPr>
      <p:guideLst>
        <p:guide orient="horz" pos="2251"/>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53" d="100"/>
        <a:sy n="53" d="100"/>
      </p:scale>
      <p:origin x="0" y="0"/>
    </p:cViewPr>
  </p:sorterViewPr>
  <p:notesViewPr>
    <p:cSldViewPr>
      <p:cViewPr varScale="1">
        <p:scale>
          <a:sx n="69" d="100"/>
          <a:sy n="69" d="100"/>
        </p:scale>
        <p:origin x="-2004" y="-102"/>
      </p:cViewPr>
      <p:guideLst>
        <p:guide orient="horz" pos="2229"/>
        <p:guide pos="295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oleObject" Target="file:///E:\FEDESARROLLO\PRESENTACIONES\ANIF-FEDE\ANIF-FEDE%20(Bogot&#225;%20Febrero%2006-2008)\Gr&#225;ficos%20Anif-Fede.xls"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oleObject" Target="file:///E:\FEDESARROLLO\PRESENTACIONES\ANIF-FEDE\ANIF-FEDE%20(Bogot&#225;%20Febrero%2006-2008)\Gr&#225;ficos%20Anif-Fede.xls" TargetMode="External"/><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Office_Excel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Office_Excel12.xlsx"/></Relationships>
</file>

<file path=ppt/charts/_rels/chart15.xml.rels><?xml version="1.0" encoding="UTF-8" standalone="yes"?>
<Relationships xmlns="http://schemas.openxmlformats.org/package/2006/relationships"><Relationship Id="rId2" Type="http://schemas.openxmlformats.org/officeDocument/2006/relationships/oleObject" Target="file:///E:\FEDESARROLLO\PRESENTACIONES\ANIF-FEDE\ANIF-FEDE%20(Bogot&#225;%20Febrero%2006-2008)\Gr&#225;ficos%20Anif-Fede.xls" TargetMode="External"/><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Office_Excel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Office_Excel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Office_Excel15.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Office_Excel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Office_Excel1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Office_Excel1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Office_Excel1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Office_Excel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Office_Excel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Office_Excel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Office_Excel23.xlsx"/></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Office_Excel24.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Hoja_de_c_lculo_de_Microsoft_Office_Excel25.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Office_Excel26.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Office_Excel27.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Office_Excel28.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Office_Excel29.xlsx"/></Relationships>
</file>

<file path=ppt/charts/_rels/chart33.xml.rels><?xml version="1.0" encoding="UTF-8" standalone="yes"?>
<Relationships xmlns="http://schemas.openxmlformats.org/package/2006/relationships"><Relationship Id="rId1" Type="http://schemas.openxmlformats.org/officeDocument/2006/relationships/package" Target="../embeddings/Hoja_de_c_lculo_de_Microsoft_Office_Excel30.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Office_Excel31.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Office_Excel32.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Office_Excel33.xlsx"/></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Office_Excel34.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Office_Excel35.xlsx"/></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Office_Excel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Hoja_de_c_lculo_de_Microsoft_Office_Excel37.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Office_Excel38.xlsx"/></Relationships>
</file>

<file path=ppt/charts/_rels/chart42.xml.rels><?xml version="1.0" encoding="UTF-8" standalone="yes"?>
<Relationships xmlns="http://schemas.openxmlformats.org/package/2006/relationships"><Relationship Id="rId1" Type="http://schemas.openxmlformats.org/officeDocument/2006/relationships/package" Target="../embeddings/Hoja_de_c_lculo_de_Microsoft_Office_Excel39.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Office_Excel40.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Office_Excel41.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Office_Excel42.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es-CO"/>
  <c:chart>
    <c:autoTitleDeleted val="1"/>
    <c:plotArea>
      <c:layout/>
      <c:barChart>
        <c:barDir val="col"/>
        <c:grouping val="clustered"/>
        <c:ser>
          <c:idx val="0"/>
          <c:order val="0"/>
          <c:tx>
            <c:strRef>
              <c:f>Hoja1!$B$1</c:f>
              <c:strCache>
                <c:ptCount val="1"/>
                <c:pt idx="0">
                  <c:v>Serie 1</c:v>
                </c:pt>
              </c:strCache>
            </c:strRef>
          </c:tx>
          <c:dPt>
            <c:idx val="11"/>
            <c:spPr>
              <a:solidFill>
                <a:srgbClr val="C00000"/>
              </a:solidFill>
            </c:spPr>
          </c:dPt>
          <c:dPt>
            <c:idx val="12"/>
            <c:spPr>
              <a:solidFill>
                <a:srgbClr val="C00000"/>
              </a:solidFill>
            </c:spPr>
          </c:dPt>
          <c:dLbls>
            <c:showVal val="1"/>
          </c:dLbls>
          <c:cat>
            <c:strRef>
              <c:f>Hoja1!$A$2:$A$14</c:f>
              <c:strCache>
                <c:ptCount val="13"/>
                <c:pt idx="0">
                  <c:v>2001</c:v>
                </c:pt>
                <c:pt idx="1">
                  <c:v>2002</c:v>
                </c:pt>
                <c:pt idx="2">
                  <c:v>2003</c:v>
                </c:pt>
                <c:pt idx="3">
                  <c:v>2004</c:v>
                </c:pt>
                <c:pt idx="4">
                  <c:v>2005</c:v>
                </c:pt>
                <c:pt idx="5">
                  <c:v>2006</c:v>
                </c:pt>
                <c:pt idx="6">
                  <c:v>2007</c:v>
                </c:pt>
                <c:pt idx="7">
                  <c:v>2008</c:v>
                </c:pt>
                <c:pt idx="8">
                  <c:v>2009</c:v>
                </c:pt>
                <c:pt idx="9">
                  <c:v>2010</c:v>
                </c:pt>
                <c:pt idx="10">
                  <c:v>2011</c:v>
                </c:pt>
                <c:pt idx="12">
                  <c:v>2012*</c:v>
                </c:pt>
              </c:strCache>
            </c:strRef>
          </c:cat>
          <c:val>
            <c:numRef>
              <c:f>Hoja1!$B$2:$B$14</c:f>
              <c:numCache>
                <c:formatCode>_(* #,##0.0_);_(* \(#,##0.0\);_(* "-"??_);_(@_)</c:formatCode>
                <c:ptCount val="13"/>
                <c:pt idx="0">
                  <c:v>1.6778983077036569</c:v>
                </c:pt>
                <c:pt idx="1">
                  <c:v>2.5039804654986</c:v>
                </c:pt>
                <c:pt idx="2">
                  <c:v>3.9182719036082996</c:v>
                </c:pt>
                <c:pt idx="3">
                  <c:v>5.3330220674539257</c:v>
                </c:pt>
                <c:pt idx="4">
                  <c:v>4.7065559338311829</c:v>
                </c:pt>
                <c:pt idx="5">
                  <c:v>6.6975152577052741</c:v>
                </c:pt>
                <c:pt idx="6">
                  <c:v>6.9006276554122232</c:v>
                </c:pt>
                <c:pt idx="7">
                  <c:v>3.5468048857810714</c:v>
                </c:pt>
                <c:pt idx="8">
                  <c:v>1.6515492452905389</c:v>
                </c:pt>
                <c:pt idx="9">
                  <c:v>4.0011851735765012</c:v>
                </c:pt>
                <c:pt idx="10">
                  <c:v>5.9288611999934071</c:v>
                </c:pt>
                <c:pt idx="12">
                  <c:v>4.6783200247376309</c:v>
                </c:pt>
              </c:numCache>
            </c:numRef>
          </c:val>
        </c:ser>
        <c:dLbls/>
        <c:axId val="55459840"/>
        <c:axId val="55461376"/>
      </c:barChart>
      <c:catAx>
        <c:axId val="55459840"/>
        <c:scaling>
          <c:orientation val="minMax"/>
        </c:scaling>
        <c:axPos val="b"/>
        <c:majorTickMark val="none"/>
        <c:tickLblPos val="low"/>
        <c:txPr>
          <a:bodyPr rot="-5400000" vert="horz"/>
          <a:lstStyle/>
          <a:p>
            <a:pPr>
              <a:defRPr/>
            </a:pPr>
            <a:endParaRPr lang="es-CO"/>
          </a:p>
        </c:txPr>
        <c:crossAx val="55461376"/>
        <c:crosses val="autoZero"/>
        <c:auto val="1"/>
        <c:lblAlgn val="ctr"/>
        <c:lblOffset val="100"/>
      </c:catAx>
      <c:valAx>
        <c:axId val="55461376"/>
        <c:scaling>
          <c:orientation val="minMax"/>
        </c:scaling>
        <c:axPos val="l"/>
        <c:title>
          <c:tx>
            <c:rich>
              <a:bodyPr rot="-5400000" vert="horz"/>
              <a:lstStyle/>
              <a:p>
                <a:pPr>
                  <a:defRPr sz="900"/>
                </a:pPr>
                <a:r>
                  <a:rPr lang="es-ES" sz="1100" b="0" i="0" baseline="0" dirty="0" smtClean="0">
                    <a:effectLst/>
                  </a:rPr>
                  <a:t>Variación anual real del PIB, %</a:t>
                </a:r>
                <a:endParaRPr lang="es-CO" sz="900" dirty="0">
                  <a:effectLst/>
                </a:endParaRPr>
              </a:p>
            </c:rich>
          </c:tx>
          <c:layout>
            <c:manualLayout>
              <c:xMode val="edge"/>
              <c:yMode val="edge"/>
              <c:x val="0"/>
              <c:y val="0.22235919849225899"/>
            </c:manualLayout>
          </c:layout>
        </c:title>
        <c:numFmt formatCode="General" sourceLinked="0"/>
        <c:tickLblPos val="nextTo"/>
        <c:crossAx val="55459840"/>
        <c:crosses val="autoZero"/>
        <c:crossBetween val="between"/>
      </c:valAx>
    </c:plotArea>
    <c:plotVisOnly val="1"/>
    <c:dispBlanksAs val="gap"/>
  </c:chart>
  <c:txPr>
    <a:bodyPr/>
    <a:lstStyle/>
    <a:p>
      <a:pPr>
        <a:defRPr sz="1200"/>
      </a:pPr>
      <a:endParaRPr lang="es-CO"/>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s-CO"/>
  <c:chart>
    <c:autoTitleDeleted val="1"/>
    <c:plotArea>
      <c:layout/>
      <c:barChart>
        <c:barDir val="col"/>
        <c:grouping val="clustered"/>
        <c:ser>
          <c:idx val="0"/>
          <c:order val="0"/>
          <c:tx>
            <c:strRef>
              <c:f>Hoja1!$B$1</c:f>
              <c:strCache>
                <c:ptCount val="1"/>
                <c:pt idx="0">
                  <c:v>Crecimiento USA</c:v>
                </c:pt>
              </c:strCache>
            </c:strRef>
          </c:tx>
          <c:spPr>
            <a:solidFill>
              <a:schemeClr val="accent3">
                <a:lumMod val="75000"/>
              </a:schemeClr>
            </a:solidFill>
          </c:spPr>
          <c:dLbls>
            <c:showVal val="1"/>
          </c:dLbls>
          <c:cat>
            <c:strRef>
              <c:f>Hoja1!$A$2:$A$35</c:f>
              <c:strCache>
                <c:ptCount val="34"/>
                <c:pt idx="0">
                  <c:v>2004:Q1</c:v>
                </c:pt>
                <c:pt idx="1">
                  <c:v>2004:Q2</c:v>
                </c:pt>
                <c:pt idx="2">
                  <c:v>2004:Q3</c:v>
                </c:pt>
                <c:pt idx="3">
                  <c:v>2004:Q4</c:v>
                </c:pt>
                <c:pt idx="4">
                  <c:v>2005:Q1</c:v>
                </c:pt>
                <c:pt idx="5">
                  <c:v>2005:Q2</c:v>
                </c:pt>
                <c:pt idx="6">
                  <c:v>2005:Q3</c:v>
                </c:pt>
                <c:pt idx="7">
                  <c:v>2005:Q4</c:v>
                </c:pt>
                <c:pt idx="8">
                  <c:v>2006:Q1</c:v>
                </c:pt>
                <c:pt idx="9">
                  <c:v>2006:Q2</c:v>
                </c:pt>
                <c:pt idx="10">
                  <c:v>2006:Q3</c:v>
                </c:pt>
                <c:pt idx="11">
                  <c:v>2006:Q4</c:v>
                </c:pt>
                <c:pt idx="12">
                  <c:v>2007:Q1</c:v>
                </c:pt>
                <c:pt idx="13">
                  <c:v>2007:Q2</c:v>
                </c:pt>
                <c:pt idx="14">
                  <c:v>2007:Q3</c:v>
                </c:pt>
                <c:pt idx="15">
                  <c:v>2007:Q4</c:v>
                </c:pt>
                <c:pt idx="16">
                  <c:v>2008:Q1</c:v>
                </c:pt>
                <c:pt idx="17">
                  <c:v>2008:Q2</c:v>
                </c:pt>
                <c:pt idx="18">
                  <c:v>2008:Q3</c:v>
                </c:pt>
                <c:pt idx="19">
                  <c:v>2008:Q4</c:v>
                </c:pt>
                <c:pt idx="20">
                  <c:v>2009:Q1</c:v>
                </c:pt>
                <c:pt idx="21">
                  <c:v>2009:Q2</c:v>
                </c:pt>
                <c:pt idx="22">
                  <c:v>2009:Q3</c:v>
                </c:pt>
                <c:pt idx="23">
                  <c:v>2009:Q4</c:v>
                </c:pt>
                <c:pt idx="24">
                  <c:v>2010:Q1</c:v>
                </c:pt>
                <c:pt idx="25">
                  <c:v>2010:Q2</c:v>
                </c:pt>
                <c:pt idx="26">
                  <c:v>2010:Q3</c:v>
                </c:pt>
                <c:pt idx="27">
                  <c:v>2010:Q4</c:v>
                </c:pt>
                <c:pt idx="28">
                  <c:v>2011:Q1</c:v>
                </c:pt>
                <c:pt idx="29">
                  <c:v>2011:Q2</c:v>
                </c:pt>
                <c:pt idx="30">
                  <c:v>2011:Q3</c:v>
                </c:pt>
                <c:pt idx="31">
                  <c:v>2011:Q4</c:v>
                </c:pt>
                <c:pt idx="32">
                  <c:v>2012:Q1</c:v>
                </c:pt>
                <c:pt idx="33">
                  <c:v>2012:Q2*</c:v>
                </c:pt>
              </c:strCache>
            </c:strRef>
          </c:cat>
          <c:val>
            <c:numRef>
              <c:f>Hoja1!$B$2:$B$35</c:f>
              <c:numCache>
                <c:formatCode>General</c:formatCode>
                <c:ptCount val="34"/>
                <c:pt idx="0">
                  <c:v>2.7</c:v>
                </c:pt>
                <c:pt idx="1">
                  <c:v>2.6</c:v>
                </c:pt>
                <c:pt idx="2">
                  <c:v>3</c:v>
                </c:pt>
                <c:pt idx="3">
                  <c:v>3.3</c:v>
                </c:pt>
                <c:pt idx="4">
                  <c:v>4.2</c:v>
                </c:pt>
                <c:pt idx="5">
                  <c:v>1.8</c:v>
                </c:pt>
                <c:pt idx="6">
                  <c:v>3.2</c:v>
                </c:pt>
                <c:pt idx="7">
                  <c:v>2.1</c:v>
                </c:pt>
                <c:pt idx="8">
                  <c:v>5.0999999999999996</c:v>
                </c:pt>
                <c:pt idx="9">
                  <c:v>1.6</c:v>
                </c:pt>
                <c:pt idx="10">
                  <c:v>0.1</c:v>
                </c:pt>
                <c:pt idx="11">
                  <c:v>2.7</c:v>
                </c:pt>
                <c:pt idx="12">
                  <c:v>0.5</c:v>
                </c:pt>
                <c:pt idx="13">
                  <c:v>3.6</c:v>
                </c:pt>
                <c:pt idx="14">
                  <c:v>3</c:v>
                </c:pt>
                <c:pt idx="15">
                  <c:v>1.7</c:v>
                </c:pt>
                <c:pt idx="16">
                  <c:v>-1.8</c:v>
                </c:pt>
                <c:pt idx="17">
                  <c:v>1.3</c:v>
                </c:pt>
                <c:pt idx="18">
                  <c:v>-3.7</c:v>
                </c:pt>
                <c:pt idx="19">
                  <c:v>-8.9</c:v>
                </c:pt>
                <c:pt idx="20">
                  <c:v>-5.3</c:v>
                </c:pt>
                <c:pt idx="21">
                  <c:v>-0.3000000000000001</c:v>
                </c:pt>
                <c:pt idx="22">
                  <c:v>1.4</c:v>
                </c:pt>
                <c:pt idx="23">
                  <c:v>4</c:v>
                </c:pt>
                <c:pt idx="24">
                  <c:v>2.2999999999999998</c:v>
                </c:pt>
                <c:pt idx="25">
                  <c:v>2.2000000000000002</c:v>
                </c:pt>
                <c:pt idx="26">
                  <c:v>2.6</c:v>
                </c:pt>
                <c:pt idx="27">
                  <c:v>2.4</c:v>
                </c:pt>
                <c:pt idx="28">
                  <c:v>0.1</c:v>
                </c:pt>
                <c:pt idx="29">
                  <c:v>2.5</c:v>
                </c:pt>
                <c:pt idx="30">
                  <c:v>1.3</c:v>
                </c:pt>
                <c:pt idx="31">
                  <c:v>4.0999999999999996</c:v>
                </c:pt>
                <c:pt idx="32">
                  <c:v>2</c:v>
                </c:pt>
                <c:pt idx="33">
                  <c:v>1.7</c:v>
                </c:pt>
              </c:numCache>
            </c:numRef>
          </c:val>
        </c:ser>
        <c:dLbls/>
        <c:axId val="71635712"/>
        <c:axId val="71637248"/>
      </c:barChart>
      <c:catAx>
        <c:axId val="71635712"/>
        <c:scaling>
          <c:orientation val="minMax"/>
        </c:scaling>
        <c:axPos val="b"/>
        <c:tickLblPos val="low"/>
        <c:txPr>
          <a:bodyPr rot="-5400000" vert="horz"/>
          <a:lstStyle/>
          <a:p>
            <a:pPr>
              <a:defRPr/>
            </a:pPr>
            <a:endParaRPr lang="es-CO"/>
          </a:p>
        </c:txPr>
        <c:crossAx val="71637248"/>
        <c:crosses val="autoZero"/>
        <c:auto val="1"/>
        <c:lblAlgn val="ctr"/>
        <c:lblOffset val="100"/>
      </c:catAx>
      <c:valAx>
        <c:axId val="71637248"/>
        <c:scaling>
          <c:orientation val="minMax"/>
        </c:scaling>
        <c:axPos val="l"/>
        <c:title>
          <c:tx>
            <c:rich>
              <a:bodyPr rot="-5400000" vert="horz"/>
              <a:lstStyle/>
              <a:p>
                <a:pPr>
                  <a:defRPr/>
                </a:pPr>
                <a:r>
                  <a:rPr lang="es-CO" dirty="0"/>
                  <a:t>Var.% anual real PIB, %</a:t>
                </a:r>
              </a:p>
            </c:rich>
          </c:tx>
          <c:layout/>
        </c:title>
        <c:numFmt formatCode="General" sourceLinked="1"/>
        <c:tickLblPos val="nextTo"/>
        <c:crossAx val="71635712"/>
        <c:crosses val="autoZero"/>
        <c:crossBetween val="between"/>
      </c:valAx>
    </c:plotArea>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s-CO"/>
  <c:clrMapOvr bg1="lt1" tx1="dk1" bg2="lt2" tx2="dk2" accent1="accent1" accent2="accent2" accent3="accent3" accent4="accent4" accent5="accent5" accent6="accent6" hlink="hlink" folHlink="folHlink"/>
  <c:chart>
    <c:plotArea>
      <c:layout/>
      <c:lineChart>
        <c:grouping val="standard"/>
        <c:ser>
          <c:idx val="0"/>
          <c:order val="0"/>
          <c:marker>
            <c:symbol val="none"/>
          </c:marker>
          <c:cat>
            <c:numRef>
              <c:f>'Desempleo USA'!$A$86:$A$97</c:f>
              <c:numCache>
                <c:formatCode>mmm\-yy</c:formatCode>
                <c:ptCount val="1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numCache>
            </c:numRef>
          </c:cat>
          <c:val>
            <c:numRef>
              <c:f>'Desempleo USA'!$B$86:$B$97</c:f>
              <c:numCache>
                <c:formatCode>0.0</c:formatCode>
                <c:ptCount val="12"/>
                <c:pt idx="0">
                  <c:v>4.5999999999999996</c:v>
                </c:pt>
                <c:pt idx="1">
                  <c:v>4.5</c:v>
                </c:pt>
                <c:pt idx="2">
                  <c:v>4.4000000000000004</c:v>
                </c:pt>
                <c:pt idx="3">
                  <c:v>4.5</c:v>
                </c:pt>
                <c:pt idx="4">
                  <c:v>4.5</c:v>
                </c:pt>
                <c:pt idx="5">
                  <c:v>4.5999999999999996</c:v>
                </c:pt>
                <c:pt idx="6">
                  <c:v>4.7</c:v>
                </c:pt>
                <c:pt idx="7">
                  <c:v>4.7</c:v>
                </c:pt>
                <c:pt idx="8">
                  <c:v>4.7</c:v>
                </c:pt>
                <c:pt idx="9">
                  <c:v>4.8</c:v>
                </c:pt>
                <c:pt idx="10">
                  <c:v>4.7</c:v>
                </c:pt>
                <c:pt idx="11">
                  <c:v>5</c:v>
                </c:pt>
              </c:numCache>
            </c:numRef>
          </c:val>
        </c:ser>
        <c:ser>
          <c:idx val="1"/>
          <c:order val="1"/>
          <c:spPr>
            <a:ln>
              <a:solidFill>
                <a:sysClr val="windowText" lastClr="000000"/>
              </a:solidFill>
              <a:prstDash val="sysDash"/>
            </a:ln>
          </c:spPr>
          <c:marker>
            <c:symbol val="none"/>
          </c:marker>
          <c:cat>
            <c:numRef>
              <c:f>'Desempleo USA'!$A$86:$A$97</c:f>
              <c:numCache>
                <c:formatCode>mmm\-yy</c:formatCode>
                <c:ptCount val="1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numCache>
            </c:numRef>
          </c:cat>
          <c:val>
            <c:numRef>
              <c:f>'Desempleo USA'!$C$86:$C$97</c:f>
              <c:numCache>
                <c:formatCode>General</c:formatCode>
                <c:ptCount val="12"/>
                <c:pt idx="0">
                  <c:v>4.4000000000000004</c:v>
                </c:pt>
                <c:pt idx="1">
                  <c:v>4.4000000000000004</c:v>
                </c:pt>
                <c:pt idx="2">
                  <c:v>4.4000000000000004</c:v>
                </c:pt>
                <c:pt idx="3">
                  <c:v>4.4000000000000004</c:v>
                </c:pt>
                <c:pt idx="4">
                  <c:v>4.4000000000000004</c:v>
                </c:pt>
                <c:pt idx="5">
                  <c:v>4.4000000000000004</c:v>
                </c:pt>
                <c:pt idx="6">
                  <c:v>4.4000000000000004</c:v>
                </c:pt>
                <c:pt idx="7">
                  <c:v>4.4000000000000004</c:v>
                </c:pt>
                <c:pt idx="8">
                  <c:v>4.4000000000000004</c:v>
                </c:pt>
                <c:pt idx="9">
                  <c:v>4.4000000000000004</c:v>
                </c:pt>
                <c:pt idx="10">
                  <c:v>4.4000000000000004</c:v>
                </c:pt>
                <c:pt idx="11">
                  <c:v>4.4000000000000004</c:v>
                </c:pt>
              </c:numCache>
            </c:numRef>
          </c:val>
        </c:ser>
        <c:ser>
          <c:idx val="2"/>
          <c:order val="2"/>
          <c:spPr>
            <a:ln>
              <a:solidFill>
                <a:schemeClr val="tx1"/>
              </a:solidFill>
              <a:prstDash val="sysDash"/>
            </a:ln>
          </c:spPr>
          <c:marker>
            <c:symbol val="none"/>
          </c:marker>
          <c:cat>
            <c:numRef>
              <c:f>'Desempleo USA'!$A$86:$A$97</c:f>
              <c:numCache>
                <c:formatCode>mmm\-yy</c:formatCode>
                <c:ptCount val="1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numCache>
            </c:numRef>
          </c:cat>
          <c:val>
            <c:numRef>
              <c:f>'Desempleo USA'!$D$86:$D$97</c:f>
              <c:numCache>
                <c:formatCode>0.0</c:formatCode>
                <c:ptCount val="12"/>
                <c:pt idx="0">
                  <c:v>5</c:v>
                </c:pt>
                <c:pt idx="1">
                  <c:v>5</c:v>
                </c:pt>
                <c:pt idx="2">
                  <c:v>5</c:v>
                </c:pt>
                <c:pt idx="3">
                  <c:v>5</c:v>
                </c:pt>
                <c:pt idx="4">
                  <c:v>5</c:v>
                </c:pt>
                <c:pt idx="5">
                  <c:v>5</c:v>
                </c:pt>
                <c:pt idx="6">
                  <c:v>5</c:v>
                </c:pt>
                <c:pt idx="7">
                  <c:v>5</c:v>
                </c:pt>
                <c:pt idx="8">
                  <c:v>5</c:v>
                </c:pt>
                <c:pt idx="9">
                  <c:v>5</c:v>
                </c:pt>
                <c:pt idx="10">
                  <c:v>5</c:v>
                </c:pt>
                <c:pt idx="11">
                  <c:v>5</c:v>
                </c:pt>
              </c:numCache>
            </c:numRef>
          </c:val>
        </c:ser>
        <c:dLbls/>
        <c:marker val="1"/>
        <c:axId val="35715328"/>
        <c:axId val="31002624"/>
      </c:lineChart>
      <c:dateAx>
        <c:axId val="35715328"/>
        <c:scaling>
          <c:orientation val="minMax"/>
        </c:scaling>
        <c:axPos val="b"/>
        <c:numFmt formatCode="mmm\-yy" sourceLinked="1"/>
        <c:tickLblPos val="nextTo"/>
        <c:txPr>
          <a:bodyPr rot="-5400000" vert="horz"/>
          <a:lstStyle/>
          <a:p>
            <a:pPr>
              <a:defRPr lang="es-ES"/>
            </a:pPr>
            <a:endParaRPr lang="es-CO"/>
          </a:p>
        </c:txPr>
        <c:crossAx val="31002624"/>
        <c:crosses val="autoZero"/>
        <c:auto val="1"/>
        <c:lblOffset val="100"/>
        <c:baseTimeUnit val="months"/>
      </c:dateAx>
      <c:valAx>
        <c:axId val="31002624"/>
        <c:scaling>
          <c:orientation val="minMax"/>
          <c:min val="4.3"/>
        </c:scaling>
        <c:axPos val="l"/>
        <c:title>
          <c:tx>
            <c:rich>
              <a:bodyPr rot="-5400000" vert="horz"/>
              <a:lstStyle/>
              <a:p>
                <a:pPr>
                  <a:defRPr lang="es-ES"/>
                </a:pPr>
                <a:r>
                  <a:rPr lang="en-US"/>
                  <a:t>%</a:t>
                </a:r>
              </a:p>
            </c:rich>
          </c:tx>
        </c:title>
        <c:numFmt formatCode="0.0" sourceLinked="1"/>
        <c:tickLblPos val="nextTo"/>
        <c:txPr>
          <a:bodyPr/>
          <a:lstStyle/>
          <a:p>
            <a:pPr>
              <a:defRPr lang="es-ES"/>
            </a:pPr>
            <a:endParaRPr lang="es-CO"/>
          </a:p>
        </c:txPr>
        <c:crossAx val="35715328"/>
        <c:crosses val="autoZero"/>
        <c:crossBetween val="between"/>
      </c:valAx>
    </c:plotArea>
    <c:plotVisOnly val="1"/>
    <c:dispBlanksAs val="gap"/>
  </c:chart>
  <c:txPr>
    <a:bodyPr/>
    <a:lstStyle/>
    <a:p>
      <a:pPr>
        <a:defRPr sz="1400">
          <a:latin typeface="Tahoma" pitchFamily="34" charset="0"/>
          <a:cs typeface="Tahoma" pitchFamily="34" charset="0"/>
        </a:defRPr>
      </a:pPr>
      <a:endParaRPr lang="es-CO"/>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s-CO"/>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'Desempleo USA'!$B$1</c:f>
              <c:strCache>
                <c:ptCount val="1"/>
                <c:pt idx="0">
                  <c:v>Desempleo total</c:v>
                </c:pt>
              </c:strCache>
            </c:strRef>
          </c:tx>
          <c:marker>
            <c:symbol val="none"/>
          </c:marker>
          <c:cat>
            <c:numRef>
              <c:f>'Desempleo USA'!$A$2:$A$97</c:f>
              <c:numCache>
                <c:formatCode>mmm\-yy</c:formatCode>
                <c:ptCount val="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numCache>
            </c:numRef>
          </c:cat>
          <c:val>
            <c:numRef>
              <c:f>'Desempleo USA'!$B$2:$B$97</c:f>
              <c:numCache>
                <c:formatCode>0.0</c:formatCode>
                <c:ptCount val="96"/>
                <c:pt idx="0">
                  <c:v>4</c:v>
                </c:pt>
                <c:pt idx="1">
                  <c:v>4.0999999999999996</c:v>
                </c:pt>
                <c:pt idx="2">
                  <c:v>4</c:v>
                </c:pt>
                <c:pt idx="3">
                  <c:v>3.8</c:v>
                </c:pt>
                <c:pt idx="4">
                  <c:v>4</c:v>
                </c:pt>
                <c:pt idx="5">
                  <c:v>4</c:v>
                </c:pt>
                <c:pt idx="6">
                  <c:v>4</c:v>
                </c:pt>
                <c:pt idx="7">
                  <c:v>4.0999999999999996</c:v>
                </c:pt>
                <c:pt idx="8">
                  <c:v>3.9</c:v>
                </c:pt>
                <c:pt idx="9">
                  <c:v>3.9</c:v>
                </c:pt>
                <c:pt idx="10">
                  <c:v>3.9</c:v>
                </c:pt>
                <c:pt idx="11">
                  <c:v>3.9</c:v>
                </c:pt>
                <c:pt idx="12">
                  <c:v>4.2</c:v>
                </c:pt>
                <c:pt idx="13">
                  <c:v>4.2</c:v>
                </c:pt>
                <c:pt idx="14">
                  <c:v>4.3</c:v>
                </c:pt>
                <c:pt idx="15">
                  <c:v>4.4000000000000004</c:v>
                </c:pt>
                <c:pt idx="16">
                  <c:v>4.3</c:v>
                </c:pt>
                <c:pt idx="17">
                  <c:v>4.5</c:v>
                </c:pt>
                <c:pt idx="18">
                  <c:v>4.5999999999999996</c:v>
                </c:pt>
                <c:pt idx="19">
                  <c:v>4.9000000000000004</c:v>
                </c:pt>
                <c:pt idx="20">
                  <c:v>5</c:v>
                </c:pt>
                <c:pt idx="21">
                  <c:v>5.3</c:v>
                </c:pt>
                <c:pt idx="22">
                  <c:v>5.5</c:v>
                </c:pt>
                <c:pt idx="23">
                  <c:v>5.7</c:v>
                </c:pt>
                <c:pt idx="24">
                  <c:v>5.7</c:v>
                </c:pt>
                <c:pt idx="25">
                  <c:v>5.7</c:v>
                </c:pt>
                <c:pt idx="26">
                  <c:v>5.7</c:v>
                </c:pt>
                <c:pt idx="27">
                  <c:v>5.9</c:v>
                </c:pt>
                <c:pt idx="28">
                  <c:v>5.8</c:v>
                </c:pt>
                <c:pt idx="29">
                  <c:v>5.8</c:v>
                </c:pt>
                <c:pt idx="30">
                  <c:v>5.8</c:v>
                </c:pt>
                <c:pt idx="31">
                  <c:v>5.7</c:v>
                </c:pt>
                <c:pt idx="32">
                  <c:v>5.7</c:v>
                </c:pt>
                <c:pt idx="33">
                  <c:v>5.7</c:v>
                </c:pt>
                <c:pt idx="34">
                  <c:v>5.9</c:v>
                </c:pt>
                <c:pt idx="35">
                  <c:v>6</c:v>
                </c:pt>
                <c:pt idx="36">
                  <c:v>5.8</c:v>
                </c:pt>
                <c:pt idx="37">
                  <c:v>5.9</c:v>
                </c:pt>
                <c:pt idx="38">
                  <c:v>5.9</c:v>
                </c:pt>
                <c:pt idx="39">
                  <c:v>6</c:v>
                </c:pt>
                <c:pt idx="40">
                  <c:v>6.1</c:v>
                </c:pt>
                <c:pt idx="41">
                  <c:v>6.3</c:v>
                </c:pt>
                <c:pt idx="42">
                  <c:v>6.2</c:v>
                </c:pt>
                <c:pt idx="43">
                  <c:v>6.1</c:v>
                </c:pt>
                <c:pt idx="44">
                  <c:v>6.1</c:v>
                </c:pt>
                <c:pt idx="45">
                  <c:v>6</c:v>
                </c:pt>
                <c:pt idx="46">
                  <c:v>5.8</c:v>
                </c:pt>
                <c:pt idx="47">
                  <c:v>5.7</c:v>
                </c:pt>
                <c:pt idx="48">
                  <c:v>5.7</c:v>
                </c:pt>
                <c:pt idx="49">
                  <c:v>5.6</c:v>
                </c:pt>
                <c:pt idx="50">
                  <c:v>5.8</c:v>
                </c:pt>
                <c:pt idx="51">
                  <c:v>5.6</c:v>
                </c:pt>
                <c:pt idx="52">
                  <c:v>5.6</c:v>
                </c:pt>
                <c:pt idx="53">
                  <c:v>5.6</c:v>
                </c:pt>
                <c:pt idx="54">
                  <c:v>5.5</c:v>
                </c:pt>
                <c:pt idx="55">
                  <c:v>5.4</c:v>
                </c:pt>
                <c:pt idx="56">
                  <c:v>5.4</c:v>
                </c:pt>
                <c:pt idx="57">
                  <c:v>5.5</c:v>
                </c:pt>
                <c:pt idx="58">
                  <c:v>5.4</c:v>
                </c:pt>
                <c:pt idx="59">
                  <c:v>5.4</c:v>
                </c:pt>
                <c:pt idx="60">
                  <c:v>5.2</c:v>
                </c:pt>
                <c:pt idx="61">
                  <c:v>5.4</c:v>
                </c:pt>
                <c:pt idx="62">
                  <c:v>5.2</c:v>
                </c:pt>
                <c:pt idx="63">
                  <c:v>5.0999999999999996</c:v>
                </c:pt>
                <c:pt idx="64">
                  <c:v>5.0999999999999996</c:v>
                </c:pt>
                <c:pt idx="65">
                  <c:v>5</c:v>
                </c:pt>
                <c:pt idx="66">
                  <c:v>5</c:v>
                </c:pt>
                <c:pt idx="67">
                  <c:v>4.9000000000000004</c:v>
                </c:pt>
                <c:pt idx="68">
                  <c:v>5.0999999999999996</c:v>
                </c:pt>
                <c:pt idx="69">
                  <c:v>5</c:v>
                </c:pt>
                <c:pt idx="70">
                  <c:v>5</c:v>
                </c:pt>
                <c:pt idx="71">
                  <c:v>4.8</c:v>
                </c:pt>
                <c:pt idx="72">
                  <c:v>4.7</c:v>
                </c:pt>
                <c:pt idx="73">
                  <c:v>4.7</c:v>
                </c:pt>
                <c:pt idx="74">
                  <c:v>4.7</c:v>
                </c:pt>
                <c:pt idx="75">
                  <c:v>4.7</c:v>
                </c:pt>
                <c:pt idx="76">
                  <c:v>4.7</c:v>
                </c:pt>
                <c:pt idx="77">
                  <c:v>4.5999999999999996</c:v>
                </c:pt>
                <c:pt idx="78">
                  <c:v>4.7</c:v>
                </c:pt>
                <c:pt idx="79">
                  <c:v>4.7</c:v>
                </c:pt>
                <c:pt idx="80">
                  <c:v>4.5</c:v>
                </c:pt>
                <c:pt idx="81">
                  <c:v>4.4000000000000004</c:v>
                </c:pt>
                <c:pt idx="82">
                  <c:v>4.5</c:v>
                </c:pt>
                <c:pt idx="83">
                  <c:v>4.4000000000000004</c:v>
                </c:pt>
                <c:pt idx="84">
                  <c:v>4.5999999999999996</c:v>
                </c:pt>
                <c:pt idx="85">
                  <c:v>4.5</c:v>
                </c:pt>
                <c:pt idx="86">
                  <c:v>4.4000000000000004</c:v>
                </c:pt>
                <c:pt idx="87">
                  <c:v>4.5</c:v>
                </c:pt>
                <c:pt idx="88">
                  <c:v>4.5</c:v>
                </c:pt>
                <c:pt idx="89">
                  <c:v>4.5999999999999996</c:v>
                </c:pt>
                <c:pt idx="90">
                  <c:v>4.7</c:v>
                </c:pt>
                <c:pt idx="91">
                  <c:v>4.7</c:v>
                </c:pt>
                <c:pt idx="92">
                  <c:v>4.7</c:v>
                </c:pt>
                <c:pt idx="93">
                  <c:v>4.8</c:v>
                </c:pt>
                <c:pt idx="94">
                  <c:v>4.7</c:v>
                </c:pt>
                <c:pt idx="95">
                  <c:v>5</c:v>
                </c:pt>
              </c:numCache>
            </c:numRef>
          </c:val>
        </c:ser>
        <c:dLbls/>
        <c:marker val="1"/>
        <c:axId val="31031680"/>
        <c:axId val="31033216"/>
      </c:lineChart>
      <c:dateAx>
        <c:axId val="31031680"/>
        <c:scaling>
          <c:orientation val="minMax"/>
          <c:min val="36495"/>
        </c:scaling>
        <c:axPos val="b"/>
        <c:numFmt formatCode="mmm\-yy" sourceLinked="0"/>
        <c:tickLblPos val="nextTo"/>
        <c:txPr>
          <a:bodyPr rot="-5400000" vert="horz"/>
          <a:lstStyle/>
          <a:p>
            <a:pPr>
              <a:defRPr lang="es-ES"/>
            </a:pPr>
            <a:endParaRPr lang="es-CO"/>
          </a:p>
        </c:txPr>
        <c:crossAx val="31033216"/>
        <c:crosses val="autoZero"/>
        <c:auto val="1"/>
        <c:lblOffset val="100"/>
        <c:baseTimeUnit val="months"/>
        <c:majorUnit val="6"/>
        <c:majorTimeUnit val="months"/>
      </c:dateAx>
      <c:valAx>
        <c:axId val="31033216"/>
        <c:scaling>
          <c:orientation val="minMax"/>
          <c:min val="3.5"/>
        </c:scaling>
        <c:axPos val="l"/>
        <c:title>
          <c:tx>
            <c:rich>
              <a:bodyPr rot="-5400000" vert="horz"/>
              <a:lstStyle/>
              <a:p>
                <a:pPr>
                  <a:defRPr lang="es-ES"/>
                </a:pPr>
                <a:r>
                  <a:rPr lang="en-US"/>
                  <a:t>%</a:t>
                </a:r>
              </a:p>
            </c:rich>
          </c:tx>
        </c:title>
        <c:numFmt formatCode="0.0" sourceLinked="1"/>
        <c:tickLblPos val="nextTo"/>
        <c:txPr>
          <a:bodyPr/>
          <a:lstStyle/>
          <a:p>
            <a:pPr>
              <a:defRPr lang="es-ES"/>
            </a:pPr>
            <a:endParaRPr lang="es-CO"/>
          </a:p>
        </c:txPr>
        <c:crossAx val="31031680"/>
        <c:crosses val="autoZero"/>
        <c:crossBetween val="between"/>
      </c:valAx>
    </c:plotArea>
    <c:plotVisOnly val="1"/>
    <c:dispBlanksAs val="gap"/>
  </c:chart>
  <c:txPr>
    <a:bodyPr/>
    <a:lstStyle/>
    <a:p>
      <a:pPr>
        <a:defRPr sz="1400">
          <a:latin typeface="Tahoma" pitchFamily="34" charset="0"/>
          <a:cs typeface="Tahoma" pitchFamily="34" charset="0"/>
        </a:defRPr>
      </a:pPr>
      <a:endParaRPr lang="es-CO"/>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s-CO"/>
  <c:chart>
    <c:title>
      <c:layout>
        <c:manualLayout>
          <c:xMode val="edge"/>
          <c:yMode val="edge"/>
          <c:x val="0.43827554503663918"/>
          <c:y val="1.7750805166821461E-2"/>
        </c:manualLayout>
      </c:layout>
    </c:title>
    <c:plotArea>
      <c:layout>
        <c:manualLayout>
          <c:layoutTarget val="inner"/>
          <c:xMode val="edge"/>
          <c:yMode val="edge"/>
          <c:x val="6.3031131525226033E-2"/>
          <c:y val="0.10837605168226076"/>
          <c:w val="0.90147504131428013"/>
          <c:h val="0.73920489407448287"/>
        </c:manualLayout>
      </c:layout>
      <c:lineChart>
        <c:grouping val="standard"/>
        <c:ser>
          <c:idx val="0"/>
          <c:order val="0"/>
          <c:tx>
            <c:strRef>
              <c:f>Hoja1!$B$1</c:f>
              <c:strCache>
                <c:ptCount val="1"/>
                <c:pt idx="0">
                  <c:v>Desempleo</c:v>
                </c:pt>
              </c:strCache>
            </c:strRef>
          </c:tx>
          <c:marker>
            <c:symbol val="none"/>
          </c:marker>
          <c:dLbls>
            <c:dLbl>
              <c:idx val="124"/>
              <c:layout>
                <c:manualLayout>
                  <c:x val="4.6295081170410384E-3"/>
                  <c:y val="4.1116005873715084E-2"/>
                </c:manualLayout>
              </c:layout>
              <c:tx>
                <c:rich>
                  <a:bodyPr/>
                  <a:lstStyle/>
                  <a:p>
                    <a:r>
                      <a:rPr lang="en-US" dirty="0" smtClean="0"/>
                      <a:t>8,1%</a:t>
                    </a:r>
                    <a:endParaRPr lang="en-US" dirty="0"/>
                  </a:p>
                </c:rich>
              </c:tx>
              <c:showVal val="1"/>
            </c:dLbl>
            <c:delete val="1"/>
            <c:numFmt formatCode="0.0%" sourceLinked="0"/>
          </c:dLbls>
          <c:cat>
            <c:numRef>
              <c:f>Hoja1!$A$2:$A$129</c:f>
              <c:numCache>
                <c:formatCode>mmm\-yy</c:formatCode>
                <c:ptCount val="128"/>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numCache>
            </c:numRef>
          </c:cat>
          <c:val>
            <c:numRef>
              <c:f>Hoja1!$B$2:$B$129</c:f>
              <c:numCache>
                <c:formatCode>_(* #,##0.00_);_(* \(#,##0.00\);_(* "-"??_);_(@_)</c:formatCode>
                <c:ptCount val="128"/>
                <c:pt idx="0">
                  <c:v>5.7</c:v>
                </c:pt>
                <c:pt idx="1">
                  <c:v>5.7</c:v>
                </c:pt>
                <c:pt idx="2">
                  <c:v>5.7</c:v>
                </c:pt>
                <c:pt idx="3">
                  <c:v>5.9</c:v>
                </c:pt>
                <c:pt idx="4">
                  <c:v>5.8</c:v>
                </c:pt>
                <c:pt idx="5">
                  <c:v>5.8</c:v>
                </c:pt>
                <c:pt idx="6">
                  <c:v>5.8</c:v>
                </c:pt>
                <c:pt idx="7">
                  <c:v>5.7</c:v>
                </c:pt>
                <c:pt idx="8">
                  <c:v>5.7</c:v>
                </c:pt>
                <c:pt idx="9">
                  <c:v>5.7</c:v>
                </c:pt>
                <c:pt idx="10">
                  <c:v>5.9</c:v>
                </c:pt>
                <c:pt idx="11">
                  <c:v>6</c:v>
                </c:pt>
                <c:pt idx="12">
                  <c:v>5.8</c:v>
                </c:pt>
                <c:pt idx="13">
                  <c:v>5.9</c:v>
                </c:pt>
                <c:pt idx="14">
                  <c:v>5.9</c:v>
                </c:pt>
                <c:pt idx="15">
                  <c:v>6</c:v>
                </c:pt>
                <c:pt idx="16">
                  <c:v>6.1</c:v>
                </c:pt>
                <c:pt idx="17">
                  <c:v>6.3</c:v>
                </c:pt>
                <c:pt idx="18">
                  <c:v>6.2</c:v>
                </c:pt>
                <c:pt idx="19">
                  <c:v>6.1</c:v>
                </c:pt>
                <c:pt idx="20">
                  <c:v>6.1</c:v>
                </c:pt>
                <c:pt idx="21">
                  <c:v>6</c:v>
                </c:pt>
                <c:pt idx="22">
                  <c:v>5.8</c:v>
                </c:pt>
                <c:pt idx="23">
                  <c:v>5.7</c:v>
                </c:pt>
                <c:pt idx="24">
                  <c:v>5.7</c:v>
                </c:pt>
                <c:pt idx="25">
                  <c:v>5.6</c:v>
                </c:pt>
                <c:pt idx="26">
                  <c:v>5.8</c:v>
                </c:pt>
                <c:pt idx="27">
                  <c:v>5.6</c:v>
                </c:pt>
                <c:pt idx="28">
                  <c:v>5.6</c:v>
                </c:pt>
                <c:pt idx="29">
                  <c:v>5.6</c:v>
                </c:pt>
                <c:pt idx="30">
                  <c:v>5.5</c:v>
                </c:pt>
                <c:pt idx="31">
                  <c:v>5.4</c:v>
                </c:pt>
                <c:pt idx="32">
                  <c:v>5.4</c:v>
                </c:pt>
                <c:pt idx="33">
                  <c:v>5.5</c:v>
                </c:pt>
                <c:pt idx="34">
                  <c:v>5.4</c:v>
                </c:pt>
                <c:pt idx="35">
                  <c:v>5.4</c:v>
                </c:pt>
                <c:pt idx="36">
                  <c:v>5.3</c:v>
                </c:pt>
                <c:pt idx="37">
                  <c:v>5.4</c:v>
                </c:pt>
                <c:pt idx="38">
                  <c:v>5.2</c:v>
                </c:pt>
                <c:pt idx="39">
                  <c:v>5.2</c:v>
                </c:pt>
                <c:pt idx="40">
                  <c:v>5.0999999999999996</c:v>
                </c:pt>
                <c:pt idx="41">
                  <c:v>5</c:v>
                </c:pt>
                <c:pt idx="42">
                  <c:v>5</c:v>
                </c:pt>
                <c:pt idx="43">
                  <c:v>4.9000000000000004</c:v>
                </c:pt>
                <c:pt idx="44">
                  <c:v>5</c:v>
                </c:pt>
                <c:pt idx="45">
                  <c:v>5</c:v>
                </c:pt>
                <c:pt idx="46">
                  <c:v>5</c:v>
                </c:pt>
                <c:pt idx="47">
                  <c:v>4.9000000000000004</c:v>
                </c:pt>
                <c:pt idx="48">
                  <c:v>4.7</c:v>
                </c:pt>
                <c:pt idx="49">
                  <c:v>4.8</c:v>
                </c:pt>
                <c:pt idx="50">
                  <c:v>4.7</c:v>
                </c:pt>
                <c:pt idx="51">
                  <c:v>4.7</c:v>
                </c:pt>
                <c:pt idx="52">
                  <c:v>4.5999999999999996</c:v>
                </c:pt>
                <c:pt idx="53">
                  <c:v>4.5999999999999996</c:v>
                </c:pt>
                <c:pt idx="54">
                  <c:v>4.7</c:v>
                </c:pt>
                <c:pt idx="55">
                  <c:v>4.7</c:v>
                </c:pt>
                <c:pt idx="56">
                  <c:v>4.5</c:v>
                </c:pt>
                <c:pt idx="57">
                  <c:v>4.4000000000000004</c:v>
                </c:pt>
                <c:pt idx="58">
                  <c:v>4.5</c:v>
                </c:pt>
                <c:pt idx="59">
                  <c:v>4.4000000000000004</c:v>
                </c:pt>
                <c:pt idx="60">
                  <c:v>4.5999999999999996</c:v>
                </c:pt>
                <c:pt idx="61">
                  <c:v>4.5</c:v>
                </c:pt>
                <c:pt idx="62">
                  <c:v>4.4000000000000004</c:v>
                </c:pt>
                <c:pt idx="63">
                  <c:v>4.5</c:v>
                </c:pt>
                <c:pt idx="64">
                  <c:v>4.4000000000000004</c:v>
                </c:pt>
                <c:pt idx="65">
                  <c:v>4.5999999999999996</c:v>
                </c:pt>
                <c:pt idx="66">
                  <c:v>4.7</c:v>
                </c:pt>
                <c:pt idx="67">
                  <c:v>4.5999999999999996</c:v>
                </c:pt>
                <c:pt idx="68">
                  <c:v>4.7</c:v>
                </c:pt>
                <c:pt idx="69">
                  <c:v>4.7</c:v>
                </c:pt>
                <c:pt idx="70">
                  <c:v>4.7</c:v>
                </c:pt>
                <c:pt idx="71">
                  <c:v>5</c:v>
                </c:pt>
                <c:pt idx="72">
                  <c:v>5</c:v>
                </c:pt>
                <c:pt idx="73">
                  <c:v>4.8</c:v>
                </c:pt>
                <c:pt idx="74">
                  <c:v>5.0999999999999996</c:v>
                </c:pt>
                <c:pt idx="75">
                  <c:v>4.9000000000000004</c:v>
                </c:pt>
                <c:pt idx="76">
                  <c:v>5.4</c:v>
                </c:pt>
                <c:pt idx="77">
                  <c:v>5.6</c:v>
                </c:pt>
                <c:pt idx="78">
                  <c:v>5.8</c:v>
                </c:pt>
                <c:pt idx="79">
                  <c:v>6.1</c:v>
                </c:pt>
                <c:pt idx="80">
                  <c:v>6.2</c:v>
                </c:pt>
                <c:pt idx="81">
                  <c:v>6.6000000000000005</c:v>
                </c:pt>
                <c:pt idx="82">
                  <c:v>6.8000000000000007</c:v>
                </c:pt>
                <c:pt idx="83">
                  <c:v>7.3</c:v>
                </c:pt>
                <c:pt idx="84">
                  <c:v>7.8</c:v>
                </c:pt>
                <c:pt idx="85">
                  <c:v>8.2000000000000011</c:v>
                </c:pt>
                <c:pt idx="86">
                  <c:v>8.6</c:v>
                </c:pt>
                <c:pt idx="87">
                  <c:v>8.9</c:v>
                </c:pt>
                <c:pt idx="88">
                  <c:v>9.4</c:v>
                </c:pt>
                <c:pt idx="89">
                  <c:v>9.5</c:v>
                </c:pt>
                <c:pt idx="90">
                  <c:v>9.5</c:v>
                </c:pt>
                <c:pt idx="91">
                  <c:v>9.7000000000000011</c:v>
                </c:pt>
                <c:pt idx="92">
                  <c:v>9.8000000000000007</c:v>
                </c:pt>
                <c:pt idx="93">
                  <c:v>10.1</c:v>
                </c:pt>
                <c:pt idx="94">
                  <c:v>9.9</c:v>
                </c:pt>
                <c:pt idx="95">
                  <c:v>9.9</c:v>
                </c:pt>
                <c:pt idx="96">
                  <c:v>9.7000000000000011</c:v>
                </c:pt>
                <c:pt idx="97">
                  <c:v>9.7000000000000011</c:v>
                </c:pt>
                <c:pt idx="98">
                  <c:v>9.7000000000000011</c:v>
                </c:pt>
                <c:pt idx="99">
                  <c:v>9.8000000000000007</c:v>
                </c:pt>
                <c:pt idx="100">
                  <c:v>9.6</c:v>
                </c:pt>
                <c:pt idx="101">
                  <c:v>9.5</c:v>
                </c:pt>
                <c:pt idx="102">
                  <c:v>9.5</c:v>
                </c:pt>
                <c:pt idx="103">
                  <c:v>9.6</c:v>
                </c:pt>
                <c:pt idx="104">
                  <c:v>9.6</c:v>
                </c:pt>
                <c:pt idx="105">
                  <c:v>9.7000000000000011</c:v>
                </c:pt>
                <c:pt idx="106">
                  <c:v>9.8000000000000007</c:v>
                </c:pt>
                <c:pt idx="107">
                  <c:v>9.4</c:v>
                </c:pt>
                <c:pt idx="108">
                  <c:v>9</c:v>
                </c:pt>
                <c:pt idx="109">
                  <c:v>8.9</c:v>
                </c:pt>
                <c:pt idx="110">
                  <c:v>8.8000000000000007</c:v>
                </c:pt>
                <c:pt idx="111">
                  <c:v>9</c:v>
                </c:pt>
                <c:pt idx="112">
                  <c:v>9.1</c:v>
                </c:pt>
                <c:pt idx="113">
                  <c:v>9.2000000000000011</c:v>
                </c:pt>
                <c:pt idx="114">
                  <c:v>9.1</c:v>
                </c:pt>
                <c:pt idx="115">
                  <c:v>9.1</c:v>
                </c:pt>
                <c:pt idx="116">
                  <c:v>9.1</c:v>
                </c:pt>
                <c:pt idx="117">
                  <c:v>9</c:v>
                </c:pt>
                <c:pt idx="118">
                  <c:v>8.6</c:v>
                </c:pt>
                <c:pt idx="119">
                  <c:v>8.5</c:v>
                </c:pt>
                <c:pt idx="120">
                  <c:v>8.3000000000000007</c:v>
                </c:pt>
                <c:pt idx="121">
                  <c:v>8.3000000000000007</c:v>
                </c:pt>
                <c:pt idx="122">
                  <c:v>8.2000000000000011</c:v>
                </c:pt>
                <c:pt idx="123">
                  <c:v>8.1</c:v>
                </c:pt>
                <c:pt idx="124">
                  <c:v>8.2000000000000011</c:v>
                </c:pt>
                <c:pt idx="125">
                  <c:v>8.2000000000000011</c:v>
                </c:pt>
                <c:pt idx="126">
                  <c:v>8.3000000000000007</c:v>
                </c:pt>
                <c:pt idx="127">
                  <c:v>8.1</c:v>
                </c:pt>
              </c:numCache>
            </c:numRef>
          </c:val>
        </c:ser>
        <c:dLbls/>
        <c:marker val="1"/>
        <c:axId val="29820416"/>
        <c:axId val="29821952"/>
      </c:lineChart>
      <c:dateAx>
        <c:axId val="29820416"/>
        <c:scaling>
          <c:orientation val="minMax"/>
          <c:max val="41122"/>
          <c:min val="38565"/>
        </c:scaling>
        <c:axPos val="b"/>
        <c:numFmt formatCode="mmm\-yy" sourceLinked="0"/>
        <c:tickLblPos val="nextTo"/>
        <c:crossAx val="29821952"/>
        <c:crosses val="autoZero"/>
        <c:auto val="1"/>
        <c:lblOffset val="100"/>
        <c:baseTimeUnit val="months"/>
        <c:majorUnit val="3"/>
        <c:majorTimeUnit val="months"/>
      </c:dateAx>
      <c:valAx>
        <c:axId val="29821952"/>
        <c:scaling>
          <c:orientation val="minMax"/>
          <c:min val="3"/>
        </c:scaling>
        <c:axPos val="l"/>
        <c:title>
          <c:tx>
            <c:rich>
              <a:bodyPr rot="0" vert="wordArtVert"/>
              <a:lstStyle/>
              <a:p>
                <a:pPr>
                  <a:defRPr/>
                </a:pPr>
                <a:r>
                  <a:rPr lang="es-CO" dirty="0" smtClean="0"/>
                  <a:t>%</a:t>
                </a:r>
                <a:endParaRPr lang="es-CO" dirty="0"/>
              </a:p>
            </c:rich>
          </c:tx>
        </c:title>
        <c:numFmt formatCode="#,##0" sourceLinked="0"/>
        <c:tickLblPos val="nextTo"/>
        <c:crossAx val="29820416"/>
        <c:crosses val="autoZero"/>
        <c:crossBetween val="between"/>
      </c:valAx>
      <c:spPr>
        <a:noFill/>
        <a:ln w="25410">
          <a:noFill/>
        </a:ln>
      </c:spPr>
    </c:plotArea>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s-CO"/>
              <a:t>Índice de precio de la vivienda S&amp;P/Case-Shiller </a:t>
            </a:r>
          </a:p>
          <a:p>
            <a:pPr>
              <a:defRPr/>
            </a:pPr>
            <a:r>
              <a:rPr lang="es-CO"/>
              <a:t>(variación anual)</a:t>
            </a:r>
          </a:p>
        </c:rich>
      </c:tx>
      <c:overlay val="1"/>
    </c:title>
    <c:plotArea>
      <c:layout>
        <c:manualLayout>
          <c:layoutTarget val="inner"/>
          <c:xMode val="edge"/>
          <c:yMode val="edge"/>
          <c:x val="6.2451637989696378E-2"/>
          <c:y val="6.4049352590818801E-2"/>
          <c:w val="0.91057791387187714"/>
          <c:h val="0.8159320848132553"/>
        </c:manualLayout>
      </c:layout>
      <c:lineChart>
        <c:grouping val="standard"/>
        <c:ser>
          <c:idx val="0"/>
          <c:order val="0"/>
          <c:tx>
            <c:strRef>
              <c:f>Hoja1!$B$1</c:f>
              <c:strCache>
                <c:ptCount val="1"/>
                <c:pt idx="0">
                  <c:v>Composite 10 </c:v>
                </c:pt>
              </c:strCache>
            </c:strRef>
          </c:tx>
          <c:marker>
            <c:symbol val="none"/>
          </c:marker>
          <c:cat>
            <c:numRef>
              <c:f>Hoja1!$A$2:$A$199</c:f>
              <c:numCache>
                <c:formatCode>mmm\-yy</c:formatCode>
                <c:ptCount val="198"/>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pt idx="60">
                  <c:v>36892</c:v>
                </c:pt>
                <c:pt idx="61">
                  <c:v>36923</c:v>
                </c:pt>
                <c:pt idx="62">
                  <c:v>36951</c:v>
                </c:pt>
                <c:pt idx="63">
                  <c:v>36982</c:v>
                </c:pt>
                <c:pt idx="64">
                  <c:v>37012</c:v>
                </c:pt>
                <c:pt idx="65">
                  <c:v>37043</c:v>
                </c:pt>
                <c:pt idx="66">
                  <c:v>37073</c:v>
                </c:pt>
                <c:pt idx="67">
                  <c:v>37104</c:v>
                </c:pt>
                <c:pt idx="68">
                  <c:v>37135</c:v>
                </c:pt>
                <c:pt idx="69">
                  <c:v>37165</c:v>
                </c:pt>
                <c:pt idx="70">
                  <c:v>37196</c:v>
                </c:pt>
                <c:pt idx="71">
                  <c:v>37226</c:v>
                </c:pt>
                <c:pt idx="72">
                  <c:v>37257</c:v>
                </c:pt>
                <c:pt idx="73">
                  <c:v>37288</c:v>
                </c:pt>
                <c:pt idx="74">
                  <c:v>37316</c:v>
                </c:pt>
                <c:pt idx="75">
                  <c:v>37347</c:v>
                </c:pt>
                <c:pt idx="76">
                  <c:v>37377</c:v>
                </c:pt>
                <c:pt idx="77">
                  <c:v>37408</c:v>
                </c:pt>
                <c:pt idx="78">
                  <c:v>37438</c:v>
                </c:pt>
                <c:pt idx="79">
                  <c:v>37469</c:v>
                </c:pt>
                <c:pt idx="80">
                  <c:v>37500</c:v>
                </c:pt>
                <c:pt idx="81">
                  <c:v>37530</c:v>
                </c:pt>
                <c:pt idx="82">
                  <c:v>37561</c:v>
                </c:pt>
                <c:pt idx="83">
                  <c:v>37591</c:v>
                </c:pt>
                <c:pt idx="84">
                  <c:v>37622</c:v>
                </c:pt>
                <c:pt idx="85">
                  <c:v>37653</c:v>
                </c:pt>
                <c:pt idx="86">
                  <c:v>37681</c:v>
                </c:pt>
                <c:pt idx="87">
                  <c:v>37712</c:v>
                </c:pt>
                <c:pt idx="88">
                  <c:v>37742</c:v>
                </c:pt>
                <c:pt idx="89">
                  <c:v>37773</c:v>
                </c:pt>
                <c:pt idx="90">
                  <c:v>37803</c:v>
                </c:pt>
                <c:pt idx="91">
                  <c:v>37834</c:v>
                </c:pt>
                <c:pt idx="92">
                  <c:v>37865</c:v>
                </c:pt>
                <c:pt idx="93">
                  <c:v>37895</c:v>
                </c:pt>
                <c:pt idx="94">
                  <c:v>37926</c:v>
                </c:pt>
                <c:pt idx="95">
                  <c:v>37956</c:v>
                </c:pt>
                <c:pt idx="96">
                  <c:v>37987</c:v>
                </c:pt>
                <c:pt idx="97">
                  <c:v>38018</c:v>
                </c:pt>
                <c:pt idx="98">
                  <c:v>38047</c:v>
                </c:pt>
                <c:pt idx="99">
                  <c:v>38078</c:v>
                </c:pt>
                <c:pt idx="100">
                  <c:v>38108</c:v>
                </c:pt>
                <c:pt idx="101">
                  <c:v>38139</c:v>
                </c:pt>
                <c:pt idx="102">
                  <c:v>38169</c:v>
                </c:pt>
                <c:pt idx="103">
                  <c:v>38200</c:v>
                </c:pt>
                <c:pt idx="104">
                  <c:v>38231</c:v>
                </c:pt>
                <c:pt idx="105">
                  <c:v>38261</c:v>
                </c:pt>
                <c:pt idx="106">
                  <c:v>38292</c:v>
                </c:pt>
                <c:pt idx="107">
                  <c:v>38322</c:v>
                </c:pt>
                <c:pt idx="108">
                  <c:v>38353</c:v>
                </c:pt>
                <c:pt idx="109">
                  <c:v>38384</c:v>
                </c:pt>
                <c:pt idx="110">
                  <c:v>38412</c:v>
                </c:pt>
                <c:pt idx="111">
                  <c:v>38443</c:v>
                </c:pt>
                <c:pt idx="112">
                  <c:v>38473</c:v>
                </c:pt>
                <c:pt idx="113">
                  <c:v>38504</c:v>
                </c:pt>
                <c:pt idx="114">
                  <c:v>38534</c:v>
                </c:pt>
                <c:pt idx="115">
                  <c:v>38565</c:v>
                </c:pt>
                <c:pt idx="116">
                  <c:v>38596</c:v>
                </c:pt>
                <c:pt idx="117">
                  <c:v>38626</c:v>
                </c:pt>
                <c:pt idx="118">
                  <c:v>38657</c:v>
                </c:pt>
                <c:pt idx="119">
                  <c:v>38687</c:v>
                </c:pt>
                <c:pt idx="120">
                  <c:v>38718</c:v>
                </c:pt>
                <c:pt idx="121">
                  <c:v>38749</c:v>
                </c:pt>
                <c:pt idx="122">
                  <c:v>38777</c:v>
                </c:pt>
                <c:pt idx="123">
                  <c:v>38808</c:v>
                </c:pt>
                <c:pt idx="124">
                  <c:v>38838</c:v>
                </c:pt>
                <c:pt idx="125">
                  <c:v>38869</c:v>
                </c:pt>
                <c:pt idx="126">
                  <c:v>38899</c:v>
                </c:pt>
                <c:pt idx="127">
                  <c:v>38930</c:v>
                </c:pt>
                <c:pt idx="128">
                  <c:v>38961</c:v>
                </c:pt>
                <c:pt idx="129">
                  <c:v>38991</c:v>
                </c:pt>
                <c:pt idx="130">
                  <c:v>39022</c:v>
                </c:pt>
                <c:pt idx="131">
                  <c:v>39052</c:v>
                </c:pt>
                <c:pt idx="132">
                  <c:v>39083</c:v>
                </c:pt>
                <c:pt idx="133">
                  <c:v>39114</c:v>
                </c:pt>
                <c:pt idx="134">
                  <c:v>39142</c:v>
                </c:pt>
                <c:pt idx="135">
                  <c:v>39173</c:v>
                </c:pt>
                <c:pt idx="136">
                  <c:v>39203</c:v>
                </c:pt>
                <c:pt idx="137">
                  <c:v>39234</c:v>
                </c:pt>
                <c:pt idx="138">
                  <c:v>39264</c:v>
                </c:pt>
                <c:pt idx="139">
                  <c:v>39295</c:v>
                </c:pt>
                <c:pt idx="140">
                  <c:v>39326</c:v>
                </c:pt>
                <c:pt idx="141">
                  <c:v>39356</c:v>
                </c:pt>
                <c:pt idx="142">
                  <c:v>39387</c:v>
                </c:pt>
                <c:pt idx="143">
                  <c:v>39417</c:v>
                </c:pt>
                <c:pt idx="144">
                  <c:v>39448</c:v>
                </c:pt>
                <c:pt idx="145">
                  <c:v>39479</c:v>
                </c:pt>
                <c:pt idx="146">
                  <c:v>39508</c:v>
                </c:pt>
                <c:pt idx="147">
                  <c:v>39539</c:v>
                </c:pt>
                <c:pt idx="148">
                  <c:v>39569</c:v>
                </c:pt>
                <c:pt idx="149">
                  <c:v>39600</c:v>
                </c:pt>
                <c:pt idx="150">
                  <c:v>39630</c:v>
                </c:pt>
                <c:pt idx="151">
                  <c:v>39661</c:v>
                </c:pt>
                <c:pt idx="152">
                  <c:v>39692</c:v>
                </c:pt>
                <c:pt idx="153">
                  <c:v>39722</c:v>
                </c:pt>
                <c:pt idx="154">
                  <c:v>39753</c:v>
                </c:pt>
                <c:pt idx="155">
                  <c:v>39783</c:v>
                </c:pt>
                <c:pt idx="156">
                  <c:v>39814</c:v>
                </c:pt>
                <c:pt idx="157">
                  <c:v>39845</c:v>
                </c:pt>
                <c:pt idx="158">
                  <c:v>39873</c:v>
                </c:pt>
                <c:pt idx="159">
                  <c:v>39904</c:v>
                </c:pt>
                <c:pt idx="160">
                  <c:v>39934</c:v>
                </c:pt>
                <c:pt idx="161">
                  <c:v>39965</c:v>
                </c:pt>
                <c:pt idx="162">
                  <c:v>39995</c:v>
                </c:pt>
                <c:pt idx="163">
                  <c:v>40026</c:v>
                </c:pt>
                <c:pt idx="164">
                  <c:v>40057</c:v>
                </c:pt>
                <c:pt idx="165">
                  <c:v>40087</c:v>
                </c:pt>
                <c:pt idx="166">
                  <c:v>40118</c:v>
                </c:pt>
                <c:pt idx="167">
                  <c:v>40148</c:v>
                </c:pt>
                <c:pt idx="168">
                  <c:v>40179</c:v>
                </c:pt>
                <c:pt idx="169">
                  <c:v>40210</c:v>
                </c:pt>
                <c:pt idx="170">
                  <c:v>40238</c:v>
                </c:pt>
                <c:pt idx="171">
                  <c:v>40269</c:v>
                </c:pt>
                <c:pt idx="172">
                  <c:v>40299</c:v>
                </c:pt>
                <c:pt idx="173">
                  <c:v>40330</c:v>
                </c:pt>
                <c:pt idx="174">
                  <c:v>40360</c:v>
                </c:pt>
                <c:pt idx="175">
                  <c:v>40391</c:v>
                </c:pt>
                <c:pt idx="176">
                  <c:v>40422</c:v>
                </c:pt>
                <c:pt idx="177">
                  <c:v>40452</c:v>
                </c:pt>
                <c:pt idx="178">
                  <c:v>40483</c:v>
                </c:pt>
                <c:pt idx="179">
                  <c:v>40513</c:v>
                </c:pt>
                <c:pt idx="180">
                  <c:v>40544</c:v>
                </c:pt>
                <c:pt idx="181">
                  <c:v>40575</c:v>
                </c:pt>
                <c:pt idx="182">
                  <c:v>40603</c:v>
                </c:pt>
                <c:pt idx="183">
                  <c:v>40634</c:v>
                </c:pt>
                <c:pt idx="184">
                  <c:v>40664</c:v>
                </c:pt>
                <c:pt idx="185">
                  <c:v>40695</c:v>
                </c:pt>
                <c:pt idx="186">
                  <c:v>40725</c:v>
                </c:pt>
                <c:pt idx="187">
                  <c:v>40756</c:v>
                </c:pt>
                <c:pt idx="188">
                  <c:v>40787</c:v>
                </c:pt>
                <c:pt idx="189">
                  <c:v>40817</c:v>
                </c:pt>
                <c:pt idx="190">
                  <c:v>40848</c:v>
                </c:pt>
                <c:pt idx="191">
                  <c:v>40878</c:v>
                </c:pt>
                <c:pt idx="192">
                  <c:v>40909</c:v>
                </c:pt>
                <c:pt idx="193">
                  <c:v>40940</c:v>
                </c:pt>
                <c:pt idx="194">
                  <c:v>40969</c:v>
                </c:pt>
                <c:pt idx="195">
                  <c:v>41000</c:v>
                </c:pt>
                <c:pt idx="196">
                  <c:v>41030</c:v>
                </c:pt>
                <c:pt idx="197">
                  <c:v>41061</c:v>
                </c:pt>
              </c:numCache>
            </c:numRef>
          </c:cat>
          <c:val>
            <c:numRef>
              <c:f>Hoja1!$B$2:$B$199</c:f>
              <c:numCache>
                <c:formatCode>General</c:formatCode>
                <c:ptCount val="198"/>
                <c:pt idx="0">
                  <c:v>-0.27202072538861105</c:v>
                </c:pt>
                <c:pt idx="1">
                  <c:v>-0.20703933747411318</c:v>
                </c:pt>
                <c:pt idx="2">
                  <c:v>0.14274591227614325</c:v>
                </c:pt>
                <c:pt idx="3">
                  <c:v>0.59833506763788968</c:v>
                </c:pt>
                <c:pt idx="4">
                  <c:v>0.91181451087665155</c:v>
                </c:pt>
                <c:pt idx="5">
                  <c:v>1.0566136185755415</c:v>
                </c:pt>
                <c:pt idx="6">
                  <c:v>1.0560625814863172</c:v>
                </c:pt>
                <c:pt idx="7">
                  <c:v>1.1205211726384334</c:v>
                </c:pt>
                <c:pt idx="8">
                  <c:v>1.2106222337932904</c:v>
                </c:pt>
                <c:pt idx="9">
                  <c:v>1.4181628935727275</c:v>
                </c:pt>
                <c:pt idx="10">
                  <c:v>1.6909469302809792</c:v>
                </c:pt>
                <c:pt idx="11">
                  <c:v>1.8980759230369246</c:v>
                </c:pt>
                <c:pt idx="12">
                  <c:v>2.0522145733212085</c:v>
                </c:pt>
                <c:pt idx="13">
                  <c:v>2.0746887966804906</c:v>
                </c:pt>
                <c:pt idx="14">
                  <c:v>2.3584294414928038</c:v>
                </c:pt>
                <c:pt idx="15">
                  <c:v>2.4696146883889334</c:v>
                </c:pt>
                <c:pt idx="16">
                  <c:v>2.6590938427778492</c:v>
                </c:pt>
                <c:pt idx="17">
                  <c:v>3.1496062992125937</c:v>
                </c:pt>
                <c:pt idx="18">
                  <c:v>3.4963230550896673</c:v>
                </c:pt>
                <c:pt idx="19">
                  <c:v>3.8654812524159263</c:v>
                </c:pt>
                <c:pt idx="20">
                  <c:v>4.064308681672026</c:v>
                </c:pt>
                <c:pt idx="21">
                  <c:v>4.4515715202052535</c:v>
                </c:pt>
                <c:pt idx="22">
                  <c:v>4.8349961627014419</c:v>
                </c:pt>
                <c:pt idx="23">
                  <c:v>5.371268180658344</c:v>
                </c:pt>
                <c:pt idx="24">
                  <c:v>5.969199439989838</c:v>
                </c:pt>
                <c:pt idx="25">
                  <c:v>6.6692073170731687</c:v>
                </c:pt>
                <c:pt idx="26">
                  <c:v>7.1274844917078113</c:v>
                </c:pt>
                <c:pt idx="27">
                  <c:v>7.4952681388012605</c:v>
                </c:pt>
                <c:pt idx="28">
                  <c:v>7.9592606563560819</c:v>
                </c:pt>
                <c:pt idx="29">
                  <c:v>8.4094606432236354</c:v>
                </c:pt>
                <c:pt idx="30">
                  <c:v>8.9877835951134522</c:v>
                </c:pt>
                <c:pt idx="31">
                  <c:v>9.3412727949385896</c:v>
                </c:pt>
                <c:pt idx="32">
                  <c:v>9.813372883450743</c:v>
                </c:pt>
                <c:pt idx="33">
                  <c:v>9.7396217145664359</c:v>
                </c:pt>
                <c:pt idx="34">
                  <c:v>9.480234260614953</c:v>
                </c:pt>
                <c:pt idx="35">
                  <c:v>9.1415425596319135</c:v>
                </c:pt>
                <c:pt idx="36">
                  <c:v>8.9478741292336981</c:v>
                </c:pt>
                <c:pt idx="37">
                  <c:v>8.8960342979635563</c:v>
                </c:pt>
                <c:pt idx="38">
                  <c:v>8.8749704561569249</c:v>
                </c:pt>
                <c:pt idx="39">
                  <c:v>9.2264350275854028</c:v>
                </c:pt>
                <c:pt idx="40">
                  <c:v>9.1893780573025712</c:v>
                </c:pt>
                <c:pt idx="41">
                  <c:v>9.2577628996883412</c:v>
                </c:pt>
                <c:pt idx="42">
                  <c:v>9.2302413359258679</c:v>
                </c:pt>
                <c:pt idx="43">
                  <c:v>9.3487633310642018</c:v>
                </c:pt>
                <c:pt idx="44">
                  <c:v>9.3978615644344483</c:v>
                </c:pt>
                <c:pt idx="45">
                  <c:v>9.6586457750419861</c:v>
                </c:pt>
                <c:pt idx="46">
                  <c:v>10.208402986737999</c:v>
                </c:pt>
                <c:pt idx="47">
                  <c:v>10.794319946749505</c:v>
                </c:pt>
                <c:pt idx="48">
                  <c:v>11.068239444383199</c:v>
                </c:pt>
                <c:pt idx="49">
                  <c:v>11.428258967629045</c:v>
                </c:pt>
                <c:pt idx="50">
                  <c:v>11.96135894931076</c:v>
                </c:pt>
                <c:pt idx="51">
                  <c:v>12.337452982267608</c:v>
                </c:pt>
                <c:pt idx="52">
                  <c:v>13.077333333333344</c:v>
                </c:pt>
                <c:pt idx="53">
                  <c:v>13.407290015847865</c:v>
                </c:pt>
                <c:pt idx="54">
                  <c:v>13.267015706806284</c:v>
                </c:pt>
                <c:pt idx="55">
                  <c:v>13.16663208134468</c:v>
                </c:pt>
                <c:pt idx="56">
                  <c:v>13.199588477366248</c:v>
                </c:pt>
                <c:pt idx="57">
                  <c:v>13.46193100632782</c:v>
                </c:pt>
                <c:pt idx="58">
                  <c:v>13.762766710486401</c:v>
                </c:pt>
                <c:pt idx="59">
                  <c:v>14.07830179233002</c:v>
                </c:pt>
                <c:pt idx="60">
                  <c:v>14.570719602977666</c:v>
                </c:pt>
                <c:pt idx="61">
                  <c:v>14.525468642653848</c:v>
                </c:pt>
                <c:pt idx="62">
                  <c:v>14.134755210857964</c:v>
                </c:pt>
                <c:pt idx="63">
                  <c:v>13.364584329857458</c:v>
                </c:pt>
                <c:pt idx="64">
                  <c:v>12.20639562305443</c:v>
                </c:pt>
                <c:pt idx="65">
                  <c:v>11.328488913732059</c:v>
                </c:pt>
                <c:pt idx="66">
                  <c:v>11.028935934177685</c:v>
                </c:pt>
                <c:pt idx="67">
                  <c:v>10.89208765013295</c:v>
                </c:pt>
                <c:pt idx="68">
                  <c:v>10.833409070253564</c:v>
                </c:pt>
                <c:pt idx="69">
                  <c:v>10.470450661149602</c:v>
                </c:pt>
                <c:pt idx="70">
                  <c:v>9.8844444444444548</c:v>
                </c:pt>
                <c:pt idx="71">
                  <c:v>8.8563152813130728</c:v>
                </c:pt>
                <c:pt idx="72">
                  <c:v>8.1434635709954009</c:v>
                </c:pt>
                <c:pt idx="73">
                  <c:v>7.7727311680521067</c:v>
                </c:pt>
                <c:pt idx="74">
                  <c:v>7.9079249129363705</c:v>
                </c:pt>
                <c:pt idx="75">
                  <c:v>8.4725738396624521</c:v>
                </c:pt>
                <c:pt idx="76">
                  <c:v>9.5754518705338363</c:v>
                </c:pt>
                <c:pt idx="77">
                  <c:v>10.644351464435136</c:v>
                </c:pt>
                <c:pt idx="78">
                  <c:v>11.656952539550373</c:v>
                </c:pt>
                <c:pt idx="79">
                  <c:v>12.410086812732551</c:v>
                </c:pt>
                <c:pt idx="80">
                  <c:v>12.841328413284133</c:v>
                </c:pt>
                <c:pt idx="81">
                  <c:v>13.484243954075392</c:v>
                </c:pt>
                <c:pt idx="82">
                  <c:v>14.059213719462862</c:v>
                </c:pt>
                <c:pt idx="83">
                  <c:v>14.949201741654566</c:v>
                </c:pt>
                <c:pt idx="84">
                  <c:v>15.24473283665786</c:v>
                </c:pt>
                <c:pt idx="85">
                  <c:v>15.330788804071242</c:v>
                </c:pt>
                <c:pt idx="86">
                  <c:v>15.034634760705279</c:v>
                </c:pt>
                <c:pt idx="87">
                  <c:v>14.470203827602294</c:v>
                </c:pt>
                <c:pt idx="88">
                  <c:v>13.694951664876461</c:v>
                </c:pt>
                <c:pt idx="89">
                  <c:v>12.789290576312196</c:v>
                </c:pt>
                <c:pt idx="90">
                  <c:v>12.341536167039525</c:v>
                </c:pt>
                <c:pt idx="91">
                  <c:v>12.121212121212103</c:v>
                </c:pt>
                <c:pt idx="92">
                  <c:v>12.390087929656261</c:v>
                </c:pt>
                <c:pt idx="93">
                  <c:v>12.513453397431306</c:v>
                </c:pt>
                <c:pt idx="94">
                  <c:v>12.886524822695037</c:v>
                </c:pt>
                <c:pt idx="95">
                  <c:v>13.383838383838366</c:v>
                </c:pt>
                <c:pt idx="96">
                  <c:v>13.999721951897669</c:v>
                </c:pt>
                <c:pt idx="97">
                  <c:v>14.73386651958082</c:v>
                </c:pt>
                <c:pt idx="98">
                  <c:v>15.984672232106206</c:v>
                </c:pt>
                <c:pt idx="99">
                  <c:v>17.22848987358978</c:v>
                </c:pt>
                <c:pt idx="100">
                  <c:v>18.456036169782042</c:v>
                </c:pt>
                <c:pt idx="101">
                  <c:v>19.922215516663297</c:v>
                </c:pt>
                <c:pt idx="102">
                  <c:v>20.497842681712577</c:v>
                </c:pt>
                <c:pt idx="103">
                  <c:v>20.408029388611919</c:v>
                </c:pt>
                <c:pt idx="104">
                  <c:v>19.953446269235727</c:v>
                </c:pt>
                <c:pt idx="105">
                  <c:v>19.533193036158423</c:v>
                </c:pt>
                <c:pt idx="106">
                  <c:v>19.042533140667203</c:v>
                </c:pt>
                <c:pt idx="107">
                  <c:v>18.62781489730266</c:v>
                </c:pt>
                <c:pt idx="108">
                  <c:v>18.652439024390237</c:v>
                </c:pt>
                <c:pt idx="109">
                  <c:v>18.845021332852596</c:v>
                </c:pt>
                <c:pt idx="110">
                  <c:v>18.772861356932147</c:v>
                </c:pt>
                <c:pt idx="111">
                  <c:v>18.169169227201575</c:v>
                </c:pt>
                <c:pt idx="112">
                  <c:v>17.397744103907947</c:v>
                </c:pt>
                <c:pt idx="113">
                  <c:v>16.428092149407274</c:v>
                </c:pt>
                <c:pt idx="114">
                  <c:v>15.837602600121192</c:v>
                </c:pt>
                <c:pt idx="115">
                  <c:v>15.690547534731673</c:v>
                </c:pt>
                <c:pt idx="116">
                  <c:v>15.874299266925387</c:v>
                </c:pt>
                <c:pt idx="117">
                  <c:v>16.010456679470764</c:v>
                </c:pt>
                <c:pt idx="118">
                  <c:v>16.06502005488705</c:v>
                </c:pt>
                <c:pt idx="119">
                  <c:v>15.859191655801833</c:v>
                </c:pt>
                <c:pt idx="120">
                  <c:v>15.026465902667145</c:v>
                </c:pt>
                <c:pt idx="121">
                  <c:v>14.082014461242863</c:v>
                </c:pt>
                <c:pt idx="122">
                  <c:v>12.527319690045701</c:v>
                </c:pt>
                <c:pt idx="123">
                  <c:v>11.313349359760565</c:v>
                </c:pt>
                <c:pt idx="124">
                  <c:v>9.9815605590062155</c:v>
                </c:pt>
                <c:pt idx="125">
                  <c:v>8.390164249351642</c:v>
                </c:pt>
                <c:pt idx="126">
                  <c:v>6.7957009701350417</c:v>
                </c:pt>
                <c:pt idx="127">
                  <c:v>5.1801271485754734</c:v>
                </c:pt>
                <c:pt idx="128">
                  <c:v>3.6609759501325736</c:v>
                </c:pt>
                <c:pt idx="129">
                  <c:v>2.4465394343527347</c:v>
                </c:pt>
                <c:pt idx="130">
                  <c:v>1.3323026555110973</c:v>
                </c:pt>
                <c:pt idx="131">
                  <c:v>0.15304285199855272</c:v>
                </c:pt>
                <c:pt idx="132">
                  <c:v>-0.5271858106598809</c:v>
                </c:pt>
                <c:pt idx="133">
                  <c:v>-1.1967024199982306</c:v>
                </c:pt>
                <c:pt idx="134">
                  <c:v>-1.5670521762161109</c:v>
                </c:pt>
                <c:pt idx="135">
                  <c:v>-2.4284895764467351</c:v>
                </c:pt>
                <c:pt idx="136">
                  <c:v>-3.2384734171630227</c:v>
                </c:pt>
                <c:pt idx="137">
                  <c:v>-3.9257388453187936</c:v>
                </c:pt>
                <c:pt idx="138">
                  <c:v>-4.4841252170815356</c:v>
                </c:pt>
                <c:pt idx="139">
                  <c:v>-5.0458920976046446</c:v>
                </c:pt>
                <c:pt idx="140">
                  <c:v>-5.7036438700412884</c:v>
                </c:pt>
                <c:pt idx="141">
                  <c:v>-6.7872693809758928</c:v>
                </c:pt>
                <c:pt idx="142">
                  <c:v>-8.4227058559569183</c:v>
                </c:pt>
                <c:pt idx="143">
                  <c:v>-9.8157303370786622</c:v>
                </c:pt>
                <c:pt idx="144">
                  <c:v>-11.399056815629926</c:v>
                </c:pt>
                <c:pt idx="145">
                  <c:v>-13.417369459895923</c:v>
                </c:pt>
                <c:pt idx="146">
                  <c:v>-15.018610700031395</c:v>
                </c:pt>
                <c:pt idx="147">
                  <c:v>-16.017707109946706</c:v>
                </c:pt>
                <c:pt idx="148">
                  <c:v>-16.720623774565674</c:v>
                </c:pt>
                <c:pt idx="149">
                  <c:v>-16.948761702716407</c:v>
                </c:pt>
                <c:pt idx="150">
                  <c:v>-17.538461538461529</c:v>
                </c:pt>
                <c:pt idx="151">
                  <c:v>-17.86589966050548</c:v>
                </c:pt>
                <c:pt idx="152">
                  <c:v>-18.716984723742442</c:v>
                </c:pt>
                <c:pt idx="153">
                  <c:v>-19.210209487117751</c:v>
                </c:pt>
                <c:pt idx="154">
                  <c:v>-19.188553508428072</c:v>
                </c:pt>
                <c:pt idx="155">
                  <c:v>-19.25147014850992</c:v>
                </c:pt>
                <c:pt idx="156">
                  <c:v>-19.409945759618815</c:v>
                </c:pt>
                <c:pt idx="157">
                  <c:v>-18.734780581317029</c:v>
                </c:pt>
                <c:pt idx="158">
                  <c:v>-18.369393139841687</c:v>
                </c:pt>
                <c:pt idx="159">
                  <c:v>-17.738812392426844</c:v>
                </c:pt>
                <c:pt idx="160">
                  <c:v>-16.644765659220326</c:v>
                </c:pt>
                <c:pt idx="161">
                  <c:v>-15.076632607729907</c:v>
                </c:pt>
                <c:pt idx="162">
                  <c:v>-12.873134328358212</c:v>
                </c:pt>
                <c:pt idx="163">
                  <c:v>-10.75836730007463</c:v>
                </c:pt>
                <c:pt idx="164">
                  <c:v>-8.6124121779859539</c:v>
                </c:pt>
                <c:pt idx="165">
                  <c:v>-6.551025274201228</c:v>
                </c:pt>
                <c:pt idx="166">
                  <c:v>-4.6204220227989179</c:v>
                </c:pt>
                <c:pt idx="167">
                  <c:v>-2.4316484601616932</c:v>
                </c:pt>
                <c:pt idx="168">
                  <c:v>-6.2900993835657316E-3</c:v>
                </c:pt>
                <c:pt idx="169">
                  <c:v>1.58112846668792</c:v>
                </c:pt>
                <c:pt idx="170">
                  <c:v>3.3744909173185178</c:v>
                </c:pt>
                <c:pt idx="171">
                  <c:v>4.7927291748398178</c:v>
                </c:pt>
                <c:pt idx="172">
                  <c:v>5.4847609038360501</c:v>
                </c:pt>
                <c:pt idx="173">
                  <c:v>4.9957496894003786</c:v>
                </c:pt>
                <c:pt idx="174">
                  <c:v>3.8803452079683174</c:v>
                </c:pt>
                <c:pt idx="175">
                  <c:v>2.3222901254422723</c:v>
                </c:pt>
                <c:pt idx="176">
                  <c:v>1.2556858222820155</c:v>
                </c:pt>
                <c:pt idx="177">
                  <c:v>8.9302800280655098E-2</c:v>
                </c:pt>
                <c:pt idx="178">
                  <c:v>-0.5212968849332642</c:v>
                </c:pt>
                <c:pt idx="179">
                  <c:v>-1.3283572648491342</c:v>
                </c:pt>
                <c:pt idx="180">
                  <c:v>-2.1765112914386431</c:v>
                </c:pt>
                <c:pt idx="181">
                  <c:v>-2.7552877675265282</c:v>
                </c:pt>
                <c:pt idx="182">
                  <c:v>-3.2455756362954178</c:v>
                </c:pt>
                <c:pt idx="183">
                  <c:v>-3.4379484619704406</c:v>
                </c:pt>
                <c:pt idx="184">
                  <c:v>-3.8171741702472062</c:v>
                </c:pt>
                <c:pt idx="185">
                  <c:v>-3.8736999439496813</c:v>
                </c:pt>
                <c:pt idx="186">
                  <c:v>-3.7229058654506875</c:v>
                </c:pt>
                <c:pt idx="187">
                  <c:v>-3.47667546837671</c:v>
                </c:pt>
                <c:pt idx="188">
                  <c:v>-3.4166403037013668</c:v>
                </c:pt>
                <c:pt idx="189">
                  <c:v>-3.3777324580969834</c:v>
                </c:pt>
                <c:pt idx="190">
                  <c:v>-3.859918200408996</c:v>
                </c:pt>
                <c:pt idx="191">
                  <c:v>-4.1092377716520314</c:v>
                </c:pt>
                <c:pt idx="192">
                  <c:v>-4.0769082374123915</c:v>
                </c:pt>
                <c:pt idx="193">
                  <c:v>-3.7046598683361363</c:v>
                </c:pt>
                <c:pt idx="194">
                  <c:v>-2.8244570837642189</c:v>
                </c:pt>
                <c:pt idx="195">
                  <c:v>-2.132333936417663</c:v>
                </c:pt>
                <c:pt idx="196">
                  <c:v>-0.93984962406014083</c:v>
                </c:pt>
                <c:pt idx="197">
                  <c:v>0.16869971450816923</c:v>
                </c:pt>
              </c:numCache>
            </c:numRef>
          </c:val>
        </c:ser>
        <c:ser>
          <c:idx val="1"/>
          <c:order val="1"/>
          <c:tx>
            <c:strRef>
              <c:f>Hoja1!$C$1</c:f>
              <c:strCache>
                <c:ptCount val="1"/>
                <c:pt idx="0">
                  <c:v>Composite 20 </c:v>
                </c:pt>
              </c:strCache>
            </c:strRef>
          </c:tx>
          <c:spPr>
            <a:ln>
              <a:solidFill>
                <a:srgbClr val="FF0000"/>
              </a:solidFill>
            </a:ln>
          </c:spPr>
          <c:marker>
            <c:symbol val="none"/>
          </c:marker>
          <c:cat>
            <c:numRef>
              <c:f>Hoja1!$A$2:$A$199</c:f>
              <c:numCache>
                <c:formatCode>mmm\-yy</c:formatCode>
                <c:ptCount val="198"/>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pt idx="60">
                  <c:v>36892</c:v>
                </c:pt>
                <c:pt idx="61">
                  <c:v>36923</c:v>
                </c:pt>
                <c:pt idx="62">
                  <c:v>36951</c:v>
                </c:pt>
                <c:pt idx="63">
                  <c:v>36982</c:v>
                </c:pt>
                <c:pt idx="64">
                  <c:v>37012</c:v>
                </c:pt>
                <c:pt idx="65">
                  <c:v>37043</c:v>
                </c:pt>
                <c:pt idx="66">
                  <c:v>37073</c:v>
                </c:pt>
                <c:pt idx="67">
                  <c:v>37104</c:v>
                </c:pt>
                <c:pt idx="68">
                  <c:v>37135</c:v>
                </c:pt>
                <c:pt idx="69">
                  <c:v>37165</c:v>
                </c:pt>
                <c:pt idx="70">
                  <c:v>37196</c:v>
                </c:pt>
                <c:pt idx="71">
                  <c:v>37226</c:v>
                </c:pt>
                <c:pt idx="72">
                  <c:v>37257</c:v>
                </c:pt>
                <c:pt idx="73">
                  <c:v>37288</c:v>
                </c:pt>
                <c:pt idx="74">
                  <c:v>37316</c:v>
                </c:pt>
                <c:pt idx="75">
                  <c:v>37347</c:v>
                </c:pt>
                <c:pt idx="76">
                  <c:v>37377</c:v>
                </c:pt>
                <c:pt idx="77">
                  <c:v>37408</c:v>
                </c:pt>
                <c:pt idx="78">
                  <c:v>37438</c:v>
                </c:pt>
                <c:pt idx="79">
                  <c:v>37469</c:v>
                </c:pt>
                <c:pt idx="80">
                  <c:v>37500</c:v>
                </c:pt>
                <c:pt idx="81">
                  <c:v>37530</c:v>
                </c:pt>
                <c:pt idx="82">
                  <c:v>37561</c:v>
                </c:pt>
                <c:pt idx="83">
                  <c:v>37591</c:v>
                </c:pt>
                <c:pt idx="84">
                  <c:v>37622</c:v>
                </c:pt>
                <c:pt idx="85">
                  <c:v>37653</c:v>
                </c:pt>
                <c:pt idx="86">
                  <c:v>37681</c:v>
                </c:pt>
                <c:pt idx="87">
                  <c:v>37712</c:v>
                </c:pt>
                <c:pt idx="88">
                  <c:v>37742</c:v>
                </c:pt>
                <c:pt idx="89">
                  <c:v>37773</c:v>
                </c:pt>
                <c:pt idx="90">
                  <c:v>37803</c:v>
                </c:pt>
                <c:pt idx="91">
                  <c:v>37834</c:v>
                </c:pt>
                <c:pt idx="92">
                  <c:v>37865</c:v>
                </c:pt>
                <c:pt idx="93">
                  <c:v>37895</c:v>
                </c:pt>
                <c:pt idx="94">
                  <c:v>37926</c:v>
                </c:pt>
                <c:pt idx="95">
                  <c:v>37956</c:v>
                </c:pt>
                <c:pt idx="96">
                  <c:v>37987</c:v>
                </c:pt>
                <c:pt idx="97">
                  <c:v>38018</c:v>
                </c:pt>
                <c:pt idx="98">
                  <c:v>38047</c:v>
                </c:pt>
                <c:pt idx="99">
                  <c:v>38078</c:v>
                </c:pt>
                <c:pt idx="100">
                  <c:v>38108</c:v>
                </c:pt>
                <c:pt idx="101">
                  <c:v>38139</c:v>
                </c:pt>
                <c:pt idx="102">
                  <c:v>38169</c:v>
                </c:pt>
                <c:pt idx="103">
                  <c:v>38200</c:v>
                </c:pt>
                <c:pt idx="104">
                  <c:v>38231</c:v>
                </c:pt>
                <c:pt idx="105">
                  <c:v>38261</c:v>
                </c:pt>
                <c:pt idx="106">
                  <c:v>38292</c:v>
                </c:pt>
                <c:pt idx="107">
                  <c:v>38322</c:v>
                </c:pt>
                <c:pt idx="108">
                  <c:v>38353</c:v>
                </c:pt>
                <c:pt idx="109">
                  <c:v>38384</c:v>
                </c:pt>
                <c:pt idx="110">
                  <c:v>38412</c:v>
                </c:pt>
                <c:pt idx="111">
                  <c:v>38443</c:v>
                </c:pt>
                <c:pt idx="112">
                  <c:v>38473</c:v>
                </c:pt>
                <c:pt idx="113">
                  <c:v>38504</c:v>
                </c:pt>
                <c:pt idx="114">
                  <c:v>38534</c:v>
                </c:pt>
                <c:pt idx="115">
                  <c:v>38565</c:v>
                </c:pt>
                <c:pt idx="116">
                  <c:v>38596</c:v>
                </c:pt>
                <c:pt idx="117">
                  <c:v>38626</c:v>
                </c:pt>
                <c:pt idx="118">
                  <c:v>38657</c:v>
                </c:pt>
                <c:pt idx="119">
                  <c:v>38687</c:v>
                </c:pt>
                <c:pt idx="120">
                  <c:v>38718</c:v>
                </c:pt>
                <c:pt idx="121">
                  <c:v>38749</c:v>
                </c:pt>
                <c:pt idx="122">
                  <c:v>38777</c:v>
                </c:pt>
                <c:pt idx="123">
                  <c:v>38808</c:v>
                </c:pt>
                <c:pt idx="124">
                  <c:v>38838</c:v>
                </c:pt>
                <c:pt idx="125">
                  <c:v>38869</c:v>
                </c:pt>
                <c:pt idx="126">
                  <c:v>38899</c:v>
                </c:pt>
                <c:pt idx="127">
                  <c:v>38930</c:v>
                </c:pt>
                <c:pt idx="128">
                  <c:v>38961</c:v>
                </c:pt>
                <c:pt idx="129">
                  <c:v>38991</c:v>
                </c:pt>
                <c:pt idx="130">
                  <c:v>39022</c:v>
                </c:pt>
                <c:pt idx="131">
                  <c:v>39052</c:v>
                </c:pt>
                <c:pt idx="132">
                  <c:v>39083</c:v>
                </c:pt>
                <c:pt idx="133">
                  <c:v>39114</c:v>
                </c:pt>
                <c:pt idx="134">
                  <c:v>39142</c:v>
                </c:pt>
                <c:pt idx="135">
                  <c:v>39173</c:v>
                </c:pt>
                <c:pt idx="136">
                  <c:v>39203</c:v>
                </c:pt>
                <c:pt idx="137">
                  <c:v>39234</c:v>
                </c:pt>
                <c:pt idx="138">
                  <c:v>39264</c:v>
                </c:pt>
                <c:pt idx="139">
                  <c:v>39295</c:v>
                </c:pt>
                <c:pt idx="140">
                  <c:v>39326</c:v>
                </c:pt>
                <c:pt idx="141">
                  <c:v>39356</c:v>
                </c:pt>
                <c:pt idx="142">
                  <c:v>39387</c:v>
                </c:pt>
                <c:pt idx="143">
                  <c:v>39417</c:v>
                </c:pt>
                <c:pt idx="144">
                  <c:v>39448</c:v>
                </c:pt>
                <c:pt idx="145">
                  <c:v>39479</c:v>
                </c:pt>
                <c:pt idx="146">
                  <c:v>39508</c:v>
                </c:pt>
                <c:pt idx="147">
                  <c:v>39539</c:v>
                </c:pt>
                <c:pt idx="148">
                  <c:v>39569</c:v>
                </c:pt>
                <c:pt idx="149">
                  <c:v>39600</c:v>
                </c:pt>
                <c:pt idx="150">
                  <c:v>39630</c:v>
                </c:pt>
                <c:pt idx="151">
                  <c:v>39661</c:v>
                </c:pt>
                <c:pt idx="152">
                  <c:v>39692</c:v>
                </c:pt>
                <c:pt idx="153">
                  <c:v>39722</c:v>
                </c:pt>
                <c:pt idx="154">
                  <c:v>39753</c:v>
                </c:pt>
                <c:pt idx="155">
                  <c:v>39783</c:v>
                </c:pt>
                <c:pt idx="156">
                  <c:v>39814</c:v>
                </c:pt>
                <c:pt idx="157">
                  <c:v>39845</c:v>
                </c:pt>
                <c:pt idx="158">
                  <c:v>39873</c:v>
                </c:pt>
                <c:pt idx="159">
                  <c:v>39904</c:v>
                </c:pt>
                <c:pt idx="160">
                  <c:v>39934</c:v>
                </c:pt>
                <c:pt idx="161">
                  <c:v>39965</c:v>
                </c:pt>
                <c:pt idx="162">
                  <c:v>39995</c:v>
                </c:pt>
                <c:pt idx="163">
                  <c:v>40026</c:v>
                </c:pt>
                <c:pt idx="164">
                  <c:v>40057</c:v>
                </c:pt>
                <c:pt idx="165">
                  <c:v>40087</c:v>
                </c:pt>
                <c:pt idx="166">
                  <c:v>40118</c:v>
                </c:pt>
                <c:pt idx="167">
                  <c:v>40148</c:v>
                </c:pt>
                <c:pt idx="168">
                  <c:v>40179</c:v>
                </c:pt>
                <c:pt idx="169">
                  <c:v>40210</c:v>
                </c:pt>
                <c:pt idx="170">
                  <c:v>40238</c:v>
                </c:pt>
                <c:pt idx="171">
                  <c:v>40269</c:v>
                </c:pt>
                <c:pt idx="172">
                  <c:v>40299</c:v>
                </c:pt>
                <c:pt idx="173">
                  <c:v>40330</c:v>
                </c:pt>
                <c:pt idx="174">
                  <c:v>40360</c:v>
                </c:pt>
                <c:pt idx="175">
                  <c:v>40391</c:v>
                </c:pt>
                <c:pt idx="176">
                  <c:v>40422</c:v>
                </c:pt>
                <c:pt idx="177">
                  <c:v>40452</c:v>
                </c:pt>
                <c:pt idx="178">
                  <c:v>40483</c:v>
                </c:pt>
                <c:pt idx="179">
                  <c:v>40513</c:v>
                </c:pt>
                <c:pt idx="180">
                  <c:v>40544</c:v>
                </c:pt>
                <c:pt idx="181">
                  <c:v>40575</c:v>
                </c:pt>
                <c:pt idx="182">
                  <c:v>40603</c:v>
                </c:pt>
                <c:pt idx="183">
                  <c:v>40634</c:v>
                </c:pt>
                <c:pt idx="184">
                  <c:v>40664</c:v>
                </c:pt>
                <c:pt idx="185">
                  <c:v>40695</c:v>
                </c:pt>
                <c:pt idx="186">
                  <c:v>40725</c:v>
                </c:pt>
                <c:pt idx="187">
                  <c:v>40756</c:v>
                </c:pt>
                <c:pt idx="188">
                  <c:v>40787</c:v>
                </c:pt>
                <c:pt idx="189">
                  <c:v>40817</c:v>
                </c:pt>
                <c:pt idx="190">
                  <c:v>40848</c:v>
                </c:pt>
                <c:pt idx="191">
                  <c:v>40878</c:v>
                </c:pt>
                <c:pt idx="192">
                  <c:v>40909</c:v>
                </c:pt>
                <c:pt idx="193">
                  <c:v>40940</c:v>
                </c:pt>
                <c:pt idx="194">
                  <c:v>40969</c:v>
                </c:pt>
                <c:pt idx="195">
                  <c:v>41000</c:v>
                </c:pt>
                <c:pt idx="196">
                  <c:v>41030</c:v>
                </c:pt>
                <c:pt idx="197">
                  <c:v>41061</c:v>
                </c:pt>
              </c:numCache>
            </c:numRef>
          </c:cat>
          <c:val>
            <c:numRef>
              <c:f>Hoja1!$C$2:$C$199</c:f>
              <c:numCache>
                <c:formatCode>General</c:formatCode>
                <c:ptCount val="1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12.386917188587336</c:v>
                </c:pt>
                <c:pt idx="61">
                  <c:v>12.233257940800472</c:v>
                </c:pt>
                <c:pt idx="62">
                  <c:v>11.977038334306284</c:v>
                </c:pt>
                <c:pt idx="63">
                  <c:v>11.384615384615394</c:v>
                </c:pt>
                <c:pt idx="64">
                  <c:v>10.49881235154395</c:v>
                </c:pt>
                <c:pt idx="65">
                  <c:v>9.8684210526315699</c:v>
                </c:pt>
                <c:pt idx="66">
                  <c:v>9.6798282460562</c:v>
                </c:pt>
                <c:pt idx="67">
                  <c:v>9.6328574077507909</c:v>
                </c:pt>
                <c:pt idx="68">
                  <c:v>9.593960040511913</c:v>
                </c:pt>
                <c:pt idx="69">
                  <c:v>9.3159192620330558</c:v>
                </c:pt>
                <c:pt idx="70">
                  <c:v>8.7727231617979538</c:v>
                </c:pt>
                <c:pt idx="71">
                  <c:v>7.9338103756708485</c:v>
                </c:pt>
                <c:pt idx="72">
                  <c:v>7.350729765590458</c:v>
                </c:pt>
                <c:pt idx="73">
                  <c:v>7.0621221414176816</c:v>
                </c:pt>
                <c:pt idx="74">
                  <c:v>7.1509253627595619</c:v>
                </c:pt>
                <c:pt idx="75">
                  <c:v>7.4844613259668513</c:v>
                </c:pt>
                <c:pt idx="76">
                  <c:v>8.2717110920034429</c:v>
                </c:pt>
                <c:pt idx="77">
                  <c:v>8.9734816082121451</c:v>
                </c:pt>
                <c:pt idx="78">
                  <c:v>9.6851063829787254</c:v>
                </c:pt>
                <c:pt idx="79">
                  <c:v>10.198731501057075</c:v>
                </c:pt>
                <c:pt idx="80">
                  <c:v>10.501554230026038</c:v>
                </c:pt>
                <c:pt idx="81">
                  <c:v>10.995070599047546</c:v>
                </c:pt>
                <c:pt idx="82">
                  <c:v>11.490812338904147</c:v>
                </c:pt>
                <c:pt idx="83">
                  <c:v>12.206845114775833</c:v>
                </c:pt>
                <c:pt idx="84">
                  <c:v>12.450560316413988</c:v>
                </c:pt>
                <c:pt idx="85">
                  <c:v>12.496931009084225</c:v>
                </c:pt>
                <c:pt idx="86">
                  <c:v>12.212131041193651</c:v>
                </c:pt>
                <c:pt idx="87">
                  <c:v>11.838406553690465</c:v>
                </c:pt>
                <c:pt idx="88">
                  <c:v>11.300825921219815</c:v>
                </c:pt>
                <c:pt idx="89">
                  <c:v>10.620927859329599</c:v>
                </c:pt>
                <c:pt idx="90">
                  <c:v>10.273122284295463</c:v>
                </c:pt>
                <c:pt idx="91">
                  <c:v>10.160386770009994</c:v>
                </c:pt>
                <c:pt idx="92">
                  <c:v>10.438683190146737</c:v>
                </c:pt>
                <c:pt idx="93">
                  <c:v>10.643582988332723</c:v>
                </c:pt>
                <c:pt idx="94">
                  <c:v>10.985159221418453</c:v>
                </c:pt>
                <c:pt idx="95">
                  <c:v>11.336779911373696</c:v>
                </c:pt>
                <c:pt idx="96">
                  <c:v>11.834102733201446</c:v>
                </c:pt>
                <c:pt idx="97">
                  <c:v>12.42543285319365</c:v>
                </c:pt>
                <c:pt idx="98">
                  <c:v>13.419569301922234</c:v>
                </c:pt>
                <c:pt idx="99">
                  <c:v>14.43447037701975</c:v>
                </c:pt>
                <c:pt idx="100">
                  <c:v>15.412058508740637</c:v>
                </c:pt>
                <c:pt idx="101">
                  <c:v>16.598069826852125</c:v>
                </c:pt>
                <c:pt idx="102">
                  <c:v>17.0771179285111</c:v>
                </c:pt>
                <c:pt idx="103">
                  <c:v>17.088122605363964</c:v>
                </c:pt>
                <c:pt idx="104">
                  <c:v>16.790582403965303</c:v>
                </c:pt>
                <c:pt idx="105">
                  <c:v>16.531736852847118</c:v>
                </c:pt>
                <c:pt idx="106">
                  <c:v>16.294852842359891</c:v>
                </c:pt>
                <c:pt idx="107">
                  <c:v>16.13266998341625</c:v>
                </c:pt>
                <c:pt idx="108">
                  <c:v>16.328135237845622</c:v>
                </c:pt>
                <c:pt idx="109">
                  <c:v>16.636469522453744</c:v>
                </c:pt>
                <c:pt idx="110">
                  <c:v>16.750557502389313</c:v>
                </c:pt>
                <c:pt idx="111">
                  <c:v>16.416692814559141</c:v>
                </c:pt>
                <c:pt idx="112">
                  <c:v>15.950540958268943</c:v>
                </c:pt>
                <c:pt idx="113">
                  <c:v>15.35512141683402</c:v>
                </c:pt>
                <c:pt idx="114">
                  <c:v>15.024941402728516</c:v>
                </c:pt>
                <c:pt idx="115">
                  <c:v>15.052356020942396</c:v>
                </c:pt>
                <c:pt idx="116">
                  <c:v>15.307987032124974</c:v>
                </c:pt>
                <c:pt idx="117">
                  <c:v>15.511705295113565</c:v>
                </c:pt>
                <c:pt idx="118">
                  <c:v>15.62373606055354</c:v>
                </c:pt>
                <c:pt idx="119">
                  <c:v>15.462386473981841</c:v>
                </c:pt>
                <c:pt idx="120">
                  <c:v>14.757237805564953</c:v>
                </c:pt>
                <c:pt idx="121">
                  <c:v>13.919556171983354</c:v>
                </c:pt>
                <c:pt idx="122">
                  <c:v>12.568216546605537</c:v>
                </c:pt>
                <c:pt idx="123">
                  <c:v>11.390221551398838</c:v>
                </c:pt>
                <c:pt idx="124">
                  <c:v>10.109304185550513</c:v>
                </c:pt>
                <c:pt idx="125">
                  <c:v>8.5839400654215581</c:v>
                </c:pt>
                <c:pt idx="126">
                  <c:v>7.1163592664193569</c:v>
                </c:pt>
                <c:pt idx="127">
                  <c:v>5.5641741648567464</c:v>
                </c:pt>
                <c:pt idx="128">
                  <c:v>4.0691135875677391</c:v>
                </c:pt>
                <c:pt idx="129">
                  <c:v>2.8606085110684401</c:v>
                </c:pt>
                <c:pt idx="130">
                  <c:v>1.7390435260606685</c:v>
                </c:pt>
                <c:pt idx="131">
                  <c:v>0.62333036509349971</c:v>
                </c:pt>
                <c:pt idx="132">
                  <c:v>-4.4173947187597914E-2</c:v>
                </c:pt>
                <c:pt idx="133">
                  <c:v>-0.6574461868121162</c:v>
                </c:pt>
                <c:pt idx="134">
                  <c:v>-1.0180830949726221</c:v>
                </c:pt>
                <c:pt idx="135">
                  <c:v>-1.8292682926829167</c:v>
                </c:pt>
                <c:pt idx="136">
                  <c:v>-2.6439397607863984</c:v>
                </c:pt>
                <c:pt idx="137">
                  <c:v>-3.376901025217427</c:v>
                </c:pt>
                <c:pt idx="138">
                  <c:v>-3.8827374274425512</c:v>
                </c:pt>
                <c:pt idx="139">
                  <c:v>-4.5067110806309323</c:v>
                </c:pt>
                <c:pt idx="140">
                  <c:v>-5.133117202082726</c:v>
                </c:pt>
                <c:pt idx="141">
                  <c:v>-6.1861242138364734</c:v>
                </c:pt>
                <c:pt idx="142">
                  <c:v>-7.76069551549684</c:v>
                </c:pt>
                <c:pt idx="143">
                  <c:v>-9.0757128810226266</c:v>
                </c:pt>
                <c:pt idx="144">
                  <c:v>-10.655536459612099</c:v>
                </c:pt>
                <c:pt idx="145">
                  <c:v>-12.559439188195503</c:v>
                </c:pt>
                <c:pt idx="146">
                  <c:v>-14.061811235734922</c:v>
                </c:pt>
                <c:pt idx="147">
                  <c:v>-15.000492950803515</c:v>
                </c:pt>
                <c:pt idx="148">
                  <c:v>-15.637901019646849</c:v>
                </c:pt>
                <c:pt idx="149">
                  <c:v>-15.910690938348596</c:v>
                </c:pt>
                <c:pt idx="150">
                  <c:v>-16.386703882263379</c:v>
                </c:pt>
                <c:pt idx="151">
                  <c:v>-16.815430388837587</c:v>
                </c:pt>
                <c:pt idx="152">
                  <c:v>-17.615077926785069</c:v>
                </c:pt>
                <c:pt idx="153">
                  <c:v>-18.179437490179652</c:v>
                </c:pt>
                <c:pt idx="154">
                  <c:v>-18.265083337770889</c:v>
                </c:pt>
                <c:pt idx="155">
                  <c:v>-18.633070184924851</c:v>
                </c:pt>
                <c:pt idx="156">
                  <c:v>-18.966749106897485</c:v>
                </c:pt>
                <c:pt idx="157">
                  <c:v>-18.512081628076487</c:v>
                </c:pt>
                <c:pt idx="158">
                  <c:v>-18.414453436680731</c:v>
                </c:pt>
                <c:pt idx="159">
                  <c:v>-17.86232094183147</c:v>
                </c:pt>
                <c:pt idx="160">
                  <c:v>-16.903484464359426</c:v>
                </c:pt>
                <c:pt idx="161">
                  <c:v>-15.434756608061244</c:v>
                </c:pt>
                <c:pt idx="162">
                  <c:v>-13.352755523185253</c:v>
                </c:pt>
                <c:pt idx="163">
                  <c:v>-11.488653182042427</c:v>
                </c:pt>
                <c:pt idx="164">
                  <c:v>-9.4714348563886812</c:v>
                </c:pt>
                <c:pt idx="165">
                  <c:v>-7.4126232236589544</c:v>
                </c:pt>
                <c:pt idx="166">
                  <c:v>-5.4205485699394176</c:v>
                </c:pt>
                <c:pt idx="167">
                  <c:v>-3.0834662413609673</c:v>
                </c:pt>
                <c:pt idx="168">
                  <c:v>-0.65111231687466908</c:v>
                </c:pt>
                <c:pt idx="169">
                  <c:v>0.7911936704506406</c:v>
                </c:pt>
                <c:pt idx="170">
                  <c:v>2.5847013622074777</c:v>
                </c:pt>
                <c:pt idx="171">
                  <c:v>4.0033891124761771</c:v>
                </c:pt>
                <c:pt idx="172">
                  <c:v>4.6757485454803414</c:v>
                </c:pt>
                <c:pt idx="173">
                  <c:v>4.1651934092355551</c:v>
                </c:pt>
                <c:pt idx="174">
                  <c:v>3.0610815354441101</c:v>
                </c:pt>
                <c:pt idx="175">
                  <c:v>1.4352400195081216</c:v>
                </c:pt>
                <c:pt idx="176">
                  <c:v>0.27770063871146444</c:v>
                </c:pt>
                <c:pt idx="177">
                  <c:v>-0.89186946902654052</c:v>
                </c:pt>
                <c:pt idx="178">
                  <c:v>-1.6394571881242603</c:v>
                </c:pt>
                <c:pt idx="179">
                  <c:v>-2.3861766319253848</c:v>
                </c:pt>
                <c:pt idx="180">
                  <c:v>-3.0720917531403602</c:v>
                </c:pt>
                <c:pt idx="181">
                  <c:v>-3.3856655290102382</c:v>
                </c:pt>
                <c:pt idx="182">
                  <c:v>-3.827034388832141</c:v>
                </c:pt>
                <c:pt idx="183">
                  <c:v>-4.1412084181941786</c:v>
                </c:pt>
                <c:pt idx="184">
                  <c:v>-4.5075577848573189</c:v>
                </c:pt>
                <c:pt idx="185">
                  <c:v>-4.4263408010862264</c:v>
                </c:pt>
                <c:pt idx="186">
                  <c:v>-4.071229524909949</c:v>
                </c:pt>
                <c:pt idx="187">
                  <c:v>-3.8052064015385625</c:v>
                </c:pt>
                <c:pt idx="188">
                  <c:v>-3.6624203821655992</c:v>
                </c:pt>
                <c:pt idx="189">
                  <c:v>-3.5786536449249997</c:v>
                </c:pt>
                <c:pt idx="190">
                  <c:v>-3.879823517053004</c:v>
                </c:pt>
                <c:pt idx="191">
                  <c:v>-4.0460803596516044</c:v>
                </c:pt>
                <c:pt idx="192">
                  <c:v>-3.916044513311733</c:v>
                </c:pt>
                <c:pt idx="193">
                  <c:v>-3.5113748763600405</c:v>
                </c:pt>
                <c:pt idx="194">
                  <c:v>-2.5570194078481481</c:v>
                </c:pt>
                <c:pt idx="195">
                  <c:v>-1.6178244518555318</c:v>
                </c:pt>
                <c:pt idx="196">
                  <c:v>-0.47632589222237365</c:v>
                </c:pt>
                <c:pt idx="197">
                  <c:v>0.13463718820860837</c:v>
                </c:pt>
              </c:numCache>
            </c:numRef>
          </c:val>
        </c:ser>
        <c:dLbls/>
        <c:marker val="1"/>
        <c:axId val="31625600"/>
        <c:axId val="31627136"/>
      </c:lineChart>
      <c:dateAx>
        <c:axId val="31625600"/>
        <c:scaling>
          <c:orientation val="minMax"/>
          <c:max val="41061"/>
          <c:min val="38231"/>
        </c:scaling>
        <c:axPos val="b"/>
        <c:numFmt formatCode="mmm\-yy" sourceLinked="0"/>
        <c:tickLblPos val="low"/>
        <c:txPr>
          <a:bodyPr rot="-5400000" vert="horz"/>
          <a:lstStyle/>
          <a:p>
            <a:pPr>
              <a:defRPr/>
            </a:pPr>
            <a:endParaRPr lang="es-CO"/>
          </a:p>
        </c:txPr>
        <c:crossAx val="31627136"/>
        <c:crosses val="autoZero"/>
        <c:auto val="1"/>
        <c:lblOffset val="100"/>
        <c:baseTimeUnit val="months"/>
        <c:majorUnit val="3"/>
        <c:majorTimeUnit val="months"/>
      </c:dateAx>
      <c:valAx>
        <c:axId val="31627136"/>
        <c:scaling>
          <c:orientation val="minMax"/>
          <c:max val="25"/>
          <c:min val="-25"/>
        </c:scaling>
        <c:axPos val="l"/>
        <c:title>
          <c:tx>
            <c:rich>
              <a:bodyPr rot="0" vert="wordArtVert"/>
              <a:lstStyle/>
              <a:p>
                <a:pPr>
                  <a:defRPr/>
                </a:pPr>
                <a:r>
                  <a:rPr lang="es-CO" dirty="0" smtClean="0"/>
                  <a:t>%</a:t>
                </a:r>
                <a:endParaRPr lang="es-CO" dirty="0"/>
              </a:p>
            </c:rich>
          </c:tx>
        </c:title>
        <c:numFmt formatCode="#,##0" sourceLinked="0"/>
        <c:tickLblPos val="nextTo"/>
        <c:crossAx val="31625600"/>
        <c:crosses val="autoZero"/>
        <c:crossBetween val="between"/>
        <c:majorUnit val="5"/>
      </c:valAx>
      <c:spPr>
        <a:noFill/>
        <a:ln w="25401">
          <a:noFill/>
        </a:ln>
      </c:spPr>
    </c:plotArea>
    <c:legend>
      <c:legendPos val="t"/>
      <c:layout>
        <c:manualLayout>
          <c:xMode val="edge"/>
          <c:yMode val="edge"/>
          <c:x val="0.12703594131658397"/>
          <c:y val="0.62017897369128561"/>
          <c:w val="0.34606490373674675"/>
          <c:h val="0.16990534647736222"/>
        </c:manualLayout>
      </c:layou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CO"/>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34126037275643"/>
          <c:y val="4.2279542643376446E-2"/>
          <c:w val="0.7577833452636602"/>
          <c:h val="0.78638287401574758"/>
        </c:manualLayout>
      </c:layout>
      <c:lineChart>
        <c:grouping val="standard"/>
        <c:ser>
          <c:idx val="0"/>
          <c:order val="0"/>
          <c:tx>
            <c:strRef>
              <c:f>'CSHomePrice USA'!$X$1</c:f>
              <c:strCache>
                <c:ptCount val="1"/>
                <c:pt idx="0">
                  <c:v>Variación anual (S&amp;P Home-price Index composite 20)</c:v>
                </c:pt>
              </c:strCache>
            </c:strRef>
          </c:tx>
          <c:marker>
            <c:symbol val="none"/>
          </c:marker>
          <c:dLbls>
            <c:dLbl>
              <c:idx val="82"/>
              <c:layout>
                <c:manualLayout>
                  <c:x val="0"/>
                  <c:y val="-2.6819923371647552E-2"/>
                </c:manualLayout>
              </c:layout>
              <c:dLblPos val="r"/>
              <c:showVal val="1"/>
            </c:dLbl>
            <c:delete val="1"/>
          </c:dLbls>
          <c:cat>
            <c:numRef>
              <c:f>'CSHomePrice USA'!$A$171:$A$253</c:f>
              <c:numCache>
                <c:formatCode>[$-C0A]mmm\-yy;@</c:formatCode>
                <c:ptCount val="83"/>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39265</c:v>
                </c:pt>
                <c:pt idx="79">
                  <c:v>39295</c:v>
                </c:pt>
                <c:pt idx="80">
                  <c:v>39326</c:v>
                </c:pt>
                <c:pt idx="81">
                  <c:v>39356</c:v>
                </c:pt>
                <c:pt idx="82">
                  <c:v>39387</c:v>
                </c:pt>
              </c:numCache>
            </c:numRef>
          </c:cat>
          <c:val>
            <c:numRef>
              <c:f>'CSHomePrice USA'!$X$171:$X$253</c:f>
              <c:numCache>
                <c:formatCode>0.0</c:formatCode>
                <c:ptCount val="83"/>
                <c:pt idx="0">
                  <c:v>12.39</c:v>
                </c:pt>
                <c:pt idx="1">
                  <c:v>12.217149662564498</c:v>
                </c:pt>
                <c:pt idx="2">
                  <c:v>11.956841589014276</c:v>
                </c:pt>
                <c:pt idx="3">
                  <c:v>11.3913043478261</c:v>
                </c:pt>
                <c:pt idx="4">
                  <c:v>10.494296577946876</c:v>
                </c:pt>
                <c:pt idx="5">
                  <c:v>9.8632446609217048</c:v>
                </c:pt>
                <c:pt idx="6">
                  <c:v>9.6780180012990389</c:v>
                </c:pt>
                <c:pt idx="7">
                  <c:v>9.6189248895434485</c:v>
                </c:pt>
                <c:pt idx="8">
                  <c:v>9.5930498399635766</c:v>
                </c:pt>
                <c:pt idx="9">
                  <c:v>9.3329698291530363</c:v>
                </c:pt>
                <c:pt idx="10">
                  <c:v>8.7717715007670609</c:v>
                </c:pt>
                <c:pt idx="11">
                  <c:v>7.9315289478401434</c:v>
                </c:pt>
                <c:pt idx="12">
                  <c:v>7.3405107215944465</c:v>
                </c:pt>
                <c:pt idx="13">
                  <c:v>7.0664190324577705</c:v>
                </c:pt>
                <c:pt idx="14">
                  <c:v>7.1491151217802695</c:v>
                </c:pt>
                <c:pt idx="15">
                  <c:v>7.4854714198976424</c:v>
                </c:pt>
                <c:pt idx="16">
                  <c:v>8.2759807295251342</c:v>
                </c:pt>
                <c:pt idx="17">
                  <c:v>8.9777474635518519</c:v>
                </c:pt>
                <c:pt idx="18">
                  <c:v>9.6954314720812267</c:v>
                </c:pt>
                <c:pt idx="19">
                  <c:v>10.185573935678892</c:v>
                </c:pt>
                <c:pt idx="20">
                  <c:v>10.505674232310026</c:v>
                </c:pt>
                <c:pt idx="21">
                  <c:v>11.004903998005155</c:v>
                </c:pt>
                <c:pt idx="22">
                  <c:v>11.515805193727704</c:v>
                </c:pt>
                <c:pt idx="23">
                  <c:v>12.222868056132191</c:v>
                </c:pt>
                <c:pt idx="24">
                  <c:v>12.433687002652505</c:v>
                </c:pt>
                <c:pt idx="25">
                  <c:v>12.497934908310002</c:v>
                </c:pt>
                <c:pt idx="26">
                  <c:v>12.183156173344226</c:v>
                </c:pt>
                <c:pt idx="27">
                  <c:v>11.814073595868306</c:v>
                </c:pt>
                <c:pt idx="28">
                  <c:v>11.282377244557448</c:v>
                </c:pt>
                <c:pt idx="29">
                  <c:v>10.616491941793148</c:v>
                </c:pt>
                <c:pt idx="30">
                  <c:v>10.280734227980886</c:v>
                </c:pt>
                <c:pt idx="31">
                  <c:v>10.166133211400776</c:v>
                </c:pt>
                <c:pt idx="32">
                  <c:v>10.458355357547379</c:v>
                </c:pt>
                <c:pt idx="33">
                  <c:v>10.685136652939176</c:v>
                </c:pt>
                <c:pt idx="34">
                  <c:v>11.018525407335748</c:v>
                </c:pt>
                <c:pt idx="35">
                  <c:v>11.350351461339249</c:v>
                </c:pt>
                <c:pt idx="36">
                  <c:v>11.832792686523154</c:v>
                </c:pt>
                <c:pt idx="37">
                  <c:v>12.416476980688754</c:v>
                </c:pt>
                <c:pt idx="38">
                  <c:v>13.330903790087469</c:v>
                </c:pt>
                <c:pt idx="39">
                  <c:v>14.369226327944574</c:v>
                </c:pt>
                <c:pt idx="40">
                  <c:v>15.379123232900184</c:v>
                </c:pt>
                <c:pt idx="41">
                  <c:v>16.571186081052431</c:v>
                </c:pt>
                <c:pt idx="42">
                  <c:v>17.092104342960589</c:v>
                </c:pt>
                <c:pt idx="43">
                  <c:v>17.120918649695735</c:v>
                </c:pt>
                <c:pt idx="44">
                  <c:v>16.871752802843876</c:v>
                </c:pt>
                <c:pt idx="45">
                  <c:v>16.6350967392775</c:v>
                </c:pt>
                <c:pt idx="46">
                  <c:v>16.371800026807335</c:v>
                </c:pt>
                <c:pt idx="47">
                  <c:v>16.173832148315515</c:v>
                </c:pt>
                <c:pt idx="48">
                  <c:v>16.316171138506231</c:v>
                </c:pt>
                <c:pt idx="49">
                  <c:v>16.590463749183527</c:v>
                </c:pt>
                <c:pt idx="50">
                  <c:v>16.599138208244902</c:v>
                </c:pt>
                <c:pt idx="51">
                  <c:v>16.261753013188617</c:v>
                </c:pt>
                <c:pt idx="52">
                  <c:v>15.847772277227756</c:v>
                </c:pt>
                <c:pt idx="53">
                  <c:v>15.337944424220362</c:v>
                </c:pt>
                <c:pt idx="54">
                  <c:v>15.074956698321706</c:v>
                </c:pt>
                <c:pt idx="55">
                  <c:v>15.161538007205706</c:v>
                </c:pt>
                <c:pt idx="56">
                  <c:v>15.442208703790348</c:v>
                </c:pt>
                <c:pt idx="57">
                  <c:v>15.654544399976826</c:v>
                </c:pt>
                <c:pt idx="58">
                  <c:v>15.732795853728756</c:v>
                </c:pt>
                <c:pt idx="59">
                  <c:v>15.523651547217289</c:v>
                </c:pt>
                <c:pt idx="60">
                  <c:v>14.735887553842726</c:v>
                </c:pt>
                <c:pt idx="61">
                  <c:v>13.831932773109274</c:v>
                </c:pt>
                <c:pt idx="62">
                  <c:v>12.327633756205184</c:v>
                </c:pt>
                <c:pt idx="63">
                  <c:v>11.170212765957443</c:v>
                </c:pt>
                <c:pt idx="64">
                  <c:v>9.9620746754981067</c:v>
                </c:pt>
                <c:pt idx="65">
                  <c:v>8.5639137296159991</c:v>
                </c:pt>
                <c:pt idx="66">
                  <c:v>7.1884569471116455</c:v>
                </c:pt>
                <c:pt idx="67">
                  <c:v>5.7441788901425817</c:v>
                </c:pt>
                <c:pt idx="68">
                  <c:v>4.2764491284962034</c:v>
                </c:pt>
                <c:pt idx="69">
                  <c:v>3.014042126378933</c:v>
                </c:pt>
                <c:pt idx="70">
                  <c:v>1.8311190724983772</c:v>
                </c:pt>
                <c:pt idx="71">
                  <c:v>0.67336733178192298</c:v>
                </c:pt>
                <c:pt idx="72">
                  <c:v>-5.9276822762299695E-2</c:v>
                </c:pt>
                <c:pt idx="73">
                  <c:v>-0.79236182883015649</c:v>
                </c:pt>
                <c:pt idx="74">
                  <c:v>-1.2914313773630433</c:v>
                </c:pt>
                <c:pt idx="75">
                  <c:v>-2.0945220193340437</c:v>
                </c:pt>
                <c:pt idx="76">
                  <c:v>-2.7931604002720412</c:v>
                </c:pt>
                <c:pt idx="77">
                  <c:v>-3.3772652388797337</c:v>
                </c:pt>
                <c:pt idx="78">
                  <c:v>-3.7962424946733822</c:v>
                </c:pt>
                <c:pt idx="79">
                  <c:v>-4.2923658938791434</c:v>
                </c:pt>
                <c:pt idx="80">
                  <c:v>-4.9076773566569445</c:v>
                </c:pt>
                <c:pt idx="81">
                  <c:v>-6.0707852587507745</c:v>
                </c:pt>
                <c:pt idx="82">
                  <c:v>-7.7351575861226536</c:v>
                </c:pt>
              </c:numCache>
            </c:numRef>
          </c:val>
        </c:ser>
        <c:dLbls/>
        <c:marker val="1"/>
        <c:axId val="32078848"/>
        <c:axId val="32109312"/>
      </c:lineChart>
      <c:dateAx>
        <c:axId val="32078848"/>
        <c:scaling>
          <c:orientation val="minMax"/>
          <c:min val="36831"/>
        </c:scaling>
        <c:axPos val="b"/>
        <c:numFmt formatCode="[$-C0A]mmm\-yy;@" sourceLinked="0"/>
        <c:tickLblPos val="low"/>
        <c:txPr>
          <a:bodyPr rot="-5400000" vert="horz"/>
          <a:lstStyle/>
          <a:p>
            <a:pPr>
              <a:defRPr lang="es-ES"/>
            </a:pPr>
            <a:endParaRPr lang="es-CO"/>
          </a:p>
        </c:txPr>
        <c:crossAx val="32109312"/>
        <c:crosses val="autoZero"/>
        <c:auto val="1"/>
        <c:lblOffset val="100"/>
        <c:baseTimeUnit val="months"/>
        <c:majorUnit val="6"/>
        <c:majorTimeUnit val="months"/>
      </c:dateAx>
      <c:valAx>
        <c:axId val="32109312"/>
        <c:scaling>
          <c:orientation val="minMax"/>
        </c:scaling>
        <c:axPos val="l"/>
        <c:title>
          <c:tx>
            <c:rich>
              <a:bodyPr rot="-5400000" vert="horz"/>
              <a:lstStyle/>
              <a:p>
                <a:pPr>
                  <a:defRPr lang="es-ES"/>
                </a:pPr>
                <a:r>
                  <a:rPr lang="en-US"/>
                  <a:t>Variación anual %</a:t>
                </a:r>
              </a:p>
              <a:p>
                <a:pPr>
                  <a:defRPr lang="es-ES"/>
                </a:pPr>
                <a:r>
                  <a:rPr lang="en-US"/>
                  <a:t>S&amp;P/Case-Shiller Home-price Index (composite 20)</a:t>
                </a:r>
              </a:p>
            </c:rich>
          </c:tx>
        </c:title>
        <c:numFmt formatCode="0.0" sourceLinked="1"/>
        <c:tickLblPos val="nextTo"/>
        <c:txPr>
          <a:bodyPr/>
          <a:lstStyle/>
          <a:p>
            <a:pPr>
              <a:defRPr lang="es-ES"/>
            </a:pPr>
            <a:endParaRPr lang="es-CO"/>
          </a:p>
        </c:txPr>
        <c:crossAx val="32078848"/>
        <c:crosses val="autoZero"/>
        <c:crossBetween val="between"/>
      </c:valAx>
    </c:plotArea>
    <c:plotVisOnly val="1"/>
    <c:dispBlanksAs val="gap"/>
  </c:chart>
  <c:txPr>
    <a:bodyPr/>
    <a:lstStyle/>
    <a:p>
      <a:pPr>
        <a:defRPr sz="1400">
          <a:latin typeface="Tahoma" pitchFamily="34" charset="0"/>
          <a:cs typeface="Tahoma" pitchFamily="34" charset="0"/>
        </a:defRPr>
      </a:pPr>
      <a:endParaRPr lang="es-CO"/>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s-CO" dirty="0"/>
              <a:t>PIB </a:t>
            </a:r>
            <a:endParaRPr lang="es-CO" dirty="0" smtClean="0"/>
          </a:p>
        </c:rich>
      </c:tx>
      <c:layout>
        <c:manualLayout>
          <c:xMode val="edge"/>
          <c:yMode val="edge"/>
          <c:x val="0.516595850047046"/>
          <c:y val="1.6836199685282389E-2"/>
        </c:manualLayout>
      </c:layout>
      <c:overlay val="1"/>
    </c:title>
    <c:plotArea>
      <c:layout/>
      <c:lineChart>
        <c:grouping val="standard"/>
        <c:ser>
          <c:idx val="0"/>
          <c:order val="0"/>
          <c:tx>
            <c:strRef>
              <c:f>Hoja1!$B$1</c:f>
              <c:strCache>
                <c:ptCount val="1"/>
                <c:pt idx="0">
                  <c:v>Crecimiento PIB</c:v>
                </c:pt>
              </c:strCache>
            </c:strRef>
          </c:tx>
          <c:spPr>
            <a:ln>
              <a:solidFill>
                <a:schemeClr val="tx2"/>
              </a:solidFill>
            </a:ln>
          </c:spPr>
          <c:marker>
            <c:symbol val="diamond"/>
            <c:size val="5"/>
            <c:spPr>
              <a:ln>
                <a:solidFill>
                  <a:schemeClr val="tx2"/>
                </a:solidFill>
              </a:ln>
            </c:spPr>
          </c:marker>
          <c:cat>
            <c:strRef>
              <c:f>Hoja1!$A$2:$A$15</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2011py</c:v>
                </c:pt>
                <c:pt idx="12">
                  <c:v>2012py</c:v>
                </c:pt>
                <c:pt idx="13">
                  <c:v>2013py</c:v>
                </c:pt>
              </c:strCache>
            </c:strRef>
          </c:cat>
          <c:val>
            <c:numRef>
              <c:f>Hoja1!$B$2:$B$15</c:f>
              <c:numCache>
                <c:formatCode>_(* #,##0.00_);_(* \(#,##0.00\);_(* "-"??_);_(@_)</c:formatCode>
                <c:ptCount val="14"/>
                <c:pt idx="0">
                  <c:v>8.3980000000000015</c:v>
                </c:pt>
                <c:pt idx="1">
                  <c:v>8.2900000000000009</c:v>
                </c:pt>
                <c:pt idx="2">
                  <c:v>9.0990000000000002</c:v>
                </c:pt>
                <c:pt idx="3">
                  <c:v>9.9990000000000006</c:v>
                </c:pt>
                <c:pt idx="4">
                  <c:v>10.099</c:v>
                </c:pt>
                <c:pt idx="5">
                  <c:v>11.298999999999999</c:v>
                </c:pt>
                <c:pt idx="6">
                  <c:v>12.699</c:v>
                </c:pt>
                <c:pt idx="7">
                  <c:v>14.199</c:v>
                </c:pt>
                <c:pt idx="8">
                  <c:v>9.5990000000000002</c:v>
                </c:pt>
                <c:pt idx="9">
                  <c:v>9.2200000000000024</c:v>
                </c:pt>
                <c:pt idx="10">
                  <c:v>10.447000000000001</c:v>
                </c:pt>
                <c:pt idx="11">
                  <c:v>9.2370000000000001</c:v>
                </c:pt>
                <c:pt idx="12">
                  <c:v>8.2330000000000005</c:v>
                </c:pt>
                <c:pt idx="13">
                  <c:v>8.7919999999999998</c:v>
                </c:pt>
              </c:numCache>
            </c:numRef>
          </c:val>
          <c:smooth val="1"/>
        </c:ser>
        <c:ser>
          <c:idx val="1"/>
          <c:order val="1"/>
          <c:tx>
            <c:strRef>
              <c:f>Hoja1!$C$1</c:f>
              <c:strCache>
                <c:ptCount val="1"/>
                <c:pt idx="0">
                  <c:v>Promedio</c:v>
                </c:pt>
              </c:strCache>
            </c:strRef>
          </c:tx>
          <c:marker>
            <c:symbol val="none"/>
          </c:marker>
          <c:cat>
            <c:strRef>
              <c:f>Hoja1!$A$2:$A$15</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2011py</c:v>
                </c:pt>
                <c:pt idx="12">
                  <c:v>2012py</c:v>
                </c:pt>
                <c:pt idx="13">
                  <c:v>2013py</c:v>
                </c:pt>
              </c:strCache>
            </c:strRef>
          </c:cat>
          <c:val>
            <c:numRef>
              <c:f>Hoja1!$C$2:$C$15</c:f>
              <c:numCache>
                <c:formatCode>_(* #,##0.00_);_(* \(#,##0.00\);_(* "-"??_);_(@_)</c:formatCode>
                <c:ptCount val="14"/>
                <c:pt idx="0">
                  <c:v>10.293545454545457</c:v>
                </c:pt>
                <c:pt idx="1">
                  <c:v>10.293545454545457</c:v>
                </c:pt>
                <c:pt idx="2">
                  <c:v>10.293545454545457</c:v>
                </c:pt>
                <c:pt idx="3">
                  <c:v>10.293545454545457</c:v>
                </c:pt>
                <c:pt idx="4">
                  <c:v>10.293545454545457</c:v>
                </c:pt>
                <c:pt idx="5">
                  <c:v>10.293545454545457</c:v>
                </c:pt>
                <c:pt idx="6">
                  <c:v>10.293545454545457</c:v>
                </c:pt>
                <c:pt idx="7">
                  <c:v>10.293545454545457</c:v>
                </c:pt>
                <c:pt idx="8">
                  <c:v>10.293545454545457</c:v>
                </c:pt>
                <c:pt idx="9">
                  <c:v>10.293545454545457</c:v>
                </c:pt>
                <c:pt idx="10">
                  <c:v>10.293545454545457</c:v>
                </c:pt>
                <c:pt idx="11">
                  <c:v>10.293545454545457</c:v>
                </c:pt>
                <c:pt idx="12">
                  <c:v>10.293545454545457</c:v>
                </c:pt>
                <c:pt idx="13">
                  <c:v>10.293545454545457</c:v>
                </c:pt>
              </c:numCache>
            </c:numRef>
          </c:val>
        </c:ser>
        <c:dLbls/>
        <c:marker val="1"/>
        <c:axId val="75125504"/>
        <c:axId val="75127040"/>
      </c:lineChart>
      <c:catAx>
        <c:axId val="75125504"/>
        <c:scaling>
          <c:orientation val="minMax"/>
        </c:scaling>
        <c:axPos val="b"/>
        <c:numFmt formatCode="General" sourceLinked="1"/>
        <c:tickLblPos val="nextTo"/>
        <c:txPr>
          <a:bodyPr rot="-5400000" vert="horz"/>
          <a:lstStyle/>
          <a:p>
            <a:pPr>
              <a:defRPr/>
            </a:pPr>
            <a:endParaRPr lang="es-CO"/>
          </a:p>
        </c:txPr>
        <c:crossAx val="75127040"/>
        <c:crosses val="autoZero"/>
        <c:auto val="1"/>
        <c:lblAlgn val="ctr"/>
        <c:lblOffset val="100"/>
      </c:catAx>
      <c:valAx>
        <c:axId val="75127040"/>
        <c:scaling>
          <c:orientation val="minMax"/>
          <c:max val="16"/>
          <c:min val="7"/>
        </c:scaling>
        <c:axPos val="l"/>
        <c:title>
          <c:tx>
            <c:rich>
              <a:bodyPr rot="-5400000" vert="horz"/>
              <a:lstStyle/>
              <a:p>
                <a:pPr>
                  <a:defRPr/>
                </a:pPr>
                <a:r>
                  <a:rPr lang="es-CO" dirty="0" smtClean="0"/>
                  <a:t>Variación anual, %</a:t>
                </a:r>
                <a:endParaRPr lang="es-CO" dirty="0"/>
              </a:p>
            </c:rich>
          </c:tx>
        </c:title>
        <c:numFmt formatCode="#,##0" sourceLinked="0"/>
        <c:tickLblPos val="nextTo"/>
        <c:crossAx val="75125504"/>
        <c:crosses val="autoZero"/>
        <c:crossBetween val="between"/>
      </c:valAx>
    </c:plotArea>
    <c:plotVisOnly val="1"/>
    <c:dispBlanksAs val="gap"/>
  </c:chart>
  <c:txPr>
    <a:bodyPr/>
    <a:lstStyle/>
    <a:p>
      <a:pPr>
        <a:defRPr sz="1100">
          <a:latin typeface="Tahoma" pitchFamily="34" charset="0"/>
          <a:ea typeface="Tahoma" pitchFamily="34" charset="0"/>
          <a:cs typeface="Tahoma" pitchFamily="34" charset="0"/>
        </a:defRPr>
      </a:pPr>
      <a:endParaRPr lang="es-CO"/>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s-CO" dirty="0" smtClean="0"/>
              <a:t>Inflación anual </a:t>
            </a:r>
            <a:endParaRPr lang="es-CO" dirty="0"/>
          </a:p>
        </c:rich>
      </c:tx>
      <c:layout>
        <c:manualLayout>
          <c:xMode val="edge"/>
          <c:yMode val="edge"/>
          <c:x val="0.35558163720101038"/>
          <c:y val="1.9642228626261554E-2"/>
        </c:manualLayout>
      </c:layout>
    </c:title>
    <c:plotArea>
      <c:layout>
        <c:manualLayout>
          <c:layoutTarget val="inner"/>
          <c:xMode val="edge"/>
          <c:yMode val="edge"/>
          <c:x val="0.10471995245877287"/>
          <c:y val="0.10260956676171828"/>
          <c:w val="0.86068885257267413"/>
          <c:h val="0.75614355577885983"/>
        </c:manualLayout>
      </c:layout>
      <c:lineChart>
        <c:grouping val="standard"/>
        <c:ser>
          <c:idx val="0"/>
          <c:order val="0"/>
          <c:tx>
            <c:strRef>
              <c:f>Hoja1!$B$1</c:f>
              <c:strCache>
                <c:ptCount val="1"/>
                <c:pt idx="0">
                  <c:v>Inflación en China </c:v>
                </c:pt>
              </c:strCache>
            </c:strRef>
          </c:tx>
          <c:spPr>
            <a:ln>
              <a:solidFill>
                <a:srgbClr val="C00000"/>
              </a:solidFill>
            </a:ln>
          </c:spPr>
          <c:marker>
            <c:symbol val="none"/>
          </c:marker>
          <c:cat>
            <c:numRef>
              <c:f>Hoja1!$A$2:$A$69</c:f>
              <c:numCache>
                <c:formatCode>mmm\-yy</c:formatCode>
                <c:ptCount val="6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numCache>
            </c:numRef>
          </c:cat>
          <c:val>
            <c:numRef>
              <c:f>Hoja1!$B$2:$B$69</c:f>
              <c:numCache>
                <c:formatCode>General</c:formatCode>
                <c:ptCount val="68"/>
                <c:pt idx="0">
                  <c:v>2.2000000000000002</c:v>
                </c:pt>
                <c:pt idx="1">
                  <c:v>2.7</c:v>
                </c:pt>
                <c:pt idx="2">
                  <c:v>3.3000000000000003</c:v>
                </c:pt>
                <c:pt idx="3">
                  <c:v>3</c:v>
                </c:pt>
                <c:pt idx="4">
                  <c:v>3.4000000000000004</c:v>
                </c:pt>
                <c:pt idx="5">
                  <c:v>4.4000000000000004</c:v>
                </c:pt>
                <c:pt idx="6">
                  <c:v>5.6</c:v>
                </c:pt>
                <c:pt idx="7">
                  <c:v>6.5</c:v>
                </c:pt>
                <c:pt idx="8">
                  <c:v>6.2</c:v>
                </c:pt>
                <c:pt idx="9">
                  <c:v>6.5</c:v>
                </c:pt>
                <c:pt idx="10">
                  <c:v>6.9</c:v>
                </c:pt>
                <c:pt idx="11">
                  <c:v>6.5</c:v>
                </c:pt>
                <c:pt idx="12">
                  <c:v>7.1</c:v>
                </c:pt>
                <c:pt idx="13">
                  <c:v>8.7000000000000011</c:v>
                </c:pt>
                <c:pt idx="14">
                  <c:v>8.3000000000000007</c:v>
                </c:pt>
                <c:pt idx="15">
                  <c:v>8.5</c:v>
                </c:pt>
                <c:pt idx="16">
                  <c:v>7.7</c:v>
                </c:pt>
                <c:pt idx="17">
                  <c:v>7.1</c:v>
                </c:pt>
                <c:pt idx="18">
                  <c:v>6.3</c:v>
                </c:pt>
                <c:pt idx="19">
                  <c:v>4.9000000000000004</c:v>
                </c:pt>
                <c:pt idx="20">
                  <c:v>4.5999999999999996</c:v>
                </c:pt>
                <c:pt idx="21">
                  <c:v>4</c:v>
                </c:pt>
                <c:pt idx="22">
                  <c:v>2.4</c:v>
                </c:pt>
                <c:pt idx="23">
                  <c:v>1.2</c:v>
                </c:pt>
                <c:pt idx="24">
                  <c:v>1</c:v>
                </c:pt>
                <c:pt idx="25">
                  <c:v>-1.6</c:v>
                </c:pt>
                <c:pt idx="26">
                  <c:v>-1.2</c:v>
                </c:pt>
                <c:pt idx="27">
                  <c:v>-1.5</c:v>
                </c:pt>
                <c:pt idx="28">
                  <c:v>-1.4</c:v>
                </c:pt>
                <c:pt idx="29">
                  <c:v>-1.7000000000000002</c:v>
                </c:pt>
                <c:pt idx="30">
                  <c:v>-1.8000000000000003</c:v>
                </c:pt>
                <c:pt idx="31">
                  <c:v>-1.2</c:v>
                </c:pt>
                <c:pt idx="32">
                  <c:v>-0.8</c:v>
                </c:pt>
                <c:pt idx="33">
                  <c:v>-0.5</c:v>
                </c:pt>
                <c:pt idx="34">
                  <c:v>0.6000000000000002</c:v>
                </c:pt>
                <c:pt idx="35">
                  <c:v>1.9000000000000001</c:v>
                </c:pt>
                <c:pt idx="36">
                  <c:v>1.5</c:v>
                </c:pt>
                <c:pt idx="37">
                  <c:v>2.7</c:v>
                </c:pt>
                <c:pt idx="38">
                  <c:v>2.4</c:v>
                </c:pt>
                <c:pt idx="39">
                  <c:v>2.8</c:v>
                </c:pt>
                <c:pt idx="40">
                  <c:v>3.1</c:v>
                </c:pt>
                <c:pt idx="41">
                  <c:v>2.9</c:v>
                </c:pt>
                <c:pt idx="42">
                  <c:v>3.3000000000000003</c:v>
                </c:pt>
                <c:pt idx="43">
                  <c:v>3.5000000000000004</c:v>
                </c:pt>
                <c:pt idx="44">
                  <c:v>3.6000000000000005</c:v>
                </c:pt>
                <c:pt idx="45">
                  <c:v>4.4000000000000004</c:v>
                </c:pt>
                <c:pt idx="46">
                  <c:v>5.0999999999999996</c:v>
                </c:pt>
                <c:pt idx="47">
                  <c:v>4.5999999999999996</c:v>
                </c:pt>
                <c:pt idx="48">
                  <c:v>4.9000000000000004</c:v>
                </c:pt>
                <c:pt idx="49">
                  <c:v>4.9000000000000004</c:v>
                </c:pt>
                <c:pt idx="50">
                  <c:v>5.4</c:v>
                </c:pt>
                <c:pt idx="51">
                  <c:v>5.3</c:v>
                </c:pt>
                <c:pt idx="52">
                  <c:v>5.5</c:v>
                </c:pt>
                <c:pt idx="53">
                  <c:v>6.4</c:v>
                </c:pt>
                <c:pt idx="54">
                  <c:v>6.5</c:v>
                </c:pt>
                <c:pt idx="55">
                  <c:v>6.2</c:v>
                </c:pt>
                <c:pt idx="56">
                  <c:v>6.1</c:v>
                </c:pt>
                <c:pt idx="57">
                  <c:v>5.5</c:v>
                </c:pt>
                <c:pt idx="58">
                  <c:v>4.2</c:v>
                </c:pt>
                <c:pt idx="59">
                  <c:v>4.1000000000000005</c:v>
                </c:pt>
                <c:pt idx="60">
                  <c:v>4.5</c:v>
                </c:pt>
                <c:pt idx="61">
                  <c:v>3.2</c:v>
                </c:pt>
                <c:pt idx="62">
                  <c:v>3.5999999999999988</c:v>
                </c:pt>
                <c:pt idx="63">
                  <c:v>3.4000000000000004</c:v>
                </c:pt>
                <c:pt idx="64">
                  <c:v>3</c:v>
                </c:pt>
                <c:pt idx="65">
                  <c:v>2.1999999999999997</c:v>
                </c:pt>
                <c:pt idx="66">
                  <c:v>1.7999999999999994</c:v>
                </c:pt>
                <c:pt idx="67">
                  <c:v>2</c:v>
                </c:pt>
              </c:numCache>
            </c:numRef>
          </c:val>
        </c:ser>
        <c:dLbls/>
        <c:marker val="1"/>
        <c:axId val="73882624"/>
        <c:axId val="73888512"/>
      </c:lineChart>
      <c:dateAx>
        <c:axId val="73882624"/>
        <c:scaling>
          <c:orientation val="minMax"/>
          <c:max val="41122"/>
          <c:min val="39661"/>
        </c:scaling>
        <c:axPos val="b"/>
        <c:numFmt formatCode="mmm\-yy" sourceLinked="1"/>
        <c:tickLblPos val="low"/>
        <c:txPr>
          <a:bodyPr rot="-5400000" vert="horz"/>
          <a:lstStyle/>
          <a:p>
            <a:pPr>
              <a:defRPr/>
            </a:pPr>
            <a:endParaRPr lang="es-CO"/>
          </a:p>
        </c:txPr>
        <c:crossAx val="73888512"/>
        <c:crosses val="autoZero"/>
        <c:auto val="1"/>
        <c:lblOffset val="100"/>
        <c:baseTimeUnit val="months"/>
        <c:majorUnit val="3"/>
        <c:majorTimeUnit val="months"/>
      </c:dateAx>
      <c:valAx>
        <c:axId val="73888512"/>
        <c:scaling>
          <c:orientation val="minMax"/>
        </c:scaling>
        <c:axPos val="l"/>
        <c:title>
          <c:tx>
            <c:rich>
              <a:bodyPr rot="0" vert="wordArtVert"/>
              <a:lstStyle/>
              <a:p>
                <a:pPr>
                  <a:defRPr/>
                </a:pPr>
                <a:r>
                  <a:rPr lang="es-CO" dirty="0" smtClean="0"/>
                  <a:t>%</a:t>
                </a:r>
                <a:endParaRPr lang="es-CO" dirty="0"/>
              </a:p>
            </c:rich>
          </c:tx>
        </c:title>
        <c:numFmt formatCode="#,##0" sourceLinked="0"/>
        <c:tickLblPos val="nextTo"/>
        <c:crossAx val="73882624"/>
        <c:crosses val="autoZero"/>
        <c:crossBetween val="between"/>
      </c:valAx>
    </c:plotArea>
    <c:plotVisOnly val="1"/>
    <c:dispBlanksAs val="gap"/>
  </c:chart>
  <c:txPr>
    <a:bodyPr/>
    <a:lstStyle/>
    <a:p>
      <a:pPr>
        <a:defRPr sz="1100">
          <a:latin typeface="Tahoma" pitchFamily="34" charset="0"/>
          <a:ea typeface="Tahoma" pitchFamily="34" charset="0"/>
          <a:cs typeface="Tahoma" pitchFamily="34" charset="0"/>
        </a:defRPr>
      </a:pPr>
      <a:endParaRPr lang="es-CO"/>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CO"/>
  <c:style val="3"/>
  <c:chart>
    <c:plotArea>
      <c:layout/>
      <c:barChart>
        <c:barDir val="col"/>
        <c:grouping val="clustered"/>
        <c:ser>
          <c:idx val="1"/>
          <c:order val="0"/>
          <c:tx>
            <c:strRef>
              <c:f>Hoja1!$C$1</c:f>
              <c:strCache>
                <c:ptCount val="1"/>
                <c:pt idx="0">
                  <c:v>2010</c:v>
                </c:pt>
              </c:strCache>
            </c:strRef>
          </c:tx>
          <c:spPr>
            <a:solidFill>
              <a:schemeClr val="bg2">
                <a:lumMod val="90000"/>
              </a:schemeClr>
            </a:solidFill>
          </c:spPr>
          <c:cat>
            <c:strRef>
              <c:f>Hoja1!$A$2:$A$8</c:f>
              <c:strCache>
                <c:ptCount val="7"/>
                <c:pt idx="0">
                  <c:v>Estados Unidos</c:v>
                </c:pt>
                <c:pt idx="1">
                  <c:v>Zona Euro</c:v>
                </c:pt>
                <c:pt idx="2">
                  <c:v>Japón</c:v>
                </c:pt>
                <c:pt idx="3">
                  <c:v>China</c:v>
                </c:pt>
                <c:pt idx="4">
                  <c:v>Colombia</c:v>
                </c:pt>
                <c:pt idx="5">
                  <c:v>Latinoamérica</c:v>
                </c:pt>
                <c:pt idx="6">
                  <c:v>Mundo</c:v>
                </c:pt>
              </c:strCache>
            </c:strRef>
          </c:cat>
          <c:val>
            <c:numRef>
              <c:f>Hoja1!$C$2:$C$8</c:f>
              <c:numCache>
                <c:formatCode>General</c:formatCode>
                <c:ptCount val="7"/>
                <c:pt idx="0">
                  <c:v>3.03</c:v>
                </c:pt>
                <c:pt idx="1">
                  <c:v>1.9000000000000001</c:v>
                </c:pt>
                <c:pt idx="2">
                  <c:v>4.4349999999999996</c:v>
                </c:pt>
                <c:pt idx="3">
                  <c:v>10.447000000000001</c:v>
                </c:pt>
                <c:pt idx="4">
                  <c:v>4.0010000000000003</c:v>
                </c:pt>
                <c:pt idx="5">
                  <c:v>6.1559999999999979</c:v>
                </c:pt>
                <c:pt idx="6">
                  <c:v>5.2649999999999979</c:v>
                </c:pt>
              </c:numCache>
            </c:numRef>
          </c:val>
        </c:ser>
        <c:ser>
          <c:idx val="2"/>
          <c:order val="1"/>
          <c:tx>
            <c:strRef>
              <c:f>Hoja1!$D$1</c:f>
              <c:strCache>
                <c:ptCount val="1"/>
                <c:pt idx="0">
                  <c:v>2011</c:v>
                </c:pt>
              </c:strCache>
            </c:strRef>
          </c:tx>
          <c:spPr>
            <a:solidFill>
              <a:schemeClr val="bg2">
                <a:lumMod val="75000"/>
              </a:schemeClr>
            </a:solidFill>
          </c:spPr>
          <c:cat>
            <c:strRef>
              <c:f>Hoja1!$A$2:$A$8</c:f>
              <c:strCache>
                <c:ptCount val="7"/>
                <c:pt idx="0">
                  <c:v>Estados Unidos</c:v>
                </c:pt>
                <c:pt idx="1">
                  <c:v>Zona Euro</c:v>
                </c:pt>
                <c:pt idx="2">
                  <c:v>Japón</c:v>
                </c:pt>
                <c:pt idx="3">
                  <c:v>China</c:v>
                </c:pt>
                <c:pt idx="4">
                  <c:v>Colombia</c:v>
                </c:pt>
                <c:pt idx="5">
                  <c:v>Latinoamérica</c:v>
                </c:pt>
                <c:pt idx="6">
                  <c:v>Mundo</c:v>
                </c:pt>
              </c:strCache>
            </c:strRef>
          </c:cat>
          <c:val>
            <c:numRef>
              <c:f>Hoja1!$D$2:$D$8</c:f>
              <c:numCache>
                <c:formatCode>General</c:formatCode>
                <c:ptCount val="7"/>
                <c:pt idx="0">
                  <c:v>1.7349999999999997</c:v>
                </c:pt>
                <c:pt idx="1">
                  <c:v>1.5</c:v>
                </c:pt>
                <c:pt idx="2">
                  <c:v>-0.74800000000000022</c:v>
                </c:pt>
                <c:pt idx="3">
                  <c:v>9.2370000000000001</c:v>
                </c:pt>
                <c:pt idx="4">
                  <c:v>5.9290000000000003</c:v>
                </c:pt>
                <c:pt idx="5">
                  <c:v>4.5199999999999996</c:v>
                </c:pt>
                <c:pt idx="6">
                  <c:v>3.8509999999999991</c:v>
                </c:pt>
              </c:numCache>
            </c:numRef>
          </c:val>
        </c:ser>
        <c:ser>
          <c:idx val="3"/>
          <c:order val="2"/>
          <c:tx>
            <c:strRef>
              <c:f>Hoja1!$E$1</c:f>
              <c:strCache>
                <c:ptCount val="1"/>
                <c:pt idx="0">
                  <c:v>2012</c:v>
                </c:pt>
              </c:strCache>
            </c:strRef>
          </c:tx>
          <c:spPr>
            <a:solidFill>
              <a:schemeClr val="bg2">
                <a:lumMod val="25000"/>
              </a:schemeClr>
            </a:solidFill>
          </c:spPr>
          <c:dLbls>
            <c:numFmt formatCode="#,##0.0" sourceLinked="0"/>
            <c:showVal val="1"/>
          </c:dLbls>
          <c:cat>
            <c:strRef>
              <c:f>Hoja1!$A$2:$A$8</c:f>
              <c:strCache>
                <c:ptCount val="7"/>
                <c:pt idx="0">
                  <c:v>Estados Unidos</c:v>
                </c:pt>
                <c:pt idx="1">
                  <c:v>Zona Euro</c:v>
                </c:pt>
                <c:pt idx="2">
                  <c:v>Japón</c:v>
                </c:pt>
                <c:pt idx="3">
                  <c:v>China</c:v>
                </c:pt>
                <c:pt idx="4">
                  <c:v>Colombia</c:v>
                </c:pt>
                <c:pt idx="5">
                  <c:v>Latinoamérica</c:v>
                </c:pt>
                <c:pt idx="6">
                  <c:v>Mundo</c:v>
                </c:pt>
              </c:strCache>
            </c:strRef>
          </c:cat>
          <c:val>
            <c:numRef>
              <c:f>Hoja1!$E$2:$E$8</c:f>
              <c:numCache>
                <c:formatCode>General</c:formatCode>
                <c:ptCount val="7"/>
                <c:pt idx="0">
                  <c:v>2</c:v>
                </c:pt>
                <c:pt idx="1">
                  <c:v>-0.31700000000000012</c:v>
                </c:pt>
                <c:pt idx="2">
                  <c:v>2.4</c:v>
                </c:pt>
                <c:pt idx="3">
                  <c:v>8</c:v>
                </c:pt>
                <c:pt idx="4">
                  <c:v>4.72</c:v>
                </c:pt>
                <c:pt idx="5">
                  <c:v>3.4</c:v>
                </c:pt>
                <c:pt idx="6">
                  <c:v>3.532999999999999</c:v>
                </c:pt>
              </c:numCache>
            </c:numRef>
          </c:val>
        </c:ser>
        <c:dLbls/>
        <c:axId val="74024832"/>
        <c:axId val="74026368"/>
      </c:barChart>
      <c:catAx>
        <c:axId val="74024832"/>
        <c:scaling>
          <c:orientation val="minMax"/>
        </c:scaling>
        <c:axPos val="b"/>
        <c:tickLblPos val="low"/>
        <c:crossAx val="74026368"/>
        <c:crosses val="autoZero"/>
        <c:auto val="1"/>
        <c:lblAlgn val="ctr"/>
        <c:lblOffset val="100"/>
      </c:catAx>
      <c:valAx>
        <c:axId val="74026368"/>
        <c:scaling>
          <c:orientation val="minMax"/>
        </c:scaling>
        <c:axPos val="l"/>
        <c:numFmt formatCode="General" sourceLinked="1"/>
        <c:tickLblPos val="nextTo"/>
        <c:crossAx val="74024832"/>
        <c:crosses val="autoZero"/>
        <c:crossBetween val="between"/>
      </c:valAx>
    </c:plotArea>
    <c:legend>
      <c:legendPos val="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s-CO"/>
  <c:chart>
    <c:plotArea>
      <c:layout/>
      <c:barChart>
        <c:barDir val="col"/>
        <c:grouping val="stacked"/>
        <c:ser>
          <c:idx val="0"/>
          <c:order val="0"/>
          <c:tx>
            <c:strRef>
              <c:f>Hoja1!$B$1</c:f>
              <c:strCache>
                <c:ptCount val="1"/>
                <c:pt idx="0">
                  <c:v>Tradicionales</c:v>
                </c:pt>
              </c:strCache>
            </c:strRef>
          </c:tx>
          <c:cat>
            <c:strRef>
              <c:f>Hoja1!$A$2:$A$24</c:f>
              <c:strCach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ene-jul 2011</c:v>
                </c:pt>
                <c:pt idx="22">
                  <c:v>ene-jul 2012</c:v>
                </c:pt>
              </c:strCache>
            </c:strRef>
          </c:cat>
          <c:val>
            <c:numRef>
              <c:f>Hoja1!$B$2:$B$24</c:f>
              <c:numCache>
                <c:formatCode>General</c:formatCode>
                <c:ptCount val="23"/>
                <c:pt idx="0">
                  <c:v>5843.2846746918103</c:v>
                </c:pt>
                <c:pt idx="1">
                  <c:v>5304.4370587737822</c:v>
                </c:pt>
                <c:pt idx="2">
                  <c:v>4847.05689218107</c:v>
                </c:pt>
                <c:pt idx="3">
                  <c:v>5986.9753503491756</c:v>
                </c:pt>
                <c:pt idx="4">
                  <c:v>7047.8748329833461</c:v>
                </c:pt>
                <c:pt idx="5">
                  <c:v>7888.7683002388885</c:v>
                </c:pt>
                <c:pt idx="6">
                  <c:v>8418.0145991378049</c:v>
                </c:pt>
                <c:pt idx="7">
                  <c:v>7266.2539053061137</c:v>
                </c:pt>
                <c:pt idx="8">
                  <c:v>8196.3448937125104</c:v>
                </c:pt>
                <c:pt idx="9">
                  <c:v>9010.1810826034452</c:v>
                </c:pt>
                <c:pt idx="10">
                  <c:v>7000.2388977839028</c:v>
                </c:pt>
                <c:pt idx="11">
                  <c:v>6623.5176046149281</c:v>
                </c:pt>
                <c:pt idx="12">
                  <c:v>7384.6356141495835</c:v>
                </c:pt>
                <c:pt idx="13">
                  <c:v>9082.11217833519</c:v>
                </c:pt>
                <c:pt idx="14">
                  <c:v>11886.297033807688</c:v>
                </c:pt>
                <c:pt idx="15">
                  <c:v>13206.516491074728</c:v>
                </c:pt>
                <c:pt idx="16">
                  <c:v>15264.653760416826</c:v>
                </c:pt>
                <c:pt idx="17">
                  <c:v>21472.278738974117</c:v>
                </c:pt>
                <c:pt idx="18">
                  <c:v>18760.822301937977</c:v>
                </c:pt>
                <c:pt idx="19">
                  <c:v>26102.168739468863</c:v>
                </c:pt>
                <c:pt idx="20">
                  <c:v>39785.678533639992</c:v>
                </c:pt>
                <c:pt idx="21">
                  <c:v>22473.756472860001</c:v>
                </c:pt>
                <c:pt idx="22">
                  <c:v>24636.950472100001</c:v>
                </c:pt>
              </c:numCache>
            </c:numRef>
          </c:val>
        </c:ser>
        <c:ser>
          <c:idx val="1"/>
          <c:order val="1"/>
          <c:tx>
            <c:strRef>
              <c:f>Hoja1!$C$1</c:f>
              <c:strCache>
                <c:ptCount val="1"/>
                <c:pt idx="0">
                  <c:v>No tradicionales</c:v>
                </c:pt>
              </c:strCache>
            </c:strRef>
          </c:tx>
          <c:cat>
            <c:strRef>
              <c:f>Hoja1!$A$2:$A$24</c:f>
              <c:strCach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ene-jul 2011</c:v>
                </c:pt>
                <c:pt idx="22">
                  <c:v>ene-jul 2012</c:v>
                </c:pt>
              </c:strCache>
            </c:strRef>
          </c:cat>
          <c:val>
            <c:numRef>
              <c:f>Hoja1!$C$2:$C$24</c:f>
              <c:numCache>
                <c:formatCode>General</c:formatCode>
                <c:ptCount val="23"/>
                <c:pt idx="0">
                  <c:v>5798.3466535170437</c:v>
                </c:pt>
                <c:pt idx="1">
                  <c:v>5669.0746638477794</c:v>
                </c:pt>
                <c:pt idx="2">
                  <c:v>6166.990441152263</c:v>
                </c:pt>
                <c:pt idx="3">
                  <c:v>6896.7049725094994</c:v>
                </c:pt>
                <c:pt idx="4">
                  <c:v>7949.4632237431688</c:v>
                </c:pt>
                <c:pt idx="5">
                  <c:v>7270.5415153407312</c:v>
                </c:pt>
                <c:pt idx="6">
                  <c:v>7749.871784333789</c:v>
                </c:pt>
                <c:pt idx="7">
                  <c:v>7728.5799667582196</c:v>
                </c:pt>
                <c:pt idx="8">
                  <c:v>7380.843358801566</c:v>
                </c:pt>
                <c:pt idx="9">
                  <c:v>8055.8110779953104</c:v>
                </c:pt>
                <c:pt idx="10">
                  <c:v>8747.0429128226879</c:v>
                </c:pt>
                <c:pt idx="11">
                  <c:v>8315.7740513022927</c:v>
                </c:pt>
                <c:pt idx="12">
                  <c:v>8691.0036257221891</c:v>
                </c:pt>
                <c:pt idx="13">
                  <c:v>10758.747573833878</c:v>
                </c:pt>
                <c:pt idx="14">
                  <c:v>12412.934115527281</c:v>
                </c:pt>
                <c:pt idx="15">
                  <c:v>14069.797351238312</c:v>
                </c:pt>
                <c:pt idx="16">
                  <c:v>16959.364384500939</c:v>
                </c:pt>
                <c:pt idx="17">
                  <c:v>18917.717157828338</c:v>
                </c:pt>
                <c:pt idx="18">
                  <c:v>15571.362737538675</c:v>
                </c:pt>
                <c:pt idx="19">
                  <c:v>14896.9811226208</c:v>
                </c:pt>
                <c:pt idx="20">
                  <c:v>17167.837552139987</c:v>
                </c:pt>
                <c:pt idx="21" formatCode="#,##0">
                  <c:v>9600.7310491199769</c:v>
                </c:pt>
                <c:pt idx="22" formatCode="#,##0">
                  <c:v>10432.916811270001</c:v>
                </c:pt>
              </c:numCache>
            </c:numRef>
          </c:val>
        </c:ser>
        <c:dLbls/>
        <c:overlap val="100"/>
        <c:axId val="75234304"/>
        <c:axId val="72770304"/>
      </c:barChart>
      <c:catAx>
        <c:axId val="75234304"/>
        <c:scaling>
          <c:orientation val="minMax"/>
        </c:scaling>
        <c:axPos val="b"/>
        <c:tickLblPos val="low"/>
        <c:txPr>
          <a:bodyPr rot="-5400000" vert="horz"/>
          <a:lstStyle/>
          <a:p>
            <a:pPr>
              <a:defRPr/>
            </a:pPr>
            <a:endParaRPr lang="es-CO"/>
          </a:p>
        </c:txPr>
        <c:crossAx val="72770304"/>
        <c:crosses val="autoZero"/>
        <c:auto val="1"/>
        <c:lblAlgn val="ctr"/>
        <c:lblOffset val="100"/>
      </c:catAx>
      <c:valAx>
        <c:axId val="72770304"/>
        <c:scaling>
          <c:orientation val="minMax"/>
        </c:scaling>
        <c:axPos val="l"/>
        <c:title>
          <c:tx>
            <c:rich>
              <a:bodyPr rot="-5400000" vert="horz"/>
              <a:lstStyle/>
              <a:p>
                <a:pPr>
                  <a:defRPr/>
                </a:pPr>
                <a:r>
                  <a:rPr lang="es-CO" dirty="0" smtClean="0"/>
                  <a:t>Millones de dólares de 2011</a:t>
                </a:r>
                <a:endParaRPr lang="es-CO" dirty="0"/>
              </a:p>
            </c:rich>
          </c:tx>
          <c:layout>
            <c:manualLayout>
              <c:xMode val="edge"/>
              <c:yMode val="edge"/>
              <c:x val="1.6975308641975315E-2"/>
              <c:y val="0.17792269358400689"/>
            </c:manualLayout>
          </c:layout>
        </c:title>
        <c:numFmt formatCode="General" sourceLinked="1"/>
        <c:tickLblPos val="nextTo"/>
        <c:crossAx val="75234304"/>
        <c:crosses val="autoZero"/>
        <c:crossBetween val="between"/>
      </c:valAx>
    </c:plotArea>
    <c:legend>
      <c:legendPos val="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0.32641076115485756"/>
          <c:y val="0.12083322143897368"/>
          <c:w val="0.60032152230971692"/>
          <c:h val="0.73515144223195561"/>
        </c:manualLayout>
      </c:layout>
      <c:barChart>
        <c:barDir val="bar"/>
        <c:grouping val="clustered"/>
        <c:ser>
          <c:idx val="0"/>
          <c:order val="0"/>
          <c:tx>
            <c:strRef>
              <c:f>Hoja1!$B$1</c:f>
              <c:strCache>
                <c:ptCount val="1"/>
                <c:pt idx="0">
                  <c:v>2010</c:v>
                </c:pt>
              </c:strCache>
            </c:strRef>
          </c:tx>
          <c:spPr>
            <a:solidFill>
              <a:srgbClr val="00B0F0"/>
            </a:solidFill>
          </c:spPr>
          <c:dLbls>
            <c:dLbl>
              <c:idx val="6"/>
              <c:layout>
                <c:manualLayout>
                  <c:x val="-6.1717458928745791E-3"/>
                  <c:y val="-5.1527454294235334E-3"/>
                </c:manualLayout>
              </c:layout>
              <c:dLblPos val="outEnd"/>
              <c:showVal val="1"/>
            </c:dLbl>
            <c:numFmt formatCode="#,##0.0" sourceLinked="0"/>
            <c:txPr>
              <a:bodyPr/>
              <a:lstStyle/>
              <a:p>
                <a:pPr>
                  <a:defRPr sz="1050"/>
                </a:pPr>
                <a:endParaRPr lang="es-CO"/>
              </a:p>
            </c:txPr>
            <c:showVal val="1"/>
          </c:dLbls>
          <c:cat>
            <c:strRef>
              <c:f>Hoja1!$A$2:$A$8</c:f>
              <c:strCache>
                <c:ptCount val="7"/>
                <c:pt idx="0">
                  <c:v>Agropecuario</c:v>
                </c:pt>
                <c:pt idx="1">
                  <c:v>Industrial</c:v>
                </c:pt>
                <c:pt idx="2">
                  <c:v>Servicios*</c:v>
                </c:pt>
                <c:pt idx="3">
                  <c:v>Construcción</c:v>
                </c:pt>
                <c:pt idx="4">
                  <c:v>Comercio</c:v>
                </c:pt>
                <c:pt idx="5">
                  <c:v>Minero</c:v>
                </c:pt>
                <c:pt idx="6">
                  <c:v>PIB</c:v>
                </c:pt>
              </c:strCache>
            </c:strRef>
          </c:cat>
          <c:val>
            <c:numRef>
              <c:f>Hoja1!$B$2:$B$8</c:f>
              <c:numCache>
                <c:formatCode>_(* #,##0.0_);_(* \(#,##0.0\);_(* "-"??_);_(@_)</c:formatCode>
                <c:ptCount val="7"/>
                <c:pt idx="0">
                  <c:v>0.96146895105906049</c:v>
                </c:pt>
                <c:pt idx="1">
                  <c:v>2.8937694410406332</c:v>
                </c:pt>
                <c:pt idx="2">
                  <c:v>1.2416677558489078</c:v>
                </c:pt>
                <c:pt idx="3">
                  <c:v>-1.7397249867051534</c:v>
                </c:pt>
                <c:pt idx="4">
                  <c:v>5.1011560693641664</c:v>
                </c:pt>
                <c:pt idx="5">
                  <c:v>12.275515482965034</c:v>
                </c:pt>
                <c:pt idx="6">
                  <c:v>4.0011851735764941</c:v>
                </c:pt>
              </c:numCache>
            </c:numRef>
          </c:val>
        </c:ser>
        <c:ser>
          <c:idx val="2"/>
          <c:order val="1"/>
          <c:tx>
            <c:strRef>
              <c:f>Hoja1!$C$1</c:f>
              <c:strCache>
                <c:ptCount val="1"/>
                <c:pt idx="0">
                  <c:v>2011</c:v>
                </c:pt>
              </c:strCache>
            </c:strRef>
          </c:tx>
          <c:spPr>
            <a:solidFill>
              <a:schemeClr val="accent2">
                <a:lumMod val="75000"/>
              </a:schemeClr>
            </a:solidFill>
          </c:spPr>
          <c:dLbls>
            <c:numFmt formatCode="#,##0.0" sourceLinked="0"/>
            <c:txPr>
              <a:bodyPr/>
              <a:lstStyle/>
              <a:p>
                <a:pPr>
                  <a:defRPr sz="1050"/>
                </a:pPr>
                <a:endParaRPr lang="es-CO"/>
              </a:p>
            </c:txPr>
            <c:showVal val="1"/>
          </c:dLbls>
          <c:cat>
            <c:strRef>
              <c:f>Hoja1!$A$2:$A$8</c:f>
              <c:strCache>
                <c:ptCount val="7"/>
                <c:pt idx="0">
                  <c:v>Agropecuario</c:v>
                </c:pt>
                <c:pt idx="1">
                  <c:v>Industrial</c:v>
                </c:pt>
                <c:pt idx="2">
                  <c:v>Servicios*</c:v>
                </c:pt>
                <c:pt idx="3">
                  <c:v>Construcción</c:v>
                </c:pt>
                <c:pt idx="4">
                  <c:v>Comercio</c:v>
                </c:pt>
                <c:pt idx="5">
                  <c:v>Minero</c:v>
                </c:pt>
                <c:pt idx="6">
                  <c:v>PIB</c:v>
                </c:pt>
              </c:strCache>
            </c:strRef>
          </c:cat>
          <c:val>
            <c:numRef>
              <c:f>Hoja1!$C$2:$C$8</c:f>
              <c:numCache>
                <c:formatCode>_(* #,##0.0_);_(* \(#,##0.0\);_(* "-"??_);_(@_)</c:formatCode>
                <c:ptCount val="7"/>
                <c:pt idx="0">
                  <c:v>2.0728913074609792</c:v>
                </c:pt>
                <c:pt idx="1">
                  <c:v>4.1498717478930018</c:v>
                </c:pt>
                <c:pt idx="2">
                  <c:v>1.6524657887942169</c:v>
                </c:pt>
                <c:pt idx="3">
                  <c:v>5.5164682232874611</c:v>
                </c:pt>
                <c:pt idx="4">
                  <c:v>6.0006678320991584</c:v>
                </c:pt>
                <c:pt idx="5">
                  <c:v>14.48788836229595</c:v>
                </c:pt>
                <c:pt idx="6">
                  <c:v>5.9140278631283385</c:v>
                </c:pt>
              </c:numCache>
            </c:numRef>
          </c:val>
        </c:ser>
        <c:ser>
          <c:idx val="1"/>
          <c:order val="2"/>
          <c:tx>
            <c:strRef>
              <c:f>Hoja1!$D$1</c:f>
              <c:strCache>
                <c:ptCount val="1"/>
                <c:pt idx="0">
                  <c:v>2012-I</c:v>
                </c:pt>
              </c:strCache>
            </c:strRef>
          </c:tx>
          <c:spPr>
            <a:solidFill>
              <a:srgbClr val="FF0000"/>
            </a:solidFill>
            <a:ln>
              <a:solidFill>
                <a:srgbClr val="FF0000"/>
              </a:solidFill>
            </a:ln>
          </c:spPr>
          <c:dLbls>
            <c:txPr>
              <a:bodyPr/>
              <a:lstStyle/>
              <a:p>
                <a:pPr>
                  <a:defRPr sz="1100"/>
                </a:pPr>
                <a:endParaRPr lang="es-CO"/>
              </a:p>
            </c:txPr>
            <c:showVal val="1"/>
          </c:dLbls>
          <c:cat>
            <c:strRef>
              <c:f>Hoja1!$A$2:$A$8</c:f>
              <c:strCache>
                <c:ptCount val="7"/>
                <c:pt idx="0">
                  <c:v>Agropecuario</c:v>
                </c:pt>
                <c:pt idx="1">
                  <c:v>Industrial</c:v>
                </c:pt>
                <c:pt idx="2">
                  <c:v>Servicios*</c:v>
                </c:pt>
                <c:pt idx="3">
                  <c:v>Construcción</c:v>
                </c:pt>
                <c:pt idx="4">
                  <c:v>Comercio</c:v>
                </c:pt>
                <c:pt idx="5">
                  <c:v>Minero</c:v>
                </c:pt>
                <c:pt idx="6">
                  <c:v>PIB</c:v>
                </c:pt>
              </c:strCache>
            </c:strRef>
          </c:cat>
          <c:val>
            <c:numRef>
              <c:f>Hoja1!$D$2:$D$8</c:f>
              <c:numCache>
                <c:formatCode>_(* #,##0.0_);_(* \(#,##0.0\);_(* "-"??_);_(@_)</c:formatCode>
                <c:ptCount val="7"/>
                <c:pt idx="0">
                  <c:v>-0.36016068707577692</c:v>
                </c:pt>
                <c:pt idx="1">
                  <c:v>0.6045269225362091</c:v>
                </c:pt>
                <c:pt idx="2">
                  <c:v>4.3882292204439892</c:v>
                </c:pt>
                <c:pt idx="3">
                  <c:v>-0.6104074469708537</c:v>
                </c:pt>
                <c:pt idx="4">
                  <c:v>4.5966514459665024</c:v>
                </c:pt>
                <c:pt idx="5">
                  <c:v>12.368485441644257</c:v>
                </c:pt>
                <c:pt idx="6">
                  <c:v>4.6783200247376371</c:v>
                </c:pt>
              </c:numCache>
            </c:numRef>
          </c:val>
        </c:ser>
        <c:dLbls/>
        <c:overlap val="-20"/>
        <c:axId val="53848704"/>
        <c:axId val="54539008"/>
      </c:barChart>
      <c:catAx>
        <c:axId val="53848704"/>
        <c:scaling>
          <c:orientation val="minMax"/>
        </c:scaling>
        <c:axPos val="l"/>
        <c:numFmt formatCode="0.00%" sourceLinked="1"/>
        <c:tickLblPos val="low"/>
        <c:txPr>
          <a:bodyPr rot="0" vert="horz"/>
          <a:lstStyle/>
          <a:p>
            <a:pPr>
              <a:defRPr/>
            </a:pPr>
            <a:endParaRPr lang="es-CO"/>
          </a:p>
        </c:txPr>
        <c:crossAx val="54539008"/>
        <c:crosses val="autoZero"/>
        <c:auto val="1"/>
        <c:lblAlgn val="ctr"/>
        <c:lblOffset val="100"/>
      </c:catAx>
      <c:valAx>
        <c:axId val="54539008"/>
        <c:scaling>
          <c:orientation val="minMax"/>
          <c:max val="15"/>
          <c:min val="-5"/>
        </c:scaling>
        <c:axPos val="b"/>
        <c:title>
          <c:tx>
            <c:rich>
              <a:bodyPr/>
              <a:lstStyle/>
              <a:p>
                <a:pPr>
                  <a:defRPr/>
                </a:pPr>
                <a:r>
                  <a:rPr lang="es-CO"/>
                  <a:t>%</a:t>
                </a:r>
              </a:p>
            </c:rich>
          </c:tx>
          <c:layout/>
        </c:title>
        <c:numFmt formatCode="#,##0" sourceLinked="0"/>
        <c:tickLblPos val="nextTo"/>
        <c:crossAx val="53848704"/>
        <c:crosses val="autoZero"/>
        <c:crossBetween val="between"/>
        <c:majorUnit val="5"/>
      </c:valAx>
      <c:spPr>
        <a:noFill/>
        <a:ln w="25375">
          <a:noFill/>
        </a:ln>
      </c:spPr>
    </c:plotArea>
    <c:legend>
      <c:legendPos val="t"/>
      <c:layout>
        <c:manualLayout>
          <c:xMode val="edge"/>
          <c:yMode val="edge"/>
          <c:x val="0.33361609312724932"/>
          <c:y val="3.1137645287337375E-2"/>
          <c:w val="0.23434188781957821"/>
          <c:h val="5.9736145316637193E-2"/>
        </c:manualLayout>
      </c:layou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lang val="es-CO"/>
  <c:chart>
    <c:plotArea>
      <c:layout>
        <c:manualLayout>
          <c:layoutTarget val="inner"/>
          <c:xMode val="edge"/>
          <c:yMode val="edge"/>
          <c:x val="8.8873456790123526E-2"/>
          <c:y val="0.11331182721102594"/>
          <c:w val="0.84810306697773852"/>
          <c:h val="0.735694381814608"/>
        </c:manualLayout>
      </c:layout>
      <c:barChart>
        <c:barDir val="col"/>
        <c:grouping val="clustered"/>
        <c:ser>
          <c:idx val="0"/>
          <c:order val="0"/>
          <c:tx>
            <c:strRef>
              <c:f>Hoja1!$B$1</c:f>
              <c:strCache>
                <c:ptCount val="1"/>
                <c:pt idx="0">
                  <c:v>Exportaciones tradicionales</c:v>
                </c:pt>
              </c:strCache>
            </c:strRef>
          </c:tx>
          <c:cat>
            <c:numRef>
              <c:f>Hoja1!$A$2:$A$92</c:f>
              <c:numCache>
                <c:formatCode>mmm\-yy</c:formatCode>
                <c:ptCount val="91"/>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numCache>
            </c:numRef>
          </c:cat>
          <c:val>
            <c:numRef>
              <c:f>Hoja1!$B$2:$B$92</c:f>
              <c:numCache>
                <c:formatCode>General</c:formatCode>
                <c:ptCount val="91"/>
                <c:pt idx="0">
                  <c:v>679.24725545999991</c:v>
                </c:pt>
                <c:pt idx="1">
                  <c:v>765.39272031999963</c:v>
                </c:pt>
                <c:pt idx="2">
                  <c:v>871.70374671000013</c:v>
                </c:pt>
                <c:pt idx="3">
                  <c:v>797.06796944999996</c:v>
                </c:pt>
                <c:pt idx="4">
                  <c:v>809.13997096000026</c:v>
                </c:pt>
                <c:pt idx="5">
                  <c:v>1109.4690626700001</c:v>
                </c:pt>
                <c:pt idx="6">
                  <c:v>754.26162053000007</c:v>
                </c:pt>
                <c:pt idx="7">
                  <c:v>946.52213697999991</c:v>
                </c:pt>
                <c:pt idx="8">
                  <c:v>925.62373532000015</c:v>
                </c:pt>
                <c:pt idx="9">
                  <c:v>870.54476729000021</c:v>
                </c:pt>
                <c:pt idx="10">
                  <c:v>873.01811919999955</c:v>
                </c:pt>
                <c:pt idx="11">
                  <c:v>963.59814080000001</c:v>
                </c:pt>
                <c:pt idx="12">
                  <c:v>841.41248082999982</c:v>
                </c:pt>
                <c:pt idx="13">
                  <c:v>952.27365579999991</c:v>
                </c:pt>
                <c:pt idx="14">
                  <c:v>896.83795277999968</c:v>
                </c:pt>
                <c:pt idx="15">
                  <c:v>924.0649563999998</c:v>
                </c:pt>
                <c:pt idx="16">
                  <c:v>1075.0717709</c:v>
                </c:pt>
                <c:pt idx="17">
                  <c:v>968.15763781999976</c:v>
                </c:pt>
                <c:pt idx="18">
                  <c:v>1087.1880056199998</c:v>
                </c:pt>
                <c:pt idx="19">
                  <c:v>1037.52167263</c:v>
                </c:pt>
                <c:pt idx="20">
                  <c:v>926.42482760000007</c:v>
                </c:pt>
                <c:pt idx="21">
                  <c:v>1119.9041238899999</c:v>
                </c:pt>
                <c:pt idx="22">
                  <c:v>934.7355740400003</c:v>
                </c:pt>
                <c:pt idx="23">
                  <c:v>1045.91418303</c:v>
                </c:pt>
                <c:pt idx="24">
                  <c:v>889.68273819000001</c:v>
                </c:pt>
                <c:pt idx="25">
                  <c:v>811.34498250999991</c:v>
                </c:pt>
                <c:pt idx="26">
                  <c:v>1121.96029877</c:v>
                </c:pt>
                <c:pt idx="27">
                  <c:v>1332.5468888400001</c:v>
                </c:pt>
                <c:pt idx="28">
                  <c:v>1353.3736623499997</c:v>
                </c:pt>
                <c:pt idx="29">
                  <c:v>908.95460959999969</c:v>
                </c:pt>
                <c:pt idx="30">
                  <c:v>1368.2476352000001</c:v>
                </c:pt>
                <c:pt idx="31">
                  <c:v>1203.7830968399994</c:v>
                </c:pt>
                <c:pt idx="32">
                  <c:v>1089.81798321</c:v>
                </c:pt>
                <c:pt idx="33">
                  <c:v>1064.32378341</c:v>
                </c:pt>
                <c:pt idx="34">
                  <c:v>1427.00366601</c:v>
                </c:pt>
                <c:pt idx="35">
                  <c:v>1635.9815403500004</c:v>
                </c:pt>
                <c:pt idx="36">
                  <c:v>1558.06119309</c:v>
                </c:pt>
                <c:pt idx="37">
                  <c:v>1415.6212688099995</c:v>
                </c:pt>
                <c:pt idx="38">
                  <c:v>1647.3058005900002</c:v>
                </c:pt>
                <c:pt idx="39">
                  <c:v>1780.0791705699999</c:v>
                </c:pt>
                <c:pt idx="40">
                  <c:v>1848.4079049800007</c:v>
                </c:pt>
                <c:pt idx="41">
                  <c:v>2247.9359724900014</c:v>
                </c:pt>
                <c:pt idx="42">
                  <c:v>2123.02705311</c:v>
                </c:pt>
                <c:pt idx="43">
                  <c:v>1835.71793647</c:v>
                </c:pt>
                <c:pt idx="44">
                  <c:v>1785.9706947400005</c:v>
                </c:pt>
                <c:pt idx="45">
                  <c:v>1501.864853</c:v>
                </c:pt>
                <c:pt idx="46">
                  <c:v>895.1460823699997</c:v>
                </c:pt>
                <c:pt idx="47">
                  <c:v>1363.6724083999991</c:v>
                </c:pt>
                <c:pt idx="48">
                  <c:v>1414.6074558699997</c:v>
                </c:pt>
                <c:pt idx="49">
                  <c:v>990.81994252999982</c:v>
                </c:pt>
                <c:pt idx="50">
                  <c:v>1308.6213374399995</c:v>
                </c:pt>
                <c:pt idx="51">
                  <c:v>1205.3416543600001</c:v>
                </c:pt>
                <c:pt idx="52">
                  <c:v>1416.2917261099999</c:v>
                </c:pt>
                <c:pt idx="53">
                  <c:v>1540.3879420499998</c:v>
                </c:pt>
                <c:pt idx="54">
                  <c:v>1581.0105832199999</c:v>
                </c:pt>
                <c:pt idx="55">
                  <c:v>1606.2322565699999</c:v>
                </c:pt>
                <c:pt idx="56">
                  <c:v>1511.26379632</c:v>
                </c:pt>
                <c:pt idx="57">
                  <c:v>1792.4680764400005</c:v>
                </c:pt>
                <c:pt idx="58">
                  <c:v>1701.4903653700001</c:v>
                </c:pt>
                <c:pt idx="59">
                  <c:v>1883.9836311399999</c:v>
                </c:pt>
                <c:pt idx="60">
                  <c:v>1899.0039138999996</c:v>
                </c:pt>
                <c:pt idx="61">
                  <c:v>1799.0685747000007</c:v>
                </c:pt>
                <c:pt idx="62">
                  <c:v>1938.41481858</c:v>
                </c:pt>
                <c:pt idx="63">
                  <c:v>2241.8566865900002</c:v>
                </c:pt>
                <c:pt idx="64">
                  <c:v>2194.3820866699998</c:v>
                </c:pt>
                <c:pt idx="65">
                  <c:v>2003.1559912</c:v>
                </c:pt>
                <c:pt idx="66">
                  <c:v>2101.0985716499999</c:v>
                </c:pt>
                <c:pt idx="67">
                  <c:v>2213.4230323300012</c:v>
                </c:pt>
                <c:pt idx="68">
                  <c:v>1968.25095035</c:v>
                </c:pt>
                <c:pt idx="69">
                  <c:v>2287.86659151</c:v>
                </c:pt>
                <c:pt idx="70">
                  <c:v>2257.9313599600009</c:v>
                </c:pt>
                <c:pt idx="71">
                  <c:v>2446.7085863199991</c:v>
                </c:pt>
                <c:pt idx="72">
                  <c:v>2710.5177101000008</c:v>
                </c:pt>
                <c:pt idx="73" formatCode="_(* #,##0_);_(* \(#,##0\);_(* &quot;-&quot;??_);_(@_)">
                  <c:v>2738.51949113</c:v>
                </c:pt>
                <c:pt idx="74" formatCode="_(* #,##0_);_(* \(#,##0\);_(* &quot;-&quot;??_);_(@_)">
                  <c:v>3316.2790534800001</c:v>
                </c:pt>
                <c:pt idx="75" formatCode="_(* #,##0_);_(* \(#,##0\);_(* &quot;-&quot;??_);_(@_)">
                  <c:v>3317.8478845500003</c:v>
                </c:pt>
                <c:pt idx="76" formatCode="_(* #,##0_);_(* \(#,##0\);_(* &quot;-&quot;??_);_(@_)">
                  <c:v>3643.3136997499996</c:v>
                </c:pt>
                <c:pt idx="77" formatCode="_(* #,##0_);_(* \(#,##0\);_(* &quot;-&quot;??_);_(@_)">
                  <c:v>3260.9215448000018</c:v>
                </c:pt>
                <c:pt idx="78" formatCode="_(* #,##0_);_(* \(#,##0\);_(* &quot;-&quot;??_);_(@_)">
                  <c:v>3486.3570890499996</c:v>
                </c:pt>
                <c:pt idx="79" formatCode="_(* #,##0_);_(* \(#,##0\);_(* &quot;-&quot;??_);_(@_)">
                  <c:v>3444.1850626300002</c:v>
                </c:pt>
                <c:pt idx="80" formatCode="_(* #,##0_);_(* \(#,##0\);_(* &quot;-&quot;??_);_(@_)">
                  <c:v>3137.8476323100003</c:v>
                </c:pt>
                <c:pt idx="81" formatCode="_(* #,##0_);_(* \(#,##0\);_(* &quot;-&quot;??_);_(@_)">
                  <c:v>3319.1790379700014</c:v>
                </c:pt>
                <c:pt idx="82" formatCode="_(* #,##0_);_(* \(#,##0\);_(* &quot;-&quot;??_);_(@_)">
                  <c:v>3631.5026954299979</c:v>
                </c:pt>
                <c:pt idx="83" formatCode="_(* #,##0_);_(* \(#,##0\);_(* &quot;-&quot;??_);_(@_)">
                  <c:v>3779.2076324399995</c:v>
                </c:pt>
                <c:pt idx="84" formatCode="_(* #,##0_);_(* \(#,##0\);_(* &quot;-&quot;??_);_(@_)">
                  <c:v>3486.1125639599995</c:v>
                </c:pt>
                <c:pt idx="85" formatCode="_(* #,##0_);_(* \(#,##0\);_(* &quot;-&quot;??_);_(@_)">
                  <c:v>3532.5953369300018</c:v>
                </c:pt>
                <c:pt idx="86" formatCode="_(* #,##0_);_(* \(#,##0\);_(* &quot;-&quot;??_);_(@_)">
                  <c:v>4104.8183687800001</c:v>
                </c:pt>
                <c:pt idx="87" formatCode="_(* #,##0_);_(* \(#,##0\);_(* &quot;-&quot;??_);_(@_)">
                  <c:v>3625.7739066500012</c:v>
                </c:pt>
                <c:pt idx="88" formatCode="_(* #,##0_);_(* \(#,##0\);_(* &quot;-&quot;??_);_(@_)">
                  <c:v>3646.1311215500009</c:v>
                </c:pt>
                <c:pt idx="89" formatCode="_(* #,##0_);_(* \(#,##0\);_(* &quot;-&quot;??_);_(@_)">
                  <c:v>3142.8288365000012</c:v>
                </c:pt>
                <c:pt idx="90" formatCode="_(* #,##0_);_(* \(#,##0\);_(* &quot;-&quot;??_);_(@_)">
                  <c:v>3091.0676678700002</c:v>
                </c:pt>
              </c:numCache>
            </c:numRef>
          </c:val>
        </c:ser>
        <c:dLbls/>
        <c:axId val="75353472"/>
        <c:axId val="75363456"/>
      </c:barChart>
      <c:lineChart>
        <c:grouping val="standard"/>
        <c:ser>
          <c:idx val="1"/>
          <c:order val="1"/>
          <c:tx>
            <c:strRef>
              <c:f>Hoja1!$C$1</c:f>
              <c:strCache>
                <c:ptCount val="1"/>
                <c:pt idx="0">
                  <c:v>Variación anual (eje derecho)</c:v>
                </c:pt>
              </c:strCache>
            </c:strRef>
          </c:tx>
          <c:spPr>
            <a:ln>
              <a:solidFill>
                <a:schemeClr val="tx1"/>
              </a:solidFill>
            </a:ln>
          </c:spPr>
          <c:marker>
            <c:symbol val="none"/>
          </c:marker>
          <c:cat>
            <c:numRef>
              <c:f>Hoja1!$A$2:$A$92</c:f>
              <c:numCache>
                <c:formatCode>mmm\-yy</c:formatCode>
                <c:ptCount val="91"/>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numCache>
            </c:numRef>
          </c:cat>
          <c:val>
            <c:numRef>
              <c:f>Hoja1!$C$2:$C$92</c:f>
              <c:numCache>
                <c:formatCode>General</c:formatCode>
                <c:ptCount val="91"/>
                <c:pt idx="0">
                  <c:v>4.3244343252061697</c:v>
                </c:pt>
                <c:pt idx="1">
                  <c:v>75.992594138024359</c:v>
                </c:pt>
                <c:pt idx="2">
                  <c:v>65.449726965803805</c:v>
                </c:pt>
                <c:pt idx="3">
                  <c:v>46.458437582483413</c:v>
                </c:pt>
                <c:pt idx="4">
                  <c:v>33.910341008285613</c:v>
                </c:pt>
                <c:pt idx="5">
                  <c:v>76.407831657181916</c:v>
                </c:pt>
                <c:pt idx="6">
                  <c:v>4.266767647880167</c:v>
                </c:pt>
                <c:pt idx="7">
                  <c:v>49.475365410670101</c:v>
                </c:pt>
                <c:pt idx="8">
                  <c:v>31.793159721308118</c:v>
                </c:pt>
                <c:pt idx="9">
                  <c:v>16.86236999031469</c:v>
                </c:pt>
                <c:pt idx="10">
                  <c:v>24.527634238158289</c:v>
                </c:pt>
                <c:pt idx="11">
                  <c:v>26.229255681758868</c:v>
                </c:pt>
                <c:pt idx="12">
                  <c:v>23.874255518364713</c:v>
                </c:pt>
                <c:pt idx="13">
                  <c:v>24.416346082030643</c:v>
                </c:pt>
                <c:pt idx="14">
                  <c:v>2.8833426682932197</c:v>
                </c:pt>
                <c:pt idx="15">
                  <c:v>15.933018489957801</c:v>
                </c:pt>
                <c:pt idx="16">
                  <c:v>32.865982337331161</c:v>
                </c:pt>
                <c:pt idx="17">
                  <c:v>-12.73685131065538</c:v>
                </c:pt>
                <c:pt idx="18">
                  <c:v>44.139377641415862</c:v>
                </c:pt>
                <c:pt idx="19">
                  <c:v>9.6140948103280248</c:v>
                </c:pt>
                <c:pt idx="20">
                  <c:v>8.6546211968441228E-2</c:v>
                </c:pt>
                <c:pt idx="21">
                  <c:v>28.644058981165756</c:v>
                </c:pt>
                <c:pt idx="22">
                  <c:v>7.0694357290723486</c:v>
                </c:pt>
                <c:pt idx="23">
                  <c:v>8.5425696402505693</c:v>
                </c:pt>
                <c:pt idx="24">
                  <c:v>5.736812616849285</c:v>
                </c:pt>
                <c:pt idx="25">
                  <c:v>-14.799177991709389</c:v>
                </c:pt>
                <c:pt idx="26">
                  <c:v>25.101786258283362</c:v>
                </c:pt>
                <c:pt idx="27">
                  <c:v>44.204893780560205</c:v>
                </c:pt>
                <c:pt idx="28">
                  <c:v>25.886819743859352</c:v>
                </c:pt>
                <c:pt idx="29">
                  <c:v>-6.1150194872508052</c:v>
                </c:pt>
                <c:pt idx="30">
                  <c:v>25.851980349959621</c:v>
                </c:pt>
                <c:pt idx="31">
                  <c:v>16.024862766340686</c:v>
                </c:pt>
                <c:pt idx="32">
                  <c:v>17.636957769502693</c:v>
                </c:pt>
                <c:pt idx="33">
                  <c:v>-4.9629552471814184</c:v>
                </c:pt>
                <c:pt idx="34">
                  <c:v>52.663887589340213</c:v>
                </c:pt>
                <c:pt idx="35">
                  <c:v>56.416421814893347</c:v>
                </c:pt>
                <c:pt idx="36">
                  <c:v>75.125483074985894</c:v>
                </c:pt>
                <c:pt idx="37">
                  <c:v>74.478341436289313</c:v>
                </c:pt>
                <c:pt idx="38">
                  <c:v>46.823894071468835</c:v>
                </c:pt>
                <c:pt idx="39">
                  <c:v>33.584730524535871</c:v>
                </c:pt>
                <c:pt idx="40">
                  <c:v>36.577794913669464</c:v>
                </c:pt>
                <c:pt idx="41">
                  <c:v>147.31003602910823</c:v>
                </c:pt>
                <c:pt idx="42">
                  <c:v>55.163948286281681</c:v>
                </c:pt>
                <c:pt idx="43">
                  <c:v>52.495739580399963</c:v>
                </c:pt>
                <c:pt idx="44">
                  <c:v>63.877888074439724</c:v>
                </c:pt>
                <c:pt idx="45">
                  <c:v>41.109770955992055</c:v>
                </c:pt>
                <c:pt idx="46">
                  <c:v>-37.270933236430345</c:v>
                </c:pt>
                <c:pt idx="47">
                  <c:v>-16.645000278654919</c:v>
                </c:pt>
                <c:pt idx="48">
                  <c:v>-9.207195317887221</c:v>
                </c:pt>
                <c:pt idx="49">
                  <c:v>-30.008119801498648</c:v>
                </c:pt>
                <c:pt idx="50">
                  <c:v>-20.559902297964154</c:v>
                </c:pt>
                <c:pt idx="51">
                  <c:v>-32.287188441509784</c:v>
                </c:pt>
                <c:pt idx="52">
                  <c:v>-23.377749992617318</c:v>
                </c:pt>
                <c:pt idx="53">
                  <c:v>-31.475452997723124</c:v>
                </c:pt>
                <c:pt idx="54">
                  <c:v>-25.530360957765733</c:v>
                </c:pt>
                <c:pt idx="55">
                  <c:v>-12.501140580523519</c:v>
                </c:pt>
                <c:pt idx="56">
                  <c:v>-15.381377714038669</c:v>
                </c:pt>
                <c:pt idx="57">
                  <c:v>19.349492256877522</c:v>
                </c:pt>
                <c:pt idx="58">
                  <c:v>90.079630451502751</c:v>
                </c:pt>
                <c:pt idx="59">
                  <c:v>38.155147785858823</c:v>
                </c:pt>
                <c:pt idx="60">
                  <c:v>34.242464651233583</c:v>
                </c:pt>
                <c:pt idx="61">
                  <c:v>81.573714605116393</c:v>
                </c:pt>
                <c:pt idx="62">
                  <c:v>48.126487251998974</c:v>
                </c:pt>
                <c:pt idx="63">
                  <c:v>85.993463221044877</c:v>
                </c:pt>
                <c:pt idx="64">
                  <c:v>54.938565707582711</c:v>
                </c:pt>
                <c:pt idx="65">
                  <c:v>30.042305351607251</c:v>
                </c:pt>
                <c:pt idx="66">
                  <c:v>32.895920745245832</c:v>
                </c:pt>
                <c:pt idx="67">
                  <c:v>37.802177940107796</c:v>
                </c:pt>
                <c:pt idx="68">
                  <c:v>30.238741584545682</c:v>
                </c:pt>
                <c:pt idx="69">
                  <c:v>27.637787338110108</c:v>
                </c:pt>
                <c:pt idx="70">
                  <c:v>32.703152830900649</c:v>
                </c:pt>
                <c:pt idx="71">
                  <c:v>29.868887705754354</c:v>
                </c:pt>
                <c:pt idx="72">
                  <c:v>42.733655800286783</c:v>
                </c:pt>
                <c:pt idx="73">
                  <c:v>52.218738609597253</c:v>
                </c:pt>
                <c:pt idx="74">
                  <c:v>71.082011017092995</c:v>
                </c:pt>
                <c:pt idx="75">
                  <c:v>47.995538893998095</c:v>
                </c:pt>
                <c:pt idx="76">
                  <c:v>66.029139678166544</c:v>
                </c:pt>
                <c:pt idx="77">
                  <c:v>62.789196604031382</c:v>
                </c:pt>
                <c:pt idx="78">
                  <c:v>65.930201280949518</c:v>
                </c:pt>
                <c:pt idx="79">
                  <c:v>55.604464773478774</c:v>
                </c:pt>
                <c:pt idx="80">
                  <c:v>59.423148341527245</c:v>
                </c:pt>
                <c:pt idx="81">
                  <c:v>45.077473061020157</c:v>
                </c:pt>
                <c:pt idx="82">
                  <c:v>60.833174994935767</c:v>
                </c:pt>
                <c:pt idx="83">
                  <c:v>54.460880775513992</c:v>
                </c:pt>
                <c:pt idx="84">
                  <c:v>28.6142699223089</c:v>
                </c:pt>
                <c:pt idx="85">
                  <c:v>28.996538033488264</c:v>
                </c:pt>
                <c:pt idx="86">
                  <c:v>23.777833607594999</c:v>
                </c:pt>
                <c:pt idx="87">
                  <c:v>9.2808963163711677</c:v>
                </c:pt>
                <c:pt idx="88" formatCode="#,##0.0">
                  <c:v>7.7331298707372681E-2</c:v>
                </c:pt>
                <c:pt idx="89">
                  <c:v>-3.621451993787328</c:v>
                </c:pt>
                <c:pt idx="90" formatCode="#,##0.0">
                  <c:v>-11.338179397099946</c:v>
                </c:pt>
              </c:numCache>
            </c:numRef>
          </c:val>
        </c:ser>
        <c:dLbls/>
        <c:marker val="1"/>
        <c:axId val="77014144"/>
        <c:axId val="75365376"/>
      </c:lineChart>
      <c:dateAx>
        <c:axId val="75353472"/>
        <c:scaling>
          <c:orientation val="minMax"/>
          <c:max val="41091"/>
          <c:min val="38534"/>
        </c:scaling>
        <c:axPos val="b"/>
        <c:numFmt formatCode="mmm\-yy" sourceLinked="1"/>
        <c:tickLblPos val="nextTo"/>
        <c:txPr>
          <a:bodyPr rot="-5400000" vert="horz"/>
          <a:lstStyle/>
          <a:p>
            <a:pPr>
              <a:defRPr/>
            </a:pPr>
            <a:endParaRPr lang="es-CO"/>
          </a:p>
        </c:txPr>
        <c:crossAx val="75363456"/>
        <c:crosses val="autoZero"/>
        <c:auto val="1"/>
        <c:lblOffset val="100"/>
        <c:baseTimeUnit val="months"/>
        <c:majorUnit val="4"/>
        <c:majorTimeUnit val="months"/>
      </c:dateAx>
      <c:valAx>
        <c:axId val="75363456"/>
        <c:scaling>
          <c:orientation val="minMax"/>
        </c:scaling>
        <c:axPos val="l"/>
        <c:title>
          <c:tx>
            <c:rich>
              <a:bodyPr rot="-5400000" vert="horz"/>
              <a:lstStyle/>
              <a:p>
                <a:pPr>
                  <a:defRPr/>
                </a:pPr>
                <a:r>
                  <a:rPr lang="es-CO"/>
                  <a:t>Millones de dólares</a:t>
                </a:r>
              </a:p>
            </c:rich>
          </c:tx>
        </c:title>
        <c:numFmt formatCode="General" sourceLinked="1"/>
        <c:tickLblPos val="nextTo"/>
        <c:crossAx val="75353472"/>
        <c:crosses val="autoZero"/>
        <c:crossBetween val="between"/>
      </c:valAx>
      <c:valAx>
        <c:axId val="75365376"/>
        <c:scaling>
          <c:orientation val="minMax"/>
        </c:scaling>
        <c:axPos val="r"/>
        <c:title>
          <c:tx>
            <c:rich>
              <a:bodyPr rot="0" vert="wordArtVert"/>
              <a:lstStyle/>
              <a:p>
                <a:pPr>
                  <a:defRPr/>
                </a:pPr>
                <a:r>
                  <a:rPr lang="es-CO" dirty="0" smtClean="0"/>
                  <a:t>%</a:t>
                </a:r>
                <a:endParaRPr lang="es-CO" dirty="0"/>
              </a:p>
            </c:rich>
          </c:tx>
          <c:layout>
            <c:manualLayout>
              <c:xMode val="edge"/>
              <c:yMode val="edge"/>
              <c:x val="0.94769284047827573"/>
              <c:y val="0.44753916773619129"/>
            </c:manualLayout>
          </c:layout>
        </c:title>
        <c:numFmt formatCode="General" sourceLinked="1"/>
        <c:tickLblPos val="nextTo"/>
        <c:crossAx val="77014144"/>
        <c:crosses val="max"/>
        <c:crossBetween val="between"/>
      </c:valAx>
      <c:dateAx>
        <c:axId val="77014144"/>
        <c:scaling>
          <c:orientation val="minMax"/>
        </c:scaling>
        <c:delete val="1"/>
        <c:axPos val="b"/>
        <c:numFmt formatCode="mmm\-yy" sourceLinked="1"/>
        <c:tickLblPos val="none"/>
        <c:crossAx val="75365376"/>
        <c:crosses val="autoZero"/>
        <c:auto val="1"/>
        <c:lblOffset val="100"/>
        <c:baseTimeUnit val="months"/>
      </c:dateAx>
    </c:plotArea>
    <c:legend>
      <c:legendPos val="t"/>
    </c:legend>
    <c:plotVisOnly val="1"/>
    <c:dispBlanksAs val="gap"/>
  </c:chart>
  <c:spPr>
    <a:ln>
      <a:noFill/>
    </a:ln>
  </c:spPr>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n-US"/>
              <a:t>Oro. </a:t>
            </a:r>
          </a:p>
          <a:p>
            <a:pPr>
              <a:defRPr/>
            </a:pPr>
            <a:r>
              <a:rPr lang="en-US"/>
              <a:t>(USD/Onza)</a:t>
            </a:r>
          </a:p>
        </c:rich>
      </c:tx>
      <c:layout>
        <c:manualLayout>
          <c:xMode val="edge"/>
          <c:yMode val="edge"/>
          <c:x val="0.42750980392156973"/>
          <c:y val="4.1459422965166E-3"/>
        </c:manualLayout>
      </c:layout>
    </c:title>
    <c:plotArea>
      <c:layout>
        <c:manualLayout>
          <c:layoutTarget val="inner"/>
          <c:xMode val="edge"/>
          <c:yMode val="edge"/>
          <c:x val="0.123456395780716"/>
          <c:y val="0.12992185986622543"/>
          <c:w val="0.84155056217859481"/>
          <c:h val="0.66666559840016681"/>
        </c:manualLayout>
      </c:layout>
      <c:lineChart>
        <c:grouping val="standard"/>
        <c:ser>
          <c:idx val="0"/>
          <c:order val="0"/>
          <c:tx>
            <c:strRef>
              <c:f>Hoja1!$B$1</c:f>
              <c:strCache>
                <c:ptCount val="1"/>
                <c:pt idx="0">
                  <c:v>Precio del Oro</c:v>
                </c:pt>
              </c:strCache>
            </c:strRef>
          </c:tx>
          <c:spPr>
            <a:ln>
              <a:solidFill>
                <a:srgbClr val="FFC000"/>
              </a:solidFill>
            </a:ln>
          </c:spPr>
          <c:marker>
            <c:symbol val="none"/>
          </c:marker>
          <c:cat>
            <c:numRef>
              <c:f>Hoja1!$A$2:$A$1971</c:f>
              <c:numCache>
                <c:formatCode>d\-mmm\-yy</c:formatCode>
                <c:ptCount val="1970"/>
                <c:pt idx="0">
                  <c:v>38355</c:v>
                </c:pt>
                <c:pt idx="1">
                  <c:v>38356</c:v>
                </c:pt>
                <c:pt idx="2">
                  <c:v>38357</c:v>
                </c:pt>
                <c:pt idx="3">
                  <c:v>38358</c:v>
                </c:pt>
                <c:pt idx="4">
                  <c:v>38359</c:v>
                </c:pt>
                <c:pt idx="5">
                  <c:v>38363</c:v>
                </c:pt>
                <c:pt idx="6">
                  <c:v>38364</c:v>
                </c:pt>
                <c:pt idx="7">
                  <c:v>38365</c:v>
                </c:pt>
                <c:pt idx="8">
                  <c:v>38366</c:v>
                </c:pt>
                <c:pt idx="9">
                  <c:v>38369</c:v>
                </c:pt>
                <c:pt idx="10">
                  <c:v>38370</c:v>
                </c:pt>
                <c:pt idx="11">
                  <c:v>38371</c:v>
                </c:pt>
                <c:pt idx="12">
                  <c:v>38372</c:v>
                </c:pt>
                <c:pt idx="13">
                  <c:v>38373</c:v>
                </c:pt>
                <c:pt idx="14">
                  <c:v>38376</c:v>
                </c:pt>
                <c:pt idx="15">
                  <c:v>38377</c:v>
                </c:pt>
                <c:pt idx="16">
                  <c:v>38378</c:v>
                </c:pt>
                <c:pt idx="17">
                  <c:v>38379</c:v>
                </c:pt>
                <c:pt idx="18">
                  <c:v>38380</c:v>
                </c:pt>
                <c:pt idx="19">
                  <c:v>38383</c:v>
                </c:pt>
                <c:pt idx="20">
                  <c:v>38384</c:v>
                </c:pt>
                <c:pt idx="21">
                  <c:v>38385</c:v>
                </c:pt>
                <c:pt idx="22">
                  <c:v>38386</c:v>
                </c:pt>
                <c:pt idx="23">
                  <c:v>38387</c:v>
                </c:pt>
                <c:pt idx="24">
                  <c:v>38390</c:v>
                </c:pt>
                <c:pt idx="25">
                  <c:v>38391</c:v>
                </c:pt>
                <c:pt idx="26">
                  <c:v>38392</c:v>
                </c:pt>
                <c:pt idx="27">
                  <c:v>38393</c:v>
                </c:pt>
                <c:pt idx="28">
                  <c:v>38394</c:v>
                </c:pt>
                <c:pt idx="29">
                  <c:v>38397</c:v>
                </c:pt>
                <c:pt idx="30">
                  <c:v>38398</c:v>
                </c:pt>
                <c:pt idx="31">
                  <c:v>38399</c:v>
                </c:pt>
                <c:pt idx="32">
                  <c:v>38400</c:v>
                </c:pt>
                <c:pt idx="33">
                  <c:v>38401</c:v>
                </c:pt>
                <c:pt idx="34">
                  <c:v>38404</c:v>
                </c:pt>
                <c:pt idx="35">
                  <c:v>38405</c:v>
                </c:pt>
                <c:pt idx="36">
                  <c:v>38406</c:v>
                </c:pt>
                <c:pt idx="37">
                  <c:v>38407</c:v>
                </c:pt>
                <c:pt idx="38">
                  <c:v>38408</c:v>
                </c:pt>
                <c:pt idx="39">
                  <c:v>38411</c:v>
                </c:pt>
                <c:pt idx="40">
                  <c:v>38412</c:v>
                </c:pt>
                <c:pt idx="41">
                  <c:v>38413</c:v>
                </c:pt>
                <c:pt idx="42">
                  <c:v>38414</c:v>
                </c:pt>
                <c:pt idx="43">
                  <c:v>38415</c:v>
                </c:pt>
                <c:pt idx="44">
                  <c:v>38418</c:v>
                </c:pt>
                <c:pt idx="45">
                  <c:v>38419</c:v>
                </c:pt>
                <c:pt idx="46">
                  <c:v>38420</c:v>
                </c:pt>
                <c:pt idx="47">
                  <c:v>38421</c:v>
                </c:pt>
                <c:pt idx="48">
                  <c:v>38422</c:v>
                </c:pt>
                <c:pt idx="49">
                  <c:v>38425</c:v>
                </c:pt>
                <c:pt idx="50">
                  <c:v>38426</c:v>
                </c:pt>
                <c:pt idx="51">
                  <c:v>38427</c:v>
                </c:pt>
                <c:pt idx="52">
                  <c:v>38428</c:v>
                </c:pt>
                <c:pt idx="53">
                  <c:v>38429</c:v>
                </c:pt>
                <c:pt idx="54">
                  <c:v>38433</c:v>
                </c:pt>
                <c:pt idx="55">
                  <c:v>38434</c:v>
                </c:pt>
                <c:pt idx="56">
                  <c:v>38439</c:v>
                </c:pt>
                <c:pt idx="57">
                  <c:v>38440</c:v>
                </c:pt>
                <c:pt idx="58">
                  <c:v>38441</c:v>
                </c:pt>
                <c:pt idx="59">
                  <c:v>38442</c:v>
                </c:pt>
                <c:pt idx="60">
                  <c:v>38443</c:v>
                </c:pt>
                <c:pt idx="61">
                  <c:v>38446</c:v>
                </c:pt>
                <c:pt idx="62">
                  <c:v>38447</c:v>
                </c:pt>
                <c:pt idx="63">
                  <c:v>38448</c:v>
                </c:pt>
                <c:pt idx="64">
                  <c:v>38449</c:v>
                </c:pt>
                <c:pt idx="65">
                  <c:v>38450</c:v>
                </c:pt>
                <c:pt idx="66">
                  <c:v>38453</c:v>
                </c:pt>
                <c:pt idx="67">
                  <c:v>38454</c:v>
                </c:pt>
                <c:pt idx="68">
                  <c:v>38455</c:v>
                </c:pt>
                <c:pt idx="69">
                  <c:v>38456</c:v>
                </c:pt>
                <c:pt idx="70">
                  <c:v>38457</c:v>
                </c:pt>
                <c:pt idx="71">
                  <c:v>38460</c:v>
                </c:pt>
                <c:pt idx="72">
                  <c:v>38461</c:v>
                </c:pt>
                <c:pt idx="73">
                  <c:v>38462</c:v>
                </c:pt>
                <c:pt idx="74">
                  <c:v>38463</c:v>
                </c:pt>
                <c:pt idx="75">
                  <c:v>38464</c:v>
                </c:pt>
                <c:pt idx="76">
                  <c:v>38467</c:v>
                </c:pt>
                <c:pt idx="77">
                  <c:v>38468</c:v>
                </c:pt>
                <c:pt idx="78">
                  <c:v>38469</c:v>
                </c:pt>
                <c:pt idx="79">
                  <c:v>38470</c:v>
                </c:pt>
                <c:pt idx="80">
                  <c:v>38471</c:v>
                </c:pt>
                <c:pt idx="81">
                  <c:v>38474</c:v>
                </c:pt>
                <c:pt idx="82">
                  <c:v>38475</c:v>
                </c:pt>
                <c:pt idx="83">
                  <c:v>38476</c:v>
                </c:pt>
                <c:pt idx="84">
                  <c:v>38477</c:v>
                </c:pt>
                <c:pt idx="85">
                  <c:v>38478</c:v>
                </c:pt>
                <c:pt idx="86">
                  <c:v>38482</c:v>
                </c:pt>
                <c:pt idx="87">
                  <c:v>38483</c:v>
                </c:pt>
                <c:pt idx="88">
                  <c:v>38484</c:v>
                </c:pt>
                <c:pt idx="89">
                  <c:v>38485</c:v>
                </c:pt>
                <c:pt idx="90">
                  <c:v>38488</c:v>
                </c:pt>
                <c:pt idx="91">
                  <c:v>38489</c:v>
                </c:pt>
                <c:pt idx="92">
                  <c:v>38490</c:v>
                </c:pt>
                <c:pt idx="93">
                  <c:v>38491</c:v>
                </c:pt>
                <c:pt idx="94">
                  <c:v>38492</c:v>
                </c:pt>
                <c:pt idx="95">
                  <c:v>38495</c:v>
                </c:pt>
                <c:pt idx="96">
                  <c:v>38496</c:v>
                </c:pt>
                <c:pt idx="97">
                  <c:v>38497</c:v>
                </c:pt>
                <c:pt idx="98">
                  <c:v>38498</c:v>
                </c:pt>
                <c:pt idx="99">
                  <c:v>38499</c:v>
                </c:pt>
                <c:pt idx="100">
                  <c:v>38503</c:v>
                </c:pt>
                <c:pt idx="101">
                  <c:v>38504</c:v>
                </c:pt>
                <c:pt idx="102">
                  <c:v>38505</c:v>
                </c:pt>
                <c:pt idx="103">
                  <c:v>38506</c:v>
                </c:pt>
                <c:pt idx="104">
                  <c:v>38510</c:v>
                </c:pt>
                <c:pt idx="105">
                  <c:v>38511</c:v>
                </c:pt>
                <c:pt idx="106">
                  <c:v>38512</c:v>
                </c:pt>
                <c:pt idx="107">
                  <c:v>38513</c:v>
                </c:pt>
                <c:pt idx="108">
                  <c:v>38516</c:v>
                </c:pt>
                <c:pt idx="109">
                  <c:v>38517</c:v>
                </c:pt>
                <c:pt idx="110">
                  <c:v>38518</c:v>
                </c:pt>
                <c:pt idx="111">
                  <c:v>38519</c:v>
                </c:pt>
                <c:pt idx="112">
                  <c:v>38520</c:v>
                </c:pt>
                <c:pt idx="113">
                  <c:v>38523</c:v>
                </c:pt>
                <c:pt idx="114">
                  <c:v>38524</c:v>
                </c:pt>
                <c:pt idx="115">
                  <c:v>38525</c:v>
                </c:pt>
                <c:pt idx="116">
                  <c:v>38526</c:v>
                </c:pt>
                <c:pt idx="117">
                  <c:v>38527</c:v>
                </c:pt>
                <c:pt idx="118">
                  <c:v>38530</c:v>
                </c:pt>
                <c:pt idx="119">
                  <c:v>38531</c:v>
                </c:pt>
                <c:pt idx="120">
                  <c:v>38532</c:v>
                </c:pt>
                <c:pt idx="121">
                  <c:v>38533</c:v>
                </c:pt>
                <c:pt idx="122">
                  <c:v>38534</c:v>
                </c:pt>
                <c:pt idx="123">
                  <c:v>38538</c:v>
                </c:pt>
                <c:pt idx="124">
                  <c:v>38539</c:v>
                </c:pt>
                <c:pt idx="125">
                  <c:v>38540</c:v>
                </c:pt>
                <c:pt idx="126">
                  <c:v>38541</c:v>
                </c:pt>
                <c:pt idx="127">
                  <c:v>38544</c:v>
                </c:pt>
                <c:pt idx="128">
                  <c:v>38545</c:v>
                </c:pt>
                <c:pt idx="129">
                  <c:v>38546</c:v>
                </c:pt>
                <c:pt idx="130">
                  <c:v>38547</c:v>
                </c:pt>
                <c:pt idx="131">
                  <c:v>38548</c:v>
                </c:pt>
                <c:pt idx="132">
                  <c:v>38551</c:v>
                </c:pt>
                <c:pt idx="133">
                  <c:v>38552</c:v>
                </c:pt>
                <c:pt idx="134">
                  <c:v>38554</c:v>
                </c:pt>
                <c:pt idx="135">
                  <c:v>38555</c:v>
                </c:pt>
                <c:pt idx="136">
                  <c:v>38558</c:v>
                </c:pt>
                <c:pt idx="137">
                  <c:v>38559</c:v>
                </c:pt>
                <c:pt idx="138">
                  <c:v>38560</c:v>
                </c:pt>
                <c:pt idx="139">
                  <c:v>38561</c:v>
                </c:pt>
                <c:pt idx="140">
                  <c:v>38565</c:v>
                </c:pt>
                <c:pt idx="141">
                  <c:v>38566</c:v>
                </c:pt>
                <c:pt idx="142">
                  <c:v>38567</c:v>
                </c:pt>
                <c:pt idx="143">
                  <c:v>38568</c:v>
                </c:pt>
                <c:pt idx="144">
                  <c:v>38569</c:v>
                </c:pt>
                <c:pt idx="145">
                  <c:v>38572</c:v>
                </c:pt>
                <c:pt idx="146">
                  <c:v>38573</c:v>
                </c:pt>
                <c:pt idx="147">
                  <c:v>38574</c:v>
                </c:pt>
                <c:pt idx="148">
                  <c:v>38575</c:v>
                </c:pt>
                <c:pt idx="149">
                  <c:v>38576</c:v>
                </c:pt>
                <c:pt idx="150">
                  <c:v>38580</c:v>
                </c:pt>
                <c:pt idx="151">
                  <c:v>38581</c:v>
                </c:pt>
                <c:pt idx="152">
                  <c:v>38582</c:v>
                </c:pt>
                <c:pt idx="153">
                  <c:v>38583</c:v>
                </c:pt>
                <c:pt idx="154">
                  <c:v>38586</c:v>
                </c:pt>
                <c:pt idx="155">
                  <c:v>38587</c:v>
                </c:pt>
                <c:pt idx="156">
                  <c:v>38588</c:v>
                </c:pt>
                <c:pt idx="157">
                  <c:v>38589</c:v>
                </c:pt>
                <c:pt idx="158">
                  <c:v>38590</c:v>
                </c:pt>
                <c:pt idx="159">
                  <c:v>38593</c:v>
                </c:pt>
                <c:pt idx="160">
                  <c:v>38594</c:v>
                </c:pt>
                <c:pt idx="161">
                  <c:v>38595</c:v>
                </c:pt>
                <c:pt idx="162">
                  <c:v>38596</c:v>
                </c:pt>
                <c:pt idx="163">
                  <c:v>38597</c:v>
                </c:pt>
                <c:pt idx="164">
                  <c:v>38600</c:v>
                </c:pt>
                <c:pt idx="165">
                  <c:v>38601</c:v>
                </c:pt>
                <c:pt idx="166">
                  <c:v>38602</c:v>
                </c:pt>
                <c:pt idx="167">
                  <c:v>38603</c:v>
                </c:pt>
                <c:pt idx="168">
                  <c:v>38604</c:v>
                </c:pt>
                <c:pt idx="169">
                  <c:v>38607</c:v>
                </c:pt>
                <c:pt idx="170">
                  <c:v>38608</c:v>
                </c:pt>
                <c:pt idx="171">
                  <c:v>38609</c:v>
                </c:pt>
                <c:pt idx="172">
                  <c:v>38610</c:v>
                </c:pt>
                <c:pt idx="173">
                  <c:v>38611</c:v>
                </c:pt>
                <c:pt idx="174">
                  <c:v>38614</c:v>
                </c:pt>
                <c:pt idx="175">
                  <c:v>38615</c:v>
                </c:pt>
                <c:pt idx="176">
                  <c:v>38616</c:v>
                </c:pt>
                <c:pt idx="177">
                  <c:v>38617</c:v>
                </c:pt>
                <c:pt idx="178">
                  <c:v>38618</c:v>
                </c:pt>
                <c:pt idx="179">
                  <c:v>38621</c:v>
                </c:pt>
                <c:pt idx="180">
                  <c:v>38622</c:v>
                </c:pt>
                <c:pt idx="181">
                  <c:v>38623</c:v>
                </c:pt>
                <c:pt idx="182">
                  <c:v>38624</c:v>
                </c:pt>
                <c:pt idx="183">
                  <c:v>38625</c:v>
                </c:pt>
                <c:pt idx="184">
                  <c:v>38628</c:v>
                </c:pt>
                <c:pt idx="185">
                  <c:v>38629</c:v>
                </c:pt>
                <c:pt idx="186">
                  <c:v>38630</c:v>
                </c:pt>
                <c:pt idx="187">
                  <c:v>38631</c:v>
                </c:pt>
                <c:pt idx="188">
                  <c:v>38632</c:v>
                </c:pt>
                <c:pt idx="189">
                  <c:v>38635</c:v>
                </c:pt>
                <c:pt idx="190">
                  <c:v>38636</c:v>
                </c:pt>
                <c:pt idx="191">
                  <c:v>38637</c:v>
                </c:pt>
                <c:pt idx="192">
                  <c:v>38638</c:v>
                </c:pt>
                <c:pt idx="193">
                  <c:v>38639</c:v>
                </c:pt>
                <c:pt idx="194">
                  <c:v>38643</c:v>
                </c:pt>
                <c:pt idx="195">
                  <c:v>38644</c:v>
                </c:pt>
                <c:pt idx="196">
                  <c:v>38645</c:v>
                </c:pt>
                <c:pt idx="197">
                  <c:v>38646</c:v>
                </c:pt>
                <c:pt idx="198">
                  <c:v>38649</c:v>
                </c:pt>
                <c:pt idx="199">
                  <c:v>38650</c:v>
                </c:pt>
                <c:pt idx="200">
                  <c:v>38651</c:v>
                </c:pt>
                <c:pt idx="201">
                  <c:v>38652</c:v>
                </c:pt>
                <c:pt idx="202">
                  <c:v>38653</c:v>
                </c:pt>
                <c:pt idx="203">
                  <c:v>38656</c:v>
                </c:pt>
                <c:pt idx="204">
                  <c:v>38657</c:v>
                </c:pt>
                <c:pt idx="205">
                  <c:v>38658</c:v>
                </c:pt>
                <c:pt idx="206">
                  <c:v>38659</c:v>
                </c:pt>
                <c:pt idx="207">
                  <c:v>38660</c:v>
                </c:pt>
                <c:pt idx="208">
                  <c:v>38664</c:v>
                </c:pt>
                <c:pt idx="209">
                  <c:v>38665</c:v>
                </c:pt>
                <c:pt idx="210">
                  <c:v>38666</c:v>
                </c:pt>
                <c:pt idx="211">
                  <c:v>38667</c:v>
                </c:pt>
                <c:pt idx="212">
                  <c:v>38671</c:v>
                </c:pt>
                <c:pt idx="213">
                  <c:v>38672</c:v>
                </c:pt>
                <c:pt idx="214">
                  <c:v>38673</c:v>
                </c:pt>
                <c:pt idx="215">
                  <c:v>38674</c:v>
                </c:pt>
                <c:pt idx="216">
                  <c:v>38677</c:v>
                </c:pt>
                <c:pt idx="217">
                  <c:v>38678</c:v>
                </c:pt>
                <c:pt idx="218">
                  <c:v>38679</c:v>
                </c:pt>
                <c:pt idx="219">
                  <c:v>38680</c:v>
                </c:pt>
                <c:pt idx="220">
                  <c:v>38681</c:v>
                </c:pt>
                <c:pt idx="221">
                  <c:v>38684</c:v>
                </c:pt>
                <c:pt idx="222">
                  <c:v>38685</c:v>
                </c:pt>
                <c:pt idx="223">
                  <c:v>38686</c:v>
                </c:pt>
                <c:pt idx="224">
                  <c:v>38687</c:v>
                </c:pt>
                <c:pt idx="225">
                  <c:v>38688</c:v>
                </c:pt>
                <c:pt idx="226">
                  <c:v>38691</c:v>
                </c:pt>
                <c:pt idx="227">
                  <c:v>38692</c:v>
                </c:pt>
                <c:pt idx="228">
                  <c:v>38693</c:v>
                </c:pt>
                <c:pt idx="229">
                  <c:v>38695</c:v>
                </c:pt>
                <c:pt idx="230">
                  <c:v>38698</c:v>
                </c:pt>
                <c:pt idx="231">
                  <c:v>38699</c:v>
                </c:pt>
                <c:pt idx="232">
                  <c:v>38700</c:v>
                </c:pt>
                <c:pt idx="233">
                  <c:v>38701</c:v>
                </c:pt>
                <c:pt idx="234">
                  <c:v>38702</c:v>
                </c:pt>
                <c:pt idx="235">
                  <c:v>38705</c:v>
                </c:pt>
                <c:pt idx="236">
                  <c:v>38706</c:v>
                </c:pt>
                <c:pt idx="237">
                  <c:v>38707</c:v>
                </c:pt>
                <c:pt idx="238">
                  <c:v>38708</c:v>
                </c:pt>
                <c:pt idx="239">
                  <c:v>38709</c:v>
                </c:pt>
                <c:pt idx="240">
                  <c:v>38712</c:v>
                </c:pt>
                <c:pt idx="241">
                  <c:v>38713</c:v>
                </c:pt>
                <c:pt idx="242">
                  <c:v>38714</c:v>
                </c:pt>
                <c:pt idx="243">
                  <c:v>38715</c:v>
                </c:pt>
                <c:pt idx="244">
                  <c:v>38716</c:v>
                </c:pt>
                <c:pt idx="245">
                  <c:v>38719</c:v>
                </c:pt>
                <c:pt idx="246">
                  <c:v>38720</c:v>
                </c:pt>
                <c:pt idx="247">
                  <c:v>38721</c:v>
                </c:pt>
                <c:pt idx="248">
                  <c:v>38722</c:v>
                </c:pt>
                <c:pt idx="249">
                  <c:v>38723</c:v>
                </c:pt>
                <c:pt idx="250">
                  <c:v>38727</c:v>
                </c:pt>
                <c:pt idx="251">
                  <c:v>38728</c:v>
                </c:pt>
                <c:pt idx="252">
                  <c:v>38729</c:v>
                </c:pt>
                <c:pt idx="253">
                  <c:v>38730</c:v>
                </c:pt>
                <c:pt idx="254">
                  <c:v>38733</c:v>
                </c:pt>
                <c:pt idx="255">
                  <c:v>38734</c:v>
                </c:pt>
                <c:pt idx="256">
                  <c:v>38735</c:v>
                </c:pt>
                <c:pt idx="257">
                  <c:v>38736</c:v>
                </c:pt>
                <c:pt idx="258">
                  <c:v>38737</c:v>
                </c:pt>
                <c:pt idx="259">
                  <c:v>38740</c:v>
                </c:pt>
                <c:pt idx="260">
                  <c:v>38741</c:v>
                </c:pt>
                <c:pt idx="261">
                  <c:v>38742</c:v>
                </c:pt>
                <c:pt idx="262">
                  <c:v>38743</c:v>
                </c:pt>
                <c:pt idx="263">
                  <c:v>38744</c:v>
                </c:pt>
                <c:pt idx="264">
                  <c:v>38747</c:v>
                </c:pt>
                <c:pt idx="265">
                  <c:v>38748</c:v>
                </c:pt>
                <c:pt idx="266">
                  <c:v>38749</c:v>
                </c:pt>
                <c:pt idx="267">
                  <c:v>38750</c:v>
                </c:pt>
                <c:pt idx="268">
                  <c:v>38751</c:v>
                </c:pt>
                <c:pt idx="269">
                  <c:v>38754</c:v>
                </c:pt>
                <c:pt idx="270">
                  <c:v>38755</c:v>
                </c:pt>
                <c:pt idx="271">
                  <c:v>38756</c:v>
                </c:pt>
                <c:pt idx="272">
                  <c:v>38757</c:v>
                </c:pt>
                <c:pt idx="273">
                  <c:v>38758</c:v>
                </c:pt>
                <c:pt idx="274">
                  <c:v>38761</c:v>
                </c:pt>
                <c:pt idx="275">
                  <c:v>38762</c:v>
                </c:pt>
                <c:pt idx="276">
                  <c:v>38763</c:v>
                </c:pt>
                <c:pt idx="277">
                  <c:v>38764</c:v>
                </c:pt>
                <c:pt idx="278">
                  <c:v>38765</c:v>
                </c:pt>
                <c:pt idx="279">
                  <c:v>38768</c:v>
                </c:pt>
                <c:pt idx="280">
                  <c:v>38769</c:v>
                </c:pt>
                <c:pt idx="281">
                  <c:v>38770</c:v>
                </c:pt>
                <c:pt idx="282">
                  <c:v>38771</c:v>
                </c:pt>
                <c:pt idx="283">
                  <c:v>38772</c:v>
                </c:pt>
                <c:pt idx="284">
                  <c:v>38775</c:v>
                </c:pt>
                <c:pt idx="285">
                  <c:v>38776</c:v>
                </c:pt>
                <c:pt idx="286">
                  <c:v>38777</c:v>
                </c:pt>
                <c:pt idx="287">
                  <c:v>38778</c:v>
                </c:pt>
                <c:pt idx="288">
                  <c:v>38779</c:v>
                </c:pt>
                <c:pt idx="289">
                  <c:v>38782</c:v>
                </c:pt>
                <c:pt idx="290">
                  <c:v>38783</c:v>
                </c:pt>
                <c:pt idx="291">
                  <c:v>38784</c:v>
                </c:pt>
                <c:pt idx="292">
                  <c:v>38785</c:v>
                </c:pt>
                <c:pt idx="293">
                  <c:v>38786</c:v>
                </c:pt>
                <c:pt idx="294">
                  <c:v>38789</c:v>
                </c:pt>
                <c:pt idx="295">
                  <c:v>38790</c:v>
                </c:pt>
                <c:pt idx="296">
                  <c:v>38791</c:v>
                </c:pt>
                <c:pt idx="297">
                  <c:v>38792</c:v>
                </c:pt>
                <c:pt idx="298">
                  <c:v>38793</c:v>
                </c:pt>
                <c:pt idx="299">
                  <c:v>38796</c:v>
                </c:pt>
                <c:pt idx="300">
                  <c:v>38797</c:v>
                </c:pt>
                <c:pt idx="301">
                  <c:v>38798</c:v>
                </c:pt>
                <c:pt idx="302">
                  <c:v>38799</c:v>
                </c:pt>
                <c:pt idx="303">
                  <c:v>38800</c:v>
                </c:pt>
                <c:pt idx="304">
                  <c:v>38803</c:v>
                </c:pt>
                <c:pt idx="305">
                  <c:v>38804</c:v>
                </c:pt>
                <c:pt idx="306">
                  <c:v>38805</c:v>
                </c:pt>
                <c:pt idx="307">
                  <c:v>38806</c:v>
                </c:pt>
                <c:pt idx="308">
                  <c:v>38807</c:v>
                </c:pt>
                <c:pt idx="309">
                  <c:v>38810</c:v>
                </c:pt>
                <c:pt idx="310">
                  <c:v>38811</c:v>
                </c:pt>
                <c:pt idx="311">
                  <c:v>38812</c:v>
                </c:pt>
                <c:pt idx="312">
                  <c:v>38813</c:v>
                </c:pt>
                <c:pt idx="313">
                  <c:v>38814</c:v>
                </c:pt>
                <c:pt idx="314">
                  <c:v>38817</c:v>
                </c:pt>
                <c:pt idx="315">
                  <c:v>38818</c:v>
                </c:pt>
                <c:pt idx="316">
                  <c:v>38819</c:v>
                </c:pt>
                <c:pt idx="317">
                  <c:v>38820</c:v>
                </c:pt>
                <c:pt idx="318">
                  <c:v>38821</c:v>
                </c:pt>
                <c:pt idx="319">
                  <c:v>38824</c:v>
                </c:pt>
                <c:pt idx="320">
                  <c:v>38825</c:v>
                </c:pt>
                <c:pt idx="321">
                  <c:v>38826</c:v>
                </c:pt>
                <c:pt idx="322">
                  <c:v>38827</c:v>
                </c:pt>
                <c:pt idx="323">
                  <c:v>38828</c:v>
                </c:pt>
                <c:pt idx="324">
                  <c:v>38831</c:v>
                </c:pt>
                <c:pt idx="325">
                  <c:v>38832</c:v>
                </c:pt>
                <c:pt idx="326">
                  <c:v>38833</c:v>
                </c:pt>
                <c:pt idx="327">
                  <c:v>38834</c:v>
                </c:pt>
                <c:pt idx="328">
                  <c:v>38835</c:v>
                </c:pt>
                <c:pt idx="329">
                  <c:v>38839</c:v>
                </c:pt>
                <c:pt idx="330">
                  <c:v>38840</c:v>
                </c:pt>
                <c:pt idx="331">
                  <c:v>38841</c:v>
                </c:pt>
                <c:pt idx="332">
                  <c:v>38842</c:v>
                </c:pt>
                <c:pt idx="333">
                  <c:v>38845</c:v>
                </c:pt>
                <c:pt idx="334">
                  <c:v>38846</c:v>
                </c:pt>
                <c:pt idx="335">
                  <c:v>38847</c:v>
                </c:pt>
                <c:pt idx="336">
                  <c:v>38848</c:v>
                </c:pt>
                <c:pt idx="337">
                  <c:v>38849</c:v>
                </c:pt>
                <c:pt idx="338">
                  <c:v>38852</c:v>
                </c:pt>
                <c:pt idx="339">
                  <c:v>38853</c:v>
                </c:pt>
                <c:pt idx="340">
                  <c:v>38854</c:v>
                </c:pt>
                <c:pt idx="341">
                  <c:v>38855</c:v>
                </c:pt>
                <c:pt idx="342">
                  <c:v>38856</c:v>
                </c:pt>
                <c:pt idx="343">
                  <c:v>38859</c:v>
                </c:pt>
                <c:pt idx="344">
                  <c:v>38860</c:v>
                </c:pt>
                <c:pt idx="345">
                  <c:v>38861</c:v>
                </c:pt>
                <c:pt idx="346">
                  <c:v>38862</c:v>
                </c:pt>
                <c:pt idx="347">
                  <c:v>38863</c:v>
                </c:pt>
                <c:pt idx="348">
                  <c:v>38866</c:v>
                </c:pt>
                <c:pt idx="349">
                  <c:v>38867</c:v>
                </c:pt>
                <c:pt idx="350">
                  <c:v>38868</c:v>
                </c:pt>
                <c:pt idx="351">
                  <c:v>38869</c:v>
                </c:pt>
                <c:pt idx="352">
                  <c:v>38870</c:v>
                </c:pt>
                <c:pt idx="353">
                  <c:v>38873</c:v>
                </c:pt>
                <c:pt idx="354">
                  <c:v>38874</c:v>
                </c:pt>
                <c:pt idx="355">
                  <c:v>38875</c:v>
                </c:pt>
                <c:pt idx="356">
                  <c:v>38876</c:v>
                </c:pt>
                <c:pt idx="357">
                  <c:v>38877</c:v>
                </c:pt>
                <c:pt idx="358">
                  <c:v>38880</c:v>
                </c:pt>
                <c:pt idx="359">
                  <c:v>38881</c:v>
                </c:pt>
                <c:pt idx="360">
                  <c:v>38882</c:v>
                </c:pt>
                <c:pt idx="361">
                  <c:v>38883</c:v>
                </c:pt>
                <c:pt idx="362">
                  <c:v>38884</c:v>
                </c:pt>
                <c:pt idx="363">
                  <c:v>38887</c:v>
                </c:pt>
                <c:pt idx="364">
                  <c:v>38888</c:v>
                </c:pt>
                <c:pt idx="365">
                  <c:v>38889</c:v>
                </c:pt>
                <c:pt idx="366">
                  <c:v>38890</c:v>
                </c:pt>
                <c:pt idx="367">
                  <c:v>38891</c:v>
                </c:pt>
                <c:pt idx="368">
                  <c:v>38894</c:v>
                </c:pt>
                <c:pt idx="369">
                  <c:v>38895</c:v>
                </c:pt>
                <c:pt idx="370">
                  <c:v>38896</c:v>
                </c:pt>
                <c:pt idx="371">
                  <c:v>38897</c:v>
                </c:pt>
                <c:pt idx="372">
                  <c:v>38898</c:v>
                </c:pt>
                <c:pt idx="373">
                  <c:v>38901</c:v>
                </c:pt>
                <c:pt idx="374">
                  <c:v>38902</c:v>
                </c:pt>
                <c:pt idx="375">
                  <c:v>38903</c:v>
                </c:pt>
                <c:pt idx="376">
                  <c:v>38904</c:v>
                </c:pt>
                <c:pt idx="377">
                  <c:v>38905</c:v>
                </c:pt>
                <c:pt idx="378">
                  <c:v>38908</c:v>
                </c:pt>
                <c:pt idx="379">
                  <c:v>38909</c:v>
                </c:pt>
                <c:pt idx="380">
                  <c:v>38910</c:v>
                </c:pt>
                <c:pt idx="381">
                  <c:v>38911</c:v>
                </c:pt>
                <c:pt idx="382">
                  <c:v>38912</c:v>
                </c:pt>
                <c:pt idx="383">
                  <c:v>38915</c:v>
                </c:pt>
                <c:pt idx="384">
                  <c:v>38916</c:v>
                </c:pt>
                <c:pt idx="385">
                  <c:v>38917</c:v>
                </c:pt>
                <c:pt idx="386">
                  <c:v>38918</c:v>
                </c:pt>
                <c:pt idx="387">
                  <c:v>38919</c:v>
                </c:pt>
                <c:pt idx="388">
                  <c:v>38922</c:v>
                </c:pt>
                <c:pt idx="389">
                  <c:v>38923</c:v>
                </c:pt>
                <c:pt idx="390">
                  <c:v>38924</c:v>
                </c:pt>
                <c:pt idx="391">
                  <c:v>38925</c:v>
                </c:pt>
                <c:pt idx="392">
                  <c:v>38926</c:v>
                </c:pt>
                <c:pt idx="393">
                  <c:v>38929</c:v>
                </c:pt>
                <c:pt idx="394">
                  <c:v>38930</c:v>
                </c:pt>
                <c:pt idx="395">
                  <c:v>38931</c:v>
                </c:pt>
                <c:pt idx="396">
                  <c:v>38932</c:v>
                </c:pt>
                <c:pt idx="397">
                  <c:v>38933</c:v>
                </c:pt>
                <c:pt idx="398">
                  <c:v>38936</c:v>
                </c:pt>
                <c:pt idx="399">
                  <c:v>38937</c:v>
                </c:pt>
                <c:pt idx="400">
                  <c:v>38938</c:v>
                </c:pt>
                <c:pt idx="401">
                  <c:v>38939</c:v>
                </c:pt>
                <c:pt idx="402">
                  <c:v>38940</c:v>
                </c:pt>
                <c:pt idx="403">
                  <c:v>38943</c:v>
                </c:pt>
                <c:pt idx="404">
                  <c:v>38944</c:v>
                </c:pt>
                <c:pt idx="405">
                  <c:v>38945</c:v>
                </c:pt>
                <c:pt idx="406">
                  <c:v>38946</c:v>
                </c:pt>
                <c:pt idx="407">
                  <c:v>38947</c:v>
                </c:pt>
                <c:pt idx="408">
                  <c:v>38950</c:v>
                </c:pt>
                <c:pt idx="409">
                  <c:v>38951</c:v>
                </c:pt>
                <c:pt idx="410">
                  <c:v>38952</c:v>
                </c:pt>
                <c:pt idx="411">
                  <c:v>38953</c:v>
                </c:pt>
                <c:pt idx="412">
                  <c:v>38954</c:v>
                </c:pt>
                <c:pt idx="413">
                  <c:v>38957</c:v>
                </c:pt>
                <c:pt idx="414">
                  <c:v>38958</c:v>
                </c:pt>
                <c:pt idx="415">
                  <c:v>38959</c:v>
                </c:pt>
                <c:pt idx="416">
                  <c:v>38960</c:v>
                </c:pt>
                <c:pt idx="417">
                  <c:v>38961</c:v>
                </c:pt>
                <c:pt idx="418">
                  <c:v>38964</c:v>
                </c:pt>
                <c:pt idx="419">
                  <c:v>38965</c:v>
                </c:pt>
                <c:pt idx="420">
                  <c:v>38966</c:v>
                </c:pt>
                <c:pt idx="421">
                  <c:v>38967</c:v>
                </c:pt>
                <c:pt idx="422">
                  <c:v>38968</c:v>
                </c:pt>
                <c:pt idx="423">
                  <c:v>38971</c:v>
                </c:pt>
                <c:pt idx="424">
                  <c:v>38972</c:v>
                </c:pt>
                <c:pt idx="425">
                  <c:v>38973</c:v>
                </c:pt>
                <c:pt idx="426">
                  <c:v>38974</c:v>
                </c:pt>
                <c:pt idx="427">
                  <c:v>38975</c:v>
                </c:pt>
                <c:pt idx="428">
                  <c:v>38978</c:v>
                </c:pt>
                <c:pt idx="429">
                  <c:v>38979</c:v>
                </c:pt>
                <c:pt idx="430">
                  <c:v>38980</c:v>
                </c:pt>
                <c:pt idx="431">
                  <c:v>38981</c:v>
                </c:pt>
                <c:pt idx="432">
                  <c:v>38982</c:v>
                </c:pt>
                <c:pt idx="433">
                  <c:v>38985</c:v>
                </c:pt>
                <c:pt idx="434">
                  <c:v>38986</c:v>
                </c:pt>
                <c:pt idx="435">
                  <c:v>38987</c:v>
                </c:pt>
                <c:pt idx="436">
                  <c:v>38988</c:v>
                </c:pt>
                <c:pt idx="437">
                  <c:v>38989</c:v>
                </c:pt>
                <c:pt idx="438">
                  <c:v>38992</c:v>
                </c:pt>
                <c:pt idx="439">
                  <c:v>38993</c:v>
                </c:pt>
                <c:pt idx="440">
                  <c:v>38994</c:v>
                </c:pt>
                <c:pt idx="441">
                  <c:v>38995</c:v>
                </c:pt>
                <c:pt idx="442">
                  <c:v>38996</c:v>
                </c:pt>
                <c:pt idx="443">
                  <c:v>38999</c:v>
                </c:pt>
                <c:pt idx="444">
                  <c:v>39000</c:v>
                </c:pt>
                <c:pt idx="445">
                  <c:v>39001</c:v>
                </c:pt>
                <c:pt idx="446">
                  <c:v>39002</c:v>
                </c:pt>
                <c:pt idx="447">
                  <c:v>39003</c:v>
                </c:pt>
                <c:pt idx="448">
                  <c:v>39006</c:v>
                </c:pt>
                <c:pt idx="449">
                  <c:v>39007</c:v>
                </c:pt>
                <c:pt idx="450">
                  <c:v>39008</c:v>
                </c:pt>
                <c:pt idx="451">
                  <c:v>39009</c:v>
                </c:pt>
                <c:pt idx="452">
                  <c:v>39010</c:v>
                </c:pt>
                <c:pt idx="453">
                  <c:v>39013</c:v>
                </c:pt>
                <c:pt idx="454">
                  <c:v>39014</c:v>
                </c:pt>
                <c:pt idx="455">
                  <c:v>39015</c:v>
                </c:pt>
                <c:pt idx="456">
                  <c:v>39016</c:v>
                </c:pt>
                <c:pt idx="457">
                  <c:v>39017</c:v>
                </c:pt>
                <c:pt idx="458">
                  <c:v>39020</c:v>
                </c:pt>
                <c:pt idx="459">
                  <c:v>39021</c:v>
                </c:pt>
                <c:pt idx="460">
                  <c:v>39022</c:v>
                </c:pt>
                <c:pt idx="461">
                  <c:v>39023</c:v>
                </c:pt>
                <c:pt idx="462">
                  <c:v>39024</c:v>
                </c:pt>
                <c:pt idx="463">
                  <c:v>39027</c:v>
                </c:pt>
                <c:pt idx="464">
                  <c:v>39028</c:v>
                </c:pt>
                <c:pt idx="465">
                  <c:v>39029</c:v>
                </c:pt>
                <c:pt idx="466">
                  <c:v>39030</c:v>
                </c:pt>
                <c:pt idx="467">
                  <c:v>39031</c:v>
                </c:pt>
                <c:pt idx="468">
                  <c:v>39034</c:v>
                </c:pt>
                <c:pt idx="469">
                  <c:v>39035</c:v>
                </c:pt>
                <c:pt idx="470">
                  <c:v>39036</c:v>
                </c:pt>
                <c:pt idx="471">
                  <c:v>39037</c:v>
                </c:pt>
                <c:pt idx="472">
                  <c:v>39038</c:v>
                </c:pt>
                <c:pt idx="473">
                  <c:v>39041</c:v>
                </c:pt>
                <c:pt idx="474">
                  <c:v>39042</c:v>
                </c:pt>
                <c:pt idx="475">
                  <c:v>39043</c:v>
                </c:pt>
                <c:pt idx="476">
                  <c:v>39044</c:v>
                </c:pt>
                <c:pt idx="477">
                  <c:v>39045</c:v>
                </c:pt>
                <c:pt idx="478">
                  <c:v>39048</c:v>
                </c:pt>
                <c:pt idx="479">
                  <c:v>39049</c:v>
                </c:pt>
                <c:pt idx="480">
                  <c:v>39050</c:v>
                </c:pt>
                <c:pt idx="481">
                  <c:v>39051</c:v>
                </c:pt>
                <c:pt idx="482">
                  <c:v>39052</c:v>
                </c:pt>
                <c:pt idx="483">
                  <c:v>39055</c:v>
                </c:pt>
                <c:pt idx="484">
                  <c:v>39056</c:v>
                </c:pt>
                <c:pt idx="485">
                  <c:v>39057</c:v>
                </c:pt>
                <c:pt idx="486">
                  <c:v>39058</c:v>
                </c:pt>
                <c:pt idx="487">
                  <c:v>39059</c:v>
                </c:pt>
                <c:pt idx="488">
                  <c:v>39062</c:v>
                </c:pt>
                <c:pt idx="489">
                  <c:v>39063</c:v>
                </c:pt>
                <c:pt idx="490">
                  <c:v>39064</c:v>
                </c:pt>
                <c:pt idx="491">
                  <c:v>39065</c:v>
                </c:pt>
                <c:pt idx="492">
                  <c:v>39066</c:v>
                </c:pt>
                <c:pt idx="493">
                  <c:v>39069</c:v>
                </c:pt>
                <c:pt idx="494">
                  <c:v>39070</c:v>
                </c:pt>
                <c:pt idx="495">
                  <c:v>39071</c:v>
                </c:pt>
                <c:pt idx="496">
                  <c:v>39072</c:v>
                </c:pt>
                <c:pt idx="497">
                  <c:v>39073</c:v>
                </c:pt>
                <c:pt idx="498">
                  <c:v>39076</c:v>
                </c:pt>
                <c:pt idx="499">
                  <c:v>39077</c:v>
                </c:pt>
                <c:pt idx="500">
                  <c:v>39078</c:v>
                </c:pt>
                <c:pt idx="501">
                  <c:v>39079</c:v>
                </c:pt>
                <c:pt idx="502">
                  <c:v>39084</c:v>
                </c:pt>
                <c:pt idx="503">
                  <c:v>39085</c:v>
                </c:pt>
                <c:pt idx="504">
                  <c:v>39086</c:v>
                </c:pt>
                <c:pt idx="505">
                  <c:v>39087</c:v>
                </c:pt>
                <c:pt idx="506">
                  <c:v>39090</c:v>
                </c:pt>
                <c:pt idx="507">
                  <c:v>39091</c:v>
                </c:pt>
                <c:pt idx="508">
                  <c:v>39092</c:v>
                </c:pt>
                <c:pt idx="509">
                  <c:v>39093</c:v>
                </c:pt>
                <c:pt idx="510">
                  <c:v>39094</c:v>
                </c:pt>
                <c:pt idx="511">
                  <c:v>39097</c:v>
                </c:pt>
                <c:pt idx="512">
                  <c:v>39098</c:v>
                </c:pt>
                <c:pt idx="513">
                  <c:v>39099</c:v>
                </c:pt>
                <c:pt idx="514">
                  <c:v>39100</c:v>
                </c:pt>
                <c:pt idx="515">
                  <c:v>39101</c:v>
                </c:pt>
                <c:pt idx="516">
                  <c:v>39104</c:v>
                </c:pt>
                <c:pt idx="517">
                  <c:v>39105</c:v>
                </c:pt>
                <c:pt idx="518">
                  <c:v>39106</c:v>
                </c:pt>
                <c:pt idx="519">
                  <c:v>39107</c:v>
                </c:pt>
                <c:pt idx="520">
                  <c:v>39108</c:v>
                </c:pt>
                <c:pt idx="521">
                  <c:v>39111</c:v>
                </c:pt>
                <c:pt idx="522">
                  <c:v>39112</c:v>
                </c:pt>
                <c:pt idx="523">
                  <c:v>39113</c:v>
                </c:pt>
                <c:pt idx="524">
                  <c:v>39114</c:v>
                </c:pt>
                <c:pt idx="525">
                  <c:v>39115</c:v>
                </c:pt>
                <c:pt idx="526">
                  <c:v>39118</c:v>
                </c:pt>
                <c:pt idx="527">
                  <c:v>39119</c:v>
                </c:pt>
                <c:pt idx="528">
                  <c:v>39120</c:v>
                </c:pt>
                <c:pt idx="529">
                  <c:v>39121</c:v>
                </c:pt>
                <c:pt idx="530">
                  <c:v>39122</c:v>
                </c:pt>
                <c:pt idx="531">
                  <c:v>39125</c:v>
                </c:pt>
                <c:pt idx="532">
                  <c:v>39126</c:v>
                </c:pt>
                <c:pt idx="533">
                  <c:v>39127</c:v>
                </c:pt>
                <c:pt idx="534">
                  <c:v>39128</c:v>
                </c:pt>
                <c:pt idx="535">
                  <c:v>39129</c:v>
                </c:pt>
                <c:pt idx="536">
                  <c:v>39132</c:v>
                </c:pt>
                <c:pt idx="537">
                  <c:v>39133</c:v>
                </c:pt>
                <c:pt idx="538">
                  <c:v>39134</c:v>
                </c:pt>
                <c:pt idx="539">
                  <c:v>39135</c:v>
                </c:pt>
                <c:pt idx="540">
                  <c:v>39136</c:v>
                </c:pt>
                <c:pt idx="541">
                  <c:v>39139</c:v>
                </c:pt>
                <c:pt idx="542">
                  <c:v>39140</c:v>
                </c:pt>
                <c:pt idx="543">
                  <c:v>39141</c:v>
                </c:pt>
                <c:pt idx="544">
                  <c:v>39142</c:v>
                </c:pt>
                <c:pt idx="545">
                  <c:v>39143</c:v>
                </c:pt>
                <c:pt idx="546">
                  <c:v>39146</c:v>
                </c:pt>
                <c:pt idx="547">
                  <c:v>39147</c:v>
                </c:pt>
                <c:pt idx="548">
                  <c:v>39148</c:v>
                </c:pt>
                <c:pt idx="549">
                  <c:v>39149</c:v>
                </c:pt>
                <c:pt idx="550">
                  <c:v>39150</c:v>
                </c:pt>
                <c:pt idx="551">
                  <c:v>39153</c:v>
                </c:pt>
                <c:pt idx="552">
                  <c:v>39154</c:v>
                </c:pt>
                <c:pt idx="553">
                  <c:v>39155</c:v>
                </c:pt>
                <c:pt idx="554">
                  <c:v>39156</c:v>
                </c:pt>
                <c:pt idx="555">
                  <c:v>39157</c:v>
                </c:pt>
                <c:pt idx="556">
                  <c:v>39160</c:v>
                </c:pt>
                <c:pt idx="557">
                  <c:v>39161</c:v>
                </c:pt>
                <c:pt idx="558">
                  <c:v>39162</c:v>
                </c:pt>
                <c:pt idx="559">
                  <c:v>39163</c:v>
                </c:pt>
                <c:pt idx="560">
                  <c:v>39164</c:v>
                </c:pt>
                <c:pt idx="561">
                  <c:v>39167</c:v>
                </c:pt>
                <c:pt idx="562">
                  <c:v>39168</c:v>
                </c:pt>
                <c:pt idx="563">
                  <c:v>39169</c:v>
                </c:pt>
                <c:pt idx="564">
                  <c:v>39170</c:v>
                </c:pt>
                <c:pt idx="565">
                  <c:v>39171</c:v>
                </c:pt>
                <c:pt idx="566">
                  <c:v>39174</c:v>
                </c:pt>
                <c:pt idx="567">
                  <c:v>39175</c:v>
                </c:pt>
                <c:pt idx="568">
                  <c:v>39176</c:v>
                </c:pt>
                <c:pt idx="569">
                  <c:v>39181</c:v>
                </c:pt>
                <c:pt idx="570">
                  <c:v>39182</c:v>
                </c:pt>
                <c:pt idx="571">
                  <c:v>39183</c:v>
                </c:pt>
                <c:pt idx="572">
                  <c:v>39184</c:v>
                </c:pt>
                <c:pt idx="573">
                  <c:v>39185</c:v>
                </c:pt>
                <c:pt idx="574">
                  <c:v>39188</c:v>
                </c:pt>
                <c:pt idx="575">
                  <c:v>39189</c:v>
                </c:pt>
                <c:pt idx="576">
                  <c:v>39190</c:v>
                </c:pt>
                <c:pt idx="577">
                  <c:v>39191</c:v>
                </c:pt>
                <c:pt idx="578">
                  <c:v>39192</c:v>
                </c:pt>
                <c:pt idx="579">
                  <c:v>39195</c:v>
                </c:pt>
                <c:pt idx="580">
                  <c:v>39196</c:v>
                </c:pt>
                <c:pt idx="581">
                  <c:v>39197</c:v>
                </c:pt>
                <c:pt idx="582">
                  <c:v>39198</c:v>
                </c:pt>
                <c:pt idx="583">
                  <c:v>39199</c:v>
                </c:pt>
                <c:pt idx="584">
                  <c:v>39202</c:v>
                </c:pt>
                <c:pt idx="585">
                  <c:v>39204</c:v>
                </c:pt>
                <c:pt idx="586">
                  <c:v>39205</c:v>
                </c:pt>
                <c:pt idx="587">
                  <c:v>39206</c:v>
                </c:pt>
                <c:pt idx="588">
                  <c:v>39209</c:v>
                </c:pt>
                <c:pt idx="589">
                  <c:v>39210</c:v>
                </c:pt>
                <c:pt idx="590">
                  <c:v>39211</c:v>
                </c:pt>
                <c:pt idx="591">
                  <c:v>39212</c:v>
                </c:pt>
                <c:pt idx="592">
                  <c:v>39213</c:v>
                </c:pt>
                <c:pt idx="593">
                  <c:v>39216</c:v>
                </c:pt>
                <c:pt idx="594">
                  <c:v>39217</c:v>
                </c:pt>
                <c:pt idx="595">
                  <c:v>39218</c:v>
                </c:pt>
                <c:pt idx="596">
                  <c:v>39219</c:v>
                </c:pt>
                <c:pt idx="597">
                  <c:v>39220</c:v>
                </c:pt>
                <c:pt idx="598">
                  <c:v>39223</c:v>
                </c:pt>
                <c:pt idx="599">
                  <c:v>39224</c:v>
                </c:pt>
                <c:pt idx="600">
                  <c:v>39225</c:v>
                </c:pt>
                <c:pt idx="601">
                  <c:v>39226</c:v>
                </c:pt>
                <c:pt idx="602">
                  <c:v>39227</c:v>
                </c:pt>
                <c:pt idx="603">
                  <c:v>39230</c:v>
                </c:pt>
                <c:pt idx="604">
                  <c:v>39231</c:v>
                </c:pt>
                <c:pt idx="605">
                  <c:v>39232</c:v>
                </c:pt>
                <c:pt idx="606">
                  <c:v>39233</c:v>
                </c:pt>
                <c:pt idx="607">
                  <c:v>39234</c:v>
                </c:pt>
                <c:pt idx="608">
                  <c:v>39237</c:v>
                </c:pt>
                <c:pt idx="609">
                  <c:v>39238</c:v>
                </c:pt>
                <c:pt idx="610">
                  <c:v>39239</c:v>
                </c:pt>
                <c:pt idx="611">
                  <c:v>39240</c:v>
                </c:pt>
                <c:pt idx="612">
                  <c:v>39241</c:v>
                </c:pt>
                <c:pt idx="613">
                  <c:v>39244</c:v>
                </c:pt>
                <c:pt idx="614">
                  <c:v>39245</c:v>
                </c:pt>
                <c:pt idx="615">
                  <c:v>39246</c:v>
                </c:pt>
                <c:pt idx="616">
                  <c:v>39247</c:v>
                </c:pt>
                <c:pt idx="617">
                  <c:v>39248</c:v>
                </c:pt>
                <c:pt idx="618">
                  <c:v>39251</c:v>
                </c:pt>
                <c:pt idx="619">
                  <c:v>39252</c:v>
                </c:pt>
                <c:pt idx="620">
                  <c:v>39253</c:v>
                </c:pt>
                <c:pt idx="621">
                  <c:v>39254</c:v>
                </c:pt>
                <c:pt idx="622">
                  <c:v>39255</c:v>
                </c:pt>
                <c:pt idx="623">
                  <c:v>39258</c:v>
                </c:pt>
                <c:pt idx="624">
                  <c:v>39259</c:v>
                </c:pt>
                <c:pt idx="625">
                  <c:v>39260</c:v>
                </c:pt>
                <c:pt idx="626">
                  <c:v>39261</c:v>
                </c:pt>
                <c:pt idx="627">
                  <c:v>39262</c:v>
                </c:pt>
                <c:pt idx="628">
                  <c:v>39265</c:v>
                </c:pt>
                <c:pt idx="629">
                  <c:v>39266</c:v>
                </c:pt>
                <c:pt idx="630">
                  <c:v>39267</c:v>
                </c:pt>
                <c:pt idx="631">
                  <c:v>39268</c:v>
                </c:pt>
                <c:pt idx="632">
                  <c:v>39269</c:v>
                </c:pt>
                <c:pt idx="633">
                  <c:v>39272</c:v>
                </c:pt>
                <c:pt idx="634">
                  <c:v>39273</c:v>
                </c:pt>
                <c:pt idx="635">
                  <c:v>39274</c:v>
                </c:pt>
                <c:pt idx="636">
                  <c:v>39275</c:v>
                </c:pt>
                <c:pt idx="637">
                  <c:v>39276</c:v>
                </c:pt>
                <c:pt idx="638">
                  <c:v>39279</c:v>
                </c:pt>
                <c:pt idx="639">
                  <c:v>39280</c:v>
                </c:pt>
                <c:pt idx="640">
                  <c:v>39281</c:v>
                </c:pt>
                <c:pt idx="641">
                  <c:v>39282</c:v>
                </c:pt>
                <c:pt idx="642">
                  <c:v>39286</c:v>
                </c:pt>
                <c:pt idx="643">
                  <c:v>39287</c:v>
                </c:pt>
                <c:pt idx="644">
                  <c:v>39288</c:v>
                </c:pt>
                <c:pt idx="645">
                  <c:v>39289</c:v>
                </c:pt>
                <c:pt idx="646">
                  <c:v>39290</c:v>
                </c:pt>
                <c:pt idx="647">
                  <c:v>39293</c:v>
                </c:pt>
                <c:pt idx="648">
                  <c:v>39294</c:v>
                </c:pt>
                <c:pt idx="649">
                  <c:v>39295</c:v>
                </c:pt>
                <c:pt idx="650">
                  <c:v>39296</c:v>
                </c:pt>
                <c:pt idx="651">
                  <c:v>39297</c:v>
                </c:pt>
                <c:pt idx="652">
                  <c:v>39300</c:v>
                </c:pt>
                <c:pt idx="653">
                  <c:v>39301</c:v>
                </c:pt>
                <c:pt idx="654">
                  <c:v>39302</c:v>
                </c:pt>
                <c:pt idx="655">
                  <c:v>39303</c:v>
                </c:pt>
                <c:pt idx="656">
                  <c:v>39304</c:v>
                </c:pt>
                <c:pt idx="657">
                  <c:v>39307</c:v>
                </c:pt>
                <c:pt idx="658">
                  <c:v>39308</c:v>
                </c:pt>
                <c:pt idx="659">
                  <c:v>39309</c:v>
                </c:pt>
                <c:pt idx="660">
                  <c:v>39310</c:v>
                </c:pt>
                <c:pt idx="661">
                  <c:v>39311</c:v>
                </c:pt>
                <c:pt idx="662">
                  <c:v>39314</c:v>
                </c:pt>
                <c:pt idx="663">
                  <c:v>39315</c:v>
                </c:pt>
                <c:pt idx="664">
                  <c:v>39316</c:v>
                </c:pt>
                <c:pt idx="665">
                  <c:v>39317</c:v>
                </c:pt>
                <c:pt idx="666">
                  <c:v>39318</c:v>
                </c:pt>
                <c:pt idx="667">
                  <c:v>39321</c:v>
                </c:pt>
                <c:pt idx="668">
                  <c:v>39322</c:v>
                </c:pt>
                <c:pt idx="669">
                  <c:v>39323</c:v>
                </c:pt>
                <c:pt idx="670">
                  <c:v>39324</c:v>
                </c:pt>
                <c:pt idx="671">
                  <c:v>39325</c:v>
                </c:pt>
                <c:pt idx="672">
                  <c:v>39328</c:v>
                </c:pt>
                <c:pt idx="673">
                  <c:v>39329</c:v>
                </c:pt>
                <c:pt idx="674">
                  <c:v>39330</c:v>
                </c:pt>
                <c:pt idx="675">
                  <c:v>39331</c:v>
                </c:pt>
                <c:pt idx="676">
                  <c:v>39332</c:v>
                </c:pt>
                <c:pt idx="677">
                  <c:v>39335</c:v>
                </c:pt>
                <c:pt idx="678">
                  <c:v>39336</c:v>
                </c:pt>
                <c:pt idx="679">
                  <c:v>39337</c:v>
                </c:pt>
                <c:pt idx="680">
                  <c:v>39338</c:v>
                </c:pt>
                <c:pt idx="681">
                  <c:v>39339</c:v>
                </c:pt>
                <c:pt idx="682">
                  <c:v>39342</c:v>
                </c:pt>
                <c:pt idx="683">
                  <c:v>39343</c:v>
                </c:pt>
                <c:pt idx="684">
                  <c:v>39344</c:v>
                </c:pt>
                <c:pt idx="685">
                  <c:v>39345</c:v>
                </c:pt>
                <c:pt idx="686">
                  <c:v>39346</c:v>
                </c:pt>
                <c:pt idx="687">
                  <c:v>39349</c:v>
                </c:pt>
                <c:pt idx="688">
                  <c:v>39350</c:v>
                </c:pt>
                <c:pt idx="689">
                  <c:v>39351</c:v>
                </c:pt>
                <c:pt idx="690">
                  <c:v>39352</c:v>
                </c:pt>
                <c:pt idx="691">
                  <c:v>39353</c:v>
                </c:pt>
                <c:pt idx="692">
                  <c:v>39356</c:v>
                </c:pt>
                <c:pt idx="693">
                  <c:v>39357</c:v>
                </c:pt>
                <c:pt idx="694">
                  <c:v>39358</c:v>
                </c:pt>
                <c:pt idx="695">
                  <c:v>39359</c:v>
                </c:pt>
                <c:pt idx="696">
                  <c:v>39360</c:v>
                </c:pt>
                <c:pt idx="697">
                  <c:v>39363</c:v>
                </c:pt>
                <c:pt idx="698">
                  <c:v>39364</c:v>
                </c:pt>
                <c:pt idx="699">
                  <c:v>39365</c:v>
                </c:pt>
                <c:pt idx="700">
                  <c:v>39366</c:v>
                </c:pt>
                <c:pt idx="701">
                  <c:v>39367</c:v>
                </c:pt>
                <c:pt idx="702">
                  <c:v>39370</c:v>
                </c:pt>
                <c:pt idx="703">
                  <c:v>39371</c:v>
                </c:pt>
                <c:pt idx="704">
                  <c:v>39372</c:v>
                </c:pt>
                <c:pt idx="705">
                  <c:v>39373</c:v>
                </c:pt>
                <c:pt idx="706">
                  <c:v>39374</c:v>
                </c:pt>
                <c:pt idx="707">
                  <c:v>39377</c:v>
                </c:pt>
                <c:pt idx="708">
                  <c:v>39378</c:v>
                </c:pt>
                <c:pt idx="709">
                  <c:v>39379</c:v>
                </c:pt>
                <c:pt idx="710">
                  <c:v>39380</c:v>
                </c:pt>
                <c:pt idx="711">
                  <c:v>39381</c:v>
                </c:pt>
                <c:pt idx="712">
                  <c:v>39384</c:v>
                </c:pt>
                <c:pt idx="713">
                  <c:v>39385</c:v>
                </c:pt>
                <c:pt idx="714">
                  <c:v>39386</c:v>
                </c:pt>
                <c:pt idx="715">
                  <c:v>39387</c:v>
                </c:pt>
                <c:pt idx="716">
                  <c:v>39388</c:v>
                </c:pt>
                <c:pt idx="717">
                  <c:v>39391</c:v>
                </c:pt>
                <c:pt idx="718">
                  <c:v>39392</c:v>
                </c:pt>
                <c:pt idx="719">
                  <c:v>39393</c:v>
                </c:pt>
                <c:pt idx="720">
                  <c:v>39394</c:v>
                </c:pt>
                <c:pt idx="721">
                  <c:v>39395</c:v>
                </c:pt>
                <c:pt idx="722">
                  <c:v>39398</c:v>
                </c:pt>
                <c:pt idx="723">
                  <c:v>39399</c:v>
                </c:pt>
                <c:pt idx="724">
                  <c:v>39400</c:v>
                </c:pt>
                <c:pt idx="725">
                  <c:v>39401</c:v>
                </c:pt>
                <c:pt idx="726">
                  <c:v>39402</c:v>
                </c:pt>
                <c:pt idx="727">
                  <c:v>39405</c:v>
                </c:pt>
                <c:pt idx="728">
                  <c:v>39406</c:v>
                </c:pt>
                <c:pt idx="729">
                  <c:v>39407</c:v>
                </c:pt>
                <c:pt idx="730">
                  <c:v>39408</c:v>
                </c:pt>
                <c:pt idx="731">
                  <c:v>39409</c:v>
                </c:pt>
                <c:pt idx="732">
                  <c:v>39412</c:v>
                </c:pt>
                <c:pt idx="733">
                  <c:v>39413</c:v>
                </c:pt>
                <c:pt idx="734">
                  <c:v>39414</c:v>
                </c:pt>
                <c:pt idx="735">
                  <c:v>39415</c:v>
                </c:pt>
                <c:pt idx="736">
                  <c:v>39416</c:v>
                </c:pt>
                <c:pt idx="737">
                  <c:v>39419</c:v>
                </c:pt>
                <c:pt idx="738">
                  <c:v>39420</c:v>
                </c:pt>
                <c:pt idx="739">
                  <c:v>39421</c:v>
                </c:pt>
                <c:pt idx="740">
                  <c:v>39422</c:v>
                </c:pt>
                <c:pt idx="741">
                  <c:v>39423</c:v>
                </c:pt>
                <c:pt idx="742">
                  <c:v>39426</c:v>
                </c:pt>
                <c:pt idx="743">
                  <c:v>39427</c:v>
                </c:pt>
                <c:pt idx="744">
                  <c:v>39428</c:v>
                </c:pt>
                <c:pt idx="745">
                  <c:v>39429</c:v>
                </c:pt>
                <c:pt idx="746">
                  <c:v>39430</c:v>
                </c:pt>
                <c:pt idx="747">
                  <c:v>39433</c:v>
                </c:pt>
                <c:pt idx="748">
                  <c:v>39434</c:v>
                </c:pt>
                <c:pt idx="749">
                  <c:v>39435</c:v>
                </c:pt>
                <c:pt idx="750">
                  <c:v>39436</c:v>
                </c:pt>
                <c:pt idx="751">
                  <c:v>39437</c:v>
                </c:pt>
                <c:pt idx="752">
                  <c:v>39440</c:v>
                </c:pt>
                <c:pt idx="753">
                  <c:v>39442</c:v>
                </c:pt>
                <c:pt idx="754">
                  <c:v>39443</c:v>
                </c:pt>
                <c:pt idx="755">
                  <c:v>39444</c:v>
                </c:pt>
                <c:pt idx="756">
                  <c:v>39447</c:v>
                </c:pt>
                <c:pt idx="757">
                  <c:v>39449</c:v>
                </c:pt>
                <c:pt idx="758">
                  <c:v>39450</c:v>
                </c:pt>
                <c:pt idx="759">
                  <c:v>39451</c:v>
                </c:pt>
                <c:pt idx="760">
                  <c:v>39454</c:v>
                </c:pt>
                <c:pt idx="761">
                  <c:v>39455</c:v>
                </c:pt>
                <c:pt idx="762">
                  <c:v>39456</c:v>
                </c:pt>
                <c:pt idx="763">
                  <c:v>39457</c:v>
                </c:pt>
                <c:pt idx="764">
                  <c:v>39458</c:v>
                </c:pt>
                <c:pt idx="765">
                  <c:v>39461</c:v>
                </c:pt>
                <c:pt idx="766">
                  <c:v>39462</c:v>
                </c:pt>
                <c:pt idx="767">
                  <c:v>39463</c:v>
                </c:pt>
                <c:pt idx="768">
                  <c:v>39464</c:v>
                </c:pt>
                <c:pt idx="769">
                  <c:v>39465</c:v>
                </c:pt>
                <c:pt idx="770">
                  <c:v>39468</c:v>
                </c:pt>
                <c:pt idx="771">
                  <c:v>39469</c:v>
                </c:pt>
                <c:pt idx="772">
                  <c:v>39470</c:v>
                </c:pt>
                <c:pt idx="773">
                  <c:v>39471</c:v>
                </c:pt>
                <c:pt idx="774">
                  <c:v>39472</c:v>
                </c:pt>
                <c:pt idx="775">
                  <c:v>39475</c:v>
                </c:pt>
                <c:pt idx="776">
                  <c:v>39476</c:v>
                </c:pt>
                <c:pt idx="777">
                  <c:v>39477</c:v>
                </c:pt>
                <c:pt idx="778">
                  <c:v>39478</c:v>
                </c:pt>
                <c:pt idx="779">
                  <c:v>39479</c:v>
                </c:pt>
                <c:pt idx="780">
                  <c:v>39482</c:v>
                </c:pt>
                <c:pt idx="781">
                  <c:v>39483</c:v>
                </c:pt>
                <c:pt idx="782">
                  <c:v>39484</c:v>
                </c:pt>
                <c:pt idx="783">
                  <c:v>39485</c:v>
                </c:pt>
                <c:pt idx="784">
                  <c:v>39486</c:v>
                </c:pt>
                <c:pt idx="785">
                  <c:v>39489</c:v>
                </c:pt>
                <c:pt idx="786">
                  <c:v>39490</c:v>
                </c:pt>
                <c:pt idx="787">
                  <c:v>39491</c:v>
                </c:pt>
                <c:pt idx="788">
                  <c:v>39492</c:v>
                </c:pt>
                <c:pt idx="789">
                  <c:v>39493</c:v>
                </c:pt>
                <c:pt idx="790">
                  <c:v>39496</c:v>
                </c:pt>
                <c:pt idx="791">
                  <c:v>39497</c:v>
                </c:pt>
                <c:pt idx="792">
                  <c:v>39498</c:v>
                </c:pt>
                <c:pt idx="793">
                  <c:v>39499</c:v>
                </c:pt>
                <c:pt idx="794">
                  <c:v>39500</c:v>
                </c:pt>
                <c:pt idx="795">
                  <c:v>39503</c:v>
                </c:pt>
                <c:pt idx="796">
                  <c:v>39504</c:v>
                </c:pt>
                <c:pt idx="797">
                  <c:v>39505</c:v>
                </c:pt>
                <c:pt idx="798">
                  <c:v>39506</c:v>
                </c:pt>
                <c:pt idx="799">
                  <c:v>39507</c:v>
                </c:pt>
                <c:pt idx="800">
                  <c:v>39510</c:v>
                </c:pt>
                <c:pt idx="801">
                  <c:v>39511</c:v>
                </c:pt>
                <c:pt idx="802">
                  <c:v>39512</c:v>
                </c:pt>
                <c:pt idx="803">
                  <c:v>39513</c:v>
                </c:pt>
                <c:pt idx="804">
                  <c:v>39514</c:v>
                </c:pt>
                <c:pt idx="805">
                  <c:v>39517</c:v>
                </c:pt>
                <c:pt idx="806">
                  <c:v>39518</c:v>
                </c:pt>
                <c:pt idx="807">
                  <c:v>39519</c:v>
                </c:pt>
                <c:pt idx="808">
                  <c:v>39520</c:v>
                </c:pt>
                <c:pt idx="809">
                  <c:v>39521</c:v>
                </c:pt>
                <c:pt idx="810">
                  <c:v>39524</c:v>
                </c:pt>
                <c:pt idx="811">
                  <c:v>39525</c:v>
                </c:pt>
                <c:pt idx="812">
                  <c:v>39526</c:v>
                </c:pt>
                <c:pt idx="813">
                  <c:v>39532</c:v>
                </c:pt>
                <c:pt idx="814">
                  <c:v>39533</c:v>
                </c:pt>
                <c:pt idx="815">
                  <c:v>39534</c:v>
                </c:pt>
                <c:pt idx="816">
                  <c:v>39535</c:v>
                </c:pt>
                <c:pt idx="817">
                  <c:v>39538</c:v>
                </c:pt>
                <c:pt idx="818">
                  <c:v>39539</c:v>
                </c:pt>
                <c:pt idx="819">
                  <c:v>39540</c:v>
                </c:pt>
                <c:pt idx="820">
                  <c:v>39541</c:v>
                </c:pt>
                <c:pt idx="821">
                  <c:v>39542</c:v>
                </c:pt>
                <c:pt idx="822">
                  <c:v>39545</c:v>
                </c:pt>
                <c:pt idx="823">
                  <c:v>39546</c:v>
                </c:pt>
                <c:pt idx="824">
                  <c:v>39547</c:v>
                </c:pt>
                <c:pt idx="825">
                  <c:v>39548</c:v>
                </c:pt>
                <c:pt idx="826">
                  <c:v>39549</c:v>
                </c:pt>
                <c:pt idx="827">
                  <c:v>39552</c:v>
                </c:pt>
                <c:pt idx="828">
                  <c:v>39553</c:v>
                </c:pt>
                <c:pt idx="829">
                  <c:v>39554</c:v>
                </c:pt>
                <c:pt idx="830">
                  <c:v>39555</c:v>
                </c:pt>
                <c:pt idx="831">
                  <c:v>39556</c:v>
                </c:pt>
                <c:pt idx="832">
                  <c:v>39559</c:v>
                </c:pt>
                <c:pt idx="833">
                  <c:v>39560</c:v>
                </c:pt>
                <c:pt idx="834">
                  <c:v>39561</c:v>
                </c:pt>
                <c:pt idx="835">
                  <c:v>39562</c:v>
                </c:pt>
                <c:pt idx="836">
                  <c:v>39563</c:v>
                </c:pt>
                <c:pt idx="837">
                  <c:v>39566</c:v>
                </c:pt>
                <c:pt idx="838">
                  <c:v>39567</c:v>
                </c:pt>
                <c:pt idx="839">
                  <c:v>39568</c:v>
                </c:pt>
                <c:pt idx="840">
                  <c:v>39570</c:v>
                </c:pt>
                <c:pt idx="841">
                  <c:v>39574</c:v>
                </c:pt>
                <c:pt idx="842">
                  <c:v>39575</c:v>
                </c:pt>
                <c:pt idx="843">
                  <c:v>39576</c:v>
                </c:pt>
                <c:pt idx="844">
                  <c:v>39577</c:v>
                </c:pt>
                <c:pt idx="845">
                  <c:v>39580</c:v>
                </c:pt>
                <c:pt idx="846">
                  <c:v>39581</c:v>
                </c:pt>
                <c:pt idx="847">
                  <c:v>39582</c:v>
                </c:pt>
                <c:pt idx="848">
                  <c:v>39583</c:v>
                </c:pt>
                <c:pt idx="849">
                  <c:v>39584</c:v>
                </c:pt>
                <c:pt idx="850">
                  <c:v>39587</c:v>
                </c:pt>
                <c:pt idx="851">
                  <c:v>39588</c:v>
                </c:pt>
                <c:pt idx="852">
                  <c:v>39589</c:v>
                </c:pt>
                <c:pt idx="853">
                  <c:v>39590</c:v>
                </c:pt>
                <c:pt idx="854">
                  <c:v>39591</c:v>
                </c:pt>
                <c:pt idx="855">
                  <c:v>39595</c:v>
                </c:pt>
                <c:pt idx="856">
                  <c:v>39596</c:v>
                </c:pt>
                <c:pt idx="857">
                  <c:v>39597</c:v>
                </c:pt>
                <c:pt idx="858">
                  <c:v>39598</c:v>
                </c:pt>
                <c:pt idx="859">
                  <c:v>39601</c:v>
                </c:pt>
                <c:pt idx="860">
                  <c:v>39602</c:v>
                </c:pt>
                <c:pt idx="861">
                  <c:v>39603</c:v>
                </c:pt>
                <c:pt idx="862">
                  <c:v>39604</c:v>
                </c:pt>
                <c:pt idx="863">
                  <c:v>39605</c:v>
                </c:pt>
                <c:pt idx="864">
                  <c:v>39608</c:v>
                </c:pt>
                <c:pt idx="865">
                  <c:v>39609</c:v>
                </c:pt>
                <c:pt idx="866">
                  <c:v>39610</c:v>
                </c:pt>
                <c:pt idx="867">
                  <c:v>39611</c:v>
                </c:pt>
                <c:pt idx="868">
                  <c:v>39612</c:v>
                </c:pt>
                <c:pt idx="869">
                  <c:v>39615</c:v>
                </c:pt>
                <c:pt idx="870">
                  <c:v>39616</c:v>
                </c:pt>
                <c:pt idx="871">
                  <c:v>39617</c:v>
                </c:pt>
                <c:pt idx="872">
                  <c:v>39618</c:v>
                </c:pt>
                <c:pt idx="873">
                  <c:v>39619</c:v>
                </c:pt>
                <c:pt idx="874">
                  <c:v>39622</c:v>
                </c:pt>
                <c:pt idx="875">
                  <c:v>39623</c:v>
                </c:pt>
                <c:pt idx="876">
                  <c:v>39624</c:v>
                </c:pt>
                <c:pt idx="877">
                  <c:v>39625</c:v>
                </c:pt>
                <c:pt idx="878">
                  <c:v>39626</c:v>
                </c:pt>
                <c:pt idx="879">
                  <c:v>39629</c:v>
                </c:pt>
                <c:pt idx="880">
                  <c:v>39630</c:v>
                </c:pt>
                <c:pt idx="881">
                  <c:v>39631</c:v>
                </c:pt>
                <c:pt idx="882">
                  <c:v>39632</c:v>
                </c:pt>
                <c:pt idx="883">
                  <c:v>39633</c:v>
                </c:pt>
                <c:pt idx="884">
                  <c:v>39636</c:v>
                </c:pt>
                <c:pt idx="885">
                  <c:v>39637</c:v>
                </c:pt>
                <c:pt idx="886">
                  <c:v>39638</c:v>
                </c:pt>
                <c:pt idx="887">
                  <c:v>39639</c:v>
                </c:pt>
                <c:pt idx="888">
                  <c:v>39640</c:v>
                </c:pt>
                <c:pt idx="889">
                  <c:v>39643</c:v>
                </c:pt>
                <c:pt idx="890">
                  <c:v>39644</c:v>
                </c:pt>
                <c:pt idx="891">
                  <c:v>39645</c:v>
                </c:pt>
                <c:pt idx="892">
                  <c:v>39646</c:v>
                </c:pt>
                <c:pt idx="893">
                  <c:v>39647</c:v>
                </c:pt>
                <c:pt idx="894">
                  <c:v>39650</c:v>
                </c:pt>
                <c:pt idx="895">
                  <c:v>39651</c:v>
                </c:pt>
                <c:pt idx="896">
                  <c:v>39652</c:v>
                </c:pt>
                <c:pt idx="897">
                  <c:v>39653</c:v>
                </c:pt>
                <c:pt idx="898">
                  <c:v>39654</c:v>
                </c:pt>
                <c:pt idx="899">
                  <c:v>39657</c:v>
                </c:pt>
                <c:pt idx="900">
                  <c:v>39658</c:v>
                </c:pt>
                <c:pt idx="901">
                  <c:v>39659</c:v>
                </c:pt>
                <c:pt idx="902">
                  <c:v>39660</c:v>
                </c:pt>
                <c:pt idx="903">
                  <c:v>39661</c:v>
                </c:pt>
                <c:pt idx="904">
                  <c:v>39664</c:v>
                </c:pt>
                <c:pt idx="905">
                  <c:v>39665</c:v>
                </c:pt>
                <c:pt idx="906">
                  <c:v>39666</c:v>
                </c:pt>
                <c:pt idx="907">
                  <c:v>39667</c:v>
                </c:pt>
                <c:pt idx="908">
                  <c:v>39668</c:v>
                </c:pt>
                <c:pt idx="909">
                  <c:v>39671</c:v>
                </c:pt>
                <c:pt idx="910">
                  <c:v>39672</c:v>
                </c:pt>
                <c:pt idx="911">
                  <c:v>39673</c:v>
                </c:pt>
                <c:pt idx="912">
                  <c:v>39674</c:v>
                </c:pt>
                <c:pt idx="913">
                  <c:v>39675</c:v>
                </c:pt>
                <c:pt idx="914">
                  <c:v>39678</c:v>
                </c:pt>
                <c:pt idx="915">
                  <c:v>39679</c:v>
                </c:pt>
                <c:pt idx="916">
                  <c:v>39680</c:v>
                </c:pt>
                <c:pt idx="917">
                  <c:v>39681</c:v>
                </c:pt>
                <c:pt idx="918">
                  <c:v>39682</c:v>
                </c:pt>
                <c:pt idx="919">
                  <c:v>39685</c:v>
                </c:pt>
                <c:pt idx="920">
                  <c:v>39686</c:v>
                </c:pt>
                <c:pt idx="921">
                  <c:v>39687</c:v>
                </c:pt>
                <c:pt idx="922">
                  <c:v>39688</c:v>
                </c:pt>
                <c:pt idx="923">
                  <c:v>39689</c:v>
                </c:pt>
                <c:pt idx="924">
                  <c:v>39692</c:v>
                </c:pt>
                <c:pt idx="925">
                  <c:v>39693</c:v>
                </c:pt>
                <c:pt idx="926">
                  <c:v>39694</c:v>
                </c:pt>
                <c:pt idx="927">
                  <c:v>39695</c:v>
                </c:pt>
                <c:pt idx="928">
                  <c:v>39696</c:v>
                </c:pt>
                <c:pt idx="929">
                  <c:v>39699</c:v>
                </c:pt>
                <c:pt idx="930">
                  <c:v>39700</c:v>
                </c:pt>
                <c:pt idx="931">
                  <c:v>39701</c:v>
                </c:pt>
                <c:pt idx="932">
                  <c:v>39702</c:v>
                </c:pt>
                <c:pt idx="933">
                  <c:v>39703</c:v>
                </c:pt>
                <c:pt idx="934">
                  <c:v>39706</c:v>
                </c:pt>
                <c:pt idx="935">
                  <c:v>39707</c:v>
                </c:pt>
                <c:pt idx="936">
                  <c:v>39708</c:v>
                </c:pt>
                <c:pt idx="937">
                  <c:v>39709</c:v>
                </c:pt>
                <c:pt idx="938">
                  <c:v>39710</c:v>
                </c:pt>
                <c:pt idx="939">
                  <c:v>39713</c:v>
                </c:pt>
                <c:pt idx="940">
                  <c:v>39714</c:v>
                </c:pt>
                <c:pt idx="941">
                  <c:v>39715</c:v>
                </c:pt>
                <c:pt idx="942">
                  <c:v>39716</c:v>
                </c:pt>
                <c:pt idx="943">
                  <c:v>39717</c:v>
                </c:pt>
                <c:pt idx="944">
                  <c:v>39720</c:v>
                </c:pt>
                <c:pt idx="945">
                  <c:v>39721</c:v>
                </c:pt>
                <c:pt idx="946">
                  <c:v>39722</c:v>
                </c:pt>
                <c:pt idx="947">
                  <c:v>39723</c:v>
                </c:pt>
                <c:pt idx="948">
                  <c:v>39724</c:v>
                </c:pt>
                <c:pt idx="949">
                  <c:v>39727</c:v>
                </c:pt>
                <c:pt idx="950">
                  <c:v>39728</c:v>
                </c:pt>
                <c:pt idx="951">
                  <c:v>39729</c:v>
                </c:pt>
                <c:pt idx="952">
                  <c:v>39730</c:v>
                </c:pt>
                <c:pt idx="953">
                  <c:v>39731</c:v>
                </c:pt>
                <c:pt idx="954">
                  <c:v>39734</c:v>
                </c:pt>
                <c:pt idx="955">
                  <c:v>39735</c:v>
                </c:pt>
                <c:pt idx="956">
                  <c:v>39736</c:v>
                </c:pt>
                <c:pt idx="957">
                  <c:v>39737</c:v>
                </c:pt>
                <c:pt idx="958">
                  <c:v>39738</c:v>
                </c:pt>
                <c:pt idx="959">
                  <c:v>39741</c:v>
                </c:pt>
                <c:pt idx="960">
                  <c:v>39742</c:v>
                </c:pt>
                <c:pt idx="961">
                  <c:v>39743</c:v>
                </c:pt>
                <c:pt idx="962">
                  <c:v>39744</c:v>
                </c:pt>
                <c:pt idx="963">
                  <c:v>39745</c:v>
                </c:pt>
                <c:pt idx="964">
                  <c:v>39748</c:v>
                </c:pt>
                <c:pt idx="965">
                  <c:v>39749</c:v>
                </c:pt>
                <c:pt idx="966">
                  <c:v>39750</c:v>
                </c:pt>
                <c:pt idx="967">
                  <c:v>39751</c:v>
                </c:pt>
                <c:pt idx="968">
                  <c:v>39752</c:v>
                </c:pt>
                <c:pt idx="969">
                  <c:v>39755</c:v>
                </c:pt>
                <c:pt idx="970">
                  <c:v>39756</c:v>
                </c:pt>
                <c:pt idx="971">
                  <c:v>39757</c:v>
                </c:pt>
                <c:pt idx="972">
                  <c:v>39758</c:v>
                </c:pt>
                <c:pt idx="973">
                  <c:v>39759</c:v>
                </c:pt>
                <c:pt idx="974">
                  <c:v>39762</c:v>
                </c:pt>
                <c:pt idx="975">
                  <c:v>39763</c:v>
                </c:pt>
                <c:pt idx="976">
                  <c:v>39764</c:v>
                </c:pt>
                <c:pt idx="977">
                  <c:v>39765</c:v>
                </c:pt>
                <c:pt idx="978">
                  <c:v>39766</c:v>
                </c:pt>
                <c:pt idx="979">
                  <c:v>39769</c:v>
                </c:pt>
                <c:pt idx="980">
                  <c:v>39770</c:v>
                </c:pt>
                <c:pt idx="981">
                  <c:v>39771</c:v>
                </c:pt>
                <c:pt idx="982">
                  <c:v>39772</c:v>
                </c:pt>
                <c:pt idx="983">
                  <c:v>39773</c:v>
                </c:pt>
                <c:pt idx="984">
                  <c:v>39776</c:v>
                </c:pt>
                <c:pt idx="985">
                  <c:v>39777</c:v>
                </c:pt>
                <c:pt idx="986">
                  <c:v>39778</c:v>
                </c:pt>
                <c:pt idx="987">
                  <c:v>39779</c:v>
                </c:pt>
                <c:pt idx="988">
                  <c:v>39780</c:v>
                </c:pt>
                <c:pt idx="989">
                  <c:v>39783</c:v>
                </c:pt>
                <c:pt idx="990">
                  <c:v>39784</c:v>
                </c:pt>
                <c:pt idx="991">
                  <c:v>39785</c:v>
                </c:pt>
                <c:pt idx="992">
                  <c:v>39786</c:v>
                </c:pt>
                <c:pt idx="993">
                  <c:v>39787</c:v>
                </c:pt>
                <c:pt idx="994">
                  <c:v>39790</c:v>
                </c:pt>
                <c:pt idx="995">
                  <c:v>39791</c:v>
                </c:pt>
                <c:pt idx="996">
                  <c:v>39792</c:v>
                </c:pt>
                <c:pt idx="997">
                  <c:v>39793</c:v>
                </c:pt>
                <c:pt idx="998">
                  <c:v>39794</c:v>
                </c:pt>
                <c:pt idx="999">
                  <c:v>39797</c:v>
                </c:pt>
                <c:pt idx="1000">
                  <c:v>39798</c:v>
                </c:pt>
                <c:pt idx="1001">
                  <c:v>39799</c:v>
                </c:pt>
                <c:pt idx="1002">
                  <c:v>39800</c:v>
                </c:pt>
                <c:pt idx="1003">
                  <c:v>39801</c:v>
                </c:pt>
                <c:pt idx="1004">
                  <c:v>39804</c:v>
                </c:pt>
                <c:pt idx="1005">
                  <c:v>39805</c:v>
                </c:pt>
                <c:pt idx="1006">
                  <c:v>39806</c:v>
                </c:pt>
                <c:pt idx="1007">
                  <c:v>39807</c:v>
                </c:pt>
                <c:pt idx="1008">
                  <c:v>39808</c:v>
                </c:pt>
                <c:pt idx="1009">
                  <c:v>39811</c:v>
                </c:pt>
                <c:pt idx="1010">
                  <c:v>39812</c:v>
                </c:pt>
                <c:pt idx="1011">
                  <c:v>39813</c:v>
                </c:pt>
                <c:pt idx="1012">
                  <c:v>39815</c:v>
                </c:pt>
                <c:pt idx="1013">
                  <c:v>39818</c:v>
                </c:pt>
                <c:pt idx="1014">
                  <c:v>39819</c:v>
                </c:pt>
                <c:pt idx="1015">
                  <c:v>39820</c:v>
                </c:pt>
                <c:pt idx="1016">
                  <c:v>39821</c:v>
                </c:pt>
                <c:pt idx="1017">
                  <c:v>39822</c:v>
                </c:pt>
                <c:pt idx="1018">
                  <c:v>39825</c:v>
                </c:pt>
                <c:pt idx="1019">
                  <c:v>39826</c:v>
                </c:pt>
                <c:pt idx="1020">
                  <c:v>39827</c:v>
                </c:pt>
                <c:pt idx="1021">
                  <c:v>39828</c:v>
                </c:pt>
                <c:pt idx="1022">
                  <c:v>39829</c:v>
                </c:pt>
                <c:pt idx="1023">
                  <c:v>39832</c:v>
                </c:pt>
                <c:pt idx="1024">
                  <c:v>39833</c:v>
                </c:pt>
                <c:pt idx="1025">
                  <c:v>39834</c:v>
                </c:pt>
                <c:pt idx="1026">
                  <c:v>39835</c:v>
                </c:pt>
                <c:pt idx="1027">
                  <c:v>39836</c:v>
                </c:pt>
                <c:pt idx="1028">
                  <c:v>39839</c:v>
                </c:pt>
                <c:pt idx="1029">
                  <c:v>39840</c:v>
                </c:pt>
                <c:pt idx="1030">
                  <c:v>39841</c:v>
                </c:pt>
                <c:pt idx="1031">
                  <c:v>39842</c:v>
                </c:pt>
                <c:pt idx="1032">
                  <c:v>39843</c:v>
                </c:pt>
                <c:pt idx="1033">
                  <c:v>39846</c:v>
                </c:pt>
                <c:pt idx="1034">
                  <c:v>39847</c:v>
                </c:pt>
                <c:pt idx="1035">
                  <c:v>39848</c:v>
                </c:pt>
                <c:pt idx="1036">
                  <c:v>39849</c:v>
                </c:pt>
                <c:pt idx="1037">
                  <c:v>39850</c:v>
                </c:pt>
                <c:pt idx="1038">
                  <c:v>39853</c:v>
                </c:pt>
                <c:pt idx="1039">
                  <c:v>39854</c:v>
                </c:pt>
                <c:pt idx="1040">
                  <c:v>39855</c:v>
                </c:pt>
                <c:pt idx="1041">
                  <c:v>39856</c:v>
                </c:pt>
                <c:pt idx="1042">
                  <c:v>39857</c:v>
                </c:pt>
                <c:pt idx="1043">
                  <c:v>39860</c:v>
                </c:pt>
                <c:pt idx="1044">
                  <c:v>39861</c:v>
                </c:pt>
                <c:pt idx="1045">
                  <c:v>39862</c:v>
                </c:pt>
                <c:pt idx="1046">
                  <c:v>39863</c:v>
                </c:pt>
                <c:pt idx="1047">
                  <c:v>39864</c:v>
                </c:pt>
                <c:pt idx="1048">
                  <c:v>39867</c:v>
                </c:pt>
                <c:pt idx="1049">
                  <c:v>39868</c:v>
                </c:pt>
                <c:pt idx="1050">
                  <c:v>39869</c:v>
                </c:pt>
                <c:pt idx="1051">
                  <c:v>39870</c:v>
                </c:pt>
                <c:pt idx="1052">
                  <c:v>39871</c:v>
                </c:pt>
                <c:pt idx="1053">
                  <c:v>39874</c:v>
                </c:pt>
                <c:pt idx="1054">
                  <c:v>39875</c:v>
                </c:pt>
                <c:pt idx="1055">
                  <c:v>39876</c:v>
                </c:pt>
                <c:pt idx="1056">
                  <c:v>39877</c:v>
                </c:pt>
                <c:pt idx="1057">
                  <c:v>39878</c:v>
                </c:pt>
                <c:pt idx="1058">
                  <c:v>39881</c:v>
                </c:pt>
                <c:pt idx="1059">
                  <c:v>39882</c:v>
                </c:pt>
                <c:pt idx="1060">
                  <c:v>39883</c:v>
                </c:pt>
                <c:pt idx="1061">
                  <c:v>39884</c:v>
                </c:pt>
                <c:pt idx="1062">
                  <c:v>39885</c:v>
                </c:pt>
                <c:pt idx="1063">
                  <c:v>39888</c:v>
                </c:pt>
                <c:pt idx="1064">
                  <c:v>39889</c:v>
                </c:pt>
                <c:pt idx="1065">
                  <c:v>39890</c:v>
                </c:pt>
                <c:pt idx="1066">
                  <c:v>39891</c:v>
                </c:pt>
                <c:pt idx="1067">
                  <c:v>39892</c:v>
                </c:pt>
                <c:pt idx="1068">
                  <c:v>39895</c:v>
                </c:pt>
                <c:pt idx="1069">
                  <c:v>39896</c:v>
                </c:pt>
                <c:pt idx="1070">
                  <c:v>39897</c:v>
                </c:pt>
                <c:pt idx="1071">
                  <c:v>39898</c:v>
                </c:pt>
                <c:pt idx="1072">
                  <c:v>39899</c:v>
                </c:pt>
                <c:pt idx="1073">
                  <c:v>39902</c:v>
                </c:pt>
                <c:pt idx="1074">
                  <c:v>39903</c:v>
                </c:pt>
                <c:pt idx="1075">
                  <c:v>39904</c:v>
                </c:pt>
                <c:pt idx="1076">
                  <c:v>39905</c:v>
                </c:pt>
                <c:pt idx="1077">
                  <c:v>39906</c:v>
                </c:pt>
                <c:pt idx="1078">
                  <c:v>39909</c:v>
                </c:pt>
                <c:pt idx="1079">
                  <c:v>39910</c:v>
                </c:pt>
                <c:pt idx="1080">
                  <c:v>39911</c:v>
                </c:pt>
                <c:pt idx="1081">
                  <c:v>39912</c:v>
                </c:pt>
                <c:pt idx="1082">
                  <c:v>39913</c:v>
                </c:pt>
                <c:pt idx="1083">
                  <c:v>39916</c:v>
                </c:pt>
                <c:pt idx="1084">
                  <c:v>39917</c:v>
                </c:pt>
                <c:pt idx="1085">
                  <c:v>39918</c:v>
                </c:pt>
                <c:pt idx="1086">
                  <c:v>39919</c:v>
                </c:pt>
                <c:pt idx="1087">
                  <c:v>39920</c:v>
                </c:pt>
                <c:pt idx="1088">
                  <c:v>39923</c:v>
                </c:pt>
                <c:pt idx="1089">
                  <c:v>39924</c:v>
                </c:pt>
                <c:pt idx="1090">
                  <c:v>39925</c:v>
                </c:pt>
                <c:pt idx="1091">
                  <c:v>39926</c:v>
                </c:pt>
                <c:pt idx="1092">
                  <c:v>39927</c:v>
                </c:pt>
                <c:pt idx="1093">
                  <c:v>39930</c:v>
                </c:pt>
                <c:pt idx="1094">
                  <c:v>39931</c:v>
                </c:pt>
                <c:pt idx="1095">
                  <c:v>39932</c:v>
                </c:pt>
                <c:pt idx="1096">
                  <c:v>39933</c:v>
                </c:pt>
                <c:pt idx="1097">
                  <c:v>39934</c:v>
                </c:pt>
                <c:pt idx="1098">
                  <c:v>39937</c:v>
                </c:pt>
                <c:pt idx="1099">
                  <c:v>39938</c:v>
                </c:pt>
                <c:pt idx="1100">
                  <c:v>39939</c:v>
                </c:pt>
                <c:pt idx="1101">
                  <c:v>39940</c:v>
                </c:pt>
                <c:pt idx="1102">
                  <c:v>39941</c:v>
                </c:pt>
                <c:pt idx="1103">
                  <c:v>39944</c:v>
                </c:pt>
                <c:pt idx="1104">
                  <c:v>39945</c:v>
                </c:pt>
                <c:pt idx="1105">
                  <c:v>39946</c:v>
                </c:pt>
                <c:pt idx="1106">
                  <c:v>39947</c:v>
                </c:pt>
                <c:pt idx="1107">
                  <c:v>39948</c:v>
                </c:pt>
                <c:pt idx="1108">
                  <c:v>39951</c:v>
                </c:pt>
                <c:pt idx="1109">
                  <c:v>39952</c:v>
                </c:pt>
                <c:pt idx="1110">
                  <c:v>39953</c:v>
                </c:pt>
                <c:pt idx="1111">
                  <c:v>39954</c:v>
                </c:pt>
                <c:pt idx="1112">
                  <c:v>39955</c:v>
                </c:pt>
                <c:pt idx="1113">
                  <c:v>39958</c:v>
                </c:pt>
                <c:pt idx="1114">
                  <c:v>39959</c:v>
                </c:pt>
                <c:pt idx="1115">
                  <c:v>39960</c:v>
                </c:pt>
                <c:pt idx="1116">
                  <c:v>39961</c:v>
                </c:pt>
                <c:pt idx="1117">
                  <c:v>39962</c:v>
                </c:pt>
                <c:pt idx="1118">
                  <c:v>39965</c:v>
                </c:pt>
                <c:pt idx="1119">
                  <c:v>39966</c:v>
                </c:pt>
                <c:pt idx="1120">
                  <c:v>39967</c:v>
                </c:pt>
                <c:pt idx="1121">
                  <c:v>39968</c:v>
                </c:pt>
                <c:pt idx="1122">
                  <c:v>39969</c:v>
                </c:pt>
                <c:pt idx="1123">
                  <c:v>39972</c:v>
                </c:pt>
                <c:pt idx="1124">
                  <c:v>39973</c:v>
                </c:pt>
                <c:pt idx="1125">
                  <c:v>39974</c:v>
                </c:pt>
                <c:pt idx="1126">
                  <c:v>39975</c:v>
                </c:pt>
                <c:pt idx="1127">
                  <c:v>39976</c:v>
                </c:pt>
                <c:pt idx="1128">
                  <c:v>39979</c:v>
                </c:pt>
                <c:pt idx="1129">
                  <c:v>39980</c:v>
                </c:pt>
                <c:pt idx="1130">
                  <c:v>39981</c:v>
                </c:pt>
                <c:pt idx="1131">
                  <c:v>39982</c:v>
                </c:pt>
                <c:pt idx="1132">
                  <c:v>39983</c:v>
                </c:pt>
                <c:pt idx="1133">
                  <c:v>39986</c:v>
                </c:pt>
                <c:pt idx="1134">
                  <c:v>39987</c:v>
                </c:pt>
                <c:pt idx="1135">
                  <c:v>39988</c:v>
                </c:pt>
                <c:pt idx="1136">
                  <c:v>39989</c:v>
                </c:pt>
                <c:pt idx="1137">
                  <c:v>39990</c:v>
                </c:pt>
                <c:pt idx="1138">
                  <c:v>39993</c:v>
                </c:pt>
                <c:pt idx="1139">
                  <c:v>39994</c:v>
                </c:pt>
                <c:pt idx="1140">
                  <c:v>39995</c:v>
                </c:pt>
                <c:pt idx="1141">
                  <c:v>39996</c:v>
                </c:pt>
                <c:pt idx="1142">
                  <c:v>39997</c:v>
                </c:pt>
                <c:pt idx="1143">
                  <c:v>40000</c:v>
                </c:pt>
                <c:pt idx="1144">
                  <c:v>40001</c:v>
                </c:pt>
                <c:pt idx="1145">
                  <c:v>40002</c:v>
                </c:pt>
                <c:pt idx="1146">
                  <c:v>40003</c:v>
                </c:pt>
                <c:pt idx="1147">
                  <c:v>40004</c:v>
                </c:pt>
                <c:pt idx="1148">
                  <c:v>40007</c:v>
                </c:pt>
                <c:pt idx="1149">
                  <c:v>40008</c:v>
                </c:pt>
                <c:pt idx="1150">
                  <c:v>40009</c:v>
                </c:pt>
                <c:pt idx="1151">
                  <c:v>40010</c:v>
                </c:pt>
                <c:pt idx="1152">
                  <c:v>40011</c:v>
                </c:pt>
                <c:pt idx="1153">
                  <c:v>40014</c:v>
                </c:pt>
                <c:pt idx="1154">
                  <c:v>40015</c:v>
                </c:pt>
                <c:pt idx="1155">
                  <c:v>40016</c:v>
                </c:pt>
                <c:pt idx="1156">
                  <c:v>40017</c:v>
                </c:pt>
                <c:pt idx="1157">
                  <c:v>40018</c:v>
                </c:pt>
                <c:pt idx="1158">
                  <c:v>40021</c:v>
                </c:pt>
                <c:pt idx="1159">
                  <c:v>40022</c:v>
                </c:pt>
                <c:pt idx="1160">
                  <c:v>40023</c:v>
                </c:pt>
                <c:pt idx="1161">
                  <c:v>40024</c:v>
                </c:pt>
                <c:pt idx="1162">
                  <c:v>40025</c:v>
                </c:pt>
                <c:pt idx="1163">
                  <c:v>40028</c:v>
                </c:pt>
                <c:pt idx="1164">
                  <c:v>40029</c:v>
                </c:pt>
                <c:pt idx="1165">
                  <c:v>40030</c:v>
                </c:pt>
                <c:pt idx="1166">
                  <c:v>40031</c:v>
                </c:pt>
                <c:pt idx="1167">
                  <c:v>40032</c:v>
                </c:pt>
                <c:pt idx="1168">
                  <c:v>40035</c:v>
                </c:pt>
                <c:pt idx="1169">
                  <c:v>40036</c:v>
                </c:pt>
                <c:pt idx="1170">
                  <c:v>40037</c:v>
                </c:pt>
                <c:pt idx="1171">
                  <c:v>40038</c:v>
                </c:pt>
                <c:pt idx="1172">
                  <c:v>40039</c:v>
                </c:pt>
                <c:pt idx="1173">
                  <c:v>40042</c:v>
                </c:pt>
                <c:pt idx="1174">
                  <c:v>40043</c:v>
                </c:pt>
                <c:pt idx="1175">
                  <c:v>40044</c:v>
                </c:pt>
                <c:pt idx="1176">
                  <c:v>40045</c:v>
                </c:pt>
                <c:pt idx="1177">
                  <c:v>40046</c:v>
                </c:pt>
                <c:pt idx="1178">
                  <c:v>40049</c:v>
                </c:pt>
                <c:pt idx="1179">
                  <c:v>40050</c:v>
                </c:pt>
                <c:pt idx="1180">
                  <c:v>40051</c:v>
                </c:pt>
                <c:pt idx="1181">
                  <c:v>40052</c:v>
                </c:pt>
                <c:pt idx="1182">
                  <c:v>40053</c:v>
                </c:pt>
                <c:pt idx="1183">
                  <c:v>40056</c:v>
                </c:pt>
                <c:pt idx="1184">
                  <c:v>40057</c:v>
                </c:pt>
                <c:pt idx="1185">
                  <c:v>40058</c:v>
                </c:pt>
                <c:pt idx="1186">
                  <c:v>40059</c:v>
                </c:pt>
                <c:pt idx="1187">
                  <c:v>40060</c:v>
                </c:pt>
                <c:pt idx="1188">
                  <c:v>40063</c:v>
                </c:pt>
                <c:pt idx="1189">
                  <c:v>40064</c:v>
                </c:pt>
                <c:pt idx="1190">
                  <c:v>40065</c:v>
                </c:pt>
                <c:pt idx="1191">
                  <c:v>40066</c:v>
                </c:pt>
                <c:pt idx="1192">
                  <c:v>40067</c:v>
                </c:pt>
                <c:pt idx="1193">
                  <c:v>40070</c:v>
                </c:pt>
                <c:pt idx="1194">
                  <c:v>40071</c:v>
                </c:pt>
                <c:pt idx="1195">
                  <c:v>40072</c:v>
                </c:pt>
                <c:pt idx="1196">
                  <c:v>40073</c:v>
                </c:pt>
                <c:pt idx="1197">
                  <c:v>40074</c:v>
                </c:pt>
                <c:pt idx="1198">
                  <c:v>40077</c:v>
                </c:pt>
                <c:pt idx="1199">
                  <c:v>40078</c:v>
                </c:pt>
                <c:pt idx="1200">
                  <c:v>40079</c:v>
                </c:pt>
                <c:pt idx="1201">
                  <c:v>40080</c:v>
                </c:pt>
                <c:pt idx="1202">
                  <c:v>40081</c:v>
                </c:pt>
                <c:pt idx="1203">
                  <c:v>40084</c:v>
                </c:pt>
                <c:pt idx="1204">
                  <c:v>40085</c:v>
                </c:pt>
                <c:pt idx="1205">
                  <c:v>40086</c:v>
                </c:pt>
                <c:pt idx="1206">
                  <c:v>40087</c:v>
                </c:pt>
                <c:pt idx="1207">
                  <c:v>40088</c:v>
                </c:pt>
                <c:pt idx="1208">
                  <c:v>40091</c:v>
                </c:pt>
                <c:pt idx="1209">
                  <c:v>40092</c:v>
                </c:pt>
                <c:pt idx="1210">
                  <c:v>40093</c:v>
                </c:pt>
                <c:pt idx="1211">
                  <c:v>40094</c:v>
                </c:pt>
                <c:pt idx="1212">
                  <c:v>40095</c:v>
                </c:pt>
                <c:pt idx="1213">
                  <c:v>40098</c:v>
                </c:pt>
                <c:pt idx="1214">
                  <c:v>40099</c:v>
                </c:pt>
                <c:pt idx="1215">
                  <c:v>40100</c:v>
                </c:pt>
                <c:pt idx="1216">
                  <c:v>40101</c:v>
                </c:pt>
                <c:pt idx="1217">
                  <c:v>40102</c:v>
                </c:pt>
                <c:pt idx="1218">
                  <c:v>40105</c:v>
                </c:pt>
                <c:pt idx="1219">
                  <c:v>40106</c:v>
                </c:pt>
                <c:pt idx="1220">
                  <c:v>40107</c:v>
                </c:pt>
                <c:pt idx="1221">
                  <c:v>40108</c:v>
                </c:pt>
                <c:pt idx="1222">
                  <c:v>40109</c:v>
                </c:pt>
                <c:pt idx="1223">
                  <c:v>40112</c:v>
                </c:pt>
                <c:pt idx="1224">
                  <c:v>40113</c:v>
                </c:pt>
                <c:pt idx="1225">
                  <c:v>40114</c:v>
                </c:pt>
                <c:pt idx="1226">
                  <c:v>40115</c:v>
                </c:pt>
                <c:pt idx="1227">
                  <c:v>40116</c:v>
                </c:pt>
                <c:pt idx="1228">
                  <c:v>40119</c:v>
                </c:pt>
                <c:pt idx="1229">
                  <c:v>40120</c:v>
                </c:pt>
                <c:pt idx="1230">
                  <c:v>40121</c:v>
                </c:pt>
                <c:pt idx="1231">
                  <c:v>40122</c:v>
                </c:pt>
                <c:pt idx="1232">
                  <c:v>40123</c:v>
                </c:pt>
                <c:pt idx="1233">
                  <c:v>40126</c:v>
                </c:pt>
                <c:pt idx="1234">
                  <c:v>40127</c:v>
                </c:pt>
                <c:pt idx="1235">
                  <c:v>40128</c:v>
                </c:pt>
                <c:pt idx="1236">
                  <c:v>40129</c:v>
                </c:pt>
                <c:pt idx="1237">
                  <c:v>40130</c:v>
                </c:pt>
                <c:pt idx="1238">
                  <c:v>40133</c:v>
                </c:pt>
                <c:pt idx="1239">
                  <c:v>40134</c:v>
                </c:pt>
                <c:pt idx="1240">
                  <c:v>40135</c:v>
                </c:pt>
                <c:pt idx="1241">
                  <c:v>40136</c:v>
                </c:pt>
                <c:pt idx="1242">
                  <c:v>40137</c:v>
                </c:pt>
                <c:pt idx="1243">
                  <c:v>40140</c:v>
                </c:pt>
                <c:pt idx="1244">
                  <c:v>40141</c:v>
                </c:pt>
                <c:pt idx="1245">
                  <c:v>40142</c:v>
                </c:pt>
                <c:pt idx="1246">
                  <c:v>40143</c:v>
                </c:pt>
                <c:pt idx="1247">
                  <c:v>40144</c:v>
                </c:pt>
                <c:pt idx="1248">
                  <c:v>40147</c:v>
                </c:pt>
                <c:pt idx="1249">
                  <c:v>40148</c:v>
                </c:pt>
                <c:pt idx="1250">
                  <c:v>40149</c:v>
                </c:pt>
                <c:pt idx="1251">
                  <c:v>40150</c:v>
                </c:pt>
                <c:pt idx="1252">
                  <c:v>40151</c:v>
                </c:pt>
                <c:pt idx="1253">
                  <c:v>40154</c:v>
                </c:pt>
                <c:pt idx="1254">
                  <c:v>40155</c:v>
                </c:pt>
                <c:pt idx="1255">
                  <c:v>40156</c:v>
                </c:pt>
                <c:pt idx="1256">
                  <c:v>40157</c:v>
                </c:pt>
                <c:pt idx="1257">
                  <c:v>40158</c:v>
                </c:pt>
                <c:pt idx="1258">
                  <c:v>40161</c:v>
                </c:pt>
                <c:pt idx="1259">
                  <c:v>40162</c:v>
                </c:pt>
                <c:pt idx="1260">
                  <c:v>40163</c:v>
                </c:pt>
                <c:pt idx="1261">
                  <c:v>40164</c:v>
                </c:pt>
                <c:pt idx="1262">
                  <c:v>40165</c:v>
                </c:pt>
                <c:pt idx="1263">
                  <c:v>40168</c:v>
                </c:pt>
                <c:pt idx="1264">
                  <c:v>40169</c:v>
                </c:pt>
                <c:pt idx="1265">
                  <c:v>40170</c:v>
                </c:pt>
                <c:pt idx="1266">
                  <c:v>40171</c:v>
                </c:pt>
                <c:pt idx="1267">
                  <c:v>40172</c:v>
                </c:pt>
                <c:pt idx="1268">
                  <c:v>40175</c:v>
                </c:pt>
                <c:pt idx="1269">
                  <c:v>40176</c:v>
                </c:pt>
                <c:pt idx="1270">
                  <c:v>40177</c:v>
                </c:pt>
                <c:pt idx="1271">
                  <c:v>40178</c:v>
                </c:pt>
                <c:pt idx="1272">
                  <c:v>40182</c:v>
                </c:pt>
                <c:pt idx="1273">
                  <c:v>40183</c:v>
                </c:pt>
                <c:pt idx="1274">
                  <c:v>40184</c:v>
                </c:pt>
                <c:pt idx="1275">
                  <c:v>40185</c:v>
                </c:pt>
                <c:pt idx="1276">
                  <c:v>40186</c:v>
                </c:pt>
                <c:pt idx="1277">
                  <c:v>40189</c:v>
                </c:pt>
                <c:pt idx="1278">
                  <c:v>40190</c:v>
                </c:pt>
                <c:pt idx="1279">
                  <c:v>40191</c:v>
                </c:pt>
                <c:pt idx="1280">
                  <c:v>40192</c:v>
                </c:pt>
                <c:pt idx="1281">
                  <c:v>40193</c:v>
                </c:pt>
                <c:pt idx="1282">
                  <c:v>40196</c:v>
                </c:pt>
                <c:pt idx="1283">
                  <c:v>40197</c:v>
                </c:pt>
                <c:pt idx="1284">
                  <c:v>40198</c:v>
                </c:pt>
                <c:pt idx="1285">
                  <c:v>40199</c:v>
                </c:pt>
                <c:pt idx="1286">
                  <c:v>40200</c:v>
                </c:pt>
                <c:pt idx="1287">
                  <c:v>40203</c:v>
                </c:pt>
                <c:pt idx="1288">
                  <c:v>40204</c:v>
                </c:pt>
                <c:pt idx="1289">
                  <c:v>40205</c:v>
                </c:pt>
                <c:pt idx="1290">
                  <c:v>40206</c:v>
                </c:pt>
                <c:pt idx="1291">
                  <c:v>40207</c:v>
                </c:pt>
                <c:pt idx="1292">
                  <c:v>40210</c:v>
                </c:pt>
                <c:pt idx="1293">
                  <c:v>40211</c:v>
                </c:pt>
                <c:pt idx="1294">
                  <c:v>40212</c:v>
                </c:pt>
                <c:pt idx="1295">
                  <c:v>40213</c:v>
                </c:pt>
                <c:pt idx="1296">
                  <c:v>40214</c:v>
                </c:pt>
                <c:pt idx="1297">
                  <c:v>40217</c:v>
                </c:pt>
                <c:pt idx="1298">
                  <c:v>40218</c:v>
                </c:pt>
                <c:pt idx="1299">
                  <c:v>40219</c:v>
                </c:pt>
                <c:pt idx="1300">
                  <c:v>40220</c:v>
                </c:pt>
                <c:pt idx="1301">
                  <c:v>40221</c:v>
                </c:pt>
                <c:pt idx="1302">
                  <c:v>40224</c:v>
                </c:pt>
                <c:pt idx="1303">
                  <c:v>40225</c:v>
                </c:pt>
                <c:pt idx="1304">
                  <c:v>40226</c:v>
                </c:pt>
                <c:pt idx="1305">
                  <c:v>40227</c:v>
                </c:pt>
                <c:pt idx="1306">
                  <c:v>40228</c:v>
                </c:pt>
                <c:pt idx="1307">
                  <c:v>40231</c:v>
                </c:pt>
                <c:pt idx="1308">
                  <c:v>40232</c:v>
                </c:pt>
                <c:pt idx="1309">
                  <c:v>40233</c:v>
                </c:pt>
                <c:pt idx="1310">
                  <c:v>40234</c:v>
                </c:pt>
                <c:pt idx="1311">
                  <c:v>40235</c:v>
                </c:pt>
                <c:pt idx="1312">
                  <c:v>40238</c:v>
                </c:pt>
                <c:pt idx="1313">
                  <c:v>40239</c:v>
                </c:pt>
                <c:pt idx="1314">
                  <c:v>40240</c:v>
                </c:pt>
                <c:pt idx="1315">
                  <c:v>40241</c:v>
                </c:pt>
                <c:pt idx="1316">
                  <c:v>40242</c:v>
                </c:pt>
                <c:pt idx="1317">
                  <c:v>40245</c:v>
                </c:pt>
                <c:pt idx="1318">
                  <c:v>40246</c:v>
                </c:pt>
                <c:pt idx="1319">
                  <c:v>40247</c:v>
                </c:pt>
                <c:pt idx="1320">
                  <c:v>40248</c:v>
                </c:pt>
                <c:pt idx="1321">
                  <c:v>40249</c:v>
                </c:pt>
                <c:pt idx="1322">
                  <c:v>40252</c:v>
                </c:pt>
                <c:pt idx="1323">
                  <c:v>40253</c:v>
                </c:pt>
                <c:pt idx="1324">
                  <c:v>40254</c:v>
                </c:pt>
                <c:pt idx="1325">
                  <c:v>40255</c:v>
                </c:pt>
                <c:pt idx="1326">
                  <c:v>40256</c:v>
                </c:pt>
                <c:pt idx="1327">
                  <c:v>40259</c:v>
                </c:pt>
                <c:pt idx="1328">
                  <c:v>40260</c:v>
                </c:pt>
                <c:pt idx="1329">
                  <c:v>40261</c:v>
                </c:pt>
                <c:pt idx="1330">
                  <c:v>40262</c:v>
                </c:pt>
                <c:pt idx="1331">
                  <c:v>40263</c:v>
                </c:pt>
                <c:pt idx="1332">
                  <c:v>40266</c:v>
                </c:pt>
                <c:pt idx="1333">
                  <c:v>40267</c:v>
                </c:pt>
                <c:pt idx="1334">
                  <c:v>40268</c:v>
                </c:pt>
                <c:pt idx="1335">
                  <c:v>40273</c:v>
                </c:pt>
                <c:pt idx="1336">
                  <c:v>40274</c:v>
                </c:pt>
                <c:pt idx="1337">
                  <c:v>40275</c:v>
                </c:pt>
                <c:pt idx="1338">
                  <c:v>40276</c:v>
                </c:pt>
                <c:pt idx="1339">
                  <c:v>40277</c:v>
                </c:pt>
                <c:pt idx="1340">
                  <c:v>40280</c:v>
                </c:pt>
                <c:pt idx="1341">
                  <c:v>40281</c:v>
                </c:pt>
                <c:pt idx="1342">
                  <c:v>40282</c:v>
                </c:pt>
                <c:pt idx="1343">
                  <c:v>40283</c:v>
                </c:pt>
                <c:pt idx="1344">
                  <c:v>40284</c:v>
                </c:pt>
                <c:pt idx="1345">
                  <c:v>40287</c:v>
                </c:pt>
                <c:pt idx="1346">
                  <c:v>40288</c:v>
                </c:pt>
                <c:pt idx="1347">
                  <c:v>40289</c:v>
                </c:pt>
                <c:pt idx="1348">
                  <c:v>40290</c:v>
                </c:pt>
                <c:pt idx="1349">
                  <c:v>40291</c:v>
                </c:pt>
                <c:pt idx="1350">
                  <c:v>40294</c:v>
                </c:pt>
                <c:pt idx="1351">
                  <c:v>40295</c:v>
                </c:pt>
                <c:pt idx="1352">
                  <c:v>40296</c:v>
                </c:pt>
                <c:pt idx="1353">
                  <c:v>40297</c:v>
                </c:pt>
                <c:pt idx="1354">
                  <c:v>40298</c:v>
                </c:pt>
                <c:pt idx="1355">
                  <c:v>40301</c:v>
                </c:pt>
                <c:pt idx="1356">
                  <c:v>40302</c:v>
                </c:pt>
                <c:pt idx="1357">
                  <c:v>40303</c:v>
                </c:pt>
                <c:pt idx="1358">
                  <c:v>40304</c:v>
                </c:pt>
                <c:pt idx="1359">
                  <c:v>40305</c:v>
                </c:pt>
                <c:pt idx="1360">
                  <c:v>40308</c:v>
                </c:pt>
                <c:pt idx="1361">
                  <c:v>40309</c:v>
                </c:pt>
                <c:pt idx="1362">
                  <c:v>40310</c:v>
                </c:pt>
                <c:pt idx="1363">
                  <c:v>40311</c:v>
                </c:pt>
                <c:pt idx="1364">
                  <c:v>40312</c:v>
                </c:pt>
                <c:pt idx="1365">
                  <c:v>40315</c:v>
                </c:pt>
                <c:pt idx="1366">
                  <c:v>40316</c:v>
                </c:pt>
                <c:pt idx="1367">
                  <c:v>40317</c:v>
                </c:pt>
                <c:pt idx="1368">
                  <c:v>40318</c:v>
                </c:pt>
                <c:pt idx="1369">
                  <c:v>40319</c:v>
                </c:pt>
                <c:pt idx="1370">
                  <c:v>40322</c:v>
                </c:pt>
                <c:pt idx="1371">
                  <c:v>40323</c:v>
                </c:pt>
                <c:pt idx="1372">
                  <c:v>40324</c:v>
                </c:pt>
                <c:pt idx="1373">
                  <c:v>40325</c:v>
                </c:pt>
                <c:pt idx="1374">
                  <c:v>40326</c:v>
                </c:pt>
                <c:pt idx="1375">
                  <c:v>40329</c:v>
                </c:pt>
                <c:pt idx="1376">
                  <c:v>40330</c:v>
                </c:pt>
                <c:pt idx="1377">
                  <c:v>40331</c:v>
                </c:pt>
                <c:pt idx="1378">
                  <c:v>40332</c:v>
                </c:pt>
                <c:pt idx="1379">
                  <c:v>40333</c:v>
                </c:pt>
                <c:pt idx="1380">
                  <c:v>40336</c:v>
                </c:pt>
                <c:pt idx="1381">
                  <c:v>40337</c:v>
                </c:pt>
                <c:pt idx="1382">
                  <c:v>40338</c:v>
                </c:pt>
                <c:pt idx="1383">
                  <c:v>40339</c:v>
                </c:pt>
                <c:pt idx="1384">
                  <c:v>40340</c:v>
                </c:pt>
                <c:pt idx="1385">
                  <c:v>40343</c:v>
                </c:pt>
                <c:pt idx="1386">
                  <c:v>40344</c:v>
                </c:pt>
                <c:pt idx="1387">
                  <c:v>40345</c:v>
                </c:pt>
                <c:pt idx="1388">
                  <c:v>40346</c:v>
                </c:pt>
                <c:pt idx="1389">
                  <c:v>40347</c:v>
                </c:pt>
                <c:pt idx="1390">
                  <c:v>40350</c:v>
                </c:pt>
                <c:pt idx="1391">
                  <c:v>40351</c:v>
                </c:pt>
                <c:pt idx="1392">
                  <c:v>40352</c:v>
                </c:pt>
                <c:pt idx="1393">
                  <c:v>40353</c:v>
                </c:pt>
                <c:pt idx="1394">
                  <c:v>40354</c:v>
                </c:pt>
                <c:pt idx="1395">
                  <c:v>40357</c:v>
                </c:pt>
                <c:pt idx="1396">
                  <c:v>40358</c:v>
                </c:pt>
                <c:pt idx="1397">
                  <c:v>40359</c:v>
                </c:pt>
                <c:pt idx="1398">
                  <c:v>40360</c:v>
                </c:pt>
                <c:pt idx="1399">
                  <c:v>40361</c:v>
                </c:pt>
                <c:pt idx="1400">
                  <c:v>40364</c:v>
                </c:pt>
                <c:pt idx="1401">
                  <c:v>40365</c:v>
                </c:pt>
                <c:pt idx="1402">
                  <c:v>40366</c:v>
                </c:pt>
                <c:pt idx="1403">
                  <c:v>40367</c:v>
                </c:pt>
                <c:pt idx="1404">
                  <c:v>40368</c:v>
                </c:pt>
                <c:pt idx="1405">
                  <c:v>40371</c:v>
                </c:pt>
                <c:pt idx="1406">
                  <c:v>40372</c:v>
                </c:pt>
                <c:pt idx="1407">
                  <c:v>40373</c:v>
                </c:pt>
                <c:pt idx="1408">
                  <c:v>40374</c:v>
                </c:pt>
                <c:pt idx="1409">
                  <c:v>40375</c:v>
                </c:pt>
                <c:pt idx="1410">
                  <c:v>40378</c:v>
                </c:pt>
                <c:pt idx="1411">
                  <c:v>40379</c:v>
                </c:pt>
                <c:pt idx="1412">
                  <c:v>40380</c:v>
                </c:pt>
                <c:pt idx="1413">
                  <c:v>40381</c:v>
                </c:pt>
                <c:pt idx="1414">
                  <c:v>40382</c:v>
                </c:pt>
                <c:pt idx="1415">
                  <c:v>40385</c:v>
                </c:pt>
                <c:pt idx="1416">
                  <c:v>40386</c:v>
                </c:pt>
                <c:pt idx="1417">
                  <c:v>40387</c:v>
                </c:pt>
                <c:pt idx="1418">
                  <c:v>40388</c:v>
                </c:pt>
                <c:pt idx="1419">
                  <c:v>40389</c:v>
                </c:pt>
                <c:pt idx="1420">
                  <c:v>40392</c:v>
                </c:pt>
                <c:pt idx="1421">
                  <c:v>40393</c:v>
                </c:pt>
                <c:pt idx="1422">
                  <c:v>40394</c:v>
                </c:pt>
                <c:pt idx="1423">
                  <c:v>40395</c:v>
                </c:pt>
                <c:pt idx="1424">
                  <c:v>40396</c:v>
                </c:pt>
                <c:pt idx="1425">
                  <c:v>40399</c:v>
                </c:pt>
                <c:pt idx="1426">
                  <c:v>40400</c:v>
                </c:pt>
                <c:pt idx="1427">
                  <c:v>40401</c:v>
                </c:pt>
                <c:pt idx="1428">
                  <c:v>40402</c:v>
                </c:pt>
                <c:pt idx="1429">
                  <c:v>40403</c:v>
                </c:pt>
                <c:pt idx="1430">
                  <c:v>40406</c:v>
                </c:pt>
                <c:pt idx="1431">
                  <c:v>40407</c:v>
                </c:pt>
                <c:pt idx="1432">
                  <c:v>40408</c:v>
                </c:pt>
                <c:pt idx="1433">
                  <c:v>40409</c:v>
                </c:pt>
                <c:pt idx="1434">
                  <c:v>40410</c:v>
                </c:pt>
                <c:pt idx="1435">
                  <c:v>40413</c:v>
                </c:pt>
                <c:pt idx="1436">
                  <c:v>40414</c:v>
                </c:pt>
                <c:pt idx="1437">
                  <c:v>40415</c:v>
                </c:pt>
                <c:pt idx="1438">
                  <c:v>40416</c:v>
                </c:pt>
                <c:pt idx="1439">
                  <c:v>40417</c:v>
                </c:pt>
                <c:pt idx="1440">
                  <c:v>40420</c:v>
                </c:pt>
                <c:pt idx="1441">
                  <c:v>40421</c:v>
                </c:pt>
                <c:pt idx="1442">
                  <c:v>40422</c:v>
                </c:pt>
                <c:pt idx="1443">
                  <c:v>40423</c:v>
                </c:pt>
                <c:pt idx="1444">
                  <c:v>40424</c:v>
                </c:pt>
                <c:pt idx="1445">
                  <c:v>40427</c:v>
                </c:pt>
                <c:pt idx="1446">
                  <c:v>40428</c:v>
                </c:pt>
                <c:pt idx="1447">
                  <c:v>40429</c:v>
                </c:pt>
                <c:pt idx="1448">
                  <c:v>40430</c:v>
                </c:pt>
                <c:pt idx="1449">
                  <c:v>40431</c:v>
                </c:pt>
                <c:pt idx="1450">
                  <c:v>40434</c:v>
                </c:pt>
                <c:pt idx="1451">
                  <c:v>40435</c:v>
                </c:pt>
                <c:pt idx="1452">
                  <c:v>40436</c:v>
                </c:pt>
                <c:pt idx="1453">
                  <c:v>40437</c:v>
                </c:pt>
                <c:pt idx="1454">
                  <c:v>40438</c:v>
                </c:pt>
                <c:pt idx="1455">
                  <c:v>40441</c:v>
                </c:pt>
                <c:pt idx="1456">
                  <c:v>40442</c:v>
                </c:pt>
                <c:pt idx="1457">
                  <c:v>40443</c:v>
                </c:pt>
                <c:pt idx="1458">
                  <c:v>40444</c:v>
                </c:pt>
                <c:pt idx="1459">
                  <c:v>40445</c:v>
                </c:pt>
                <c:pt idx="1460">
                  <c:v>40448</c:v>
                </c:pt>
                <c:pt idx="1461">
                  <c:v>40449</c:v>
                </c:pt>
                <c:pt idx="1462">
                  <c:v>40450</c:v>
                </c:pt>
                <c:pt idx="1463">
                  <c:v>40451</c:v>
                </c:pt>
                <c:pt idx="1464">
                  <c:v>40452</c:v>
                </c:pt>
                <c:pt idx="1465">
                  <c:v>40455</c:v>
                </c:pt>
                <c:pt idx="1466">
                  <c:v>40456</c:v>
                </c:pt>
                <c:pt idx="1467">
                  <c:v>40457</c:v>
                </c:pt>
                <c:pt idx="1468">
                  <c:v>40458</c:v>
                </c:pt>
                <c:pt idx="1469">
                  <c:v>40459</c:v>
                </c:pt>
                <c:pt idx="1470">
                  <c:v>40462</c:v>
                </c:pt>
                <c:pt idx="1471">
                  <c:v>40463</c:v>
                </c:pt>
                <c:pt idx="1472">
                  <c:v>40464</c:v>
                </c:pt>
                <c:pt idx="1473">
                  <c:v>40465</c:v>
                </c:pt>
                <c:pt idx="1474">
                  <c:v>40466</c:v>
                </c:pt>
                <c:pt idx="1475">
                  <c:v>40469</c:v>
                </c:pt>
                <c:pt idx="1476">
                  <c:v>40470</c:v>
                </c:pt>
                <c:pt idx="1477">
                  <c:v>40471</c:v>
                </c:pt>
                <c:pt idx="1478">
                  <c:v>40472</c:v>
                </c:pt>
                <c:pt idx="1479">
                  <c:v>40473</c:v>
                </c:pt>
                <c:pt idx="1480">
                  <c:v>40476</c:v>
                </c:pt>
                <c:pt idx="1481">
                  <c:v>40477</c:v>
                </c:pt>
                <c:pt idx="1482">
                  <c:v>40478</c:v>
                </c:pt>
                <c:pt idx="1483">
                  <c:v>40479</c:v>
                </c:pt>
                <c:pt idx="1484">
                  <c:v>40480</c:v>
                </c:pt>
                <c:pt idx="1485">
                  <c:v>40483</c:v>
                </c:pt>
                <c:pt idx="1486">
                  <c:v>40484</c:v>
                </c:pt>
                <c:pt idx="1487">
                  <c:v>40485</c:v>
                </c:pt>
                <c:pt idx="1488">
                  <c:v>40486</c:v>
                </c:pt>
                <c:pt idx="1489">
                  <c:v>40487</c:v>
                </c:pt>
                <c:pt idx="1490">
                  <c:v>40490</c:v>
                </c:pt>
                <c:pt idx="1491">
                  <c:v>40491</c:v>
                </c:pt>
                <c:pt idx="1492">
                  <c:v>40492</c:v>
                </c:pt>
                <c:pt idx="1493">
                  <c:v>40493</c:v>
                </c:pt>
                <c:pt idx="1494">
                  <c:v>40494</c:v>
                </c:pt>
                <c:pt idx="1495">
                  <c:v>40497</c:v>
                </c:pt>
                <c:pt idx="1496">
                  <c:v>40498</c:v>
                </c:pt>
                <c:pt idx="1497">
                  <c:v>40499</c:v>
                </c:pt>
                <c:pt idx="1498">
                  <c:v>40500</c:v>
                </c:pt>
                <c:pt idx="1499">
                  <c:v>40501</c:v>
                </c:pt>
                <c:pt idx="1500">
                  <c:v>40504</c:v>
                </c:pt>
                <c:pt idx="1501">
                  <c:v>40505</c:v>
                </c:pt>
                <c:pt idx="1502">
                  <c:v>40506</c:v>
                </c:pt>
                <c:pt idx="1503">
                  <c:v>40507</c:v>
                </c:pt>
                <c:pt idx="1504">
                  <c:v>40508</c:v>
                </c:pt>
                <c:pt idx="1505">
                  <c:v>40511</c:v>
                </c:pt>
                <c:pt idx="1506">
                  <c:v>40512</c:v>
                </c:pt>
                <c:pt idx="1507">
                  <c:v>40513</c:v>
                </c:pt>
                <c:pt idx="1508">
                  <c:v>40514</c:v>
                </c:pt>
                <c:pt idx="1509">
                  <c:v>40515</c:v>
                </c:pt>
                <c:pt idx="1510">
                  <c:v>40518</c:v>
                </c:pt>
                <c:pt idx="1511">
                  <c:v>40519</c:v>
                </c:pt>
                <c:pt idx="1512">
                  <c:v>40520</c:v>
                </c:pt>
                <c:pt idx="1513">
                  <c:v>40521</c:v>
                </c:pt>
                <c:pt idx="1514">
                  <c:v>40522</c:v>
                </c:pt>
                <c:pt idx="1515">
                  <c:v>40525</c:v>
                </c:pt>
                <c:pt idx="1516">
                  <c:v>40526</c:v>
                </c:pt>
                <c:pt idx="1517">
                  <c:v>40527</c:v>
                </c:pt>
                <c:pt idx="1518">
                  <c:v>40528</c:v>
                </c:pt>
                <c:pt idx="1519">
                  <c:v>40529</c:v>
                </c:pt>
                <c:pt idx="1520">
                  <c:v>40532</c:v>
                </c:pt>
                <c:pt idx="1521">
                  <c:v>40533</c:v>
                </c:pt>
                <c:pt idx="1522">
                  <c:v>40534</c:v>
                </c:pt>
                <c:pt idx="1523">
                  <c:v>40535</c:v>
                </c:pt>
                <c:pt idx="1524">
                  <c:v>40536</c:v>
                </c:pt>
                <c:pt idx="1525">
                  <c:v>40539</c:v>
                </c:pt>
                <c:pt idx="1526">
                  <c:v>40540</c:v>
                </c:pt>
                <c:pt idx="1527">
                  <c:v>40541</c:v>
                </c:pt>
                <c:pt idx="1528">
                  <c:v>40542</c:v>
                </c:pt>
                <c:pt idx="1529">
                  <c:v>40543</c:v>
                </c:pt>
                <c:pt idx="1530">
                  <c:v>40546</c:v>
                </c:pt>
                <c:pt idx="1531">
                  <c:v>40547</c:v>
                </c:pt>
                <c:pt idx="1532">
                  <c:v>40548</c:v>
                </c:pt>
                <c:pt idx="1533">
                  <c:v>40549</c:v>
                </c:pt>
                <c:pt idx="1534">
                  <c:v>40550</c:v>
                </c:pt>
                <c:pt idx="1535">
                  <c:v>40553</c:v>
                </c:pt>
                <c:pt idx="1536">
                  <c:v>40554</c:v>
                </c:pt>
                <c:pt idx="1537">
                  <c:v>40555</c:v>
                </c:pt>
                <c:pt idx="1538">
                  <c:v>40556</c:v>
                </c:pt>
                <c:pt idx="1539">
                  <c:v>40557</c:v>
                </c:pt>
                <c:pt idx="1540">
                  <c:v>40560</c:v>
                </c:pt>
                <c:pt idx="1541">
                  <c:v>40561</c:v>
                </c:pt>
                <c:pt idx="1542">
                  <c:v>40562</c:v>
                </c:pt>
                <c:pt idx="1543">
                  <c:v>40563</c:v>
                </c:pt>
                <c:pt idx="1544">
                  <c:v>40564</c:v>
                </c:pt>
                <c:pt idx="1545">
                  <c:v>40567</c:v>
                </c:pt>
                <c:pt idx="1546">
                  <c:v>40568</c:v>
                </c:pt>
                <c:pt idx="1547">
                  <c:v>40569</c:v>
                </c:pt>
                <c:pt idx="1548">
                  <c:v>40570</c:v>
                </c:pt>
                <c:pt idx="1549">
                  <c:v>40571</c:v>
                </c:pt>
                <c:pt idx="1550">
                  <c:v>40574</c:v>
                </c:pt>
                <c:pt idx="1551">
                  <c:v>40575</c:v>
                </c:pt>
                <c:pt idx="1552">
                  <c:v>40576</c:v>
                </c:pt>
                <c:pt idx="1553">
                  <c:v>40577</c:v>
                </c:pt>
                <c:pt idx="1554">
                  <c:v>40578</c:v>
                </c:pt>
                <c:pt idx="1555">
                  <c:v>40581</c:v>
                </c:pt>
                <c:pt idx="1556">
                  <c:v>40582</c:v>
                </c:pt>
                <c:pt idx="1557">
                  <c:v>40583</c:v>
                </c:pt>
                <c:pt idx="1558">
                  <c:v>40584</c:v>
                </c:pt>
                <c:pt idx="1559">
                  <c:v>40585</c:v>
                </c:pt>
                <c:pt idx="1560">
                  <c:v>40588</c:v>
                </c:pt>
                <c:pt idx="1561">
                  <c:v>40589</c:v>
                </c:pt>
                <c:pt idx="1562">
                  <c:v>40590</c:v>
                </c:pt>
                <c:pt idx="1563">
                  <c:v>40591</c:v>
                </c:pt>
                <c:pt idx="1564">
                  <c:v>40592</c:v>
                </c:pt>
                <c:pt idx="1565">
                  <c:v>40595</c:v>
                </c:pt>
                <c:pt idx="1566">
                  <c:v>40596</c:v>
                </c:pt>
                <c:pt idx="1567">
                  <c:v>40597</c:v>
                </c:pt>
                <c:pt idx="1568">
                  <c:v>40598</c:v>
                </c:pt>
                <c:pt idx="1569">
                  <c:v>40599</c:v>
                </c:pt>
                <c:pt idx="1570">
                  <c:v>40602</c:v>
                </c:pt>
                <c:pt idx="1571">
                  <c:v>40603</c:v>
                </c:pt>
                <c:pt idx="1572">
                  <c:v>40604</c:v>
                </c:pt>
                <c:pt idx="1573">
                  <c:v>40605</c:v>
                </c:pt>
                <c:pt idx="1574">
                  <c:v>40606</c:v>
                </c:pt>
                <c:pt idx="1575">
                  <c:v>40609</c:v>
                </c:pt>
                <c:pt idx="1576">
                  <c:v>40610</c:v>
                </c:pt>
                <c:pt idx="1577">
                  <c:v>40611</c:v>
                </c:pt>
                <c:pt idx="1578">
                  <c:v>40612</c:v>
                </c:pt>
                <c:pt idx="1579">
                  <c:v>40613</c:v>
                </c:pt>
                <c:pt idx="1580">
                  <c:v>40616</c:v>
                </c:pt>
                <c:pt idx="1581">
                  <c:v>40617</c:v>
                </c:pt>
                <c:pt idx="1582">
                  <c:v>40618</c:v>
                </c:pt>
                <c:pt idx="1583">
                  <c:v>40619</c:v>
                </c:pt>
                <c:pt idx="1584">
                  <c:v>40620</c:v>
                </c:pt>
                <c:pt idx="1585">
                  <c:v>40623</c:v>
                </c:pt>
                <c:pt idx="1586">
                  <c:v>40624</c:v>
                </c:pt>
                <c:pt idx="1587">
                  <c:v>40625</c:v>
                </c:pt>
                <c:pt idx="1588">
                  <c:v>40626</c:v>
                </c:pt>
                <c:pt idx="1589">
                  <c:v>40627</c:v>
                </c:pt>
                <c:pt idx="1590">
                  <c:v>40630</c:v>
                </c:pt>
                <c:pt idx="1591">
                  <c:v>40631</c:v>
                </c:pt>
                <c:pt idx="1592">
                  <c:v>40632</c:v>
                </c:pt>
                <c:pt idx="1593">
                  <c:v>40633</c:v>
                </c:pt>
                <c:pt idx="1594">
                  <c:v>40634</c:v>
                </c:pt>
                <c:pt idx="1595">
                  <c:v>40637</c:v>
                </c:pt>
                <c:pt idx="1596">
                  <c:v>40638</c:v>
                </c:pt>
                <c:pt idx="1597">
                  <c:v>40639</c:v>
                </c:pt>
                <c:pt idx="1598">
                  <c:v>40640</c:v>
                </c:pt>
                <c:pt idx="1599">
                  <c:v>40641</c:v>
                </c:pt>
                <c:pt idx="1600">
                  <c:v>40644</c:v>
                </c:pt>
                <c:pt idx="1601">
                  <c:v>40645</c:v>
                </c:pt>
                <c:pt idx="1602">
                  <c:v>40646</c:v>
                </c:pt>
                <c:pt idx="1603">
                  <c:v>40647</c:v>
                </c:pt>
                <c:pt idx="1604">
                  <c:v>40648</c:v>
                </c:pt>
                <c:pt idx="1605">
                  <c:v>40651</c:v>
                </c:pt>
                <c:pt idx="1606">
                  <c:v>40652</c:v>
                </c:pt>
                <c:pt idx="1607">
                  <c:v>40653</c:v>
                </c:pt>
                <c:pt idx="1608">
                  <c:v>40654</c:v>
                </c:pt>
                <c:pt idx="1609">
                  <c:v>40655</c:v>
                </c:pt>
                <c:pt idx="1610">
                  <c:v>40658</c:v>
                </c:pt>
                <c:pt idx="1611">
                  <c:v>40659</c:v>
                </c:pt>
                <c:pt idx="1612">
                  <c:v>40660</c:v>
                </c:pt>
                <c:pt idx="1613">
                  <c:v>40661</c:v>
                </c:pt>
                <c:pt idx="1614">
                  <c:v>40662</c:v>
                </c:pt>
                <c:pt idx="1615">
                  <c:v>40665</c:v>
                </c:pt>
                <c:pt idx="1616">
                  <c:v>40666</c:v>
                </c:pt>
                <c:pt idx="1617">
                  <c:v>40667</c:v>
                </c:pt>
                <c:pt idx="1618">
                  <c:v>40668</c:v>
                </c:pt>
                <c:pt idx="1619">
                  <c:v>40669</c:v>
                </c:pt>
                <c:pt idx="1620">
                  <c:v>40672</c:v>
                </c:pt>
                <c:pt idx="1621">
                  <c:v>40673</c:v>
                </c:pt>
                <c:pt idx="1622">
                  <c:v>40674</c:v>
                </c:pt>
                <c:pt idx="1623">
                  <c:v>40675</c:v>
                </c:pt>
                <c:pt idx="1624">
                  <c:v>40676</c:v>
                </c:pt>
                <c:pt idx="1625">
                  <c:v>40679</c:v>
                </c:pt>
                <c:pt idx="1626">
                  <c:v>40680</c:v>
                </c:pt>
                <c:pt idx="1627">
                  <c:v>40681</c:v>
                </c:pt>
                <c:pt idx="1628">
                  <c:v>40682</c:v>
                </c:pt>
                <c:pt idx="1629">
                  <c:v>40683</c:v>
                </c:pt>
                <c:pt idx="1630">
                  <c:v>40686</c:v>
                </c:pt>
                <c:pt idx="1631">
                  <c:v>40687</c:v>
                </c:pt>
                <c:pt idx="1632">
                  <c:v>40688</c:v>
                </c:pt>
                <c:pt idx="1633">
                  <c:v>40689</c:v>
                </c:pt>
                <c:pt idx="1634">
                  <c:v>40690</c:v>
                </c:pt>
                <c:pt idx="1635">
                  <c:v>40693</c:v>
                </c:pt>
                <c:pt idx="1636">
                  <c:v>40694</c:v>
                </c:pt>
                <c:pt idx="1637">
                  <c:v>40695</c:v>
                </c:pt>
                <c:pt idx="1638">
                  <c:v>40696</c:v>
                </c:pt>
                <c:pt idx="1639">
                  <c:v>40697</c:v>
                </c:pt>
                <c:pt idx="1640">
                  <c:v>40700</c:v>
                </c:pt>
                <c:pt idx="1641">
                  <c:v>40701</c:v>
                </c:pt>
                <c:pt idx="1642">
                  <c:v>40702</c:v>
                </c:pt>
                <c:pt idx="1643">
                  <c:v>40703</c:v>
                </c:pt>
                <c:pt idx="1644">
                  <c:v>40704</c:v>
                </c:pt>
                <c:pt idx="1645">
                  <c:v>40707</c:v>
                </c:pt>
                <c:pt idx="1646">
                  <c:v>40708</c:v>
                </c:pt>
                <c:pt idx="1647">
                  <c:v>40709</c:v>
                </c:pt>
                <c:pt idx="1648">
                  <c:v>40710</c:v>
                </c:pt>
                <c:pt idx="1649">
                  <c:v>40711</c:v>
                </c:pt>
                <c:pt idx="1650">
                  <c:v>40714</c:v>
                </c:pt>
                <c:pt idx="1651">
                  <c:v>40715</c:v>
                </c:pt>
                <c:pt idx="1652">
                  <c:v>40716</c:v>
                </c:pt>
                <c:pt idx="1653">
                  <c:v>40717</c:v>
                </c:pt>
                <c:pt idx="1654">
                  <c:v>40718</c:v>
                </c:pt>
                <c:pt idx="1655">
                  <c:v>40721</c:v>
                </c:pt>
                <c:pt idx="1656">
                  <c:v>40722</c:v>
                </c:pt>
                <c:pt idx="1657">
                  <c:v>40723</c:v>
                </c:pt>
                <c:pt idx="1658">
                  <c:v>40724</c:v>
                </c:pt>
                <c:pt idx="1659">
                  <c:v>40725</c:v>
                </c:pt>
                <c:pt idx="1660">
                  <c:v>40728</c:v>
                </c:pt>
                <c:pt idx="1661">
                  <c:v>40729</c:v>
                </c:pt>
                <c:pt idx="1662">
                  <c:v>40730</c:v>
                </c:pt>
                <c:pt idx="1663">
                  <c:v>40731</c:v>
                </c:pt>
                <c:pt idx="1664">
                  <c:v>40732</c:v>
                </c:pt>
                <c:pt idx="1665">
                  <c:v>40735</c:v>
                </c:pt>
                <c:pt idx="1666">
                  <c:v>40736</c:v>
                </c:pt>
                <c:pt idx="1667">
                  <c:v>40737</c:v>
                </c:pt>
                <c:pt idx="1668">
                  <c:v>40738</c:v>
                </c:pt>
                <c:pt idx="1669">
                  <c:v>40739</c:v>
                </c:pt>
                <c:pt idx="1670">
                  <c:v>40742</c:v>
                </c:pt>
                <c:pt idx="1671">
                  <c:v>40743</c:v>
                </c:pt>
                <c:pt idx="1672">
                  <c:v>40744</c:v>
                </c:pt>
                <c:pt idx="1673">
                  <c:v>40745</c:v>
                </c:pt>
                <c:pt idx="1674">
                  <c:v>40746</c:v>
                </c:pt>
                <c:pt idx="1675">
                  <c:v>40749</c:v>
                </c:pt>
                <c:pt idx="1676">
                  <c:v>40750</c:v>
                </c:pt>
                <c:pt idx="1677">
                  <c:v>40751</c:v>
                </c:pt>
                <c:pt idx="1678">
                  <c:v>40752</c:v>
                </c:pt>
                <c:pt idx="1679">
                  <c:v>40753</c:v>
                </c:pt>
                <c:pt idx="1680">
                  <c:v>40756</c:v>
                </c:pt>
                <c:pt idx="1681">
                  <c:v>40757</c:v>
                </c:pt>
                <c:pt idx="1682">
                  <c:v>40758</c:v>
                </c:pt>
                <c:pt idx="1683">
                  <c:v>40759</c:v>
                </c:pt>
                <c:pt idx="1684">
                  <c:v>40760</c:v>
                </c:pt>
                <c:pt idx="1685">
                  <c:v>40763</c:v>
                </c:pt>
                <c:pt idx="1686">
                  <c:v>40764</c:v>
                </c:pt>
                <c:pt idx="1687">
                  <c:v>40765</c:v>
                </c:pt>
                <c:pt idx="1688">
                  <c:v>40766</c:v>
                </c:pt>
                <c:pt idx="1689">
                  <c:v>40767</c:v>
                </c:pt>
                <c:pt idx="1690">
                  <c:v>40770</c:v>
                </c:pt>
                <c:pt idx="1691">
                  <c:v>40771</c:v>
                </c:pt>
                <c:pt idx="1692">
                  <c:v>40772</c:v>
                </c:pt>
                <c:pt idx="1693">
                  <c:v>40773</c:v>
                </c:pt>
                <c:pt idx="1694">
                  <c:v>40774</c:v>
                </c:pt>
                <c:pt idx="1695">
                  <c:v>40777</c:v>
                </c:pt>
                <c:pt idx="1696">
                  <c:v>40778</c:v>
                </c:pt>
                <c:pt idx="1697">
                  <c:v>40779</c:v>
                </c:pt>
                <c:pt idx="1698">
                  <c:v>40780</c:v>
                </c:pt>
                <c:pt idx="1699">
                  <c:v>40781</c:v>
                </c:pt>
                <c:pt idx="1700">
                  <c:v>40784</c:v>
                </c:pt>
                <c:pt idx="1701">
                  <c:v>40785</c:v>
                </c:pt>
                <c:pt idx="1702">
                  <c:v>40786</c:v>
                </c:pt>
                <c:pt idx="1703">
                  <c:v>40787</c:v>
                </c:pt>
                <c:pt idx="1704">
                  <c:v>40788</c:v>
                </c:pt>
                <c:pt idx="1705">
                  <c:v>40791</c:v>
                </c:pt>
                <c:pt idx="1706">
                  <c:v>40792</c:v>
                </c:pt>
                <c:pt idx="1707">
                  <c:v>40793</c:v>
                </c:pt>
                <c:pt idx="1708">
                  <c:v>40794</c:v>
                </c:pt>
                <c:pt idx="1709">
                  <c:v>40795</c:v>
                </c:pt>
                <c:pt idx="1710">
                  <c:v>40798</c:v>
                </c:pt>
                <c:pt idx="1711">
                  <c:v>40799</c:v>
                </c:pt>
                <c:pt idx="1712">
                  <c:v>40800</c:v>
                </c:pt>
                <c:pt idx="1713">
                  <c:v>40801</c:v>
                </c:pt>
                <c:pt idx="1714">
                  <c:v>40802</c:v>
                </c:pt>
                <c:pt idx="1715">
                  <c:v>40805</c:v>
                </c:pt>
                <c:pt idx="1716">
                  <c:v>40806</c:v>
                </c:pt>
                <c:pt idx="1717">
                  <c:v>40807</c:v>
                </c:pt>
                <c:pt idx="1718">
                  <c:v>40808</c:v>
                </c:pt>
                <c:pt idx="1719">
                  <c:v>40809</c:v>
                </c:pt>
                <c:pt idx="1720">
                  <c:v>40812</c:v>
                </c:pt>
                <c:pt idx="1721">
                  <c:v>40813</c:v>
                </c:pt>
                <c:pt idx="1722">
                  <c:v>40814</c:v>
                </c:pt>
                <c:pt idx="1723">
                  <c:v>40815</c:v>
                </c:pt>
                <c:pt idx="1724">
                  <c:v>40816</c:v>
                </c:pt>
                <c:pt idx="1725">
                  <c:v>40819</c:v>
                </c:pt>
                <c:pt idx="1726">
                  <c:v>40820</c:v>
                </c:pt>
                <c:pt idx="1727">
                  <c:v>40821</c:v>
                </c:pt>
                <c:pt idx="1728">
                  <c:v>40822</c:v>
                </c:pt>
                <c:pt idx="1729">
                  <c:v>40823</c:v>
                </c:pt>
                <c:pt idx="1730">
                  <c:v>40826</c:v>
                </c:pt>
                <c:pt idx="1731">
                  <c:v>40827</c:v>
                </c:pt>
                <c:pt idx="1732">
                  <c:v>40828</c:v>
                </c:pt>
                <c:pt idx="1733">
                  <c:v>40829</c:v>
                </c:pt>
                <c:pt idx="1734">
                  <c:v>40830</c:v>
                </c:pt>
                <c:pt idx="1735">
                  <c:v>40833</c:v>
                </c:pt>
                <c:pt idx="1736">
                  <c:v>40834</c:v>
                </c:pt>
                <c:pt idx="1737">
                  <c:v>40835</c:v>
                </c:pt>
                <c:pt idx="1738">
                  <c:v>40836</c:v>
                </c:pt>
                <c:pt idx="1739">
                  <c:v>40837</c:v>
                </c:pt>
                <c:pt idx="1740">
                  <c:v>40840</c:v>
                </c:pt>
                <c:pt idx="1741">
                  <c:v>40841</c:v>
                </c:pt>
                <c:pt idx="1742">
                  <c:v>40842</c:v>
                </c:pt>
                <c:pt idx="1743">
                  <c:v>40843</c:v>
                </c:pt>
                <c:pt idx="1744">
                  <c:v>40844</c:v>
                </c:pt>
                <c:pt idx="1745">
                  <c:v>40847</c:v>
                </c:pt>
                <c:pt idx="1746">
                  <c:v>40848</c:v>
                </c:pt>
                <c:pt idx="1747">
                  <c:v>40849</c:v>
                </c:pt>
                <c:pt idx="1748">
                  <c:v>40850</c:v>
                </c:pt>
                <c:pt idx="1749">
                  <c:v>40851</c:v>
                </c:pt>
                <c:pt idx="1750">
                  <c:v>40854</c:v>
                </c:pt>
                <c:pt idx="1751">
                  <c:v>40855</c:v>
                </c:pt>
                <c:pt idx="1752">
                  <c:v>40856</c:v>
                </c:pt>
                <c:pt idx="1753">
                  <c:v>40857</c:v>
                </c:pt>
                <c:pt idx="1754">
                  <c:v>40858</c:v>
                </c:pt>
                <c:pt idx="1755">
                  <c:v>40861</c:v>
                </c:pt>
                <c:pt idx="1756">
                  <c:v>40862</c:v>
                </c:pt>
                <c:pt idx="1757">
                  <c:v>40863</c:v>
                </c:pt>
                <c:pt idx="1758">
                  <c:v>40864</c:v>
                </c:pt>
                <c:pt idx="1759">
                  <c:v>40865</c:v>
                </c:pt>
                <c:pt idx="1760">
                  <c:v>40868</c:v>
                </c:pt>
                <c:pt idx="1761">
                  <c:v>40869</c:v>
                </c:pt>
                <c:pt idx="1762">
                  <c:v>40870</c:v>
                </c:pt>
                <c:pt idx="1763">
                  <c:v>40871</c:v>
                </c:pt>
                <c:pt idx="1764">
                  <c:v>40872</c:v>
                </c:pt>
                <c:pt idx="1765">
                  <c:v>40875</c:v>
                </c:pt>
                <c:pt idx="1766">
                  <c:v>40876</c:v>
                </c:pt>
                <c:pt idx="1767">
                  <c:v>40877</c:v>
                </c:pt>
                <c:pt idx="1768">
                  <c:v>40878</c:v>
                </c:pt>
                <c:pt idx="1769">
                  <c:v>40879</c:v>
                </c:pt>
                <c:pt idx="1770">
                  <c:v>40882</c:v>
                </c:pt>
                <c:pt idx="1771">
                  <c:v>40883</c:v>
                </c:pt>
                <c:pt idx="1772">
                  <c:v>40884</c:v>
                </c:pt>
                <c:pt idx="1773">
                  <c:v>40885</c:v>
                </c:pt>
                <c:pt idx="1774">
                  <c:v>40886</c:v>
                </c:pt>
                <c:pt idx="1775">
                  <c:v>40889</c:v>
                </c:pt>
                <c:pt idx="1776">
                  <c:v>40890</c:v>
                </c:pt>
                <c:pt idx="1777">
                  <c:v>40891</c:v>
                </c:pt>
                <c:pt idx="1778">
                  <c:v>40892</c:v>
                </c:pt>
                <c:pt idx="1779">
                  <c:v>40893</c:v>
                </c:pt>
                <c:pt idx="1780">
                  <c:v>40896</c:v>
                </c:pt>
                <c:pt idx="1781">
                  <c:v>40897</c:v>
                </c:pt>
                <c:pt idx="1782">
                  <c:v>40898</c:v>
                </c:pt>
                <c:pt idx="1783">
                  <c:v>40899</c:v>
                </c:pt>
                <c:pt idx="1784">
                  <c:v>40900</c:v>
                </c:pt>
                <c:pt idx="1785">
                  <c:v>40903</c:v>
                </c:pt>
                <c:pt idx="1786">
                  <c:v>40904</c:v>
                </c:pt>
                <c:pt idx="1787">
                  <c:v>40905</c:v>
                </c:pt>
                <c:pt idx="1788">
                  <c:v>40906</c:v>
                </c:pt>
                <c:pt idx="1789">
                  <c:v>40907</c:v>
                </c:pt>
                <c:pt idx="1790">
                  <c:v>40910</c:v>
                </c:pt>
                <c:pt idx="1791">
                  <c:v>40911</c:v>
                </c:pt>
                <c:pt idx="1792">
                  <c:v>40912</c:v>
                </c:pt>
                <c:pt idx="1793">
                  <c:v>40913</c:v>
                </c:pt>
                <c:pt idx="1794">
                  <c:v>40914</c:v>
                </c:pt>
                <c:pt idx="1795">
                  <c:v>40917</c:v>
                </c:pt>
                <c:pt idx="1796">
                  <c:v>40918</c:v>
                </c:pt>
                <c:pt idx="1797">
                  <c:v>40919</c:v>
                </c:pt>
                <c:pt idx="1798">
                  <c:v>40920</c:v>
                </c:pt>
                <c:pt idx="1799">
                  <c:v>40921</c:v>
                </c:pt>
                <c:pt idx="1800">
                  <c:v>40924</c:v>
                </c:pt>
                <c:pt idx="1801">
                  <c:v>40925</c:v>
                </c:pt>
                <c:pt idx="1802">
                  <c:v>40926</c:v>
                </c:pt>
                <c:pt idx="1803">
                  <c:v>40927</c:v>
                </c:pt>
                <c:pt idx="1804">
                  <c:v>40928</c:v>
                </c:pt>
                <c:pt idx="1805">
                  <c:v>40931</c:v>
                </c:pt>
                <c:pt idx="1806">
                  <c:v>40932</c:v>
                </c:pt>
                <c:pt idx="1807">
                  <c:v>40933</c:v>
                </c:pt>
                <c:pt idx="1808">
                  <c:v>40934</c:v>
                </c:pt>
                <c:pt idx="1809">
                  <c:v>40935</c:v>
                </c:pt>
                <c:pt idx="1810">
                  <c:v>40938</c:v>
                </c:pt>
                <c:pt idx="1811">
                  <c:v>40939</c:v>
                </c:pt>
                <c:pt idx="1812">
                  <c:v>40940</c:v>
                </c:pt>
                <c:pt idx="1813">
                  <c:v>40941</c:v>
                </c:pt>
                <c:pt idx="1814">
                  <c:v>40942</c:v>
                </c:pt>
                <c:pt idx="1815">
                  <c:v>40945</c:v>
                </c:pt>
                <c:pt idx="1816">
                  <c:v>40946</c:v>
                </c:pt>
                <c:pt idx="1817">
                  <c:v>40947</c:v>
                </c:pt>
                <c:pt idx="1818">
                  <c:v>40948</c:v>
                </c:pt>
                <c:pt idx="1819">
                  <c:v>40949</c:v>
                </c:pt>
                <c:pt idx="1820">
                  <c:v>40952</c:v>
                </c:pt>
                <c:pt idx="1821">
                  <c:v>40953</c:v>
                </c:pt>
                <c:pt idx="1822">
                  <c:v>40954</c:v>
                </c:pt>
                <c:pt idx="1823">
                  <c:v>40955</c:v>
                </c:pt>
                <c:pt idx="1824">
                  <c:v>40956</c:v>
                </c:pt>
                <c:pt idx="1825">
                  <c:v>40959</c:v>
                </c:pt>
                <c:pt idx="1826">
                  <c:v>40960</c:v>
                </c:pt>
                <c:pt idx="1827">
                  <c:v>40961</c:v>
                </c:pt>
                <c:pt idx="1828">
                  <c:v>40962</c:v>
                </c:pt>
                <c:pt idx="1829">
                  <c:v>40963</c:v>
                </c:pt>
                <c:pt idx="1830">
                  <c:v>40966</c:v>
                </c:pt>
                <c:pt idx="1831">
                  <c:v>40967</c:v>
                </c:pt>
                <c:pt idx="1832">
                  <c:v>40968</c:v>
                </c:pt>
                <c:pt idx="1833">
                  <c:v>40969</c:v>
                </c:pt>
                <c:pt idx="1834">
                  <c:v>40970</c:v>
                </c:pt>
                <c:pt idx="1835">
                  <c:v>40973</c:v>
                </c:pt>
                <c:pt idx="1836">
                  <c:v>40974</c:v>
                </c:pt>
                <c:pt idx="1837">
                  <c:v>40975</c:v>
                </c:pt>
                <c:pt idx="1838">
                  <c:v>40976</c:v>
                </c:pt>
                <c:pt idx="1839">
                  <c:v>40977</c:v>
                </c:pt>
                <c:pt idx="1840">
                  <c:v>40980</c:v>
                </c:pt>
                <c:pt idx="1841">
                  <c:v>40981</c:v>
                </c:pt>
                <c:pt idx="1842">
                  <c:v>40982</c:v>
                </c:pt>
                <c:pt idx="1843">
                  <c:v>40983</c:v>
                </c:pt>
                <c:pt idx="1844">
                  <c:v>40984</c:v>
                </c:pt>
                <c:pt idx="1845">
                  <c:v>40987</c:v>
                </c:pt>
                <c:pt idx="1846">
                  <c:v>40988</c:v>
                </c:pt>
                <c:pt idx="1847">
                  <c:v>40989</c:v>
                </c:pt>
                <c:pt idx="1848">
                  <c:v>40990</c:v>
                </c:pt>
                <c:pt idx="1849">
                  <c:v>40991</c:v>
                </c:pt>
                <c:pt idx="1850">
                  <c:v>40994</c:v>
                </c:pt>
                <c:pt idx="1851">
                  <c:v>40995</c:v>
                </c:pt>
                <c:pt idx="1852">
                  <c:v>40996</c:v>
                </c:pt>
                <c:pt idx="1853">
                  <c:v>40997</c:v>
                </c:pt>
                <c:pt idx="1854">
                  <c:v>40998</c:v>
                </c:pt>
                <c:pt idx="1855">
                  <c:v>41001</c:v>
                </c:pt>
                <c:pt idx="1856">
                  <c:v>41002</c:v>
                </c:pt>
                <c:pt idx="1857">
                  <c:v>41003</c:v>
                </c:pt>
                <c:pt idx="1858">
                  <c:v>41004</c:v>
                </c:pt>
                <c:pt idx="1859">
                  <c:v>41005</c:v>
                </c:pt>
                <c:pt idx="1860">
                  <c:v>41008</c:v>
                </c:pt>
                <c:pt idx="1861">
                  <c:v>41009</c:v>
                </c:pt>
                <c:pt idx="1862">
                  <c:v>41010</c:v>
                </c:pt>
                <c:pt idx="1863">
                  <c:v>41011</c:v>
                </c:pt>
                <c:pt idx="1864">
                  <c:v>41012</c:v>
                </c:pt>
                <c:pt idx="1865">
                  <c:v>41015</c:v>
                </c:pt>
                <c:pt idx="1866">
                  <c:v>41016</c:v>
                </c:pt>
                <c:pt idx="1867">
                  <c:v>41017</c:v>
                </c:pt>
                <c:pt idx="1868">
                  <c:v>41018</c:v>
                </c:pt>
                <c:pt idx="1869">
                  <c:v>41019</c:v>
                </c:pt>
                <c:pt idx="1870">
                  <c:v>41022</c:v>
                </c:pt>
                <c:pt idx="1871">
                  <c:v>41023</c:v>
                </c:pt>
                <c:pt idx="1872">
                  <c:v>41024</c:v>
                </c:pt>
                <c:pt idx="1873">
                  <c:v>41025</c:v>
                </c:pt>
                <c:pt idx="1874">
                  <c:v>41026</c:v>
                </c:pt>
                <c:pt idx="1875">
                  <c:v>41029</c:v>
                </c:pt>
                <c:pt idx="1876">
                  <c:v>41030</c:v>
                </c:pt>
                <c:pt idx="1877">
                  <c:v>41031</c:v>
                </c:pt>
                <c:pt idx="1878">
                  <c:v>41032</c:v>
                </c:pt>
                <c:pt idx="1879">
                  <c:v>41033</c:v>
                </c:pt>
                <c:pt idx="1880">
                  <c:v>41036</c:v>
                </c:pt>
                <c:pt idx="1881">
                  <c:v>41037</c:v>
                </c:pt>
                <c:pt idx="1882">
                  <c:v>41038</c:v>
                </c:pt>
                <c:pt idx="1883">
                  <c:v>41039</c:v>
                </c:pt>
                <c:pt idx="1884">
                  <c:v>41040</c:v>
                </c:pt>
                <c:pt idx="1885">
                  <c:v>41043</c:v>
                </c:pt>
                <c:pt idx="1886">
                  <c:v>41044</c:v>
                </c:pt>
                <c:pt idx="1887">
                  <c:v>41045</c:v>
                </c:pt>
                <c:pt idx="1888">
                  <c:v>41046</c:v>
                </c:pt>
                <c:pt idx="1889">
                  <c:v>41047</c:v>
                </c:pt>
                <c:pt idx="1890">
                  <c:v>41050</c:v>
                </c:pt>
                <c:pt idx="1891">
                  <c:v>41051</c:v>
                </c:pt>
                <c:pt idx="1892">
                  <c:v>41052</c:v>
                </c:pt>
                <c:pt idx="1893">
                  <c:v>41053</c:v>
                </c:pt>
                <c:pt idx="1894">
                  <c:v>41054</c:v>
                </c:pt>
                <c:pt idx="1895">
                  <c:v>41057</c:v>
                </c:pt>
                <c:pt idx="1896">
                  <c:v>41058</c:v>
                </c:pt>
                <c:pt idx="1897">
                  <c:v>41059</c:v>
                </c:pt>
                <c:pt idx="1898">
                  <c:v>41060</c:v>
                </c:pt>
                <c:pt idx="1899">
                  <c:v>41061</c:v>
                </c:pt>
                <c:pt idx="1900">
                  <c:v>41064</c:v>
                </c:pt>
                <c:pt idx="1901">
                  <c:v>41065</c:v>
                </c:pt>
                <c:pt idx="1902">
                  <c:v>41066</c:v>
                </c:pt>
                <c:pt idx="1903">
                  <c:v>41067</c:v>
                </c:pt>
                <c:pt idx="1904">
                  <c:v>41068</c:v>
                </c:pt>
                <c:pt idx="1905">
                  <c:v>41071</c:v>
                </c:pt>
                <c:pt idx="1906">
                  <c:v>41072</c:v>
                </c:pt>
                <c:pt idx="1907">
                  <c:v>41073</c:v>
                </c:pt>
                <c:pt idx="1908">
                  <c:v>41074</c:v>
                </c:pt>
                <c:pt idx="1909">
                  <c:v>41075</c:v>
                </c:pt>
                <c:pt idx="1910">
                  <c:v>41079</c:v>
                </c:pt>
                <c:pt idx="1911">
                  <c:v>41080</c:v>
                </c:pt>
                <c:pt idx="1912">
                  <c:v>41081</c:v>
                </c:pt>
                <c:pt idx="1913">
                  <c:v>41082</c:v>
                </c:pt>
                <c:pt idx="1914">
                  <c:v>41085</c:v>
                </c:pt>
                <c:pt idx="1915">
                  <c:v>41086</c:v>
                </c:pt>
                <c:pt idx="1916">
                  <c:v>41087</c:v>
                </c:pt>
                <c:pt idx="1917">
                  <c:v>41088</c:v>
                </c:pt>
                <c:pt idx="1918">
                  <c:v>41089</c:v>
                </c:pt>
                <c:pt idx="1919">
                  <c:v>41092</c:v>
                </c:pt>
                <c:pt idx="1920">
                  <c:v>41093</c:v>
                </c:pt>
                <c:pt idx="1921">
                  <c:v>41094</c:v>
                </c:pt>
                <c:pt idx="1922">
                  <c:v>41095</c:v>
                </c:pt>
                <c:pt idx="1923">
                  <c:v>41096</c:v>
                </c:pt>
                <c:pt idx="1924">
                  <c:v>41099</c:v>
                </c:pt>
                <c:pt idx="1925">
                  <c:v>41100</c:v>
                </c:pt>
                <c:pt idx="1926">
                  <c:v>41101</c:v>
                </c:pt>
                <c:pt idx="1927">
                  <c:v>41102</c:v>
                </c:pt>
                <c:pt idx="1928">
                  <c:v>41103</c:v>
                </c:pt>
                <c:pt idx="1929">
                  <c:v>41106</c:v>
                </c:pt>
                <c:pt idx="1930">
                  <c:v>41107</c:v>
                </c:pt>
                <c:pt idx="1931">
                  <c:v>41108</c:v>
                </c:pt>
                <c:pt idx="1932">
                  <c:v>41109</c:v>
                </c:pt>
                <c:pt idx="1933">
                  <c:v>41110</c:v>
                </c:pt>
                <c:pt idx="1934">
                  <c:v>41113</c:v>
                </c:pt>
                <c:pt idx="1935">
                  <c:v>41114</c:v>
                </c:pt>
                <c:pt idx="1936">
                  <c:v>41115</c:v>
                </c:pt>
                <c:pt idx="1937">
                  <c:v>41116</c:v>
                </c:pt>
                <c:pt idx="1938">
                  <c:v>41117</c:v>
                </c:pt>
                <c:pt idx="1939">
                  <c:v>41120</c:v>
                </c:pt>
                <c:pt idx="1940">
                  <c:v>41121</c:v>
                </c:pt>
                <c:pt idx="1941">
                  <c:v>41122</c:v>
                </c:pt>
                <c:pt idx="1942">
                  <c:v>41123</c:v>
                </c:pt>
                <c:pt idx="1943">
                  <c:v>41124</c:v>
                </c:pt>
                <c:pt idx="1944">
                  <c:v>41127</c:v>
                </c:pt>
                <c:pt idx="1945">
                  <c:v>41128</c:v>
                </c:pt>
                <c:pt idx="1946">
                  <c:v>41129</c:v>
                </c:pt>
                <c:pt idx="1947">
                  <c:v>41130</c:v>
                </c:pt>
                <c:pt idx="1948">
                  <c:v>41131</c:v>
                </c:pt>
                <c:pt idx="1949">
                  <c:v>41134</c:v>
                </c:pt>
                <c:pt idx="1950">
                  <c:v>41135</c:v>
                </c:pt>
                <c:pt idx="1951">
                  <c:v>41136</c:v>
                </c:pt>
                <c:pt idx="1952">
                  <c:v>41137</c:v>
                </c:pt>
                <c:pt idx="1953">
                  <c:v>41138</c:v>
                </c:pt>
                <c:pt idx="1954">
                  <c:v>41141</c:v>
                </c:pt>
                <c:pt idx="1955">
                  <c:v>41142</c:v>
                </c:pt>
                <c:pt idx="1956">
                  <c:v>41143</c:v>
                </c:pt>
                <c:pt idx="1957">
                  <c:v>41144</c:v>
                </c:pt>
                <c:pt idx="1958">
                  <c:v>41145</c:v>
                </c:pt>
                <c:pt idx="1959">
                  <c:v>41148</c:v>
                </c:pt>
                <c:pt idx="1960">
                  <c:v>41149</c:v>
                </c:pt>
                <c:pt idx="1961">
                  <c:v>41150</c:v>
                </c:pt>
                <c:pt idx="1962">
                  <c:v>41151</c:v>
                </c:pt>
                <c:pt idx="1963">
                  <c:v>41152</c:v>
                </c:pt>
                <c:pt idx="1964">
                  <c:v>41155</c:v>
                </c:pt>
                <c:pt idx="1965">
                  <c:v>41156</c:v>
                </c:pt>
                <c:pt idx="1966">
                  <c:v>41157</c:v>
                </c:pt>
                <c:pt idx="1967">
                  <c:v>41158</c:v>
                </c:pt>
                <c:pt idx="1968">
                  <c:v>41159</c:v>
                </c:pt>
                <c:pt idx="1969">
                  <c:v>41162</c:v>
                </c:pt>
              </c:numCache>
            </c:numRef>
          </c:cat>
          <c:val>
            <c:numRef>
              <c:f>Hoja1!$B$2:$B$1971</c:f>
              <c:numCache>
                <c:formatCode>0.00</c:formatCode>
                <c:ptCount val="1970"/>
                <c:pt idx="0">
                  <c:v>429.65000000000009</c:v>
                </c:pt>
                <c:pt idx="1">
                  <c:v>427.45</c:v>
                </c:pt>
                <c:pt idx="2">
                  <c:v>426.35</c:v>
                </c:pt>
                <c:pt idx="3">
                  <c:v>421.8</c:v>
                </c:pt>
                <c:pt idx="4">
                  <c:v>418.65000000000009</c:v>
                </c:pt>
                <c:pt idx="5">
                  <c:v>422.25</c:v>
                </c:pt>
                <c:pt idx="6">
                  <c:v>426.25</c:v>
                </c:pt>
                <c:pt idx="7">
                  <c:v>425.45</c:v>
                </c:pt>
                <c:pt idx="8">
                  <c:v>423.15000000000009</c:v>
                </c:pt>
                <c:pt idx="9">
                  <c:v>422.45</c:v>
                </c:pt>
                <c:pt idx="10">
                  <c:v>423.05</c:v>
                </c:pt>
                <c:pt idx="11">
                  <c:v>422.65000000000009</c:v>
                </c:pt>
                <c:pt idx="12">
                  <c:v>422.4</c:v>
                </c:pt>
                <c:pt idx="13">
                  <c:v>427.25</c:v>
                </c:pt>
                <c:pt idx="14">
                  <c:v>427.55</c:v>
                </c:pt>
                <c:pt idx="15">
                  <c:v>422.2</c:v>
                </c:pt>
                <c:pt idx="16">
                  <c:v>426.9</c:v>
                </c:pt>
                <c:pt idx="17">
                  <c:v>426.1</c:v>
                </c:pt>
                <c:pt idx="18">
                  <c:v>426.8</c:v>
                </c:pt>
                <c:pt idx="19">
                  <c:v>422.5</c:v>
                </c:pt>
                <c:pt idx="20">
                  <c:v>421.2</c:v>
                </c:pt>
                <c:pt idx="21">
                  <c:v>421.9</c:v>
                </c:pt>
                <c:pt idx="22">
                  <c:v>417.1</c:v>
                </c:pt>
                <c:pt idx="23">
                  <c:v>414.7</c:v>
                </c:pt>
                <c:pt idx="24">
                  <c:v>413.5</c:v>
                </c:pt>
                <c:pt idx="25">
                  <c:v>412.7</c:v>
                </c:pt>
                <c:pt idx="26">
                  <c:v>413.6</c:v>
                </c:pt>
                <c:pt idx="27">
                  <c:v>418</c:v>
                </c:pt>
                <c:pt idx="28">
                  <c:v>420.9</c:v>
                </c:pt>
                <c:pt idx="29">
                  <c:v>425.85</c:v>
                </c:pt>
                <c:pt idx="30">
                  <c:v>425.75</c:v>
                </c:pt>
                <c:pt idx="31">
                  <c:v>425.2</c:v>
                </c:pt>
                <c:pt idx="32">
                  <c:v>427.13</c:v>
                </c:pt>
                <c:pt idx="33">
                  <c:v>427.4199999999999</c:v>
                </c:pt>
                <c:pt idx="34">
                  <c:v>427.45</c:v>
                </c:pt>
                <c:pt idx="35">
                  <c:v>435.85</c:v>
                </c:pt>
                <c:pt idx="36">
                  <c:v>434.85</c:v>
                </c:pt>
                <c:pt idx="37">
                  <c:v>434.15000000000009</c:v>
                </c:pt>
                <c:pt idx="38">
                  <c:v>435.05</c:v>
                </c:pt>
                <c:pt idx="39">
                  <c:v>435.65000000000009</c:v>
                </c:pt>
                <c:pt idx="40">
                  <c:v>432.5</c:v>
                </c:pt>
                <c:pt idx="41">
                  <c:v>433.15000000000009</c:v>
                </c:pt>
                <c:pt idx="42">
                  <c:v>430</c:v>
                </c:pt>
                <c:pt idx="43">
                  <c:v>434.2</c:v>
                </c:pt>
                <c:pt idx="44">
                  <c:v>434.5</c:v>
                </c:pt>
                <c:pt idx="45">
                  <c:v>440.55</c:v>
                </c:pt>
                <c:pt idx="46">
                  <c:v>440.75</c:v>
                </c:pt>
                <c:pt idx="47">
                  <c:v>442.3</c:v>
                </c:pt>
                <c:pt idx="48">
                  <c:v>444.95</c:v>
                </c:pt>
                <c:pt idx="49">
                  <c:v>440.83</c:v>
                </c:pt>
                <c:pt idx="50">
                  <c:v>440.7</c:v>
                </c:pt>
                <c:pt idx="51">
                  <c:v>443.4</c:v>
                </c:pt>
                <c:pt idx="52">
                  <c:v>438.7</c:v>
                </c:pt>
                <c:pt idx="53">
                  <c:v>439.35</c:v>
                </c:pt>
                <c:pt idx="54">
                  <c:v>427.15000000000009</c:v>
                </c:pt>
                <c:pt idx="55">
                  <c:v>425.16</c:v>
                </c:pt>
                <c:pt idx="56">
                  <c:v>426.45</c:v>
                </c:pt>
                <c:pt idx="57">
                  <c:v>426.15000000000009</c:v>
                </c:pt>
                <c:pt idx="58">
                  <c:v>426.15000000000009</c:v>
                </c:pt>
                <c:pt idx="59">
                  <c:v>428.3</c:v>
                </c:pt>
                <c:pt idx="60">
                  <c:v>426.55</c:v>
                </c:pt>
                <c:pt idx="61">
                  <c:v>424.2</c:v>
                </c:pt>
                <c:pt idx="62">
                  <c:v>424.85</c:v>
                </c:pt>
                <c:pt idx="63">
                  <c:v>426.58</c:v>
                </c:pt>
                <c:pt idx="64">
                  <c:v>425.9</c:v>
                </c:pt>
                <c:pt idx="65">
                  <c:v>427.1</c:v>
                </c:pt>
                <c:pt idx="66">
                  <c:v>428.1</c:v>
                </c:pt>
                <c:pt idx="67">
                  <c:v>428.2</c:v>
                </c:pt>
                <c:pt idx="68">
                  <c:v>429.1</c:v>
                </c:pt>
                <c:pt idx="69">
                  <c:v>424</c:v>
                </c:pt>
                <c:pt idx="70">
                  <c:v>424.9</c:v>
                </c:pt>
                <c:pt idx="71">
                  <c:v>427.35</c:v>
                </c:pt>
                <c:pt idx="72">
                  <c:v>434</c:v>
                </c:pt>
                <c:pt idx="73">
                  <c:v>434.65000000000009</c:v>
                </c:pt>
                <c:pt idx="74">
                  <c:v>432.62</c:v>
                </c:pt>
                <c:pt idx="75">
                  <c:v>434.6</c:v>
                </c:pt>
                <c:pt idx="76">
                  <c:v>434.8</c:v>
                </c:pt>
                <c:pt idx="77">
                  <c:v>437.1</c:v>
                </c:pt>
                <c:pt idx="78">
                  <c:v>432.37</c:v>
                </c:pt>
                <c:pt idx="79">
                  <c:v>431.55</c:v>
                </c:pt>
                <c:pt idx="80">
                  <c:v>434.4</c:v>
                </c:pt>
                <c:pt idx="81">
                  <c:v>429.8</c:v>
                </c:pt>
                <c:pt idx="82">
                  <c:v>427.7</c:v>
                </c:pt>
                <c:pt idx="83">
                  <c:v>429.62</c:v>
                </c:pt>
                <c:pt idx="84">
                  <c:v>430.02</c:v>
                </c:pt>
                <c:pt idx="85">
                  <c:v>426.2</c:v>
                </c:pt>
                <c:pt idx="86">
                  <c:v>426.4</c:v>
                </c:pt>
                <c:pt idx="87">
                  <c:v>427.4</c:v>
                </c:pt>
                <c:pt idx="88">
                  <c:v>422.2</c:v>
                </c:pt>
                <c:pt idx="89">
                  <c:v>420.4</c:v>
                </c:pt>
                <c:pt idx="90">
                  <c:v>419.45</c:v>
                </c:pt>
                <c:pt idx="91">
                  <c:v>418.75</c:v>
                </c:pt>
                <c:pt idx="92">
                  <c:v>421.45</c:v>
                </c:pt>
                <c:pt idx="93">
                  <c:v>420.6</c:v>
                </c:pt>
                <c:pt idx="94">
                  <c:v>417.65000000000009</c:v>
                </c:pt>
                <c:pt idx="95">
                  <c:v>417.45</c:v>
                </c:pt>
                <c:pt idx="96">
                  <c:v>418.45</c:v>
                </c:pt>
                <c:pt idx="97">
                  <c:v>419.55</c:v>
                </c:pt>
                <c:pt idx="98">
                  <c:v>417.9</c:v>
                </c:pt>
                <c:pt idx="99">
                  <c:v>420.45</c:v>
                </c:pt>
                <c:pt idx="100">
                  <c:v>417.2</c:v>
                </c:pt>
                <c:pt idx="101">
                  <c:v>415.5</c:v>
                </c:pt>
                <c:pt idx="102">
                  <c:v>421.8</c:v>
                </c:pt>
                <c:pt idx="103">
                  <c:v>422.45</c:v>
                </c:pt>
                <c:pt idx="104">
                  <c:v>424.75</c:v>
                </c:pt>
                <c:pt idx="105">
                  <c:v>423.15000000000009</c:v>
                </c:pt>
                <c:pt idx="106">
                  <c:v>423.7</c:v>
                </c:pt>
                <c:pt idx="107">
                  <c:v>427.05</c:v>
                </c:pt>
                <c:pt idx="108">
                  <c:v>428.9</c:v>
                </c:pt>
                <c:pt idx="109">
                  <c:v>426.8</c:v>
                </c:pt>
                <c:pt idx="110">
                  <c:v>428.55</c:v>
                </c:pt>
                <c:pt idx="111">
                  <c:v>435.65000000000009</c:v>
                </c:pt>
                <c:pt idx="112">
                  <c:v>437.65000000000009</c:v>
                </c:pt>
                <c:pt idx="113">
                  <c:v>438.05</c:v>
                </c:pt>
                <c:pt idx="114">
                  <c:v>438.5</c:v>
                </c:pt>
                <c:pt idx="115">
                  <c:v>438.2</c:v>
                </c:pt>
                <c:pt idx="116">
                  <c:v>441.35</c:v>
                </c:pt>
                <c:pt idx="117">
                  <c:v>439.95</c:v>
                </c:pt>
                <c:pt idx="118">
                  <c:v>440.15000000000009</c:v>
                </c:pt>
                <c:pt idx="119">
                  <c:v>435.35</c:v>
                </c:pt>
                <c:pt idx="120">
                  <c:v>437.25</c:v>
                </c:pt>
                <c:pt idx="121">
                  <c:v>435.05</c:v>
                </c:pt>
                <c:pt idx="122">
                  <c:v>427.4</c:v>
                </c:pt>
                <c:pt idx="123">
                  <c:v>423.6</c:v>
                </c:pt>
                <c:pt idx="124">
                  <c:v>423.5</c:v>
                </c:pt>
                <c:pt idx="125">
                  <c:v>422.58</c:v>
                </c:pt>
                <c:pt idx="126">
                  <c:v>426</c:v>
                </c:pt>
                <c:pt idx="127">
                  <c:v>426.25</c:v>
                </c:pt>
                <c:pt idx="128">
                  <c:v>426.95</c:v>
                </c:pt>
                <c:pt idx="129">
                  <c:v>424.1</c:v>
                </c:pt>
                <c:pt idx="130">
                  <c:v>419.45</c:v>
                </c:pt>
                <c:pt idx="131">
                  <c:v>421.55</c:v>
                </c:pt>
                <c:pt idx="132">
                  <c:v>421.05</c:v>
                </c:pt>
                <c:pt idx="133">
                  <c:v>420.1</c:v>
                </c:pt>
                <c:pt idx="134">
                  <c:v>425.6</c:v>
                </c:pt>
                <c:pt idx="135">
                  <c:v>425</c:v>
                </c:pt>
                <c:pt idx="136">
                  <c:v>425.85</c:v>
                </c:pt>
                <c:pt idx="137">
                  <c:v>423.5</c:v>
                </c:pt>
                <c:pt idx="138">
                  <c:v>425.4</c:v>
                </c:pt>
                <c:pt idx="139">
                  <c:v>428.2</c:v>
                </c:pt>
                <c:pt idx="140">
                  <c:v>432.2</c:v>
                </c:pt>
                <c:pt idx="141">
                  <c:v>432.3</c:v>
                </c:pt>
                <c:pt idx="142">
                  <c:v>436.9</c:v>
                </c:pt>
                <c:pt idx="143">
                  <c:v>437.6</c:v>
                </c:pt>
                <c:pt idx="144">
                  <c:v>437.3</c:v>
                </c:pt>
                <c:pt idx="145">
                  <c:v>440.3</c:v>
                </c:pt>
                <c:pt idx="146">
                  <c:v>434.9799999999999</c:v>
                </c:pt>
                <c:pt idx="147">
                  <c:v>437.38</c:v>
                </c:pt>
                <c:pt idx="148">
                  <c:v>445.8</c:v>
                </c:pt>
                <c:pt idx="149">
                  <c:v>446.2</c:v>
                </c:pt>
                <c:pt idx="150">
                  <c:v>446.15000000000009</c:v>
                </c:pt>
                <c:pt idx="151">
                  <c:v>440.1</c:v>
                </c:pt>
                <c:pt idx="152">
                  <c:v>439.7</c:v>
                </c:pt>
                <c:pt idx="153">
                  <c:v>436.3</c:v>
                </c:pt>
                <c:pt idx="154">
                  <c:v>438</c:v>
                </c:pt>
                <c:pt idx="155">
                  <c:v>439.6</c:v>
                </c:pt>
                <c:pt idx="156">
                  <c:v>437.55</c:v>
                </c:pt>
                <c:pt idx="157">
                  <c:v>438.3</c:v>
                </c:pt>
                <c:pt idx="158">
                  <c:v>437.7</c:v>
                </c:pt>
                <c:pt idx="159">
                  <c:v>436.9</c:v>
                </c:pt>
                <c:pt idx="160">
                  <c:v>431.4</c:v>
                </c:pt>
                <c:pt idx="161">
                  <c:v>434.9</c:v>
                </c:pt>
                <c:pt idx="162">
                  <c:v>443.25</c:v>
                </c:pt>
                <c:pt idx="163">
                  <c:v>444.4</c:v>
                </c:pt>
                <c:pt idx="164">
                  <c:v>445.35</c:v>
                </c:pt>
                <c:pt idx="165">
                  <c:v>443.8</c:v>
                </c:pt>
                <c:pt idx="166">
                  <c:v>444.7</c:v>
                </c:pt>
                <c:pt idx="167">
                  <c:v>447.2</c:v>
                </c:pt>
                <c:pt idx="168">
                  <c:v>449.2</c:v>
                </c:pt>
                <c:pt idx="169">
                  <c:v>449.55</c:v>
                </c:pt>
                <c:pt idx="170">
                  <c:v>446.6</c:v>
                </c:pt>
                <c:pt idx="171">
                  <c:v>450.75</c:v>
                </c:pt>
                <c:pt idx="172">
                  <c:v>455.75</c:v>
                </c:pt>
                <c:pt idx="173">
                  <c:v>459.75</c:v>
                </c:pt>
                <c:pt idx="174">
                  <c:v>464.25</c:v>
                </c:pt>
                <c:pt idx="175">
                  <c:v>463.85</c:v>
                </c:pt>
                <c:pt idx="176">
                  <c:v>472.05</c:v>
                </c:pt>
                <c:pt idx="177">
                  <c:v>465.7</c:v>
                </c:pt>
                <c:pt idx="178">
                  <c:v>463.25</c:v>
                </c:pt>
                <c:pt idx="179">
                  <c:v>466.7</c:v>
                </c:pt>
                <c:pt idx="180">
                  <c:v>462.5</c:v>
                </c:pt>
                <c:pt idx="181">
                  <c:v>469.1</c:v>
                </c:pt>
                <c:pt idx="182">
                  <c:v>472.15000000000009</c:v>
                </c:pt>
                <c:pt idx="183">
                  <c:v>469.3</c:v>
                </c:pt>
                <c:pt idx="184">
                  <c:v>466.15000000000009</c:v>
                </c:pt>
                <c:pt idx="185">
                  <c:v>466.35</c:v>
                </c:pt>
                <c:pt idx="186">
                  <c:v>464.95</c:v>
                </c:pt>
                <c:pt idx="187">
                  <c:v>473.45</c:v>
                </c:pt>
                <c:pt idx="188">
                  <c:v>474.85</c:v>
                </c:pt>
                <c:pt idx="189">
                  <c:v>475.24</c:v>
                </c:pt>
                <c:pt idx="190">
                  <c:v>475.7</c:v>
                </c:pt>
                <c:pt idx="191">
                  <c:v>471.4</c:v>
                </c:pt>
                <c:pt idx="192">
                  <c:v>471.8</c:v>
                </c:pt>
                <c:pt idx="193">
                  <c:v>469.7</c:v>
                </c:pt>
                <c:pt idx="194">
                  <c:v>471.88</c:v>
                </c:pt>
                <c:pt idx="195">
                  <c:v>464.7</c:v>
                </c:pt>
                <c:pt idx="196">
                  <c:v>461.2</c:v>
                </c:pt>
                <c:pt idx="197">
                  <c:v>466.8</c:v>
                </c:pt>
                <c:pt idx="198">
                  <c:v>465.25</c:v>
                </c:pt>
                <c:pt idx="199">
                  <c:v>472.7</c:v>
                </c:pt>
                <c:pt idx="200">
                  <c:v>470.95</c:v>
                </c:pt>
                <c:pt idx="201">
                  <c:v>473.6</c:v>
                </c:pt>
                <c:pt idx="202">
                  <c:v>473.4899999999999</c:v>
                </c:pt>
                <c:pt idx="203">
                  <c:v>465.95</c:v>
                </c:pt>
                <c:pt idx="204">
                  <c:v>459.1400000000001</c:v>
                </c:pt>
                <c:pt idx="205">
                  <c:v>463.1</c:v>
                </c:pt>
                <c:pt idx="206">
                  <c:v>461.1</c:v>
                </c:pt>
                <c:pt idx="207">
                  <c:v>456.8</c:v>
                </c:pt>
                <c:pt idx="208">
                  <c:v>461.1</c:v>
                </c:pt>
                <c:pt idx="209">
                  <c:v>467.4</c:v>
                </c:pt>
                <c:pt idx="210">
                  <c:v>466.6</c:v>
                </c:pt>
                <c:pt idx="211">
                  <c:v>468.7</c:v>
                </c:pt>
                <c:pt idx="212">
                  <c:v>468.4</c:v>
                </c:pt>
                <c:pt idx="213">
                  <c:v>478.9</c:v>
                </c:pt>
                <c:pt idx="214">
                  <c:v>486.35</c:v>
                </c:pt>
                <c:pt idx="215">
                  <c:v>485.8</c:v>
                </c:pt>
                <c:pt idx="216">
                  <c:v>491.45</c:v>
                </c:pt>
                <c:pt idx="217">
                  <c:v>494.7</c:v>
                </c:pt>
                <c:pt idx="218">
                  <c:v>492.77</c:v>
                </c:pt>
                <c:pt idx="219">
                  <c:v>493.4899999999999</c:v>
                </c:pt>
                <c:pt idx="220">
                  <c:v>496.08</c:v>
                </c:pt>
                <c:pt idx="221">
                  <c:v>498.85</c:v>
                </c:pt>
                <c:pt idx="222">
                  <c:v>499.65000000000009</c:v>
                </c:pt>
                <c:pt idx="223">
                  <c:v>493.8</c:v>
                </c:pt>
                <c:pt idx="224">
                  <c:v>503.4</c:v>
                </c:pt>
                <c:pt idx="225">
                  <c:v>503.38</c:v>
                </c:pt>
                <c:pt idx="226">
                  <c:v>509.4799999999999</c:v>
                </c:pt>
                <c:pt idx="227">
                  <c:v>511.08</c:v>
                </c:pt>
                <c:pt idx="228">
                  <c:v>515.29999999999995</c:v>
                </c:pt>
                <c:pt idx="229">
                  <c:v>526.4</c:v>
                </c:pt>
                <c:pt idx="230">
                  <c:v>527.70000000000005</c:v>
                </c:pt>
                <c:pt idx="231">
                  <c:v>519</c:v>
                </c:pt>
                <c:pt idx="232">
                  <c:v>505.05</c:v>
                </c:pt>
                <c:pt idx="233">
                  <c:v>503.5</c:v>
                </c:pt>
                <c:pt idx="234">
                  <c:v>503.24</c:v>
                </c:pt>
                <c:pt idx="235">
                  <c:v>503.7</c:v>
                </c:pt>
                <c:pt idx="236">
                  <c:v>492.5</c:v>
                </c:pt>
                <c:pt idx="237">
                  <c:v>495</c:v>
                </c:pt>
                <c:pt idx="238">
                  <c:v>503.77</c:v>
                </c:pt>
                <c:pt idx="239">
                  <c:v>505.13</c:v>
                </c:pt>
                <c:pt idx="240">
                  <c:v>505.13</c:v>
                </c:pt>
                <c:pt idx="241">
                  <c:v>508</c:v>
                </c:pt>
                <c:pt idx="242">
                  <c:v>516.25</c:v>
                </c:pt>
                <c:pt idx="243">
                  <c:v>517</c:v>
                </c:pt>
                <c:pt idx="244">
                  <c:v>517</c:v>
                </c:pt>
                <c:pt idx="245">
                  <c:v>516.88</c:v>
                </c:pt>
                <c:pt idx="246">
                  <c:v>533.5</c:v>
                </c:pt>
                <c:pt idx="247">
                  <c:v>534.5</c:v>
                </c:pt>
                <c:pt idx="248">
                  <c:v>525.04999999999973</c:v>
                </c:pt>
                <c:pt idx="249">
                  <c:v>539.94999999999982</c:v>
                </c:pt>
                <c:pt idx="250">
                  <c:v>542.8499999999998</c:v>
                </c:pt>
                <c:pt idx="251">
                  <c:v>547.54999999999973</c:v>
                </c:pt>
                <c:pt idx="252">
                  <c:v>547.76</c:v>
                </c:pt>
                <c:pt idx="253">
                  <c:v>557.3399999999998</c:v>
                </c:pt>
                <c:pt idx="254">
                  <c:v>562.20000000000005</c:v>
                </c:pt>
                <c:pt idx="255">
                  <c:v>554.54999999999973</c:v>
                </c:pt>
                <c:pt idx="256">
                  <c:v>542.94999999999982</c:v>
                </c:pt>
                <c:pt idx="257">
                  <c:v>558</c:v>
                </c:pt>
                <c:pt idx="258">
                  <c:v>554.49</c:v>
                </c:pt>
                <c:pt idx="259">
                  <c:v>559.79999999999995</c:v>
                </c:pt>
                <c:pt idx="260">
                  <c:v>559.20000000000005</c:v>
                </c:pt>
                <c:pt idx="261">
                  <c:v>563.20000000000005</c:v>
                </c:pt>
                <c:pt idx="262">
                  <c:v>560.44999999999982</c:v>
                </c:pt>
                <c:pt idx="263">
                  <c:v>559.5</c:v>
                </c:pt>
                <c:pt idx="264">
                  <c:v>568.79000000000019</c:v>
                </c:pt>
                <c:pt idx="265">
                  <c:v>568.9</c:v>
                </c:pt>
                <c:pt idx="266">
                  <c:v>569.9</c:v>
                </c:pt>
                <c:pt idx="267">
                  <c:v>572.4</c:v>
                </c:pt>
                <c:pt idx="268">
                  <c:v>568.9</c:v>
                </c:pt>
                <c:pt idx="269">
                  <c:v>570.15</c:v>
                </c:pt>
                <c:pt idx="270">
                  <c:v>548.79999999999995</c:v>
                </c:pt>
                <c:pt idx="271">
                  <c:v>551.1</c:v>
                </c:pt>
                <c:pt idx="272">
                  <c:v>564</c:v>
                </c:pt>
                <c:pt idx="273">
                  <c:v>551</c:v>
                </c:pt>
                <c:pt idx="274">
                  <c:v>540</c:v>
                </c:pt>
                <c:pt idx="275">
                  <c:v>547.54999999999973</c:v>
                </c:pt>
                <c:pt idx="276">
                  <c:v>540.25</c:v>
                </c:pt>
                <c:pt idx="277">
                  <c:v>547.94999999999982</c:v>
                </c:pt>
                <c:pt idx="278">
                  <c:v>552.1</c:v>
                </c:pt>
                <c:pt idx="279">
                  <c:v>555.8399999999998</c:v>
                </c:pt>
                <c:pt idx="280">
                  <c:v>553.94999999999982</c:v>
                </c:pt>
                <c:pt idx="281">
                  <c:v>555.65</c:v>
                </c:pt>
                <c:pt idx="282">
                  <c:v>549.25</c:v>
                </c:pt>
                <c:pt idx="283">
                  <c:v>559.04999999999973</c:v>
                </c:pt>
                <c:pt idx="284">
                  <c:v>554.79999999999995</c:v>
                </c:pt>
                <c:pt idx="285">
                  <c:v>562.44999999999982</c:v>
                </c:pt>
                <c:pt idx="286">
                  <c:v>563.15</c:v>
                </c:pt>
                <c:pt idx="287">
                  <c:v>570.04999999999973</c:v>
                </c:pt>
                <c:pt idx="288">
                  <c:v>565.6</c:v>
                </c:pt>
                <c:pt idx="289">
                  <c:v>555.4</c:v>
                </c:pt>
                <c:pt idx="290">
                  <c:v>553</c:v>
                </c:pt>
                <c:pt idx="291">
                  <c:v>542.15</c:v>
                </c:pt>
                <c:pt idx="292">
                  <c:v>546.04999999999973</c:v>
                </c:pt>
                <c:pt idx="293">
                  <c:v>540.94999999999982</c:v>
                </c:pt>
                <c:pt idx="294">
                  <c:v>546.04999999999973</c:v>
                </c:pt>
                <c:pt idx="295">
                  <c:v>551.25</c:v>
                </c:pt>
                <c:pt idx="296">
                  <c:v>553.9</c:v>
                </c:pt>
                <c:pt idx="297">
                  <c:v>555.79999999999995</c:v>
                </c:pt>
                <c:pt idx="298">
                  <c:v>554</c:v>
                </c:pt>
                <c:pt idx="299">
                  <c:v>553</c:v>
                </c:pt>
                <c:pt idx="300">
                  <c:v>551.5</c:v>
                </c:pt>
                <c:pt idx="301">
                  <c:v>550.5</c:v>
                </c:pt>
                <c:pt idx="302">
                  <c:v>550</c:v>
                </c:pt>
                <c:pt idx="303">
                  <c:v>560.13</c:v>
                </c:pt>
                <c:pt idx="304">
                  <c:v>567.1</c:v>
                </c:pt>
                <c:pt idx="305">
                  <c:v>563.8499999999998</c:v>
                </c:pt>
                <c:pt idx="306">
                  <c:v>573.79999999999995</c:v>
                </c:pt>
                <c:pt idx="307">
                  <c:v>588.8499999999998</c:v>
                </c:pt>
                <c:pt idx="308">
                  <c:v>583.65</c:v>
                </c:pt>
                <c:pt idx="309">
                  <c:v>587.94999999999982</c:v>
                </c:pt>
                <c:pt idx="310">
                  <c:v>586.6</c:v>
                </c:pt>
                <c:pt idx="311">
                  <c:v>588.20000000000005</c:v>
                </c:pt>
                <c:pt idx="312">
                  <c:v>595.20000000000005</c:v>
                </c:pt>
                <c:pt idx="313">
                  <c:v>588.8499999999998</c:v>
                </c:pt>
                <c:pt idx="314">
                  <c:v>599.97</c:v>
                </c:pt>
                <c:pt idx="315">
                  <c:v>593.58000000000004</c:v>
                </c:pt>
                <c:pt idx="316">
                  <c:v>598.4</c:v>
                </c:pt>
                <c:pt idx="317">
                  <c:v>596.5</c:v>
                </c:pt>
                <c:pt idx="318">
                  <c:v>599.70000000000005</c:v>
                </c:pt>
                <c:pt idx="319">
                  <c:v>613.9</c:v>
                </c:pt>
                <c:pt idx="320">
                  <c:v>621.47</c:v>
                </c:pt>
                <c:pt idx="321">
                  <c:v>640.20000000000005</c:v>
                </c:pt>
                <c:pt idx="322">
                  <c:v>613.5</c:v>
                </c:pt>
                <c:pt idx="323">
                  <c:v>633.97</c:v>
                </c:pt>
                <c:pt idx="324">
                  <c:v>620.41999999999996</c:v>
                </c:pt>
                <c:pt idx="325">
                  <c:v>630.29999999999995</c:v>
                </c:pt>
                <c:pt idx="326">
                  <c:v>639.03</c:v>
                </c:pt>
                <c:pt idx="327">
                  <c:v>634.13</c:v>
                </c:pt>
                <c:pt idx="328">
                  <c:v>654.41999999999996</c:v>
                </c:pt>
                <c:pt idx="329">
                  <c:v>668.7</c:v>
                </c:pt>
                <c:pt idx="330">
                  <c:v>665.8</c:v>
                </c:pt>
                <c:pt idx="331">
                  <c:v>680.2</c:v>
                </c:pt>
                <c:pt idx="332">
                  <c:v>683.8</c:v>
                </c:pt>
                <c:pt idx="333">
                  <c:v>678.7</c:v>
                </c:pt>
                <c:pt idx="334">
                  <c:v>700.8</c:v>
                </c:pt>
                <c:pt idx="335">
                  <c:v>708.4</c:v>
                </c:pt>
                <c:pt idx="336">
                  <c:v>713.6</c:v>
                </c:pt>
                <c:pt idx="337">
                  <c:v>714.8</c:v>
                </c:pt>
                <c:pt idx="338">
                  <c:v>678.2</c:v>
                </c:pt>
                <c:pt idx="339">
                  <c:v>690</c:v>
                </c:pt>
                <c:pt idx="340">
                  <c:v>687.5</c:v>
                </c:pt>
                <c:pt idx="341">
                  <c:v>681.4</c:v>
                </c:pt>
                <c:pt idx="342">
                  <c:v>657.6</c:v>
                </c:pt>
                <c:pt idx="343">
                  <c:v>656.2</c:v>
                </c:pt>
                <c:pt idx="344">
                  <c:v>667</c:v>
                </c:pt>
                <c:pt idx="345">
                  <c:v>641.79999999999995</c:v>
                </c:pt>
                <c:pt idx="346">
                  <c:v>651.29999999999995</c:v>
                </c:pt>
                <c:pt idx="347">
                  <c:v>653.70000000000005</c:v>
                </c:pt>
                <c:pt idx="348">
                  <c:v>653.70000000000005</c:v>
                </c:pt>
                <c:pt idx="349">
                  <c:v>652.9</c:v>
                </c:pt>
                <c:pt idx="350">
                  <c:v>645.1</c:v>
                </c:pt>
                <c:pt idx="351">
                  <c:v>630.1</c:v>
                </c:pt>
                <c:pt idx="352">
                  <c:v>638.20000000000005</c:v>
                </c:pt>
                <c:pt idx="353">
                  <c:v>635.8499999999998</c:v>
                </c:pt>
                <c:pt idx="354">
                  <c:v>630.3499999999998</c:v>
                </c:pt>
                <c:pt idx="355">
                  <c:v>626.3499999999998</c:v>
                </c:pt>
                <c:pt idx="356">
                  <c:v>613.8499999999998</c:v>
                </c:pt>
                <c:pt idx="357">
                  <c:v>607.44999999999982</c:v>
                </c:pt>
                <c:pt idx="358">
                  <c:v>604.3499999999998</c:v>
                </c:pt>
                <c:pt idx="359">
                  <c:v>561.44999999999982</c:v>
                </c:pt>
                <c:pt idx="360">
                  <c:v>558.8499999999998</c:v>
                </c:pt>
                <c:pt idx="361">
                  <c:v>575.54999999999973</c:v>
                </c:pt>
                <c:pt idx="362">
                  <c:v>581.15</c:v>
                </c:pt>
                <c:pt idx="363">
                  <c:v>581.15</c:v>
                </c:pt>
                <c:pt idx="364">
                  <c:v>575.25</c:v>
                </c:pt>
                <c:pt idx="365">
                  <c:v>587.75</c:v>
                </c:pt>
                <c:pt idx="366">
                  <c:v>581.15</c:v>
                </c:pt>
                <c:pt idx="367">
                  <c:v>583.04999999999973</c:v>
                </c:pt>
                <c:pt idx="368">
                  <c:v>585.25</c:v>
                </c:pt>
                <c:pt idx="369">
                  <c:v>579.94999999999982</c:v>
                </c:pt>
                <c:pt idx="370">
                  <c:v>579.38</c:v>
                </c:pt>
                <c:pt idx="371">
                  <c:v>598.94999999999982</c:v>
                </c:pt>
                <c:pt idx="372">
                  <c:v>615.8499999999998</c:v>
                </c:pt>
                <c:pt idx="373">
                  <c:v>623.49</c:v>
                </c:pt>
                <c:pt idx="374">
                  <c:v>620.24</c:v>
                </c:pt>
                <c:pt idx="375">
                  <c:v>630.94999999999982</c:v>
                </c:pt>
                <c:pt idx="376">
                  <c:v>633.53</c:v>
                </c:pt>
                <c:pt idx="377">
                  <c:v>629.54999999999973</c:v>
                </c:pt>
                <c:pt idx="378">
                  <c:v>624.13</c:v>
                </c:pt>
                <c:pt idx="379">
                  <c:v>641.20000000000005</c:v>
                </c:pt>
                <c:pt idx="380">
                  <c:v>651.13</c:v>
                </c:pt>
                <c:pt idx="381">
                  <c:v>659.8499999999998</c:v>
                </c:pt>
                <c:pt idx="382">
                  <c:v>664.05</c:v>
                </c:pt>
                <c:pt idx="383">
                  <c:v>643.54999999999973</c:v>
                </c:pt>
                <c:pt idx="384">
                  <c:v>632.94999999999982</c:v>
                </c:pt>
                <c:pt idx="385">
                  <c:v>644.15</c:v>
                </c:pt>
                <c:pt idx="386">
                  <c:v>628.15</c:v>
                </c:pt>
                <c:pt idx="387">
                  <c:v>621.13</c:v>
                </c:pt>
                <c:pt idx="388">
                  <c:v>615.44999999999982</c:v>
                </c:pt>
                <c:pt idx="389">
                  <c:v>619.20000000000005</c:v>
                </c:pt>
                <c:pt idx="390">
                  <c:v>624.3499999999998</c:v>
                </c:pt>
                <c:pt idx="391">
                  <c:v>633.44999999999982</c:v>
                </c:pt>
                <c:pt idx="392">
                  <c:v>634.75</c:v>
                </c:pt>
                <c:pt idx="393">
                  <c:v>636.04999999999973</c:v>
                </c:pt>
                <c:pt idx="394">
                  <c:v>647.94999999999982</c:v>
                </c:pt>
                <c:pt idx="395">
                  <c:v>650.91999999999996</c:v>
                </c:pt>
                <c:pt idx="396">
                  <c:v>645.03</c:v>
                </c:pt>
                <c:pt idx="397">
                  <c:v>646.5</c:v>
                </c:pt>
                <c:pt idx="398">
                  <c:v>645.08000000000004</c:v>
                </c:pt>
                <c:pt idx="399">
                  <c:v>643.54999999999973</c:v>
                </c:pt>
                <c:pt idx="400">
                  <c:v>650.53</c:v>
                </c:pt>
                <c:pt idx="401">
                  <c:v>636.3499999999998</c:v>
                </c:pt>
                <c:pt idx="402">
                  <c:v>632.3499999999998</c:v>
                </c:pt>
                <c:pt idx="403">
                  <c:v>627.4</c:v>
                </c:pt>
                <c:pt idx="404">
                  <c:v>624.9</c:v>
                </c:pt>
                <c:pt idx="405">
                  <c:v>629.1</c:v>
                </c:pt>
                <c:pt idx="406">
                  <c:v>613.6</c:v>
                </c:pt>
                <c:pt idx="407">
                  <c:v>614.4</c:v>
                </c:pt>
                <c:pt idx="408">
                  <c:v>628.1</c:v>
                </c:pt>
                <c:pt idx="409">
                  <c:v>625.03</c:v>
                </c:pt>
                <c:pt idx="410">
                  <c:v>622.3499999999998</c:v>
                </c:pt>
                <c:pt idx="411">
                  <c:v>621.4</c:v>
                </c:pt>
                <c:pt idx="412">
                  <c:v>622.53</c:v>
                </c:pt>
                <c:pt idx="413">
                  <c:v>613.91999999999996</c:v>
                </c:pt>
                <c:pt idx="414">
                  <c:v>614.75</c:v>
                </c:pt>
                <c:pt idx="415">
                  <c:v>619.32999999999981</c:v>
                </c:pt>
                <c:pt idx="416">
                  <c:v>626.17999999999995</c:v>
                </c:pt>
                <c:pt idx="417">
                  <c:v>625.44999999999982</c:v>
                </c:pt>
                <c:pt idx="418">
                  <c:v>626.5</c:v>
                </c:pt>
                <c:pt idx="419">
                  <c:v>638.29999999999995</c:v>
                </c:pt>
                <c:pt idx="420">
                  <c:v>633.5</c:v>
                </c:pt>
                <c:pt idx="421">
                  <c:v>616.79999999999995</c:v>
                </c:pt>
                <c:pt idx="422">
                  <c:v>610.79999999999995</c:v>
                </c:pt>
                <c:pt idx="423">
                  <c:v>589.74</c:v>
                </c:pt>
                <c:pt idx="424">
                  <c:v>586.65</c:v>
                </c:pt>
                <c:pt idx="425">
                  <c:v>590.25</c:v>
                </c:pt>
                <c:pt idx="426">
                  <c:v>575.8499999999998</c:v>
                </c:pt>
                <c:pt idx="427">
                  <c:v>579.32999999999981</c:v>
                </c:pt>
                <c:pt idx="428">
                  <c:v>587.25</c:v>
                </c:pt>
                <c:pt idx="429">
                  <c:v>573.25</c:v>
                </c:pt>
                <c:pt idx="430">
                  <c:v>576.6</c:v>
                </c:pt>
                <c:pt idx="431">
                  <c:v>584.5</c:v>
                </c:pt>
                <c:pt idx="432">
                  <c:v>589.6</c:v>
                </c:pt>
                <c:pt idx="433">
                  <c:v>590.5</c:v>
                </c:pt>
                <c:pt idx="434">
                  <c:v>591.70000000000005</c:v>
                </c:pt>
                <c:pt idx="435">
                  <c:v>603.29999999999995</c:v>
                </c:pt>
                <c:pt idx="436">
                  <c:v>601.29999999999995</c:v>
                </c:pt>
                <c:pt idx="437">
                  <c:v>598.29999999999995</c:v>
                </c:pt>
                <c:pt idx="438">
                  <c:v>596.1</c:v>
                </c:pt>
                <c:pt idx="439">
                  <c:v>574.29999999999995</c:v>
                </c:pt>
                <c:pt idx="440">
                  <c:v>567.44999999999982</c:v>
                </c:pt>
                <c:pt idx="441">
                  <c:v>574</c:v>
                </c:pt>
                <c:pt idx="442">
                  <c:v>574.1</c:v>
                </c:pt>
                <c:pt idx="443">
                  <c:v>577.1</c:v>
                </c:pt>
                <c:pt idx="444">
                  <c:v>573</c:v>
                </c:pt>
                <c:pt idx="445">
                  <c:v>573.29999999999995</c:v>
                </c:pt>
                <c:pt idx="446">
                  <c:v>579.20000000000005</c:v>
                </c:pt>
                <c:pt idx="447">
                  <c:v>590.4</c:v>
                </c:pt>
                <c:pt idx="448">
                  <c:v>596</c:v>
                </c:pt>
                <c:pt idx="449">
                  <c:v>590.4</c:v>
                </c:pt>
                <c:pt idx="450">
                  <c:v>590.20000000000005</c:v>
                </c:pt>
                <c:pt idx="451">
                  <c:v>599.1</c:v>
                </c:pt>
                <c:pt idx="452">
                  <c:v>591.5</c:v>
                </c:pt>
                <c:pt idx="453">
                  <c:v>582.04999999999973</c:v>
                </c:pt>
                <c:pt idx="454">
                  <c:v>585.94999999999982</c:v>
                </c:pt>
                <c:pt idx="455">
                  <c:v>591.44999999999982</c:v>
                </c:pt>
                <c:pt idx="456">
                  <c:v>596.54999999999973</c:v>
                </c:pt>
                <c:pt idx="457">
                  <c:v>599.94999999999982</c:v>
                </c:pt>
                <c:pt idx="458">
                  <c:v>604.1</c:v>
                </c:pt>
                <c:pt idx="459">
                  <c:v>606.5</c:v>
                </c:pt>
                <c:pt idx="460">
                  <c:v>618.79999999999995</c:v>
                </c:pt>
                <c:pt idx="461">
                  <c:v>623.5</c:v>
                </c:pt>
                <c:pt idx="462">
                  <c:v>627.79999999999995</c:v>
                </c:pt>
                <c:pt idx="463">
                  <c:v>623.20000000000005</c:v>
                </c:pt>
                <c:pt idx="464">
                  <c:v>624.70000000000005</c:v>
                </c:pt>
                <c:pt idx="465">
                  <c:v>615.82999999999981</c:v>
                </c:pt>
                <c:pt idx="466">
                  <c:v>633.94999999999982</c:v>
                </c:pt>
                <c:pt idx="467">
                  <c:v>629.04999999999973</c:v>
                </c:pt>
                <c:pt idx="468">
                  <c:v>625.70000000000005</c:v>
                </c:pt>
                <c:pt idx="469">
                  <c:v>621.16999999999996</c:v>
                </c:pt>
                <c:pt idx="470">
                  <c:v>622.49</c:v>
                </c:pt>
                <c:pt idx="471">
                  <c:v>618.29999999999995</c:v>
                </c:pt>
                <c:pt idx="472">
                  <c:v>622.20000000000005</c:v>
                </c:pt>
                <c:pt idx="473">
                  <c:v>622.9</c:v>
                </c:pt>
                <c:pt idx="474">
                  <c:v>627.1</c:v>
                </c:pt>
                <c:pt idx="475">
                  <c:v>630.20000000000005</c:v>
                </c:pt>
                <c:pt idx="476">
                  <c:v>631.25</c:v>
                </c:pt>
                <c:pt idx="477">
                  <c:v>638.20000000000005</c:v>
                </c:pt>
                <c:pt idx="478">
                  <c:v>641.04999999999973</c:v>
                </c:pt>
                <c:pt idx="479">
                  <c:v>639.79999999999995</c:v>
                </c:pt>
                <c:pt idx="480">
                  <c:v>636.65</c:v>
                </c:pt>
                <c:pt idx="481">
                  <c:v>648.5</c:v>
                </c:pt>
                <c:pt idx="482">
                  <c:v>645.6</c:v>
                </c:pt>
                <c:pt idx="483">
                  <c:v>645.65</c:v>
                </c:pt>
                <c:pt idx="484">
                  <c:v>643.25</c:v>
                </c:pt>
                <c:pt idx="485">
                  <c:v>631.54999999999973</c:v>
                </c:pt>
                <c:pt idx="486">
                  <c:v>632.25</c:v>
                </c:pt>
                <c:pt idx="487">
                  <c:v>625.15</c:v>
                </c:pt>
                <c:pt idx="488">
                  <c:v>630.44999999999982</c:v>
                </c:pt>
                <c:pt idx="489">
                  <c:v>630.04999999999973</c:v>
                </c:pt>
                <c:pt idx="490">
                  <c:v>629.25</c:v>
                </c:pt>
                <c:pt idx="491">
                  <c:v>625.94999999999982</c:v>
                </c:pt>
                <c:pt idx="492">
                  <c:v>615.15</c:v>
                </c:pt>
                <c:pt idx="493">
                  <c:v>615.93999999999983</c:v>
                </c:pt>
                <c:pt idx="494">
                  <c:v>622.75</c:v>
                </c:pt>
                <c:pt idx="495">
                  <c:v>620.93999999999983</c:v>
                </c:pt>
                <c:pt idx="496">
                  <c:v>618.5</c:v>
                </c:pt>
                <c:pt idx="497">
                  <c:v>621.70000000000005</c:v>
                </c:pt>
                <c:pt idx="498">
                  <c:v>620.75</c:v>
                </c:pt>
                <c:pt idx="499">
                  <c:v>624.9</c:v>
                </c:pt>
                <c:pt idx="500">
                  <c:v>627.9</c:v>
                </c:pt>
                <c:pt idx="501">
                  <c:v>634.70000000000005</c:v>
                </c:pt>
                <c:pt idx="502">
                  <c:v>640.4</c:v>
                </c:pt>
                <c:pt idx="503">
                  <c:v>627.6</c:v>
                </c:pt>
                <c:pt idx="504">
                  <c:v>622.16999999999996</c:v>
                </c:pt>
                <c:pt idx="505">
                  <c:v>606.70000000000005</c:v>
                </c:pt>
                <c:pt idx="506">
                  <c:v>610</c:v>
                </c:pt>
                <c:pt idx="507">
                  <c:v>613.29999999999995</c:v>
                </c:pt>
                <c:pt idx="508">
                  <c:v>611.4</c:v>
                </c:pt>
                <c:pt idx="509">
                  <c:v>611.91</c:v>
                </c:pt>
                <c:pt idx="510">
                  <c:v>626.62</c:v>
                </c:pt>
                <c:pt idx="511">
                  <c:v>626.6</c:v>
                </c:pt>
                <c:pt idx="512">
                  <c:v>625.5</c:v>
                </c:pt>
                <c:pt idx="513">
                  <c:v>632</c:v>
                </c:pt>
                <c:pt idx="514">
                  <c:v>627.9</c:v>
                </c:pt>
                <c:pt idx="515">
                  <c:v>635.42999999999972</c:v>
                </c:pt>
                <c:pt idx="516">
                  <c:v>633.29999999999995</c:v>
                </c:pt>
                <c:pt idx="517">
                  <c:v>647.67999999999995</c:v>
                </c:pt>
                <c:pt idx="518">
                  <c:v>648.5</c:v>
                </c:pt>
                <c:pt idx="519">
                  <c:v>646.5</c:v>
                </c:pt>
                <c:pt idx="520">
                  <c:v>646.1</c:v>
                </c:pt>
                <c:pt idx="521">
                  <c:v>643.29999999999995</c:v>
                </c:pt>
                <c:pt idx="522">
                  <c:v>647.4</c:v>
                </c:pt>
                <c:pt idx="523">
                  <c:v>652.5</c:v>
                </c:pt>
                <c:pt idx="524">
                  <c:v>657.8</c:v>
                </c:pt>
                <c:pt idx="525">
                  <c:v>648.25</c:v>
                </c:pt>
                <c:pt idx="526">
                  <c:v>648.5</c:v>
                </c:pt>
                <c:pt idx="527">
                  <c:v>653.44999999999982</c:v>
                </c:pt>
                <c:pt idx="528">
                  <c:v>651.44999999999982</c:v>
                </c:pt>
                <c:pt idx="529">
                  <c:v>660.25</c:v>
                </c:pt>
                <c:pt idx="530">
                  <c:v>666.8499999999998</c:v>
                </c:pt>
                <c:pt idx="531">
                  <c:v>662.3499999999998</c:v>
                </c:pt>
                <c:pt idx="532">
                  <c:v>664.3</c:v>
                </c:pt>
                <c:pt idx="533">
                  <c:v>669.3499999999998</c:v>
                </c:pt>
                <c:pt idx="534">
                  <c:v>669.94999999999982</c:v>
                </c:pt>
                <c:pt idx="535">
                  <c:v>669.05</c:v>
                </c:pt>
                <c:pt idx="536">
                  <c:v>671.55</c:v>
                </c:pt>
                <c:pt idx="537">
                  <c:v>658.65</c:v>
                </c:pt>
                <c:pt idx="538">
                  <c:v>678.25</c:v>
                </c:pt>
                <c:pt idx="539">
                  <c:v>677.8499999999998</c:v>
                </c:pt>
                <c:pt idx="540">
                  <c:v>682.94999999999982</c:v>
                </c:pt>
                <c:pt idx="541">
                  <c:v>687.55</c:v>
                </c:pt>
                <c:pt idx="542">
                  <c:v>660.94999999999982</c:v>
                </c:pt>
                <c:pt idx="543">
                  <c:v>670.05</c:v>
                </c:pt>
                <c:pt idx="544">
                  <c:v>664.55</c:v>
                </c:pt>
                <c:pt idx="545">
                  <c:v>642.94999999999982</c:v>
                </c:pt>
                <c:pt idx="546">
                  <c:v>635.5</c:v>
                </c:pt>
                <c:pt idx="547">
                  <c:v>647.4</c:v>
                </c:pt>
                <c:pt idx="548">
                  <c:v>648.9</c:v>
                </c:pt>
                <c:pt idx="549">
                  <c:v>651.20000000000005</c:v>
                </c:pt>
                <c:pt idx="550">
                  <c:v>650.27000000000021</c:v>
                </c:pt>
                <c:pt idx="551">
                  <c:v>650.70000000000005</c:v>
                </c:pt>
                <c:pt idx="552">
                  <c:v>643.70000000000005</c:v>
                </c:pt>
                <c:pt idx="553">
                  <c:v>644.6</c:v>
                </c:pt>
                <c:pt idx="554">
                  <c:v>646.6</c:v>
                </c:pt>
                <c:pt idx="555">
                  <c:v>653.4</c:v>
                </c:pt>
                <c:pt idx="556">
                  <c:v>654.20000000000005</c:v>
                </c:pt>
                <c:pt idx="557">
                  <c:v>658.3</c:v>
                </c:pt>
                <c:pt idx="558">
                  <c:v>664.3</c:v>
                </c:pt>
                <c:pt idx="559">
                  <c:v>663.7</c:v>
                </c:pt>
                <c:pt idx="560">
                  <c:v>657.4</c:v>
                </c:pt>
                <c:pt idx="561">
                  <c:v>664.4</c:v>
                </c:pt>
                <c:pt idx="562">
                  <c:v>665.7</c:v>
                </c:pt>
                <c:pt idx="563">
                  <c:v>665.7</c:v>
                </c:pt>
                <c:pt idx="564">
                  <c:v>661.6</c:v>
                </c:pt>
                <c:pt idx="565">
                  <c:v>663.79000000000019</c:v>
                </c:pt>
                <c:pt idx="566">
                  <c:v>663.9</c:v>
                </c:pt>
                <c:pt idx="567">
                  <c:v>664.4</c:v>
                </c:pt>
                <c:pt idx="568">
                  <c:v>674.1</c:v>
                </c:pt>
                <c:pt idx="569">
                  <c:v>671.52</c:v>
                </c:pt>
                <c:pt idx="570">
                  <c:v>677.3</c:v>
                </c:pt>
                <c:pt idx="571">
                  <c:v>677.3</c:v>
                </c:pt>
                <c:pt idx="572">
                  <c:v>676.4</c:v>
                </c:pt>
                <c:pt idx="573">
                  <c:v>685.52</c:v>
                </c:pt>
                <c:pt idx="574">
                  <c:v>690.3499999999998</c:v>
                </c:pt>
                <c:pt idx="575">
                  <c:v>686.8499999999998</c:v>
                </c:pt>
                <c:pt idx="576">
                  <c:v>689.55</c:v>
                </c:pt>
                <c:pt idx="577">
                  <c:v>682.8499999999998</c:v>
                </c:pt>
                <c:pt idx="578">
                  <c:v>691.94999999999982</c:v>
                </c:pt>
                <c:pt idx="579">
                  <c:v>689.15</c:v>
                </c:pt>
                <c:pt idx="580">
                  <c:v>683.55</c:v>
                </c:pt>
                <c:pt idx="581">
                  <c:v>686.4</c:v>
                </c:pt>
                <c:pt idx="582">
                  <c:v>674.94999999999982</c:v>
                </c:pt>
                <c:pt idx="583">
                  <c:v>681.55</c:v>
                </c:pt>
                <c:pt idx="584">
                  <c:v>678.5</c:v>
                </c:pt>
                <c:pt idx="585">
                  <c:v>672.94999999999982</c:v>
                </c:pt>
                <c:pt idx="586">
                  <c:v>682.44999999999982</c:v>
                </c:pt>
                <c:pt idx="587">
                  <c:v>688.8499999999998</c:v>
                </c:pt>
                <c:pt idx="588">
                  <c:v>688.65</c:v>
                </c:pt>
                <c:pt idx="589">
                  <c:v>685.44999999999982</c:v>
                </c:pt>
                <c:pt idx="590">
                  <c:v>680.3499999999998</c:v>
                </c:pt>
                <c:pt idx="591">
                  <c:v>665.65</c:v>
                </c:pt>
                <c:pt idx="592">
                  <c:v>670.8499999999998</c:v>
                </c:pt>
                <c:pt idx="593">
                  <c:v>669.94999999999982</c:v>
                </c:pt>
                <c:pt idx="594">
                  <c:v>672.15</c:v>
                </c:pt>
                <c:pt idx="595">
                  <c:v>662.05</c:v>
                </c:pt>
                <c:pt idx="596">
                  <c:v>657.65</c:v>
                </c:pt>
                <c:pt idx="597">
                  <c:v>661.75</c:v>
                </c:pt>
                <c:pt idx="598">
                  <c:v>663.25</c:v>
                </c:pt>
                <c:pt idx="599">
                  <c:v>659.44999999999982</c:v>
                </c:pt>
                <c:pt idx="600">
                  <c:v>661.65</c:v>
                </c:pt>
                <c:pt idx="601">
                  <c:v>654.44999999999982</c:v>
                </c:pt>
                <c:pt idx="602">
                  <c:v>656</c:v>
                </c:pt>
                <c:pt idx="603">
                  <c:v>655.65</c:v>
                </c:pt>
                <c:pt idx="604">
                  <c:v>656.6</c:v>
                </c:pt>
                <c:pt idx="605">
                  <c:v>653.3499999999998</c:v>
                </c:pt>
                <c:pt idx="606">
                  <c:v>660.94999999999982</c:v>
                </c:pt>
                <c:pt idx="607">
                  <c:v>671.44999999999982</c:v>
                </c:pt>
                <c:pt idx="608">
                  <c:v>670.7</c:v>
                </c:pt>
                <c:pt idx="609">
                  <c:v>669.94999999999982</c:v>
                </c:pt>
                <c:pt idx="610">
                  <c:v>670.8499999999998</c:v>
                </c:pt>
                <c:pt idx="611">
                  <c:v>659.15</c:v>
                </c:pt>
                <c:pt idx="612">
                  <c:v>648.65</c:v>
                </c:pt>
                <c:pt idx="613">
                  <c:v>653.65</c:v>
                </c:pt>
                <c:pt idx="614">
                  <c:v>647.44999999999982</c:v>
                </c:pt>
                <c:pt idx="615">
                  <c:v>651.25</c:v>
                </c:pt>
                <c:pt idx="616">
                  <c:v>652.04999999999973</c:v>
                </c:pt>
                <c:pt idx="617">
                  <c:v>655.3499999999998</c:v>
                </c:pt>
                <c:pt idx="618">
                  <c:v>656.3499999999998</c:v>
                </c:pt>
                <c:pt idx="619">
                  <c:v>661.44999999999982</c:v>
                </c:pt>
                <c:pt idx="620">
                  <c:v>654.75</c:v>
                </c:pt>
                <c:pt idx="621">
                  <c:v>652.15</c:v>
                </c:pt>
                <c:pt idx="622">
                  <c:v>654</c:v>
                </c:pt>
                <c:pt idx="623">
                  <c:v>651.29999999999995</c:v>
                </c:pt>
                <c:pt idx="624">
                  <c:v>641.58000000000004</c:v>
                </c:pt>
                <c:pt idx="625">
                  <c:v>643.25</c:v>
                </c:pt>
                <c:pt idx="626">
                  <c:v>648.94999999999982</c:v>
                </c:pt>
                <c:pt idx="627">
                  <c:v>649.65</c:v>
                </c:pt>
                <c:pt idx="628">
                  <c:v>657.25</c:v>
                </c:pt>
                <c:pt idx="629">
                  <c:v>653.1</c:v>
                </c:pt>
                <c:pt idx="630">
                  <c:v>654.29999999999995</c:v>
                </c:pt>
                <c:pt idx="631">
                  <c:v>650.4</c:v>
                </c:pt>
                <c:pt idx="632">
                  <c:v>655.9</c:v>
                </c:pt>
                <c:pt idx="633">
                  <c:v>660.7</c:v>
                </c:pt>
                <c:pt idx="634">
                  <c:v>663.5</c:v>
                </c:pt>
                <c:pt idx="635">
                  <c:v>661.1</c:v>
                </c:pt>
                <c:pt idx="636">
                  <c:v>667.4</c:v>
                </c:pt>
                <c:pt idx="637">
                  <c:v>666.9</c:v>
                </c:pt>
                <c:pt idx="638">
                  <c:v>665</c:v>
                </c:pt>
                <c:pt idx="639">
                  <c:v>664.9</c:v>
                </c:pt>
                <c:pt idx="640">
                  <c:v>673.1</c:v>
                </c:pt>
                <c:pt idx="641">
                  <c:v>677.6</c:v>
                </c:pt>
                <c:pt idx="642">
                  <c:v>681.7</c:v>
                </c:pt>
                <c:pt idx="643">
                  <c:v>681.2</c:v>
                </c:pt>
                <c:pt idx="644">
                  <c:v>675</c:v>
                </c:pt>
                <c:pt idx="645">
                  <c:v>662.9</c:v>
                </c:pt>
                <c:pt idx="646">
                  <c:v>661.2</c:v>
                </c:pt>
                <c:pt idx="647">
                  <c:v>665</c:v>
                </c:pt>
                <c:pt idx="648">
                  <c:v>664.6</c:v>
                </c:pt>
                <c:pt idx="649">
                  <c:v>667.3</c:v>
                </c:pt>
                <c:pt idx="650">
                  <c:v>665.91</c:v>
                </c:pt>
                <c:pt idx="651">
                  <c:v>673</c:v>
                </c:pt>
                <c:pt idx="652">
                  <c:v>672.07</c:v>
                </c:pt>
                <c:pt idx="653">
                  <c:v>672.4</c:v>
                </c:pt>
                <c:pt idx="654">
                  <c:v>674.4</c:v>
                </c:pt>
                <c:pt idx="655">
                  <c:v>661.7</c:v>
                </c:pt>
                <c:pt idx="656">
                  <c:v>673.31999999999982</c:v>
                </c:pt>
                <c:pt idx="657">
                  <c:v>669.5</c:v>
                </c:pt>
                <c:pt idx="658">
                  <c:v>669.25</c:v>
                </c:pt>
                <c:pt idx="659">
                  <c:v>668.15</c:v>
                </c:pt>
                <c:pt idx="660">
                  <c:v>652.8499999999998</c:v>
                </c:pt>
                <c:pt idx="661">
                  <c:v>656.81</c:v>
                </c:pt>
                <c:pt idx="662">
                  <c:v>657.11</c:v>
                </c:pt>
                <c:pt idx="663">
                  <c:v>657.44999999999982</c:v>
                </c:pt>
                <c:pt idx="664">
                  <c:v>660.97</c:v>
                </c:pt>
                <c:pt idx="665">
                  <c:v>659.76</c:v>
                </c:pt>
                <c:pt idx="666">
                  <c:v>668.7</c:v>
                </c:pt>
                <c:pt idx="667">
                  <c:v>667.25</c:v>
                </c:pt>
                <c:pt idx="668">
                  <c:v>662.75</c:v>
                </c:pt>
                <c:pt idx="669">
                  <c:v>667.3</c:v>
                </c:pt>
                <c:pt idx="670">
                  <c:v>665.1</c:v>
                </c:pt>
                <c:pt idx="671">
                  <c:v>673</c:v>
                </c:pt>
                <c:pt idx="672">
                  <c:v>672.47</c:v>
                </c:pt>
                <c:pt idx="673">
                  <c:v>682</c:v>
                </c:pt>
                <c:pt idx="674">
                  <c:v>682.1</c:v>
                </c:pt>
                <c:pt idx="675">
                  <c:v>695.8499999999998</c:v>
                </c:pt>
                <c:pt idx="676">
                  <c:v>700.59</c:v>
                </c:pt>
                <c:pt idx="677">
                  <c:v>703.25</c:v>
                </c:pt>
                <c:pt idx="678">
                  <c:v>712.7</c:v>
                </c:pt>
                <c:pt idx="679">
                  <c:v>711.3499999999998</c:v>
                </c:pt>
                <c:pt idx="680">
                  <c:v>708.42</c:v>
                </c:pt>
                <c:pt idx="681">
                  <c:v>707.8</c:v>
                </c:pt>
                <c:pt idx="682">
                  <c:v>718</c:v>
                </c:pt>
                <c:pt idx="683">
                  <c:v>723.4</c:v>
                </c:pt>
                <c:pt idx="684">
                  <c:v>721.5</c:v>
                </c:pt>
                <c:pt idx="685">
                  <c:v>734</c:v>
                </c:pt>
                <c:pt idx="686">
                  <c:v>731.2</c:v>
                </c:pt>
                <c:pt idx="687">
                  <c:v>730.8</c:v>
                </c:pt>
                <c:pt idx="688">
                  <c:v>731.4</c:v>
                </c:pt>
                <c:pt idx="689">
                  <c:v>728.7</c:v>
                </c:pt>
                <c:pt idx="690">
                  <c:v>735</c:v>
                </c:pt>
                <c:pt idx="691">
                  <c:v>743.2</c:v>
                </c:pt>
                <c:pt idx="692">
                  <c:v>747.2</c:v>
                </c:pt>
                <c:pt idx="693">
                  <c:v>732.22</c:v>
                </c:pt>
                <c:pt idx="694">
                  <c:v>727.55</c:v>
                </c:pt>
                <c:pt idx="695">
                  <c:v>737.4</c:v>
                </c:pt>
                <c:pt idx="696">
                  <c:v>742.7</c:v>
                </c:pt>
                <c:pt idx="697">
                  <c:v>733.3</c:v>
                </c:pt>
                <c:pt idx="698">
                  <c:v>738.2800000000002</c:v>
                </c:pt>
                <c:pt idx="699">
                  <c:v>741</c:v>
                </c:pt>
                <c:pt idx="700">
                  <c:v>747.3</c:v>
                </c:pt>
                <c:pt idx="701">
                  <c:v>750.1</c:v>
                </c:pt>
                <c:pt idx="702">
                  <c:v>759.4</c:v>
                </c:pt>
                <c:pt idx="703">
                  <c:v>759.7</c:v>
                </c:pt>
                <c:pt idx="704">
                  <c:v>755</c:v>
                </c:pt>
                <c:pt idx="705">
                  <c:v>768.4</c:v>
                </c:pt>
                <c:pt idx="706">
                  <c:v>765.2</c:v>
                </c:pt>
                <c:pt idx="707">
                  <c:v>754.1</c:v>
                </c:pt>
                <c:pt idx="708">
                  <c:v>759.3</c:v>
                </c:pt>
                <c:pt idx="709">
                  <c:v>763.7800000000002</c:v>
                </c:pt>
                <c:pt idx="710">
                  <c:v>769.3</c:v>
                </c:pt>
                <c:pt idx="711">
                  <c:v>785.3</c:v>
                </c:pt>
                <c:pt idx="712">
                  <c:v>790.5</c:v>
                </c:pt>
                <c:pt idx="713">
                  <c:v>781.94999999999982</c:v>
                </c:pt>
                <c:pt idx="714">
                  <c:v>795.15</c:v>
                </c:pt>
                <c:pt idx="715">
                  <c:v>787.4</c:v>
                </c:pt>
                <c:pt idx="716">
                  <c:v>807.5</c:v>
                </c:pt>
                <c:pt idx="717">
                  <c:v>806.5</c:v>
                </c:pt>
                <c:pt idx="718">
                  <c:v>822.9</c:v>
                </c:pt>
                <c:pt idx="719">
                  <c:v>831.64</c:v>
                </c:pt>
                <c:pt idx="720">
                  <c:v>832</c:v>
                </c:pt>
                <c:pt idx="721">
                  <c:v>831.5</c:v>
                </c:pt>
                <c:pt idx="722">
                  <c:v>793.5</c:v>
                </c:pt>
                <c:pt idx="723">
                  <c:v>800.69</c:v>
                </c:pt>
                <c:pt idx="724">
                  <c:v>811.8499999999998</c:v>
                </c:pt>
                <c:pt idx="725">
                  <c:v>788.2800000000002</c:v>
                </c:pt>
                <c:pt idx="726">
                  <c:v>787.2</c:v>
                </c:pt>
                <c:pt idx="727">
                  <c:v>781.65</c:v>
                </c:pt>
                <c:pt idx="728">
                  <c:v>803.24</c:v>
                </c:pt>
                <c:pt idx="729">
                  <c:v>802.1</c:v>
                </c:pt>
                <c:pt idx="730">
                  <c:v>804.6</c:v>
                </c:pt>
                <c:pt idx="731">
                  <c:v>823.3</c:v>
                </c:pt>
                <c:pt idx="732">
                  <c:v>822.31</c:v>
                </c:pt>
                <c:pt idx="733">
                  <c:v>811.4</c:v>
                </c:pt>
                <c:pt idx="734">
                  <c:v>805.4</c:v>
                </c:pt>
                <c:pt idx="735">
                  <c:v>793.38</c:v>
                </c:pt>
                <c:pt idx="736">
                  <c:v>781.93999999999983</c:v>
                </c:pt>
                <c:pt idx="737">
                  <c:v>791.3</c:v>
                </c:pt>
                <c:pt idx="738">
                  <c:v>802.3</c:v>
                </c:pt>
                <c:pt idx="739">
                  <c:v>796.2</c:v>
                </c:pt>
                <c:pt idx="740">
                  <c:v>802.5</c:v>
                </c:pt>
                <c:pt idx="741">
                  <c:v>795.3</c:v>
                </c:pt>
                <c:pt idx="742">
                  <c:v>809.6</c:v>
                </c:pt>
                <c:pt idx="743">
                  <c:v>797.97</c:v>
                </c:pt>
                <c:pt idx="744">
                  <c:v>814.2</c:v>
                </c:pt>
                <c:pt idx="745">
                  <c:v>797.7</c:v>
                </c:pt>
                <c:pt idx="746">
                  <c:v>794.91</c:v>
                </c:pt>
                <c:pt idx="747">
                  <c:v>790.42</c:v>
                </c:pt>
                <c:pt idx="748">
                  <c:v>802.22</c:v>
                </c:pt>
                <c:pt idx="749">
                  <c:v>801.99</c:v>
                </c:pt>
                <c:pt idx="750">
                  <c:v>796.68000000000018</c:v>
                </c:pt>
                <c:pt idx="751">
                  <c:v>810</c:v>
                </c:pt>
                <c:pt idx="752">
                  <c:v>812.4</c:v>
                </c:pt>
                <c:pt idx="753">
                  <c:v>825.22</c:v>
                </c:pt>
                <c:pt idx="754">
                  <c:v>825</c:v>
                </c:pt>
                <c:pt idx="755">
                  <c:v>839.3</c:v>
                </c:pt>
                <c:pt idx="756">
                  <c:v>833.92</c:v>
                </c:pt>
                <c:pt idx="757">
                  <c:v>857.56</c:v>
                </c:pt>
                <c:pt idx="758">
                  <c:v>864.56</c:v>
                </c:pt>
                <c:pt idx="759">
                  <c:v>861.47</c:v>
                </c:pt>
                <c:pt idx="760">
                  <c:v>858.16</c:v>
                </c:pt>
                <c:pt idx="761">
                  <c:v>877.7</c:v>
                </c:pt>
                <c:pt idx="762">
                  <c:v>876.56</c:v>
                </c:pt>
                <c:pt idx="763">
                  <c:v>892.99</c:v>
                </c:pt>
                <c:pt idx="764">
                  <c:v>895.8</c:v>
                </c:pt>
                <c:pt idx="765">
                  <c:v>906.03</c:v>
                </c:pt>
                <c:pt idx="766">
                  <c:v>890.15</c:v>
                </c:pt>
                <c:pt idx="767">
                  <c:v>878.32999999999981</c:v>
                </c:pt>
                <c:pt idx="768">
                  <c:v>877.1</c:v>
                </c:pt>
                <c:pt idx="769">
                  <c:v>884.32999999999981</c:v>
                </c:pt>
                <c:pt idx="770">
                  <c:v>864.6</c:v>
                </c:pt>
                <c:pt idx="771">
                  <c:v>892.37</c:v>
                </c:pt>
                <c:pt idx="772">
                  <c:v>889</c:v>
                </c:pt>
                <c:pt idx="773">
                  <c:v>911.91</c:v>
                </c:pt>
                <c:pt idx="774">
                  <c:v>913.48</c:v>
                </c:pt>
                <c:pt idx="775">
                  <c:v>928.8399999999998</c:v>
                </c:pt>
                <c:pt idx="776">
                  <c:v>922.94999999999982</c:v>
                </c:pt>
                <c:pt idx="777">
                  <c:v>929.27000000000021</c:v>
                </c:pt>
                <c:pt idx="778">
                  <c:v>925.73</c:v>
                </c:pt>
                <c:pt idx="779">
                  <c:v>904.79000000000019</c:v>
                </c:pt>
                <c:pt idx="780">
                  <c:v>902.9</c:v>
                </c:pt>
                <c:pt idx="781">
                  <c:v>887.88</c:v>
                </c:pt>
                <c:pt idx="782">
                  <c:v>899.94999999999982</c:v>
                </c:pt>
                <c:pt idx="783">
                  <c:v>908.94999999999982</c:v>
                </c:pt>
                <c:pt idx="784">
                  <c:v>922.55</c:v>
                </c:pt>
                <c:pt idx="785">
                  <c:v>924.7</c:v>
                </c:pt>
                <c:pt idx="786">
                  <c:v>904.94999999999982</c:v>
                </c:pt>
                <c:pt idx="787">
                  <c:v>905.1</c:v>
                </c:pt>
                <c:pt idx="788">
                  <c:v>908</c:v>
                </c:pt>
                <c:pt idx="789">
                  <c:v>903.05</c:v>
                </c:pt>
                <c:pt idx="790">
                  <c:v>906.1</c:v>
                </c:pt>
                <c:pt idx="791">
                  <c:v>927.4</c:v>
                </c:pt>
                <c:pt idx="792">
                  <c:v>945.15</c:v>
                </c:pt>
                <c:pt idx="793">
                  <c:v>944.3499999999998</c:v>
                </c:pt>
                <c:pt idx="794">
                  <c:v>945.59</c:v>
                </c:pt>
                <c:pt idx="795">
                  <c:v>939.65</c:v>
                </c:pt>
                <c:pt idx="796">
                  <c:v>948.8</c:v>
                </c:pt>
                <c:pt idx="797">
                  <c:v>958.25</c:v>
                </c:pt>
                <c:pt idx="798">
                  <c:v>970.35999999999979</c:v>
                </c:pt>
                <c:pt idx="799">
                  <c:v>973.2</c:v>
                </c:pt>
                <c:pt idx="800">
                  <c:v>983.88</c:v>
                </c:pt>
                <c:pt idx="801">
                  <c:v>963.6</c:v>
                </c:pt>
                <c:pt idx="802">
                  <c:v>988.7</c:v>
                </c:pt>
                <c:pt idx="803">
                  <c:v>978.7</c:v>
                </c:pt>
                <c:pt idx="804">
                  <c:v>973.4</c:v>
                </c:pt>
                <c:pt idx="805">
                  <c:v>971.8499999999998</c:v>
                </c:pt>
                <c:pt idx="806">
                  <c:v>972.65</c:v>
                </c:pt>
                <c:pt idx="807">
                  <c:v>982.08</c:v>
                </c:pt>
                <c:pt idx="808">
                  <c:v>995.44999999999982</c:v>
                </c:pt>
                <c:pt idx="809">
                  <c:v>1002.9499999999998</c:v>
                </c:pt>
                <c:pt idx="810">
                  <c:v>990.49</c:v>
                </c:pt>
                <c:pt idx="811">
                  <c:v>978.03</c:v>
                </c:pt>
                <c:pt idx="812">
                  <c:v>944.7</c:v>
                </c:pt>
                <c:pt idx="813">
                  <c:v>938.82999999999981</c:v>
                </c:pt>
                <c:pt idx="814">
                  <c:v>950.9</c:v>
                </c:pt>
                <c:pt idx="815">
                  <c:v>947.8</c:v>
                </c:pt>
                <c:pt idx="816">
                  <c:v>931.2</c:v>
                </c:pt>
                <c:pt idx="817">
                  <c:v>916.7</c:v>
                </c:pt>
                <c:pt idx="818">
                  <c:v>883.5</c:v>
                </c:pt>
                <c:pt idx="819">
                  <c:v>903.9</c:v>
                </c:pt>
                <c:pt idx="820">
                  <c:v>903.5</c:v>
                </c:pt>
                <c:pt idx="821">
                  <c:v>913.79000000000019</c:v>
                </c:pt>
                <c:pt idx="822">
                  <c:v>920.4</c:v>
                </c:pt>
                <c:pt idx="823">
                  <c:v>915.1</c:v>
                </c:pt>
                <c:pt idx="824">
                  <c:v>934.2</c:v>
                </c:pt>
                <c:pt idx="825">
                  <c:v>928.99</c:v>
                </c:pt>
                <c:pt idx="826">
                  <c:v>925.3</c:v>
                </c:pt>
                <c:pt idx="827">
                  <c:v>924.74</c:v>
                </c:pt>
                <c:pt idx="828">
                  <c:v>927.91</c:v>
                </c:pt>
                <c:pt idx="829">
                  <c:v>944.6</c:v>
                </c:pt>
                <c:pt idx="830">
                  <c:v>939.8</c:v>
                </c:pt>
                <c:pt idx="831">
                  <c:v>917.09</c:v>
                </c:pt>
                <c:pt idx="832">
                  <c:v>916.74</c:v>
                </c:pt>
                <c:pt idx="833">
                  <c:v>916.7</c:v>
                </c:pt>
                <c:pt idx="834">
                  <c:v>904.2</c:v>
                </c:pt>
                <c:pt idx="835">
                  <c:v>886.97</c:v>
                </c:pt>
                <c:pt idx="836">
                  <c:v>885.9</c:v>
                </c:pt>
                <c:pt idx="837">
                  <c:v>893.05</c:v>
                </c:pt>
                <c:pt idx="838">
                  <c:v>870.7</c:v>
                </c:pt>
                <c:pt idx="839">
                  <c:v>877.44999999999982</c:v>
                </c:pt>
                <c:pt idx="840">
                  <c:v>856.44999999999982</c:v>
                </c:pt>
                <c:pt idx="841">
                  <c:v>876.77000000000021</c:v>
                </c:pt>
                <c:pt idx="842">
                  <c:v>868.18000000000018</c:v>
                </c:pt>
                <c:pt idx="843">
                  <c:v>883.3</c:v>
                </c:pt>
                <c:pt idx="844">
                  <c:v>884.8499999999998</c:v>
                </c:pt>
                <c:pt idx="845">
                  <c:v>882.9</c:v>
                </c:pt>
                <c:pt idx="846">
                  <c:v>866.3499999999998</c:v>
                </c:pt>
                <c:pt idx="847">
                  <c:v>864.1</c:v>
                </c:pt>
                <c:pt idx="848">
                  <c:v>881.7</c:v>
                </c:pt>
                <c:pt idx="849">
                  <c:v>902.3</c:v>
                </c:pt>
                <c:pt idx="850">
                  <c:v>905.3</c:v>
                </c:pt>
                <c:pt idx="851">
                  <c:v>920.7</c:v>
                </c:pt>
                <c:pt idx="852">
                  <c:v>932.3</c:v>
                </c:pt>
                <c:pt idx="853">
                  <c:v>921.8499999999998</c:v>
                </c:pt>
                <c:pt idx="854">
                  <c:v>925.1</c:v>
                </c:pt>
                <c:pt idx="855">
                  <c:v>906.13</c:v>
                </c:pt>
                <c:pt idx="856">
                  <c:v>901.6</c:v>
                </c:pt>
                <c:pt idx="857">
                  <c:v>877.8499999999998</c:v>
                </c:pt>
                <c:pt idx="858">
                  <c:v>886.42</c:v>
                </c:pt>
                <c:pt idx="859">
                  <c:v>891.42</c:v>
                </c:pt>
                <c:pt idx="860">
                  <c:v>880.55</c:v>
                </c:pt>
                <c:pt idx="861">
                  <c:v>878.81999999999982</c:v>
                </c:pt>
                <c:pt idx="862">
                  <c:v>877.2</c:v>
                </c:pt>
                <c:pt idx="863">
                  <c:v>902.25</c:v>
                </c:pt>
                <c:pt idx="864">
                  <c:v>892.57</c:v>
                </c:pt>
                <c:pt idx="865">
                  <c:v>867.02</c:v>
                </c:pt>
                <c:pt idx="866">
                  <c:v>880.53</c:v>
                </c:pt>
                <c:pt idx="867">
                  <c:v>868.08</c:v>
                </c:pt>
                <c:pt idx="868">
                  <c:v>871.55</c:v>
                </c:pt>
                <c:pt idx="869">
                  <c:v>882.4</c:v>
                </c:pt>
                <c:pt idx="870">
                  <c:v>883</c:v>
                </c:pt>
                <c:pt idx="871">
                  <c:v>893.72</c:v>
                </c:pt>
                <c:pt idx="872">
                  <c:v>898.38</c:v>
                </c:pt>
                <c:pt idx="873">
                  <c:v>902.3</c:v>
                </c:pt>
                <c:pt idx="874">
                  <c:v>883.8</c:v>
                </c:pt>
                <c:pt idx="875">
                  <c:v>889.55</c:v>
                </c:pt>
                <c:pt idx="876">
                  <c:v>886.18000000000018</c:v>
                </c:pt>
                <c:pt idx="877">
                  <c:v>917.08</c:v>
                </c:pt>
                <c:pt idx="878">
                  <c:v>927.8</c:v>
                </c:pt>
                <c:pt idx="879">
                  <c:v>927.8</c:v>
                </c:pt>
                <c:pt idx="880">
                  <c:v>939.03</c:v>
                </c:pt>
                <c:pt idx="881">
                  <c:v>945.4</c:v>
                </c:pt>
                <c:pt idx="882">
                  <c:v>933.65</c:v>
                </c:pt>
                <c:pt idx="883">
                  <c:v>933.25</c:v>
                </c:pt>
                <c:pt idx="884">
                  <c:v>925.82999999999981</c:v>
                </c:pt>
                <c:pt idx="885">
                  <c:v>920.6</c:v>
                </c:pt>
                <c:pt idx="886">
                  <c:v>928.5</c:v>
                </c:pt>
                <c:pt idx="887">
                  <c:v>947.3499999999998</c:v>
                </c:pt>
                <c:pt idx="888">
                  <c:v>964.2</c:v>
                </c:pt>
                <c:pt idx="889">
                  <c:v>972.75</c:v>
                </c:pt>
                <c:pt idx="890">
                  <c:v>976.43</c:v>
                </c:pt>
                <c:pt idx="891">
                  <c:v>960</c:v>
                </c:pt>
                <c:pt idx="892">
                  <c:v>957.47</c:v>
                </c:pt>
                <c:pt idx="893">
                  <c:v>955</c:v>
                </c:pt>
                <c:pt idx="894">
                  <c:v>966.13</c:v>
                </c:pt>
                <c:pt idx="895">
                  <c:v>945.63</c:v>
                </c:pt>
                <c:pt idx="896">
                  <c:v>920.2800000000002</c:v>
                </c:pt>
                <c:pt idx="897">
                  <c:v>928.15</c:v>
                </c:pt>
                <c:pt idx="898">
                  <c:v>929.8499999999998</c:v>
                </c:pt>
                <c:pt idx="899">
                  <c:v>930.8499999999998</c:v>
                </c:pt>
                <c:pt idx="900">
                  <c:v>917.8499999999998</c:v>
                </c:pt>
                <c:pt idx="901">
                  <c:v>906.2</c:v>
                </c:pt>
                <c:pt idx="902">
                  <c:v>913.9</c:v>
                </c:pt>
                <c:pt idx="903">
                  <c:v>910.94999999999982</c:v>
                </c:pt>
                <c:pt idx="904">
                  <c:v>894.8499999999998</c:v>
                </c:pt>
                <c:pt idx="905">
                  <c:v>874.2800000000002</c:v>
                </c:pt>
                <c:pt idx="906">
                  <c:v>880.1</c:v>
                </c:pt>
                <c:pt idx="907">
                  <c:v>873.05</c:v>
                </c:pt>
                <c:pt idx="908">
                  <c:v>856.6</c:v>
                </c:pt>
                <c:pt idx="909">
                  <c:v>823.17000000000019</c:v>
                </c:pt>
                <c:pt idx="910">
                  <c:v>811.8</c:v>
                </c:pt>
                <c:pt idx="911">
                  <c:v>826.6</c:v>
                </c:pt>
                <c:pt idx="912">
                  <c:v>807</c:v>
                </c:pt>
                <c:pt idx="913">
                  <c:v>787.7</c:v>
                </c:pt>
                <c:pt idx="914">
                  <c:v>814.2</c:v>
                </c:pt>
                <c:pt idx="915">
                  <c:v>814.25</c:v>
                </c:pt>
                <c:pt idx="916">
                  <c:v>813.4</c:v>
                </c:pt>
                <c:pt idx="917">
                  <c:v>836.31999999999982</c:v>
                </c:pt>
                <c:pt idx="918">
                  <c:v>823.05</c:v>
                </c:pt>
                <c:pt idx="919">
                  <c:v>822.03</c:v>
                </c:pt>
                <c:pt idx="920">
                  <c:v>824.8</c:v>
                </c:pt>
                <c:pt idx="921">
                  <c:v>826.7</c:v>
                </c:pt>
                <c:pt idx="922">
                  <c:v>834.25</c:v>
                </c:pt>
                <c:pt idx="923">
                  <c:v>831.15</c:v>
                </c:pt>
                <c:pt idx="924">
                  <c:v>817.97</c:v>
                </c:pt>
                <c:pt idx="925">
                  <c:v>805.75</c:v>
                </c:pt>
                <c:pt idx="926">
                  <c:v>801.47</c:v>
                </c:pt>
                <c:pt idx="927">
                  <c:v>795.9</c:v>
                </c:pt>
                <c:pt idx="928">
                  <c:v>803.5</c:v>
                </c:pt>
                <c:pt idx="929">
                  <c:v>802.31999999999982</c:v>
                </c:pt>
                <c:pt idx="930">
                  <c:v>777.03</c:v>
                </c:pt>
                <c:pt idx="931">
                  <c:v>752.53</c:v>
                </c:pt>
                <c:pt idx="932">
                  <c:v>747.05</c:v>
                </c:pt>
                <c:pt idx="933">
                  <c:v>765.5</c:v>
                </c:pt>
                <c:pt idx="934">
                  <c:v>787.7</c:v>
                </c:pt>
                <c:pt idx="935">
                  <c:v>779.18000000000018</c:v>
                </c:pt>
                <c:pt idx="936">
                  <c:v>864.22</c:v>
                </c:pt>
                <c:pt idx="937">
                  <c:v>852.8</c:v>
                </c:pt>
                <c:pt idx="938">
                  <c:v>873.55</c:v>
                </c:pt>
                <c:pt idx="939">
                  <c:v>898.15</c:v>
                </c:pt>
                <c:pt idx="940">
                  <c:v>891.82999999999981</c:v>
                </c:pt>
                <c:pt idx="941">
                  <c:v>881.55</c:v>
                </c:pt>
                <c:pt idx="942">
                  <c:v>877.73</c:v>
                </c:pt>
                <c:pt idx="943">
                  <c:v>878.75</c:v>
                </c:pt>
                <c:pt idx="944">
                  <c:v>906.25</c:v>
                </c:pt>
                <c:pt idx="945">
                  <c:v>870.15</c:v>
                </c:pt>
                <c:pt idx="946">
                  <c:v>870.42</c:v>
                </c:pt>
                <c:pt idx="947">
                  <c:v>836.38</c:v>
                </c:pt>
                <c:pt idx="948">
                  <c:v>835.5</c:v>
                </c:pt>
                <c:pt idx="949">
                  <c:v>859.18000000000018</c:v>
                </c:pt>
                <c:pt idx="950">
                  <c:v>888.55</c:v>
                </c:pt>
                <c:pt idx="951">
                  <c:v>908.6</c:v>
                </c:pt>
                <c:pt idx="952">
                  <c:v>912.88</c:v>
                </c:pt>
                <c:pt idx="953">
                  <c:v>849.8499999999998</c:v>
                </c:pt>
                <c:pt idx="954">
                  <c:v>833.05</c:v>
                </c:pt>
                <c:pt idx="955">
                  <c:v>836.72</c:v>
                </c:pt>
                <c:pt idx="956">
                  <c:v>848</c:v>
                </c:pt>
                <c:pt idx="957">
                  <c:v>806.03</c:v>
                </c:pt>
                <c:pt idx="958">
                  <c:v>783.3499999999998</c:v>
                </c:pt>
                <c:pt idx="959">
                  <c:v>796.68000000000018</c:v>
                </c:pt>
                <c:pt idx="960">
                  <c:v>771.72</c:v>
                </c:pt>
                <c:pt idx="961">
                  <c:v>729.4</c:v>
                </c:pt>
                <c:pt idx="962">
                  <c:v>721.05</c:v>
                </c:pt>
                <c:pt idx="963">
                  <c:v>734.75</c:v>
                </c:pt>
                <c:pt idx="964">
                  <c:v>731.3</c:v>
                </c:pt>
                <c:pt idx="965">
                  <c:v>746.05</c:v>
                </c:pt>
                <c:pt idx="966">
                  <c:v>756.3499999999998</c:v>
                </c:pt>
                <c:pt idx="967">
                  <c:v>738.2</c:v>
                </c:pt>
                <c:pt idx="968">
                  <c:v>724.55</c:v>
                </c:pt>
                <c:pt idx="969">
                  <c:v>723.44999999999982</c:v>
                </c:pt>
                <c:pt idx="970">
                  <c:v>765.2</c:v>
                </c:pt>
                <c:pt idx="971">
                  <c:v>740.8499999999998</c:v>
                </c:pt>
                <c:pt idx="972">
                  <c:v>734.24</c:v>
                </c:pt>
                <c:pt idx="973">
                  <c:v>737.3499999999998</c:v>
                </c:pt>
                <c:pt idx="974">
                  <c:v>746.43</c:v>
                </c:pt>
                <c:pt idx="975">
                  <c:v>733.03</c:v>
                </c:pt>
                <c:pt idx="976">
                  <c:v>713.1</c:v>
                </c:pt>
                <c:pt idx="977">
                  <c:v>735.1</c:v>
                </c:pt>
                <c:pt idx="978">
                  <c:v>743.32999999999981</c:v>
                </c:pt>
                <c:pt idx="979">
                  <c:v>737.92</c:v>
                </c:pt>
                <c:pt idx="980">
                  <c:v>737.9</c:v>
                </c:pt>
                <c:pt idx="981">
                  <c:v>733.42</c:v>
                </c:pt>
                <c:pt idx="982">
                  <c:v>745.7800000000002</c:v>
                </c:pt>
                <c:pt idx="983">
                  <c:v>799.15</c:v>
                </c:pt>
                <c:pt idx="984">
                  <c:v>821.55</c:v>
                </c:pt>
                <c:pt idx="985">
                  <c:v>821.58</c:v>
                </c:pt>
                <c:pt idx="986">
                  <c:v>812.65</c:v>
                </c:pt>
                <c:pt idx="987">
                  <c:v>815.82999999999981</c:v>
                </c:pt>
                <c:pt idx="988">
                  <c:v>817.53</c:v>
                </c:pt>
                <c:pt idx="989">
                  <c:v>770</c:v>
                </c:pt>
                <c:pt idx="990">
                  <c:v>781.89</c:v>
                </c:pt>
                <c:pt idx="991">
                  <c:v>773.92</c:v>
                </c:pt>
                <c:pt idx="992">
                  <c:v>766.58</c:v>
                </c:pt>
                <c:pt idx="993">
                  <c:v>756.8499999999998</c:v>
                </c:pt>
                <c:pt idx="994">
                  <c:v>772.7</c:v>
                </c:pt>
                <c:pt idx="995">
                  <c:v>776.58</c:v>
                </c:pt>
                <c:pt idx="996">
                  <c:v>808.72</c:v>
                </c:pt>
                <c:pt idx="997">
                  <c:v>821</c:v>
                </c:pt>
                <c:pt idx="998">
                  <c:v>821.97</c:v>
                </c:pt>
                <c:pt idx="999">
                  <c:v>839.1</c:v>
                </c:pt>
                <c:pt idx="1000">
                  <c:v>858.4</c:v>
                </c:pt>
                <c:pt idx="1001">
                  <c:v>867.3499999999998</c:v>
                </c:pt>
                <c:pt idx="1002">
                  <c:v>854.17000000000019</c:v>
                </c:pt>
                <c:pt idx="1003">
                  <c:v>839.23</c:v>
                </c:pt>
                <c:pt idx="1004">
                  <c:v>847.7</c:v>
                </c:pt>
                <c:pt idx="1005">
                  <c:v>839.6</c:v>
                </c:pt>
                <c:pt idx="1006">
                  <c:v>847.94999999999982</c:v>
                </c:pt>
                <c:pt idx="1007">
                  <c:v>847.94999999999982</c:v>
                </c:pt>
                <c:pt idx="1008">
                  <c:v>870.05</c:v>
                </c:pt>
                <c:pt idx="1009">
                  <c:v>876.75</c:v>
                </c:pt>
                <c:pt idx="1010">
                  <c:v>873.1</c:v>
                </c:pt>
                <c:pt idx="1011">
                  <c:v>882.05</c:v>
                </c:pt>
                <c:pt idx="1012">
                  <c:v>876.7</c:v>
                </c:pt>
                <c:pt idx="1013">
                  <c:v>858.94999999999982</c:v>
                </c:pt>
                <c:pt idx="1014">
                  <c:v>864.1</c:v>
                </c:pt>
                <c:pt idx="1015">
                  <c:v>840.8</c:v>
                </c:pt>
                <c:pt idx="1016">
                  <c:v>857.6</c:v>
                </c:pt>
                <c:pt idx="1017">
                  <c:v>852.75</c:v>
                </c:pt>
                <c:pt idx="1018">
                  <c:v>820.8499999999998</c:v>
                </c:pt>
                <c:pt idx="1019">
                  <c:v>822</c:v>
                </c:pt>
                <c:pt idx="1020">
                  <c:v>811.6</c:v>
                </c:pt>
                <c:pt idx="1021">
                  <c:v>816.65</c:v>
                </c:pt>
                <c:pt idx="1022">
                  <c:v>842.7</c:v>
                </c:pt>
                <c:pt idx="1023">
                  <c:v>837</c:v>
                </c:pt>
                <c:pt idx="1024">
                  <c:v>857.44999999999982</c:v>
                </c:pt>
                <c:pt idx="1025">
                  <c:v>855.55</c:v>
                </c:pt>
                <c:pt idx="1026">
                  <c:v>858.8</c:v>
                </c:pt>
                <c:pt idx="1027">
                  <c:v>899.05</c:v>
                </c:pt>
                <c:pt idx="1028">
                  <c:v>903.66</c:v>
                </c:pt>
                <c:pt idx="1029">
                  <c:v>897.7</c:v>
                </c:pt>
                <c:pt idx="1030">
                  <c:v>888.68000000000018</c:v>
                </c:pt>
                <c:pt idx="1031">
                  <c:v>907.5</c:v>
                </c:pt>
                <c:pt idx="1032">
                  <c:v>927.9</c:v>
                </c:pt>
                <c:pt idx="1033">
                  <c:v>904.44999999999982</c:v>
                </c:pt>
                <c:pt idx="1034">
                  <c:v>898.55</c:v>
                </c:pt>
                <c:pt idx="1035">
                  <c:v>906.66</c:v>
                </c:pt>
                <c:pt idx="1036">
                  <c:v>916.13</c:v>
                </c:pt>
                <c:pt idx="1037">
                  <c:v>908.23</c:v>
                </c:pt>
                <c:pt idx="1038">
                  <c:v>895.8</c:v>
                </c:pt>
                <c:pt idx="1039">
                  <c:v>916.31999999999982</c:v>
                </c:pt>
                <c:pt idx="1040">
                  <c:v>939.8</c:v>
                </c:pt>
                <c:pt idx="1041">
                  <c:v>948.24</c:v>
                </c:pt>
                <c:pt idx="1042">
                  <c:v>941.94999999999982</c:v>
                </c:pt>
                <c:pt idx="1043">
                  <c:v>942.25</c:v>
                </c:pt>
                <c:pt idx="1044">
                  <c:v>970.1</c:v>
                </c:pt>
                <c:pt idx="1045">
                  <c:v>984.91</c:v>
                </c:pt>
                <c:pt idx="1046">
                  <c:v>974.66</c:v>
                </c:pt>
                <c:pt idx="1047">
                  <c:v>992.99</c:v>
                </c:pt>
                <c:pt idx="1048">
                  <c:v>994.2</c:v>
                </c:pt>
                <c:pt idx="1049">
                  <c:v>963.47</c:v>
                </c:pt>
                <c:pt idx="1050">
                  <c:v>950.25</c:v>
                </c:pt>
                <c:pt idx="1051">
                  <c:v>946.07</c:v>
                </c:pt>
                <c:pt idx="1052">
                  <c:v>943.58</c:v>
                </c:pt>
                <c:pt idx="1053">
                  <c:v>926.58</c:v>
                </c:pt>
                <c:pt idx="1054">
                  <c:v>915.17000000000019</c:v>
                </c:pt>
                <c:pt idx="1055">
                  <c:v>907.7</c:v>
                </c:pt>
                <c:pt idx="1056">
                  <c:v>933.3</c:v>
                </c:pt>
                <c:pt idx="1057">
                  <c:v>939.2</c:v>
                </c:pt>
                <c:pt idx="1058">
                  <c:v>921.97</c:v>
                </c:pt>
                <c:pt idx="1059">
                  <c:v>896.8499999999998</c:v>
                </c:pt>
                <c:pt idx="1060">
                  <c:v>906.15</c:v>
                </c:pt>
                <c:pt idx="1061">
                  <c:v>926.81999999999982</c:v>
                </c:pt>
                <c:pt idx="1062">
                  <c:v>929.25</c:v>
                </c:pt>
                <c:pt idx="1063">
                  <c:v>923.15</c:v>
                </c:pt>
                <c:pt idx="1064">
                  <c:v>915</c:v>
                </c:pt>
                <c:pt idx="1065">
                  <c:v>941.4</c:v>
                </c:pt>
                <c:pt idx="1066">
                  <c:v>958.94999999999982</c:v>
                </c:pt>
                <c:pt idx="1067">
                  <c:v>952.32999999999981</c:v>
                </c:pt>
                <c:pt idx="1068">
                  <c:v>939.5</c:v>
                </c:pt>
                <c:pt idx="1069">
                  <c:v>926.08</c:v>
                </c:pt>
                <c:pt idx="1070">
                  <c:v>933.8</c:v>
                </c:pt>
                <c:pt idx="1071">
                  <c:v>934.24</c:v>
                </c:pt>
                <c:pt idx="1072">
                  <c:v>923.15</c:v>
                </c:pt>
                <c:pt idx="1073">
                  <c:v>917.54</c:v>
                </c:pt>
                <c:pt idx="1074">
                  <c:v>918.93</c:v>
                </c:pt>
                <c:pt idx="1075">
                  <c:v>927.4</c:v>
                </c:pt>
                <c:pt idx="1076">
                  <c:v>902.8499999999998</c:v>
                </c:pt>
                <c:pt idx="1077">
                  <c:v>891.5</c:v>
                </c:pt>
                <c:pt idx="1078">
                  <c:v>870.15</c:v>
                </c:pt>
                <c:pt idx="1079">
                  <c:v>882.42</c:v>
                </c:pt>
                <c:pt idx="1080">
                  <c:v>880.44999999999982</c:v>
                </c:pt>
                <c:pt idx="1081">
                  <c:v>879.3499999999998</c:v>
                </c:pt>
                <c:pt idx="1082">
                  <c:v>881.65</c:v>
                </c:pt>
                <c:pt idx="1083">
                  <c:v>893.8499999999998</c:v>
                </c:pt>
                <c:pt idx="1084">
                  <c:v>889.62</c:v>
                </c:pt>
                <c:pt idx="1085">
                  <c:v>891.05</c:v>
                </c:pt>
                <c:pt idx="1086">
                  <c:v>875.7</c:v>
                </c:pt>
                <c:pt idx="1087">
                  <c:v>868.8</c:v>
                </c:pt>
                <c:pt idx="1088">
                  <c:v>884.5</c:v>
                </c:pt>
                <c:pt idx="1089">
                  <c:v>882.8499999999998</c:v>
                </c:pt>
                <c:pt idx="1090">
                  <c:v>889.75</c:v>
                </c:pt>
                <c:pt idx="1091">
                  <c:v>903.15</c:v>
                </c:pt>
                <c:pt idx="1092">
                  <c:v>912.4</c:v>
                </c:pt>
                <c:pt idx="1093">
                  <c:v>906.4</c:v>
                </c:pt>
                <c:pt idx="1094">
                  <c:v>893.2800000000002</c:v>
                </c:pt>
                <c:pt idx="1095">
                  <c:v>898</c:v>
                </c:pt>
                <c:pt idx="1096">
                  <c:v>889.09</c:v>
                </c:pt>
                <c:pt idx="1097">
                  <c:v>886.55</c:v>
                </c:pt>
                <c:pt idx="1098">
                  <c:v>899.8499999999998</c:v>
                </c:pt>
                <c:pt idx="1099">
                  <c:v>896.94999999999982</c:v>
                </c:pt>
                <c:pt idx="1100">
                  <c:v>910.8</c:v>
                </c:pt>
                <c:pt idx="1101">
                  <c:v>910.65</c:v>
                </c:pt>
                <c:pt idx="1102">
                  <c:v>916.65</c:v>
                </c:pt>
                <c:pt idx="1103">
                  <c:v>913.2</c:v>
                </c:pt>
                <c:pt idx="1104">
                  <c:v>923.6</c:v>
                </c:pt>
                <c:pt idx="1105">
                  <c:v>926.15</c:v>
                </c:pt>
                <c:pt idx="1106">
                  <c:v>926.5</c:v>
                </c:pt>
                <c:pt idx="1107">
                  <c:v>931.18000000000018</c:v>
                </c:pt>
                <c:pt idx="1108">
                  <c:v>917.1</c:v>
                </c:pt>
                <c:pt idx="1109">
                  <c:v>925.3499999999998</c:v>
                </c:pt>
                <c:pt idx="1110">
                  <c:v>938.3499999999998</c:v>
                </c:pt>
                <c:pt idx="1111">
                  <c:v>956</c:v>
                </c:pt>
                <c:pt idx="1112">
                  <c:v>957.3499999999998</c:v>
                </c:pt>
                <c:pt idx="1113">
                  <c:v>958.8</c:v>
                </c:pt>
                <c:pt idx="1114">
                  <c:v>953.8499999999998</c:v>
                </c:pt>
                <c:pt idx="1115">
                  <c:v>950.74</c:v>
                </c:pt>
                <c:pt idx="1116">
                  <c:v>958.8499999999998</c:v>
                </c:pt>
                <c:pt idx="1117">
                  <c:v>979.3</c:v>
                </c:pt>
                <c:pt idx="1118">
                  <c:v>974.65</c:v>
                </c:pt>
                <c:pt idx="1119">
                  <c:v>981.8499999999998</c:v>
                </c:pt>
                <c:pt idx="1120">
                  <c:v>963.5</c:v>
                </c:pt>
                <c:pt idx="1121">
                  <c:v>981.41</c:v>
                </c:pt>
                <c:pt idx="1122">
                  <c:v>955.1</c:v>
                </c:pt>
                <c:pt idx="1123">
                  <c:v>952.4</c:v>
                </c:pt>
                <c:pt idx="1124">
                  <c:v>954.4</c:v>
                </c:pt>
                <c:pt idx="1125">
                  <c:v>954.54</c:v>
                </c:pt>
                <c:pt idx="1126">
                  <c:v>954.4</c:v>
                </c:pt>
                <c:pt idx="1127">
                  <c:v>939.5</c:v>
                </c:pt>
                <c:pt idx="1128">
                  <c:v>928.3</c:v>
                </c:pt>
                <c:pt idx="1129">
                  <c:v>935.25</c:v>
                </c:pt>
                <c:pt idx="1130">
                  <c:v>938.5</c:v>
                </c:pt>
                <c:pt idx="1131">
                  <c:v>933.13</c:v>
                </c:pt>
                <c:pt idx="1132">
                  <c:v>934.5</c:v>
                </c:pt>
                <c:pt idx="1133">
                  <c:v>922.7</c:v>
                </c:pt>
                <c:pt idx="1134">
                  <c:v>925.65</c:v>
                </c:pt>
                <c:pt idx="1135">
                  <c:v>932.1</c:v>
                </c:pt>
                <c:pt idx="1136">
                  <c:v>939.4</c:v>
                </c:pt>
                <c:pt idx="1137">
                  <c:v>939.6</c:v>
                </c:pt>
                <c:pt idx="1138">
                  <c:v>937.94999999999982</c:v>
                </c:pt>
                <c:pt idx="1139">
                  <c:v>927.2</c:v>
                </c:pt>
                <c:pt idx="1140">
                  <c:v>940.3</c:v>
                </c:pt>
                <c:pt idx="1141">
                  <c:v>930.94999999999982</c:v>
                </c:pt>
                <c:pt idx="1142">
                  <c:v>932.25</c:v>
                </c:pt>
                <c:pt idx="1143">
                  <c:v>925</c:v>
                </c:pt>
                <c:pt idx="1144">
                  <c:v>924.8499999999998</c:v>
                </c:pt>
                <c:pt idx="1145">
                  <c:v>909.3</c:v>
                </c:pt>
                <c:pt idx="1146">
                  <c:v>912.7</c:v>
                </c:pt>
                <c:pt idx="1147">
                  <c:v>913.01</c:v>
                </c:pt>
                <c:pt idx="1148">
                  <c:v>919.67000000000019</c:v>
                </c:pt>
                <c:pt idx="1149">
                  <c:v>925.1</c:v>
                </c:pt>
                <c:pt idx="1150">
                  <c:v>939.2</c:v>
                </c:pt>
                <c:pt idx="1151">
                  <c:v>937.3</c:v>
                </c:pt>
                <c:pt idx="1152">
                  <c:v>937.5</c:v>
                </c:pt>
                <c:pt idx="1153">
                  <c:v>948.7</c:v>
                </c:pt>
                <c:pt idx="1154">
                  <c:v>948.5</c:v>
                </c:pt>
                <c:pt idx="1155">
                  <c:v>951.15</c:v>
                </c:pt>
                <c:pt idx="1156">
                  <c:v>949.15</c:v>
                </c:pt>
                <c:pt idx="1157">
                  <c:v>951.3499999999998</c:v>
                </c:pt>
                <c:pt idx="1158">
                  <c:v>953.75</c:v>
                </c:pt>
                <c:pt idx="1159">
                  <c:v>937.5</c:v>
                </c:pt>
                <c:pt idx="1160">
                  <c:v>929.94999999999982</c:v>
                </c:pt>
                <c:pt idx="1161">
                  <c:v>933.8499999999998</c:v>
                </c:pt>
                <c:pt idx="1162">
                  <c:v>952.94999999999982</c:v>
                </c:pt>
                <c:pt idx="1163">
                  <c:v>956.16</c:v>
                </c:pt>
                <c:pt idx="1164">
                  <c:v>966.8</c:v>
                </c:pt>
                <c:pt idx="1165">
                  <c:v>963.44999999999982</c:v>
                </c:pt>
                <c:pt idx="1166">
                  <c:v>963.6</c:v>
                </c:pt>
                <c:pt idx="1167">
                  <c:v>954.94999999999982</c:v>
                </c:pt>
                <c:pt idx="1168">
                  <c:v>946.25</c:v>
                </c:pt>
                <c:pt idx="1169">
                  <c:v>945.6</c:v>
                </c:pt>
                <c:pt idx="1170">
                  <c:v>946.55</c:v>
                </c:pt>
                <c:pt idx="1171">
                  <c:v>955.2</c:v>
                </c:pt>
                <c:pt idx="1172">
                  <c:v>948.2</c:v>
                </c:pt>
                <c:pt idx="1173">
                  <c:v>934.55</c:v>
                </c:pt>
                <c:pt idx="1174">
                  <c:v>938.94999999999982</c:v>
                </c:pt>
                <c:pt idx="1175">
                  <c:v>942.2</c:v>
                </c:pt>
                <c:pt idx="1176">
                  <c:v>941.08</c:v>
                </c:pt>
                <c:pt idx="1177">
                  <c:v>953.8499999999998</c:v>
                </c:pt>
                <c:pt idx="1178">
                  <c:v>941.55</c:v>
                </c:pt>
                <c:pt idx="1179">
                  <c:v>945.1</c:v>
                </c:pt>
                <c:pt idx="1180">
                  <c:v>945.55</c:v>
                </c:pt>
                <c:pt idx="1181">
                  <c:v>948.65</c:v>
                </c:pt>
                <c:pt idx="1182">
                  <c:v>955.4</c:v>
                </c:pt>
                <c:pt idx="1183">
                  <c:v>950.94999999999982</c:v>
                </c:pt>
                <c:pt idx="1184">
                  <c:v>956.65</c:v>
                </c:pt>
                <c:pt idx="1185">
                  <c:v>977.8499999999998</c:v>
                </c:pt>
                <c:pt idx="1186">
                  <c:v>992.2</c:v>
                </c:pt>
                <c:pt idx="1187">
                  <c:v>994.4</c:v>
                </c:pt>
                <c:pt idx="1188">
                  <c:v>995.25</c:v>
                </c:pt>
                <c:pt idx="1189">
                  <c:v>994.25</c:v>
                </c:pt>
                <c:pt idx="1190">
                  <c:v>991.05</c:v>
                </c:pt>
                <c:pt idx="1191">
                  <c:v>996.94999999999982</c:v>
                </c:pt>
                <c:pt idx="1192">
                  <c:v>1006.2</c:v>
                </c:pt>
                <c:pt idx="1193">
                  <c:v>998.4</c:v>
                </c:pt>
                <c:pt idx="1194">
                  <c:v>1007.53</c:v>
                </c:pt>
                <c:pt idx="1195">
                  <c:v>1017.1700000000002</c:v>
                </c:pt>
                <c:pt idx="1196">
                  <c:v>1013.5</c:v>
                </c:pt>
                <c:pt idx="1197">
                  <c:v>1007</c:v>
                </c:pt>
                <c:pt idx="1198">
                  <c:v>1003.6</c:v>
                </c:pt>
                <c:pt idx="1199">
                  <c:v>1014.4</c:v>
                </c:pt>
                <c:pt idx="1200">
                  <c:v>1008.4</c:v>
                </c:pt>
                <c:pt idx="1201">
                  <c:v>994.15</c:v>
                </c:pt>
                <c:pt idx="1202">
                  <c:v>990.94999999999982</c:v>
                </c:pt>
                <c:pt idx="1203">
                  <c:v>990.6</c:v>
                </c:pt>
                <c:pt idx="1204">
                  <c:v>992.3</c:v>
                </c:pt>
                <c:pt idx="1205">
                  <c:v>1007.7</c:v>
                </c:pt>
                <c:pt idx="1206">
                  <c:v>999.94999999999982</c:v>
                </c:pt>
                <c:pt idx="1207">
                  <c:v>1003.38</c:v>
                </c:pt>
                <c:pt idx="1208">
                  <c:v>1016.9</c:v>
                </c:pt>
                <c:pt idx="1209">
                  <c:v>1041.7</c:v>
                </c:pt>
                <c:pt idx="1210">
                  <c:v>1043.2</c:v>
                </c:pt>
                <c:pt idx="1211">
                  <c:v>1056.22</c:v>
                </c:pt>
                <c:pt idx="1212">
                  <c:v>1049.25</c:v>
                </c:pt>
                <c:pt idx="1213">
                  <c:v>1057.0999999999999</c:v>
                </c:pt>
                <c:pt idx="1214">
                  <c:v>1064.6299999999999</c:v>
                </c:pt>
                <c:pt idx="1215">
                  <c:v>1062.4000000000001</c:v>
                </c:pt>
                <c:pt idx="1216">
                  <c:v>1050.3</c:v>
                </c:pt>
                <c:pt idx="1217">
                  <c:v>1053.2</c:v>
                </c:pt>
                <c:pt idx="1218">
                  <c:v>1064.3</c:v>
                </c:pt>
                <c:pt idx="1219">
                  <c:v>1055.8</c:v>
                </c:pt>
                <c:pt idx="1220">
                  <c:v>1058.3</c:v>
                </c:pt>
                <c:pt idx="1221">
                  <c:v>1060.0999999999999</c:v>
                </c:pt>
                <c:pt idx="1222">
                  <c:v>1055.4000000000001</c:v>
                </c:pt>
                <c:pt idx="1223">
                  <c:v>1038.4000000000001</c:v>
                </c:pt>
                <c:pt idx="1224">
                  <c:v>1039.4000000000001</c:v>
                </c:pt>
                <c:pt idx="1225">
                  <c:v>1028.8</c:v>
                </c:pt>
                <c:pt idx="1226">
                  <c:v>1047.4000000000001</c:v>
                </c:pt>
                <c:pt idx="1227">
                  <c:v>1045.0999999999999</c:v>
                </c:pt>
                <c:pt idx="1228">
                  <c:v>1059.5</c:v>
                </c:pt>
                <c:pt idx="1229">
                  <c:v>1085.0999999999999</c:v>
                </c:pt>
                <c:pt idx="1230">
                  <c:v>1093.1499999999999</c:v>
                </c:pt>
                <c:pt idx="1231">
                  <c:v>1091</c:v>
                </c:pt>
                <c:pt idx="1232">
                  <c:v>1095.4000000000001</c:v>
                </c:pt>
                <c:pt idx="1233">
                  <c:v>1103.6499999999999</c:v>
                </c:pt>
                <c:pt idx="1234">
                  <c:v>1105.4000000000001</c:v>
                </c:pt>
                <c:pt idx="1235">
                  <c:v>1118.2</c:v>
                </c:pt>
                <c:pt idx="1236">
                  <c:v>1103.8</c:v>
                </c:pt>
                <c:pt idx="1237">
                  <c:v>1118.5</c:v>
                </c:pt>
                <c:pt idx="1238">
                  <c:v>1139.2</c:v>
                </c:pt>
                <c:pt idx="1239">
                  <c:v>1140.9000000000001</c:v>
                </c:pt>
                <c:pt idx="1240">
                  <c:v>1144.8</c:v>
                </c:pt>
                <c:pt idx="1241">
                  <c:v>1144.5999999999999</c:v>
                </c:pt>
                <c:pt idx="1242">
                  <c:v>1149.8</c:v>
                </c:pt>
                <c:pt idx="1243">
                  <c:v>1165.0999999999999</c:v>
                </c:pt>
                <c:pt idx="1244">
                  <c:v>1169.6299999999999</c:v>
                </c:pt>
                <c:pt idx="1245">
                  <c:v>1190.25</c:v>
                </c:pt>
                <c:pt idx="1246">
                  <c:v>1188.3799999999999</c:v>
                </c:pt>
                <c:pt idx="1247">
                  <c:v>1177.6299999999999</c:v>
                </c:pt>
                <c:pt idx="1248">
                  <c:v>1179.3</c:v>
                </c:pt>
                <c:pt idx="1249">
                  <c:v>1198.0999999999999</c:v>
                </c:pt>
                <c:pt idx="1250">
                  <c:v>1215.8</c:v>
                </c:pt>
                <c:pt idx="1251">
                  <c:v>1211.8</c:v>
                </c:pt>
                <c:pt idx="1252">
                  <c:v>1161.5999999999999</c:v>
                </c:pt>
                <c:pt idx="1253">
                  <c:v>1154.7</c:v>
                </c:pt>
                <c:pt idx="1254">
                  <c:v>1128.4000000000001</c:v>
                </c:pt>
                <c:pt idx="1255">
                  <c:v>1128.7</c:v>
                </c:pt>
                <c:pt idx="1256">
                  <c:v>1131.3</c:v>
                </c:pt>
                <c:pt idx="1257">
                  <c:v>1115.3</c:v>
                </c:pt>
                <c:pt idx="1258">
                  <c:v>1124.4000000000001</c:v>
                </c:pt>
                <c:pt idx="1259">
                  <c:v>1124.3</c:v>
                </c:pt>
                <c:pt idx="1260">
                  <c:v>1138.0999999999999</c:v>
                </c:pt>
                <c:pt idx="1261">
                  <c:v>1098.4000000000001</c:v>
                </c:pt>
                <c:pt idx="1262">
                  <c:v>1112.3799999999999</c:v>
                </c:pt>
                <c:pt idx="1263">
                  <c:v>1092.5999999999999</c:v>
                </c:pt>
                <c:pt idx="1264">
                  <c:v>1083.93</c:v>
                </c:pt>
                <c:pt idx="1265">
                  <c:v>1088.25</c:v>
                </c:pt>
                <c:pt idx="1266">
                  <c:v>1105.4000000000001</c:v>
                </c:pt>
                <c:pt idx="1267">
                  <c:v>1105.45</c:v>
                </c:pt>
                <c:pt idx="1268">
                  <c:v>1106.57</c:v>
                </c:pt>
                <c:pt idx="1269">
                  <c:v>1098.0999999999999</c:v>
                </c:pt>
                <c:pt idx="1270">
                  <c:v>1091.93</c:v>
                </c:pt>
                <c:pt idx="1271">
                  <c:v>1096.95</c:v>
                </c:pt>
                <c:pt idx="1272">
                  <c:v>1120.2</c:v>
                </c:pt>
                <c:pt idx="1273">
                  <c:v>1119.2</c:v>
                </c:pt>
                <c:pt idx="1274">
                  <c:v>1138.0999999999999</c:v>
                </c:pt>
                <c:pt idx="1275">
                  <c:v>1132.0999999999999</c:v>
                </c:pt>
                <c:pt idx="1276">
                  <c:v>1137.05</c:v>
                </c:pt>
                <c:pt idx="1277">
                  <c:v>1151.8499999999999</c:v>
                </c:pt>
                <c:pt idx="1278">
                  <c:v>1128</c:v>
                </c:pt>
                <c:pt idx="1279">
                  <c:v>1138.43</c:v>
                </c:pt>
                <c:pt idx="1280">
                  <c:v>1143.3499999999999</c:v>
                </c:pt>
                <c:pt idx="1281">
                  <c:v>1131.07</c:v>
                </c:pt>
                <c:pt idx="1282">
                  <c:v>1133.5999999999999</c:v>
                </c:pt>
                <c:pt idx="1283">
                  <c:v>1138.48</c:v>
                </c:pt>
                <c:pt idx="1284">
                  <c:v>1111.5999999999999</c:v>
                </c:pt>
                <c:pt idx="1285">
                  <c:v>1095.75</c:v>
                </c:pt>
                <c:pt idx="1286">
                  <c:v>1093.53</c:v>
                </c:pt>
                <c:pt idx="1287">
                  <c:v>1097.8499999999999</c:v>
                </c:pt>
                <c:pt idx="1288">
                  <c:v>1097.5</c:v>
                </c:pt>
                <c:pt idx="1289">
                  <c:v>1087.8799999999999</c:v>
                </c:pt>
                <c:pt idx="1290">
                  <c:v>1085.2</c:v>
                </c:pt>
                <c:pt idx="1291">
                  <c:v>1081.25</c:v>
                </c:pt>
                <c:pt idx="1292">
                  <c:v>1107.43</c:v>
                </c:pt>
                <c:pt idx="1293">
                  <c:v>1114.95</c:v>
                </c:pt>
                <c:pt idx="1294">
                  <c:v>1109.22</c:v>
                </c:pt>
                <c:pt idx="1295">
                  <c:v>1064.32</c:v>
                </c:pt>
                <c:pt idx="1296">
                  <c:v>1066.95</c:v>
                </c:pt>
                <c:pt idx="1297">
                  <c:v>1063.3</c:v>
                </c:pt>
                <c:pt idx="1298">
                  <c:v>1076.95</c:v>
                </c:pt>
                <c:pt idx="1299">
                  <c:v>1072.99</c:v>
                </c:pt>
                <c:pt idx="1300">
                  <c:v>1093.8499999999999</c:v>
                </c:pt>
                <c:pt idx="1301">
                  <c:v>1093.04</c:v>
                </c:pt>
                <c:pt idx="1302">
                  <c:v>1101.0999999999999</c:v>
                </c:pt>
                <c:pt idx="1303">
                  <c:v>1119.55</c:v>
                </c:pt>
                <c:pt idx="1304">
                  <c:v>1115.1499999999999</c:v>
                </c:pt>
                <c:pt idx="1305">
                  <c:v>1122.8</c:v>
                </c:pt>
                <c:pt idx="1306">
                  <c:v>1119.3</c:v>
                </c:pt>
                <c:pt idx="1307">
                  <c:v>1114.2</c:v>
                </c:pt>
                <c:pt idx="1308">
                  <c:v>1103.4000000000001</c:v>
                </c:pt>
                <c:pt idx="1309">
                  <c:v>1096.4000000000001</c:v>
                </c:pt>
                <c:pt idx="1310">
                  <c:v>1106.04</c:v>
                </c:pt>
                <c:pt idx="1311">
                  <c:v>1116.5</c:v>
                </c:pt>
                <c:pt idx="1312">
                  <c:v>1117.55</c:v>
                </c:pt>
                <c:pt idx="1313">
                  <c:v>1134.24</c:v>
                </c:pt>
                <c:pt idx="1314">
                  <c:v>1139.8</c:v>
                </c:pt>
                <c:pt idx="1315">
                  <c:v>1131.8499999999999</c:v>
                </c:pt>
                <c:pt idx="1316">
                  <c:v>1132.05</c:v>
                </c:pt>
                <c:pt idx="1317">
                  <c:v>1121.76</c:v>
                </c:pt>
                <c:pt idx="1318">
                  <c:v>1120.45</c:v>
                </c:pt>
                <c:pt idx="1319">
                  <c:v>1107.6499999999999</c:v>
                </c:pt>
                <c:pt idx="1320">
                  <c:v>1109.1799999999998</c:v>
                </c:pt>
                <c:pt idx="1321">
                  <c:v>1102.2</c:v>
                </c:pt>
                <c:pt idx="1322">
                  <c:v>1107.01</c:v>
                </c:pt>
                <c:pt idx="1323">
                  <c:v>1127.44</c:v>
                </c:pt>
                <c:pt idx="1324">
                  <c:v>1120.05</c:v>
                </c:pt>
                <c:pt idx="1325">
                  <c:v>1126.5999999999999</c:v>
                </c:pt>
                <c:pt idx="1326">
                  <c:v>1106.05</c:v>
                </c:pt>
                <c:pt idx="1327">
                  <c:v>1102.25</c:v>
                </c:pt>
                <c:pt idx="1328">
                  <c:v>1105.1499999999999</c:v>
                </c:pt>
                <c:pt idx="1329">
                  <c:v>1085.5999999999999</c:v>
                </c:pt>
                <c:pt idx="1330">
                  <c:v>1090.5</c:v>
                </c:pt>
                <c:pt idx="1331">
                  <c:v>1107.7</c:v>
                </c:pt>
                <c:pt idx="1332">
                  <c:v>1110</c:v>
                </c:pt>
                <c:pt idx="1333">
                  <c:v>1103.5</c:v>
                </c:pt>
                <c:pt idx="1334">
                  <c:v>1113.3</c:v>
                </c:pt>
                <c:pt idx="1335">
                  <c:v>1131.95</c:v>
                </c:pt>
                <c:pt idx="1336">
                  <c:v>1134.45</c:v>
                </c:pt>
                <c:pt idx="1337">
                  <c:v>1149.1499999999999</c:v>
                </c:pt>
                <c:pt idx="1338">
                  <c:v>1149.95</c:v>
                </c:pt>
                <c:pt idx="1339">
                  <c:v>1160.9000000000001</c:v>
                </c:pt>
                <c:pt idx="1340">
                  <c:v>1155.95</c:v>
                </c:pt>
                <c:pt idx="1341">
                  <c:v>1151.25</c:v>
                </c:pt>
                <c:pt idx="1342">
                  <c:v>1155.75</c:v>
                </c:pt>
                <c:pt idx="1343">
                  <c:v>1159.6499999999999</c:v>
                </c:pt>
                <c:pt idx="1344">
                  <c:v>1137.4000000000001</c:v>
                </c:pt>
                <c:pt idx="1345">
                  <c:v>1134.8</c:v>
                </c:pt>
                <c:pt idx="1346">
                  <c:v>1139</c:v>
                </c:pt>
                <c:pt idx="1347">
                  <c:v>1147.8799999999999</c:v>
                </c:pt>
                <c:pt idx="1348">
                  <c:v>1141.9000000000001</c:v>
                </c:pt>
                <c:pt idx="1349">
                  <c:v>1155.57</c:v>
                </c:pt>
                <c:pt idx="1350">
                  <c:v>1153.8</c:v>
                </c:pt>
                <c:pt idx="1351">
                  <c:v>1167.5999999999999</c:v>
                </c:pt>
                <c:pt idx="1352">
                  <c:v>1167.0999999999999</c:v>
                </c:pt>
                <c:pt idx="1353">
                  <c:v>1167.0999999999999</c:v>
                </c:pt>
                <c:pt idx="1354">
                  <c:v>1179.57</c:v>
                </c:pt>
                <c:pt idx="1355">
                  <c:v>1181.9000000000001</c:v>
                </c:pt>
                <c:pt idx="1356">
                  <c:v>1171.6299999999999</c:v>
                </c:pt>
                <c:pt idx="1357">
                  <c:v>1175.53</c:v>
                </c:pt>
                <c:pt idx="1358">
                  <c:v>1207.6299999999999</c:v>
                </c:pt>
                <c:pt idx="1359">
                  <c:v>1209.0999999999999</c:v>
                </c:pt>
                <c:pt idx="1360">
                  <c:v>1201.6799999999998</c:v>
                </c:pt>
                <c:pt idx="1361">
                  <c:v>1232.32</c:v>
                </c:pt>
                <c:pt idx="1362">
                  <c:v>1239.07</c:v>
                </c:pt>
                <c:pt idx="1363">
                  <c:v>1232.97</c:v>
                </c:pt>
                <c:pt idx="1364">
                  <c:v>1230.4000000000001</c:v>
                </c:pt>
                <c:pt idx="1365">
                  <c:v>1222.45</c:v>
                </c:pt>
                <c:pt idx="1366">
                  <c:v>1221.75</c:v>
                </c:pt>
                <c:pt idx="1367">
                  <c:v>1193.75</c:v>
                </c:pt>
                <c:pt idx="1368">
                  <c:v>1181.7</c:v>
                </c:pt>
                <c:pt idx="1369">
                  <c:v>1177.05</c:v>
                </c:pt>
                <c:pt idx="1370">
                  <c:v>1193.01</c:v>
                </c:pt>
                <c:pt idx="1371">
                  <c:v>1200.25</c:v>
                </c:pt>
                <c:pt idx="1372">
                  <c:v>1211.8</c:v>
                </c:pt>
                <c:pt idx="1373">
                  <c:v>1212.6499999999999</c:v>
                </c:pt>
                <c:pt idx="1374">
                  <c:v>1214.3799999999999</c:v>
                </c:pt>
                <c:pt idx="1375">
                  <c:v>1216.2</c:v>
                </c:pt>
                <c:pt idx="1376">
                  <c:v>1225.6499999999999</c:v>
                </c:pt>
                <c:pt idx="1377">
                  <c:v>1223.45</c:v>
                </c:pt>
                <c:pt idx="1378">
                  <c:v>1206.6499999999999</c:v>
                </c:pt>
                <c:pt idx="1379">
                  <c:v>1219.5999999999999</c:v>
                </c:pt>
                <c:pt idx="1380">
                  <c:v>1240.25</c:v>
                </c:pt>
                <c:pt idx="1381">
                  <c:v>1237.1499999999999</c:v>
                </c:pt>
                <c:pt idx="1382">
                  <c:v>1233.9000000000001</c:v>
                </c:pt>
                <c:pt idx="1383">
                  <c:v>1217.05</c:v>
                </c:pt>
                <c:pt idx="1384">
                  <c:v>1226.9000000000001</c:v>
                </c:pt>
                <c:pt idx="1385">
                  <c:v>1221.25</c:v>
                </c:pt>
                <c:pt idx="1386">
                  <c:v>1235.3499999999999</c:v>
                </c:pt>
                <c:pt idx="1387">
                  <c:v>1230.75</c:v>
                </c:pt>
                <c:pt idx="1388">
                  <c:v>1245.1499999999999</c:v>
                </c:pt>
                <c:pt idx="1389">
                  <c:v>1256.3499999999999</c:v>
                </c:pt>
                <c:pt idx="1390">
                  <c:v>1232.6499999999999</c:v>
                </c:pt>
                <c:pt idx="1391">
                  <c:v>1240.75</c:v>
                </c:pt>
                <c:pt idx="1392">
                  <c:v>1237.05</c:v>
                </c:pt>
                <c:pt idx="1393">
                  <c:v>1241.0999999999999</c:v>
                </c:pt>
                <c:pt idx="1394">
                  <c:v>1255.3</c:v>
                </c:pt>
                <c:pt idx="1395">
                  <c:v>1238.95</c:v>
                </c:pt>
                <c:pt idx="1396">
                  <c:v>1239.5999999999999</c:v>
                </c:pt>
                <c:pt idx="1397">
                  <c:v>1242.3499999999999</c:v>
                </c:pt>
                <c:pt idx="1398">
                  <c:v>1197.4100000000001</c:v>
                </c:pt>
                <c:pt idx="1399">
                  <c:v>1211.75</c:v>
                </c:pt>
                <c:pt idx="1400">
                  <c:v>1209.27</c:v>
                </c:pt>
                <c:pt idx="1401">
                  <c:v>1193.25</c:v>
                </c:pt>
                <c:pt idx="1402">
                  <c:v>1202.6499999999999</c:v>
                </c:pt>
                <c:pt idx="1403">
                  <c:v>1198.2</c:v>
                </c:pt>
                <c:pt idx="1404">
                  <c:v>1211.5999999999999</c:v>
                </c:pt>
                <c:pt idx="1405">
                  <c:v>1200.75</c:v>
                </c:pt>
                <c:pt idx="1406">
                  <c:v>1212.8499999999999</c:v>
                </c:pt>
                <c:pt idx="1407">
                  <c:v>1209.6199999999999</c:v>
                </c:pt>
                <c:pt idx="1408">
                  <c:v>1208.25</c:v>
                </c:pt>
                <c:pt idx="1409">
                  <c:v>1193.05</c:v>
                </c:pt>
                <c:pt idx="1410">
                  <c:v>1183.8499999999999</c:v>
                </c:pt>
                <c:pt idx="1411">
                  <c:v>1192.05</c:v>
                </c:pt>
                <c:pt idx="1412">
                  <c:v>1185.81</c:v>
                </c:pt>
                <c:pt idx="1413">
                  <c:v>1195.55</c:v>
                </c:pt>
                <c:pt idx="1414">
                  <c:v>1188.2</c:v>
                </c:pt>
                <c:pt idx="1415">
                  <c:v>1182.55</c:v>
                </c:pt>
                <c:pt idx="1416">
                  <c:v>1161.4000000000001</c:v>
                </c:pt>
                <c:pt idx="1417">
                  <c:v>1163.55</c:v>
                </c:pt>
                <c:pt idx="1418">
                  <c:v>1168.55</c:v>
                </c:pt>
                <c:pt idx="1419">
                  <c:v>1181.5999999999999</c:v>
                </c:pt>
                <c:pt idx="1420">
                  <c:v>1182.75</c:v>
                </c:pt>
                <c:pt idx="1421">
                  <c:v>1186.52</c:v>
                </c:pt>
                <c:pt idx="1422">
                  <c:v>1194.5999999999999</c:v>
                </c:pt>
                <c:pt idx="1423">
                  <c:v>1195.96</c:v>
                </c:pt>
                <c:pt idx="1424">
                  <c:v>1204.7</c:v>
                </c:pt>
                <c:pt idx="1425">
                  <c:v>1201.5</c:v>
                </c:pt>
                <c:pt idx="1426">
                  <c:v>1204.27</c:v>
                </c:pt>
                <c:pt idx="1427">
                  <c:v>1197.8499999999999</c:v>
                </c:pt>
                <c:pt idx="1428">
                  <c:v>1215.3</c:v>
                </c:pt>
                <c:pt idx="1429">
                  <c:v>1215.5</c:v>
                </c:pt>
                <c:pt idx="1430">
                  <c:v>1225.1499999999999</c:v>
                </c:pt>
                <c:pt idx="1431">
                  <c:v>1225.3499999999999</c:v>
                </c:pt>
                <c:pt idx="1432">
                  <c:v>1228.95</c:v>
                </c:pt>
                <c:pt idx="1433">
                  <c:v>1231.6899999999998</c:v>
                </c:pt>
                <c:pt idx="1434">
                  <c:v>1227.32</c:v>
                </c:pt>
                <c:pt idx="1435">
                  <c:v>1225.6499999999999</c:v>
                </c:pt>
                <c:pt idx="1436">
                  <c:v>1230.95</c:v>
                </c:pt>
                <c:pt idx="1437">
                  <c:v>1240.5</c:v>
                </c:pt>
                <c:pt idx="1438">
                  <c:v>1237.55</c:v>
                </c:pt>
                <c:pt idx="1439">
                  <c:v>1237.75</c:v>
                </c:pt>
                <c:pt idx="1440">
                  <c:v>1236.97</c:v>
                </c:pt>
                <c:pt idx="1441">
                  <c:v>1247.25</c:v>
                </c:pt>
                <c:pt idx="1442">
                  <c:v>1244.3499999999999</c:v>
                </c:pt>
                <c:pt idx="1443">
                  <c:v>1251.0999999999999</c:v>
                </c:pt>
                <c:pt idx="1444">
                  <c:v>1246.75</c:v>
                </c:pt>
                <c:pt idx="1445">
                  <c:v>1250.05</c:v>
                </c:pt>
                <c:pt idx="1446">
                  <c:v>1255.55</c:v>
                </c:pt>
                <c:pt idx="1447">
                  <c:v>1254.95</c:v>
                </c:pt>
                <c:pt idx="1448">
                  <c:v>1243.6499999999999</c:v>
                </c:pt>
                <c:pt idx="1449">
                  <c:v>1246.25</c:v>
                </c:pt>
                <c:pt idx="1450">
                  <c:v>1245.2</c:v>
                </c:pt>
                <c:pt idx="1451">
                  <c:v>1268.25</c:v>
                </c:pt>
                <c:pt idx="1452">
                  <c:v>1268.05</c:v>
                </c:pt>
                <c:pt idx="1453">
                  <c:v>1274.6499999999999</c:v>
                </c:pt>
                <c:pt idx="1454">
                  <c:v>1274.3</c:v>
                </c:pt>
                <c:pt idx="1455">
                  <c:v>1278</c:v>
                </c:pt>
                <c:pt idx="1456">
                  <c:v>1288.55</c:v>
                </c:pt>
                <c:pt idx="1457">
                  <c:v>1291.45</c:v>
                </c:pt>
                <c:pt idx="1458">
                  <c:v>1292.3499999999999</c:v>
                </c:pt>
                <c:pt idx="1459">
                  <c:v>1296.3</c:v>
                </c:pt>
                <c:pt idx="1460">
                  <c:v>1295.6499999999999</c:v>
                </c:pt>
                <c:pt idx="1461">
                  <c:v>1309.7</c:v>
                </c:pt>
                <c:pt idx="1462">
                  <c:v>1309.8499999999999</c:v>
                </c:pt>
                <c:pt idx="1463">
                  <c:v>1308.25</c:v>
                </c:pt>
                <c:pt idx="1464">
                  <c:v>1319.1</c:v>
                </c:pt>
                <c:pt idx="1465">
                  <c:v>1315.25</c:v>
                </c:pt>
                <c:pt idx="1466">
                  <c:v>1340.3799999999999</c:v>
                </c:pt>
                <c:pt idx="1467">
                  <c:v>1348.53</c:v>
                </c:pt>
                <c:pt idx="1468">
                  <c:v>1334.6599999999999</c:v>
                </c:pt>
                <c:pt idx="1469">
                  <c:v>1346.95</c:v>
                </c:pt>
                <c:pt idx="1470">
                  <c:v>1354.05</c:v>
                </c:pt>
                <c:pt idx="1471">
                  <c:v>1350.25</c:v>
                </c:pt>
                <c:pt idx="1472">
                  <c:v>1372.05</c:v>
                </c:pt>
                <c:pt idx="1473">
                  <c:v>1379.75</c:v>
                </c:pt>
                <c:pt idx="1474">
                  <c:v>1367.97</c:v>
                </c:pt>
                <c:pt idx="1475">
                  <c:v>1340.9</c:v>
                </c:pt>
                <c:pt idx="1476">
                  <c:v>1332.05</c:v>
                </c:pt>
                <c:pt idx="1477">
                  <c:v>1346.25</c:v>
                </c:pt>
                <c:pt idx="1478">
                  <c:v>1325.6799999999998</c:v>
                </c:pt>
                <c:pt idx="1479">
                  <c:v>1327.8</c:v>
                </c:pt>
                <c:pt idx="1480">
                  <c:v>1339.55</c:v>
                </c:pt>
                <c:pt idx="1481">
                  <c:v>1340.05</c:v>
                </c:pt>
                <c:pt idx="1482">
                  <c:v>1325.35</c:v>
                </c:pt>
                <c:pt idx="1483">
                  <c:v>1344.05</c:v>
                </c:pt>
                <c:pt idx="1484">
                  <c:v>1359.4</c:v>
                </c:pt>
                <c:pt idx="1485">
                  <c:v>1353.85</c:v>
                </c:pt>
                <c:pt idx="1486">
                  <c:v>1356.95</c:v>
                </c:pt>
                <c:pt idx="1487">
                  <c:v>1348.45</c:v>
                </c:pt>
                <c:pt idx="1488">
                  <c:v>1392.85</c:v>
                </c:pt>
                <c:pt idx="1489">
                  <c:v>1394.55</c:v>
                </c:pt>
                <c:pt idx="1490">
                  <c:v>1409.95</c:v>
                </c:pt>
                <c:pt idx="1491">
                  <c:v>1389.8</c:v>
                </c:pt>
                <c:pt idx="1492">
                  <c:v>1404</c:v>
                </c:pt>
                <c:pt idx="1493">
                  <c:v>1403.9</c:v>
                </c:pt>
                <c:pt idx="1494">
                  <c:v>1368.55</c:v>
                </c:pt>
                <c:pt idx="1495">
                  <c:v>1360.6</c:v>
                </c:pt>
                <c:pt idx="1496">
                  <c:v>1340.4</c:v>
                </c:pt>
                <c:pt idx="1497">
                  <c:v>1335.7</c:v>
                </c:pt>
                <c:pt idx="1498">
                  <c:v>1353.97</c:v>
                </c:pt>
                <c:pt idx="1499">
                  <c:v>1353.57</c:v>
                </c:pt>
                <c:pt idx="1500">
                  <c:v>1366.5</c:v>
                </c:pt>
                <c:pt idx="1501">
                  <c:v>1376.25</c:v>
                </c:pt>
                <c:pt idx="1502">
                  <c:v>1374.35</c:v>
                </c:pt>
                <c:pt idx="1503">
                  <c:v>1375.35</c:v>
                </c:pt>
                <c:pt idx="1504">
                  <c:v>1363.75</c:v>
                </c:pt>
                <c:pt idx="1505">
                  <c:v>1366.7</c:v>
                </c:pt>
                <c:pt idx="1506">
                  <c:v>1384.55</c:v>
                </c:pt>
                <c:pt idx="1507">
                  <c:v>1387.72</c:v>
                </c:pt>
                <c:pt idx="1508">
                  <c:v>1383.45</c:v>
                </c:pt>
                <c:pt idx="1509">
                  <c:v>1415.6499999999999</c:v>
                </c:pt>
                <c:pt idx="1510">
                  <c:v>1423.85</c:v>
                </c:pt>
                <c:pt idx="1511">
                  <c:v>1397.93</c:v>
                </c:pt>
                <c:pt idx="1512">
                  <c:v>1382.07</c:v>
                </c:pt>
                <c:pt idx="1513">
                  <c:v>1386.97</c:v>
                </c:pt>
                <c:pt idx="1514">
                  <c:v>1386.05</c:v>
                </c:pt>
                <c:pt idx="1515">
                  <c:v>1393.24</c:v>
                </c:pt>
                <c:pt idx="1516">
                  <c:v>1396.35</c:v>
                </c:pt>
                <c:pt idx="1517">
                  <c:v>1380.1499999999999</c:v>
                </c:pt>
                <c:pt idx="1518">
                  <c:v>1370.28</c:v>
                </c:pt>
                <c:pt idx="1519">
                  <c:v>1375.2</c:v>
                </c:pt>
                <c:pt idx="1520">
                  <c:v>1384.85</c:v>
                </c:pt>
                <c:pt idx="1521">
                  <c:v>1385.6</c:v>
                </c:pt>
                <c:pt idx="1522">
                  <c:v>1385.1499999999999</c:v>
                </c:pt>
                <c:pt idx="1523">
                  <c:v>1379.45</c:v>
                </c:pt>
                <c:pt idx="1524">
                  <c:v>1383.72</c:v>
                </c:pt>
                <c:pt idx="1525">
                  <c:v>1383.95</c:v>
                </c:pt>
                <c:pt idx="1526">
                  <c:v>1405.53</c:v>
                </c:pt>
                <c:pt idx="1527">
                  <c:v>1410.75</c:v>
                </c:pt>
                <c:pt idx="1528">
                  <c:v>1405.53</c:v>
                </c:pt>
                <c:pt idx="1529">
                  <c:v>1420.78</c:v>
                </c:pt>
                <c:pt idx="1530">
                  <c:v>1414.1499999999999</c:v>
                </c:pt>
                <c:pt idx="1531">
                  <c:v>1380.7</c:v>
                </c:pt>
                <c:pt idx="1532">
                  <c:v>1376.8</c:v>
                </c:pt>
                <c:pt idx="1533">
                  <c:v>1372.1499999999999</c:v>
                </c:pt>
                <c:pt idx="1534">
                  <c:v>1369.93</c:v>
                </c:pt>
                <c:pt idx="1535">
                  <c:v>1375.6799999999998</c:v>
                </c:pt>
                <c:pt idx="1536">
                  <c:v>1381.9</c:v>
                </c:pt>
                <c:pt idx="1537">
                  <c:v>1386.45</c:v>
                </c:pt>
                <c:pt idx="1538">
                  <c:v>1369.95</c:v>
                </c:pt>
                <c:pt idx="1539">
                  <c:v>1360.1799999999998</c:v>
                </c:pt>
                <c:pt idx="1540">
                  <c:v>1362.6499999999999</c:v>
                </c:pt>
                <c:pt idx="1541">
                  <c:v>1367.75</c:v>
                </c:pt>
                <c:pt idx="1542">
                  <c:v>1370.1499999999999</c:v>
                </c:pt>
                <c:pt idx="1543">
                  <c:v>1346.47</c:v>
                </c:pt>
                <c:pt idx="1544">
                  <c:v>1342.55</c:v>
                </c:pt>
                <c:pt idx="1545">
                  <c:v>1332.91</c:v>
                </c:pt>
                <c:pt idx="1546">
                  <c:v>1333.2</c:v>
                </c:pt>
                <c:pt idx="1547">
                  <c:v>1345.57</c:v>
                </c:pt>
                <c:pt idx="1548">
                  <c:v>1312.03</c:v>
                </c:pt>
                <c:pt idx="1549">
                  <c:v>1335.57</c:v>
                </c:pt>
                <c:pt idx="1550">
                  <c:v>1332.25</c:v>
                </c:pt>
                <c:pt idx="1551">
                  <c:v>1341.1299999999999</c:v>
                </c:pt>
                <c:pt idx="1552">
                  <c:v>1336.75</c:v>
                </c:pt>
                <c:pt idx="1553">
                  <c:v>1354.28</c:v>
                </c:pt>
                <c:pt idx="1554">
                  <c:v>1347.9</c:v>
                </c:pt>
                <c:pt idx="1555">
                  <c:v>1349.53</c:v>
                </c:pt>
                <c:pt idx="1556">
                  <c:v>1364.4</c:v>
                </c:pt>
                <c:pt idx="1557">
                  <c:v>1363</c:v>
                </c:pt>
                <c:pt idx="1558">
                  <c:v>1361.47</c:v>
                </c:pt>
                <c:pt idx="1559">
                  <c:v>1356.2</c:v>
                </c:pt>
                <c:pt idx="1560">
                  <c:v>1362.45</c:v>
                </c:pt>
                <c:pt idx="1561">
                  <c:v>1373.7</c:v>
                </c:pt>
                <c:pt idx="1562">
                  <c:v>1375.28</c:v>
                </c:pt>
                <c:pt idx="1563">
                  <c:v>1383.45</c:v>
                </c:pt>
                <c:pt idx="1564">
                  <c:v>1386.9</c:v>
                </c:pt>
                <c:pt idx="1565">
                  <c:v>1406.46</c:v>
                </c:pt>
                <c:pt idx="1566">
                  <c:v>1397.6499999999999</c:v>
                </c:pt>
                <c:pt idx="1567">
                  <c:v>1410.8</c:v>
                </c:pt>
                <c:pt idx="1568">
                  <c:v>1399.1299999999999</c:v>
                </c:pt>
                <c:pt idx="1569">
                  <c:v>1408.75</c:v>
                </c:pt>
                <c:pt idx="1570">
                  <c:v>1411.9</c:v>
                </c:pt>
                <c:pt idx="1571">
                  <c:v>1433.85</c:v>
                </c:pt>
                <c:pt idx="1572">
                  <c:v>1435.2</c:v>
                </c:pt>
                <c:pt idx="1573">
                  <c:v>1416.3</c:v>
                </c:pt>
                <c:pt idx="1574">
                  <c:v>1431.05</c:v>
                </c:pt>
                <c:pt idx="1575">
                  <c:v>1433.45</c:v>
                </c:pt>
                <c:pt idx="1576">
                  <c:v>1428.85</c:v>
                </c:pt>
                <c:pt idx="1577">
                  <c:v>1429.8</c:v>
                </c:pt>
                <c:pt idx="1578">
                  <c:v>1412.2</c:v>
                </c:pt>
                <c:pt idx="1579">
                  <c:v>1417.3799999999999</c:v>
                </c:pt>
                <c:pt idx="1580">
                  <c:v>1424.05</c:v>
                </c:pt>
                <c:pt idx="1581">
                  <c:v>1396.3799999999999</c:v>
                </c:pt>
                <c:pt idx="1582">
                  <c:v>1397.53</c:v>
                </c:pt>
                <c:pt idx="1583">
                  <c:v>1404.93</c:v>
                </c:pt>
                <c:pt idx="1584">
                  <c:v>1419.2</c:v>
                </c:pt>
                <c:pt idx="1585">
                  <c:v>1427.6799999999998</c:v>
                </c:pt>
                <c:pt idx="1586">
                  <c:v>1427.6499999999999</c:v>
                </c:pt>
                <c:pt idx="1587">
                  <c:v>1437.5</c:v>
                </c:pt>
                <c:pt idx="1588">
                  <c:v>1428.6</c:v>
                </c:pt>
                <c:pt idx="1589">
                  <c:v>1428.7</c:v>
                </c:pt>
                <c:pt idx="1590">
                  <c:v>1420.07</c:v>
                </c:pt>
                <c:pt idx="1591">
                  <c:v>1417.6799999999998</c:v>
                </c:pt>
                <c:pt idx="1592">
                  <c:v>1423.02</c:v>
                </c:pt>
                <c:pt idx="1593">
                  <c:v>1434.35</c:v>
                </c:pt>
                <c:pt idx="1594">
                  <c:v>1427.3</c:v>
                </c:pt>
                <c:pt idx="1595">
                  <c:v>1434.2</c:v>
                </c:pt>
                <c:pt idx="1596">
                  <c:v>1455.8799999999999</c:v>
                </c:pt>
                <c:pt idx="1597">
                  <c:v>1460.6799999999998</c:v>
                </c:pt>
                <c:pt idx="1598">
                  <c:v>1459.3799999999999</c:v>
                </c:pt>
                <c:pt idx="1599">
                  <c:v>1474.6499999999999</c:v>
                </c:pt>
                <c:pt idx="1600">
                  <c:v>1462.6499999999999</c:v>
                </c:pt>
                <c:pt idx="1601">
                  <c:v>1452.55</c:v>
                </c:pt>
                <c:pt idx="1602">
                  <c:v>1456.2</c:v>
                </c:pt>
                <c:pt idx="1603">
                  <c:v>1474.1799999999998</c:v>
                </c:pt>
                <c:pt idx="1604">
                  <c:v>1486.6299999999999</c:v>
                </c:pt>
                <c:pt idx="1605">
                  <c:v>1496.1499999999999</c:v>
                </c:pt>
                <c:pt idx="1606">
                  <c:v>1496.32</c:v>
                </c:pt>
                <c:pt idx="1607">
                  <c:v>1501.93</c:v>
                </c:pt>
                <c:pt idx="1608">
                  <c:v>1506.25</c:v>
                </c:pt>
                <c:pt idx="1609">
                  <c:v>1506.85</c:v>
                </c:pt>
                <c:pt idx="1610">
                  <c:v>1507.23</c:v>
                </c:pt>
                <c:pt idx="1611">
                  <c:v>1503.8</c:v>
                </c:pt>
                <c:pt idx="1612">
                  <c:v>1527.35</c:v>
                </c:pt>
                <c:pt idx="1613">
                  <c:v>1536.2</c:v>
                </c:pt>
                <c:pt idx="1614">
                  <c:v>1562.3799999999999</c:v>
                </c:pt>
                <c:pt idx="1615">
                  <c:v>1546.05</c:v>
                </c:pt>
                <c:pt idx="1616">
                  <c:v>1538.22</c:v>
                </c:pt>
                <c:pt idx="1617">
                  <c:v>1517</c:v>
                </c:pt>
                <c:pt idx="1618">
                  <c:v>1473.55</c:v>
                </c:pt>
                <c:pt idx="1619">
                  <c:v>1494.35</c:v>
                </c:pt>
                <c:pt idx="1620">
                  <c:v>1513.75</c:v>
                </c:pt>
                <c:pt idx="1621">
                  <c:v>1516.47</c:v>
                </c:pt>
                <c:pt idx="1622">
                  <c:v>1501.7</c:v>
                </c:pt>
                <c:pt idx="1623">
                  <c:v>1504.55</c:v>
                </c:pt>
                <c:pt idx="1624">
                  <c:v>1493.35</c:v>
                </c:pt>
                <c:pt idx="1625">
                  <c:v>1489.9</c:v>
                </c:pt>
                <c:pt idx="1626">
                  <c:v>1484</c:v>
                </c:pt>
                <c:pt idx="1627">
                  <c:v>1495.1499999999999</c:v>
                </c:pt>
                <c:pt idx="1628">
                  <c:v>1494.7</c:v>
                </c:pt>
                <c:pt idx="1629">
                  <c:v>1513.6</c:v>
                </c:pt>
                <c:pt idx="1630">
                  <c:v>1517.72</c:v>
                </c:pt>
                <c:pt idx="1631">
                  <c:v>1526.6299999999999</c:v>
                </c:pt>
                <c:pt idx="1632">
                  <c:v>1525.32</c:v>
                </c:pt>
                <c:pt idx="1633">
                  <c:v>1520.55</c:v>
                </c:pt>
                <c:pt idx="1634">
                  <c:v>1536.4</c:v>
                </c:pt>
                <c:pt idx="1635">
                  <c:v>1537.1499999999999</c:v>
                </c:pt>
                <c:pt idx="1636">
                  <c:v>1534.5</c:v>
                </c:pt>
                <c:pt idx="1637">
                  <c:v>1538.75</c:v>
                </c:pt>
                <c:pt idx="1638">
                  <c:v>1534.1</c:v>
                </c:pt>
                <c:pt idx="1639">
                  <c:v>1541.4</c:v>
                </c:pt>
                <c:pt idx="1640">
                  <c:v>1544.6499999999999</c:v>
                </c:pt>
                <c:pt idx="1641">
                  <c:v>1543.1499999999999</c:v>
                </c:pt>
                <c:pt idx="1642">
                  <c:v>1537.6499999999999</c:v>
                </c:pt>
                <c:pt idx="1643">
                  <c:v>1544.35</c:v>
                </c:pt>
                <c:pt idx="1644">
                  <c:v>1531.6499999999999</c:v>
                </c:pt>
                <c:pt idx="1645">
                  <c:v>1516.1</c:v>
                </c:pt>
                <c:pt idx="1646">
                  <c:v>1523.78</c:v>
                </c:pt>
                <c:pt idx="1647">
                  <c:v>1530.8799999999999</c:v>
                </c:pt>
                <c:pt idx="1648">
                  <c:v>1529.8</c:v>
                </c:pt>
                <c:pt idx="1649">
                  <c:v>1539.5</c:v>
                </c:pt>
                <c:pt idx="1650">
                  <c:v>1540.7</c:v>
                </c:pt>
                <c:pt idx="1651">
                  <c:v>1546.3</c:v>
                </c:pt>
                <c:pt idx="1652">
                  <c:v>1548.95</c:v>
                </c:pt>
                <c:pt idx="1653">
                  <c:v>1521.4</c:v>
                </c:pt>
                <c:pt idx="1654">
                  <c:v>1502.6499999999999</c:v>
                </c:pt>
                <c:pt idx="1655">
                  <c:v>1498.05</c:v>
                </c:pt>
                <c:pt idx="1656">
                  <c:v>1501.4</c:v>
                </c:pt>
                <c:pt idx="1657">
                  <c:v>1511.2</c:v>
                </c:pt>
                <c:pt idx="1658">
                  <c:v>1500.35</c:v>
                </c:pt>
                <c:pt idx="1659">
                  <c:v>1487.78</c:v>
                </c:pt>
                <c:pt idx="1660">
                  <c:v>1497.07</c:v>
                </c:pt>
                <c:pt idx="1661">
                  <c:v>1515.7</c:v>
                </c:pt>
                <c:pt idx="1662">
                  <c:v>1528.9</c:v>
                </c:pt>
                <c:pt idx="1663">
                  <c:v>1532.1299999999999</c:v>
                </c:pt>
                <c:pt idx="1664">
                  <c:v>1543.8</c:v>
                </c:pt>
                <c:pt idx="1665">
                  <c:v>1553.6499999999999</c:v>
                </c:pt>
                <c:pt idx="1666">
                  <c:v>1567.7</c:v>
                </c:pt>
                <c:pt idx="1667">
                  <c:v>1582.3799999999999</c:v>
                </c:pt>
                <c:pt idx="1668">
                  <c:v>1587.3</c:v>
                </c:pt>
                <c:pt idx="1669">
                  <c:v>1593.55</c:v>
                </c:pt>
                <c:pt idx="1670">
                  <c:v>1604.85</c:v>
                </c:pt>
                <c:pt idx="1671">
                  <c:v>1588.45</c:v>
                </c:pt>
                <c:pt idx="1672">
                  <c:v>1600.5</c:v>
                </c:pt>
                <c:pt idx="1673">
                  <c:v>1590.7</c:v>
                </c:pt>
                <c:pt idx="1674">
                  <c:v>1601.27</c:v>
                </c:pt>
                <c:pt idx="1675">
                  <c:v>1614.1499999999999</c:v>
                </c:pt>
                <c:pt idx="1676">
                  <c:v>1619.3</c:v>
                </c:pt>
                <c:pt idx="1677">
                  <c:v>1613.6499999999999</c:v>
                </c:pt>
                <c:pt idx="1678">
                  <c:v>1615.95</c:v>
                </c:pt>
                <c:pt idx="1679">
                  <c:v>1627.8799999999999</c:v>
                </c:pt>
                <c:pt idx="1680">
                  <c:v>1619</c:v>
                </c:pt>
                <c:pt idx="1681">
                  <c:v>1661.1799999999998</c:v>
                </c:pt>
                <c:pt idx="1682">
                  <c:v>1661.75</c:v>
                </c:pt>
                <c:pt idx="1683">
                  <c:v>1646.53</c:v>
                </c:pt>
                <c:pt idx="1684">
                  <c:v>1663.8</c:v>
                </c:pt>
                <c:pt idx="1685">
                  <c:v>1719.53</c:v>
                </c:pt>
                <c:pt idx="1686">
                  <c:v>1740.4</c:v>
                </c:pt>
                <c:pt idx="1687">
                  <c:v>1793.05</c:v>
                </c:pt>
                <c:pt idx="1688">
                  <c:v>1764.1</c:v>
                </c:pt>
                <c:pt idx="1689">
                  <c:v>1746.9</c:v>
                </c:pt>
                <c:pt idx="1690">
                  <c:v>1765.85</c:v>
                </c:pt>
                <c:pt idx="1691">
                  <c:v>1785.7</c:v>
                </c:pt>
                <c:pt idx="1692">
                  <c:v>1791.25</c:v>
                </c:pt>
                <c:pt idx="1693">
                  <c:v>1823.8</c:v>
                </c:pt>
                <c:pt idx="1694">
                  <c:v>1852.1</c:v>
                </c:pt>
                <c:pt idx="1695">
                  <c:v>1897.6</c:v>
                </c:pt>
                <c:pt idx="1696">
                  <c:v>1828.35</c:v>
                </c:pt>
                <c:pt idx="1697">
                  <c:v>1759.32</c:v>
                </c:pt>
                <c:pt idx="1698">
                  <c:v>1774.1499999999999</c:v>
                </c:pt>
                <c:pt idx="1699">
                  <c:v>1827.95</c:v>
                </c:pt>
                <c:pt idx="1700">
                  <c:v>1788.43</c:v>
                </c:pt>
                <c:pt idx="1701">
                  <c:v>1835.43</c:v>
                </c:pt>
                <c:pt idx="1702">
                  <c:v>1825.72</c:v>
                </c:pt>
                <c:pt idx="1703">
                  <c:v>1826.1499999999999</c:v>
                </c:pt>
                <c:pt idx="1704">
                  <c:v>1882.8799999999999</c:v>
                </c:pt>
                <c:pt idx="1705">
                  <c:v>1900.23</c:v>
                </c:pt>
                <c:pt idx="1706">
                  <c:v>1875.4</c:v>
                </c:pt>
                <c:pt idx="1707">
                  <c:v>1817.47</c:v>
                </c:pt>
                <c:pt idx="1708">
                  <c:v>1870.1799999999998</c:v>
                </c:pt>
                <c:pt idx="1709">
                  <c:v>1855.7</c:v>
                </c:pt>
                <c:pt idx="1710">
                  <c:v>1815.3</c:v>
                </c:pt>
                <c:pt idx="1711">
                  <c:v>1833.6</c:v>
                </c:pt>
                <c:pt idx="1712">
                  <c:v>1819.6299999999999</c:v>
                </c:pt>
                <c:pt idx="1713">
                  <c:v>1788.57</c:v>
                </c:pt>
                <c:pt idx="1714">
                  <c:v>1811.8799999999999</c:v>
                </c:pt>
                <c:pt idx="1715">
                  <c:v>1778.6799999999998</c:v>
                </c:pt>
                <c:pt idx="1716">
                  <c:v>1803.6299999999999</c:v>
                </c:pt>
                <c:pt idx="1717">
                  <c:v>1782.35</c:v>
                </c:pt>
                <c:pt idx="1718">
                  <c:v>1740.1299999999999</c:v>
                </c:pt>
                <c:pt idx="1719">
                  <c:v>1656.8</c:v>
                </c:pt>
                <c:pt idx="1720">
                  <c:v>1626.35</c:v>
                </c:pt>
                <c:pt idx="1721">
                  <c:v>1650.1299999999999</c:v>
                </c:pt>
                <c:pt idx="1722">
                  <c:v>1608.8</c:v>
                </c:pt>
                <c:pt idx="1723">
                  <c:v>1614.4</c:v>
                </c:pt>
                <c:pt idx="1724">
                  <c:v>1623.97</c:v>
                </c:pt>
                <c:pt idx="1725">
                  <c:v>1658.32</c:v>
                </c:pt>
                <c:pt idx="1726">
                  <c:v>1623.95</c:v>
                </c:pt>
                <c:pt idx="1727">
                  <c:v>1641.05</c:v>
                </c:pt>
                <c:pt idx="1728">
                  <c:v>1651.43</c:v>
                </c:pt>
                <c:pt idx="1729">
                  <c:v>1637.85</c:v>
                </c:pt>
                <c:pt idx="1730">
                  <c:v>1676.55</c:v>
                </c:pt>
                <c:pt idx="1731">
                  <c:v>1662.4</c:v>
                </c:pt>
                <c:pt idx="1732">
                  <c:v>1676.03</c:v>
                </c:pt>
                <c:pt idx="1733">
                  <c:v>1668.1399999999999</c:v>
                </c:pt>
                <c:pt idx="1734">
                  <c:v>1680.73</c:v>
                </c:pt>
                <c:pt idx="1735">
                  <c:v>1670.85</c:v>
                </c:pt>
                <c:pt idx="1736">
                  <c:v>1657.85</c:v>
                </c:pt>
                <c:pt idx="1737">
                  <c:v>1640.75</c:v>
                </c:pt>
                <c:pt idx="1738">
                  <c:v>1620.8</c:v>
                </c:pt>
                <c:pt idx="1739">
                  <c:v>1642.3799999999999</c:v>
                </c:pt>
                <c:pt idx="1740">
                  <c:v>1653.48</c:v>
                </c:pt>
                <c:pt idx="1741">
                  <c:v>1705.53</c:v>
                </c:pt>
                <c:pt idx="1742">
                  <c:v>1724.82</c:v>
                </c:pt>
                <c:pt idx="1743">
                  <c:v>1744.85</c:v>
                </c:pt>
                <c:pt idx="1744">
                  <c:v>1743.75</c:v>
                </c:pt>
                <c:pt idx="1745">
                  <c:v>1714.85</c:v>
                </c:pt>
                <c:pt idx="1746">
                  <c:v>1719.9</c:v>
                </c:pt>
                <c:pt idx="1747">
                  <c:v>1738.6</c:v>
                </c:pt>
                <c:pt idx="1748">
                  <c:v>1763.82</c:v>
                </c:pt>
                <c:pt idx="1749">
                  <c:v>1754.6499999999999</c:v>
                </c:pt>
                <c:pt idx="1750">
                  <c:v>1795.1</c:v>
                </c:pt>
                <c:pt idx="1751">
                  <c:v>1786.3</c:v>
                </c:pt>
                <c:pt idx="1752">
                  <c:v>1769.95</c:v>
                </c:pt>
                <c:pt idx="1753">
                  <c:v>1758.4</c:v>
                </c:pt>
                <c:pt idx="1754">
                  <c:v>1788.6799999999998</c:v>
                </c:pt>
                <c:pt idx="1755">
                  <c:v>1780.43</c:v>
                </c:pt>
                <c:pt idx="1756">
                  <c:v>1780.82</c:v>
                </c:pt>
                <c:pt idx="1757">
                  <c:v>1763.3799999999999</c:v>
                </c:pt>
                <c:pt idx="1758">
                  <c:v>1721.78</c:v>
                </c:pt>
                <c:pt idx="1759">
                  <c:v>1723.95</c:v>
                </c:pt>
                <c:pt idx="1760">
                  <c:v>1677.32</c:v>
                </c:pt>
                <c:pt idx="1761">
                  <c:v>1699.82</c:v>
                </c:pt>
                <c:pt idx="1762">
                  <c:v>1692.27</c:v>
                </c:pt>
                <c:pt idx="1763">
                  <c:v>1694.32</c:v>
                </c:pt>
                <c:pt idx="1764">
                  <c:v>1683.53</c:v>
                </c:pt>
                <c:pt idx="1765">
                  <c:v>1712.35</c:v>
                </c:pt>
                <c:pt idx="1766">
                  <c:v>1715.72</c:v>
                </c:pt>
                <c:pt idx="1767">
                  <c:v>1746.3799999999999</c:v>
                </c:pt>
                <c:pt idx="1768">
                  <c:v>1744.82</c:v>
                </c:pt>
                <c:pt idx="1769">
                  <c:v>1746.75</c:v>
                </c:pt>
                <c:pt idx="1770">
                  <c:v>1723</c:v>
                </c:pt>
                <c:pt idx="1771">
                  <c:v>1728.2</c:v>
                </c:pt>
                <c:pt idx="1772">
                  <c:v>1741.8</c:v>
                </c:pt>
                <c:pt idx="1773">
                  <c:v>1708.3799999999999</c:v>
                </c:pt>
                <c:pt idx="1774">
                  <c:v>1711.6</c:v>
                </c:pt>
                <c:pt idx="1775">
                  <c:v>1666.57</c:v>
                </c:pt>
                <c:pt idx="1776">
                  <c:v>1631.57</c:v>
                </c:pt>
                <c:pt idx="1777">
                  <c:v>1574.05</c:v>
                </c:pt>
                <c:pt idx="1778">
                  <c:v>1570.52</c:v>
                </c:pt>
                <c:pt idx="1779">
                  <c:v>1595.95</c:v>
                </c:pt>
                <c:pt idx="1780">
                  <c:v>1594.27</c:v>
                </c:pt>
                <c:pt idx="1781">
                  <c:v>1615.9</c:v>
                </c:pt>
                <c:pt idx="1782">
                  <c:v>1615.23</c:v>
                </c:pt>
                <c:pt idx="1783">
                  <c:v>1605.55</c:v>
                </c:pt>
                <c:pt idx="1784">
                  <c:v>1606.35</c:v>
                </c:pt>
                <c:pt idx="1785">
                  <c:v>1606.95</c:v>
                </c:pt>
                <c:pt idx="1786">
                  <c:v>1593.22</c:v>
                </c:pt>
                <c:pt idx="1787">
                  <c:v>1555.43</c:v>
                </c:pt>
                <c:pt idx="1788">
                  <c:v>1545.97</c:v>
                </c:pt>
                <c:pt idx="1789">
                  <c:v>1563.7</c:v>
                </c:pt>
                <c:pt idx="1790">
                  <c:v>1566.27</c:v>
                </c:pt>
                <c:pt idx="1791">
                  <c:v>1603.5</c:v>
                </c:pt>
                <c:pt idx="1792">
                  <c:v>1611.6</c:v>
                </c:pt>
                <c:pt idx="1793">
                  <c:v>1622.72</c:v>
                </c:pt>
                <c:pt idx="1794">
                  <c:v>1617.95</c:v>
                </c:pt>
                <c:pt idx="1795">
                  <c:v>1611.57</c:v>
                </c:pt>
                <c:pt idx="1796">
                  <c:v>1632.35</c:v>
                </c:pt>
                <c:pt idx="1797">
                  <c:v>1641.97</c:v>
                </c:pt>
                <c:pt idx="1798">
                  <c:v>1650.25</c:v>
                </c:pt>
                <c:pt idx="1799">
                  <c:v>1639</c:v>
                </c:pt>
                <c:pt idx="1800">
                  <c:v>1643.8</c:v>
                </c:pt>
                <c:pt idx="1801">
                  <c:v>1652.05</c:v>
                </c:pt>
                <c:pt idx="1802">
                  <c:v>1659.95</c:v>
                </c:pt>
                <c:pt idx="1803">
                  <c:v>1658.35</c:v>
                </c:pt>
                <c:pt idx="1804">
                  <c:v>1666.6499999999999</c:v>
                </c:pt>
                <c:pt idx="1805">
                  <c:v>1677.1799999999998</c:v>
                </c:pt>
                <c:pt idx="1806">
                  <c:v>1665.6799999999998</c:v>
                </c:pt>
                <c:pt idx="1807">
                  <c:v>1710.57</c:v>
                </c:pt>
                <c:pt idx="1808">
                  <c:v>1720.6499999999999</c:v>
                </c:pt>
                <c:pt idx="1809">
                  <c:v>1739.07</c:v>
                </c:pt>
                <c:pt idx="1810">
                  <c:v>1730.07</c:v>
                </c:pt>
                <c:pt idx="1811">
                  <c:v>1737.6</c:v>
                </c:pt>
                <c:pt idx="1812">
                  <c:v>1743.4</c:v>
                </c:pt>
                <c:pt idx="1813">
                  <c:v>1759.48</c:v>
                </c:pt>
                <c:pt idx="1814">
                  <c:v>1726.25</c:v>
                </c:pt>
                <c:pt idx="1815">
                  <c:v>1720.35</c:v>
                </c:pt>
                <c:pt idx="1816">
                  <c:v>1745.48</c:v>
                </c:pt>
                <c:pt idx="1817">
                  <c:v>1733.2</c:v>
                </c:pt>
                <c:pt idx="1818">
                  <c:v>1729.4</c:v>
                </c:pt>
                <c:pt idx="1819">
                  <c:v>1722</c:v>
                </c:pt>
                <c:pt idx="1820">
                  <c:v>1722.27</c:v>
                </c:pt>
                <c:pt idx="1821">
                  <c:v>1720.1799999999998</c:v>
                </c:pt>
                <c:pt idx="1822">
                  <c:v>1728.1499999999999</c:v>
                </c:pt>
                <c:pt idx="1823">
                  <c:v>1728.07</c:v>
                </c:pt>
                <c:pt idx="1824">
                  <c:v>1723.3799999999999</c:v>
                </c:pt>
                <c:pt idx="1825">
                  <c:v>1734.95</c:v>
                </c:pt>
                <c:pt idx="1826">
                  <c:v>1759.1299999999999</c:v>
                </c:pt>
                <c:pt idx="1827">
                  <c:v>1776.22</c:v>
                </c:pt>
                <c:pt idx="1828">
                  <c:v>1780.6799999999998</c:v>
                </c:pt>
                <c:pt idx="1829">
                  <c:v>1772.45</c:v>
                </c:pt>
                <c:pt idx="1830">
                  <c:v>1767.6799999999998</c:v>
                </c:pt>
                <c:pt idx="1831">
                  <c:v>1784.23</c:v>
                </c:pt>
                <c:pt idx="1832">
                  <c:v>1696.85</c:v>
                </c:pt>
                <c:pt idx="1833">
                  <c:v>1718.28</c:v>
                </c:pt>
                <c:pt idx="1834">
                  <c:v>1712.6</c:v>
                </c:pt>
                <c:pt idx="1835">
                  <c:v>1706.5</c:v>
                </c:pt>
                <c:pt idx="1836">
                  <c:v>1674.32</c:v>
                </c:pt>
                <c:pt idx="1837">
                  <c:v>1684.98</c:v>
                </c:pt>
                <c:pt idx="1838">
                  <c:v>1699.77</c:v>
                </c:pt>
                <c:pt idx="1839">
                  <c:v>1713.6499999999999</c:v>
                </c:pt>
                <c:pt idx="1840">
                  <c:v>1701.32</c:v>
                </c:pt>
                <c:pt idx="1841">
                  <c:v>1674.1</c:v>
                </c:pt>
                <c:pt idx="1842">
                  <c:v>1644.8799999999999</c:v>
                </c:pt>
                <c:pt idx="1843">
                  <c:v>1658.43</c:v>
                </c:pt>
                <c:pt idx="1844">
                  <c:v>1660</c:v>
                </c:pt>
                <c:pt idx="1845">
                  <c:v>1664.52</c:v>
                </c:pt>
                <c:pt idx="1846">
                  <c:v>1650.77</c:v>
                </c:pt>
                <c:pt idx="1847">
                  <c:v>1650.43</c:v>
                </c:pt>
                <c:pt idx="1848">
                  <c:v>1645.9</c:v>
                </c:pt>
                <c:pt idx="1849">
                  <c:v>1661.9</c:v>
                </c:pt>
                <c:pt idx="1850">
                  <c:v>1690.07</c:v>
                </c:pt>
                <c:pt idx="1851">
                  <c:v>1680.77</c:v>
                </c:pt>
                <c:pt idx="1852">
                  <c:v>1663.6799999999998</c:v>
                </c:pt>
                <c:pt idx="1853">
                  <c:v>1661.57</c:v>
                </c:pt>
                <c:pt idx="1854">
                  <c:v>1668.35</c:v>
                </c:pt>
                <c:pt idx="1855">
                  <c:v>1677.6799999999998</c:v>
                </c:pt>
                <c:pt idx="1856">
                  <c:v>1646.1299999999999</c:v>
                </c:pt>
                <c:pt idx="1857">
                  <c:v>1620.77</c:v>
                </c:pt>
                <c:pt idx="1858">
                  <c:v>1631.23</c:v>
                </c:pt>
                <c:pt idx="1859">
                  <c:v>1636.43</c:v>
                </c:pt>
                <c:pt idx="1860">
                  <c:v>1640.2</c:v>
                </c:pt>
                <c:pt idx="1861">
                  <c:v>1659.93</c:v>
                </c:pt>
                <c:pt idx="1862">
                  <c:v>1659.1299999999999</c:v>
                </c:pt>
                <c:pt idx="1863">
                  <c:v>1675.77</c:v>
                </c:pt>
                <c:pt idx="1864">
                  <c:v>1658.1499999999999</c:v>
                </c:pt>
                <c:pt idx="1865">
                  <c:v>1651.8799999999999</c:v>
                </c:pt>
                <c:pt idx="1866">
                  <c:v>1649.57</c:v>
                </c:pt>
                <c:pt idx="1867">
                  <c:v>1642.1</c:v>
                </c:pt>
                <c:pt idx="1868">
                  <c:v>1642.93</c:v>
                </c:pt>
                <c:pt idx="1869">
                  <c:v>1642.93</c:v>
                </c:pt>
                <c:pt idx="1870">
                  <c:v>1638.82</c:v>
                </c:pt>
                <c:pt idx="1871">
                  <c:v>1642.27</c:v>
                </c:pt>
                <c:pt idx="1872">
                  <c:v>1643.6299999999999</c:v>
                </c:pt>
                <c:pt idx="1873">
                  <c:v>1657.43</c:v>
                </c:pt>
                <c:pt idx="1874">
                  <c:v>1662.75</c:v>
                </c:pt>
                <c:pt idx="1875">
                  <c:v>1664.75</c:v>
                </c:pt>
                <c:pt idx="1876">
                  <c:v>1662.43</c:v>
                </c:pt>
                <c:pt idx="1877">
                  <c:v>1653.5</c:v>
                </c:pt>
                <c:pt idx="1878">
                  <c:v>1635.98</c:v>
                </c:pt>
                <c:pt idx="1879">
                  <c:v>1642.22</c:v>
                </c:pt>
                <c:pt idx="1880">
                  <c:v>1638.55</c:v>
                </c:pt>
                <c:pt idx="1881">
                  <c:v>1605.47</c:v>
                </c:pt>
                <c:pt idx="1882">
                  <c:v>1589.57</c:v>
                </c:pt>
                <c:pt idx="1883">
                  <c:v>1594.02</c:v>
                </c:pt>
                <c:pt idx="1884">
                  <c:v>1579.4</c:v>
                </c:pt>
                <c:pt idx="1885">
                  <c:v>1556.72</c:v>
                </c:pt>
                <c:pt idx="1886">
                  <c:v>1544.21</c:v>
                </c:pt>
                <c:pt idx="1887">
                  <c:v>1539.57</c:v>
                </c:pt>
                <c:pt idx="1888">
                  <c:v>1574.27</c:v>
                </c:pt>
                <c:pt idx="1889">
                  <c:v>1592.99</c:v>
                </c:pt>
                <c:pt idx="1890">
                  <c:v>1593.07</c:v>
                </c:pt>
                <c:pt idx="1891">
                  <c:v>1568.5</c:v>
                </c:pt>
                <c:pt idx="1892">
                  <c:v>1561.45</c:v>
                </c:pt>
                <c:pt idx="1893">
                  <c:v>1559.25</c:v>
                </c:pt>
                <c:pt idx="1894">
                  <c:v>1573.03</c:v>
                </c:pt>
                <c:pt idx="1895">
                  <c:v>1580.94</c:v>
                </c:pt>
                <c:pt idx="1896">
                  <c:v>1555.1499999999999</c:v>
                </c:pt>
                <c:pt idx="1897">
                  <c:v>1563.3799999999999</c:v>
                </c:pt>
                <c:pt idx="1898">
                  <c:v>1560.43</c:v>
                </c:pt>
                <c:pt idx="1899">
                  <c:v>1624.1</c:v>
                </c:pt>
                <c:pt idx="1900">
                  <c:v>1618.85</c:v>
                </c:pt>
                <c:pt idx="1901">
                  <c:v>1617.05</c:v>
                </c:pt>
                <c:pt idx="1902">
                  <c:v>1619.3</c:v>
                </c:pt>
                <c:pt idx="1903">
                  <c:v>1589.4</c:v>
                </c:pt>
                <c:pt idx="1904">
                  <c:v>1593.45</c:v>
                </c:pt>
                <c:pt idx="1905">
                  <c:v>1596.77</c:v>
                </c:pt>
                <c:pt idx="1906">
                  <c:v>1609.8</c:v>
                </c:pt>
                <c:pt idx="1907">
                  <c:v>1617.05</c:v>
                </c:pt>
                <c:pt idx="1908">
                  <c:v>1623.73</c:v>
                </c:pt>
                <c:pt idx="1909">
                  <c:v>1627.1</c:v>
                </c:pt>
                <c:pt idx="1910">
                  <c:v>1618.52</c:v>
                </c:pt>
                <c:pt idx="1911">
                  <c:v>1607.48</c:v>
                </c:pt>
                <c:pt idx="1912">
                  <c:v>1566.28</c:v>
                </c:pt>
                <c:pt idx="1913">
                  <c:v>1572.45</c:v>
                </c:pt>
                <c:pt idx="1914">
                  <c:v>1584.48</c:v>
                </c:pt>
                <c:pt idx="1915">
                  <c:v>1572.93</c:v>
                </c:pt>
                <c:pt idx="1916">
                  <c:v>1574.2</c:v>
                </c:pt>
                <c:pt idx="1917">
                  <c:v>1552.6299999999999</c:v>
                </c:pt>
                <c:pt idx="1918">
                  <c:v>1597.4</c:v>
                </c:pt>
                <c:pt idx="1919">
                  <c:v>1597.1</c:v>
                </c:pt>
                <c:pt idx="1920">
                  <c:v>1617.35</c:v>
                </c:pt>
                <c:pt idx="1921">
                  <c:v>1615.6299999999999</c:v>
                </c:pt>
                <c:pt idx="1922">
                  <c:v>1604.6799999999998</c:v>
                </c:pt>
                <c:pt idx="1923">
                  <c:v>1583.75</c:v>
                </c:pt>
                <c:pt idx="1924">
                  <c:v>1587.6799999999998</c:v>
                </c:pt>
                <c:pt idx="1925">
                  <c:v>1567.28</c:v>
                </c:pt>
                <c:pt idx="1926">
                  <c:v>1576.4</c:v>
                </c:pt>
                <c:pt idx="1927">
                  <c:v>1571.95</c:v>
                </c:pt>
                <c:pt idx="1928">
                  <c:v>1589.6799999999998</c:v>
                </c:pt>
                <c:pt idx="1929">
                  <c:v>1589.3799999999999</c:v>
                </c:pt>
                <c:pt idx="1930">
                  <c:v>1583.4</c:v>
                </c:pt>
                <c:pt idx="1931">
                  <c:v>1573.52</c:v>
                </c:pt>
                <c:pt idx="1932">
                  <c:v>1581.43</c:v>
                </c:pt>
                <c:pt idx="1933">
                  <c:v>1584.5</c:v>
                </c:pt>
                <c:pt idx="1934">
                  <c:v>1576.95</c:v>
                </c:pt>
                <c:pt idx="1935">
                  <c:v>1580.95</c:v>
                </c:pt>
                <c:pt idx="1936">
                  <c:v>1604.45</c:v>
                </c:pt>
                <c:pt idx="1937">
                  <c:v>1615.77</c:v>
                </c:pt>
                <c:pt idx="1938">
                  <c:v>1622.9</c:v>
                </c:pt>
                <c:pt idx="1939">
                  <c:v>1621.97</c:v>
                </c:pt>
                <c:pt idx="1940">
                  <c:v>1614.3</c:v>
                </c:pt>
                <c:pt idx="1941">
                  <c:v>1599.48</c:v>
                </c:pt>
                <c:pt idx="1942">
                  <c:v>1588.6299999999999</c:v>
                </c:pt>
                <c:pt idx="1943">
                  <c:v>1603.48</c:v>
                </c:pt>
                <c:pt idx="1944">
                  <c:v>1612.7</c:v>
                </c:pt>
                <c:pt idx="1945">
                  <c:v>1612.2</c:v>
                </c:pt>
                <c:pt idx="1946">
                  <c:v>1612.1299999999999</c:v>
                </c:pt>
                <c:pt idx="1947">
                  <c:v>1617.25</c:v>
                </c:pt>
                <c:pt idx="1948">
                  <c:v>1620.2</c:v>
                </c:pt>
                <c:pt idx="1949">
                  <c:v>1609.75</c:v>
                </c:pt>
                <c:pt idx="1950">
                  <c:v>1599.05</c:v>
                </c:pt>
                <c:pt idx="1951">
                  <c:v>1603.1</c:v>
                </c:pt>
                <c:pt idx="1952">
                  <c:v>1615.1</c:v>
                </c:pt>
                <c:pt idx="1953">
                  <c:v>1616.05</c:v>
                </c:pt>
                <c:pt idx="1954">
                  <c:v>1620.5</c:v>
                </c:pt>
                <c:pt idx="1955">
                  <c:v>1637.8</c:v>
                </c:pt>
                <c:pt idx="1956">
                  <c:v>1654.6499999999999</c:v>
                </c:pt>
                <c:pt idx="1957">
                  <c:v>1670.6</c:v>
                </c:pt>
                <c:pt idx="1958">
                  <c:v>1670.55</c:v>
                </c:pt>
                <c:pt idx="1959">
                  <c:v>1664.1</c:v>
                </c:pt>
                <c:pt idx="1960">
                  <c:v>1666.9</c:v>
                </c:pt>
                <c:pt idx="1961">
                  <c:v>1656.5</c:v>
                </c:pt>
                <c:pt idx="1962">
                  <c:v>1655.6</c:v>
                </c:pt>
                <c:pt idx="1963">
                  <c:v>1692.01</c:v>
                </c:pt>
                <c:pt idx="1964">
                  <c:v>1692.5</c:v>
                </c:pt>
                <c:pt idx="1965">
                  <c:v>1695.75</c:v>
                </c:pt>
                <c:pt idx="1966">
                  <c:v>1693</c:v>
                </c:pt>
                <c:pt idx="1967">
                  <c:v>1700.28</c:v>
                </c:pt>
                <c:pt idx="1968">
                  <c:v>1735.6499999999999</c:v>
                </c:pt>
                <c:pt idx="1969">
                  <c:v>1726.25</c:v>
                </c:pt>
              </c:numCache>
            </c:numRef>
          </c:val>
        </c:ser>
        <c:dLbls/>
        <c:marker val="1"/>
        <c:axId val="77418880"/>
        <c:axId val="77420416"/>
      </c:lineChart>
      <c:dateAx>
        <c:axId val="77418880"/>
        <c:scaling>
          <c:orientation val="minMax"/>
          <c:max val="41162"/>
          <c:min val="39701"/>
        </c:scaling>
        <c:axPos val="b"/>
        <c:numFmt formatCode="[$-C0A]mmm\-yy;@" sourceLinked="0"/>
        <c:tickLblPos val="low"/>
        <c:txPr>
          <a:bodyPr rot="-5400000" vert="horz"/>
          <a:lstStyle/>
          <a:p>
            <a:pPr>
              <a:defRPr/>
            </a:pPr>
            <a:endParaRPr lang="es-CO"/>
          </a:p>
        </c:txPr>
        <c:crossAx val="77420416"/>
        <c:crosses val="autoZero"/>
        <c:auto val="1"/>
        <c:lblOffset val="100"/>
        <c:baseTimeUnit val="days"/>
        <c:majorUnit val="4"/>
        <c:majorTimeUnit val="months"/>
      </c:dateAx>
      <c:valAx>
        <c:axId val="77420416"/>
        <c:scaling>
          <c:orientation val="minMax"/>
          <c:max val="1900"/>
          <c:min val="500"/>
        </c:scaling>
        <c:axPos val="l"/>
        <c:numFmt formatCode="0" sourceLinked="0"/>
        <c:tickLblPos val="nextTo"/>
        <c:crossAx val="77418880"/>
        <c:crosses val="autoZero"/>
        <c:crossBetween val="between"/>
      </c:valAx>
      <c:spPr>
        <a:noFill/>
        <a:ln w="25416">
          <a:noFill/>
        </a:ln>
      </c:spPr>
    </c:plotArea>
    <c:plotVisOnly val="1"/>
    <c:dispBlanksAs val="gap"/>
  </c:chart>
  <c:txPr>
    <a:bodyPr/>
    <a:lstStyle/>
    <a:p>
      <a:pPr>
        <a:defRPr sz="1002">
          <a:latin typeface="+mn-lt"/>
          <a:ea typeface="Tahoma" pitchFamily="34" charset="0"/>
          <a:cs typeface="Tahoma" pitchFamily="34" charset="0"/>
        </a:defRPr>
      </a:pPr>
      <a:endParaRPr lang="es-CO"/>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n-US"/>
              <a:t>Precio del Petróleo</a:t>
            </a:r>
          </a:p>
          <a:p>
            <a:pPr>
              <a:defRPr/>
            </a:pPr>
            <a:r>
              <a:rPr lang="en-US"/>
              <a:t>(USD/barril)</a:t>
            </a:r>
          </a:p>
        </c:rich>
      </c:tx>
      <c:layout>
        <c:manualLayout>
          <c:xMode val="edge"/>
          <c:yMode val="edge"/>
          <c:x val="0.32124743230625602"/>
          <c:y val="1.6045362868765641E-3"/>
        </c:manualLayout>
      </c:layout>
    </c:title>
    <c:plotArea>
      <c:layout>
        <c:manualLayout>
          <c:layoutTarget val="inner"/>
          <c:xMode val="edge"/>
          <c:yMode val="edge"/>
          <c:x val="0.10635517258455925"/>
          <c:y val="0.10881909830086176"/>
          <c:w val="0.87230872084385702"/>
          <c:h val="0.68753258184987642"/>
        </c:manualLayout>
      </c:layout>
      <c:lineChart>
        <c:grouping val="standard"/>
        <c:ser>
          <c:idx val="0"/>
          <c:order val="0"/>
          <c:tx>
            <c:strRef>
              <c:f>Hoja1!$B$1</c:f>
              <c:strCache>
                <c:ptCount val="1"/>
                <c:pt idx="0">
                  <c:v>Precios del Petróleo</c:v>
                </c:pt>
              </c:strCache>
            </c:strRef>
          </c:tx>
          <c:spPr>
            <a:ln>
              <a:solidFill>
                <a:schemeClr val="accent1"/>
              </a:solidFill>
            </a:ln>
          </c:spPr>
          <c:marker>
            <c:symbol val="none"/>
          </c:marker>
          <c:cat>
            <c:numRef>
              <c:f>Hoja1!$A$2:$A$1953</c:f>
              <c:numCache>
                <c:formatCode>mmm\ dd\,\ yyyy</c:formatCode>
                <c:ptCount val="1952"/>
                <c:pt idx="0">
                  <c:v>38355</c:v>
                </c:pt>
                <c:pt idx="1">
                  <c:v>38356</c:v>
                </c:pt>
                <c:pt idx="2">
                  <c:v>38357</c:v>
                </c:pt>
                <c:pt idx="3">
                  <c:v>38358</c:v>
                </c:pt>
                <c:pt idx="4">
                  <c:v>38359</c:v>
                </c:pt>
                <c:pt idx="5">
                  <c:v>38362</c:v>
                </c:pt>
                <c:pt idx="6">
                  <c:v>38363</c:v>
                </c:pt>
                <c:pt idx="7">
                  <c:v>38364</c:v>
                </c:pt>
                <c:pt idx="8">
                  <c:v>38365</c:v>
                </c:pt>
                <c:pt idx="9">
                  <c:v>38366</c:v>
                </c:pt>
                <c:pt idx="10">
                  <c:v>38369</c:v>
                </c:pt>
                <c:pt idx="11">
                  <c:v>38370</c:v>
                </c:pt>
                <c:pt idx="12">
                  <c:v>38371</c:v>
                </c:pt>
                <c:pt idx="13">
                  <c:v>38372</c:v>
                </c:pt>
                <c:pt idx="14">
                  <c:v>38373</c:v>
                </c:pt>
                <c:pt idx="15">
                  <c:v>38376</c:v>
                </c:pt>
                <c:pt idx="16">
                  <c:v>38377</c:v>
                </c:pt>
                <c:pt idx="17">
                  <c:v>38378</c:v>
                </c:pt>
                <c:pt idx="18">
                  <c:v>38379</c:v>
                </c:pt>
                <c:pt idx="19">
                  <c:v>38380</c:v>
                </c:pt>
                <c:pt idx="20">
                  <c:v>38383</c:v>
                </c:pt>
                <c:pt idx="21">
                  <c:v>38384</c:v>
                </c:pt>
                <c:pt idx="22">
                  <c:v>38385</c:v>
                </c:pt>
                <c:pt idx="23">
                  <c:v>38386</c:v>
                </c:pt>
                <c:pt idx="24">
                  <c:v>38387</c:v>
                </c:pt>
                <c:pt idx="25">
                  <c:v>38390</c:v>
                </c:pt>
                <c:pt idx="26">
                  <c:v>38391</c:v>
                </c:pt>
                <c:pt idx="27">
                  <c:v>38392</c:v>
                </c:pt>
                <c:pt idx="28">
                  <c:v>38393</c:v>
                </c:pt>
                <c:pt idx="29">
                  <c:v>38394</c:v>
                </c:pt>
                <c:pt idx="30">
                  <c:v>38397</c:v>
                </c:pt>
                <c:pt idx="31">
                  <c:v>38398</c:v>
                </c:pt>
                <c:pt idx="32">
                  <c:v>38399</c:v>
                </c:pt>
                <c:pt idx="33">
                  <c:v>38400</c:v>
                </c:pt>
                <c:pt idx="34">
                  <c:v>38401</c:v>
                </c:pt>
                <c:pt idx="35">
                  <c:v>38404</c:v>
                </c:pt>
                <c:pt idx="36">
                  <c:v>38405</c:v>
                </c:pt>
                <c:pt idx="37">
                  <c:v>38406</c:v>
                </c:pt>
                <c:pt idx="38">
                  <c:v>38407</c:v>
                </c:pt>
                <c:pt idx="39">
                  <c:v>38408</c:v>
                </c:pt>
                <c:pt idx="40">
                  <c:v>38411</c:v>
                </c:pt>
                <c:pt idx="41">
                  <c:v>38412</c:v>
                </c:pt>
                <c:pt idx="42">
                  <c:v>38413</c:v>
                </c:pt>
                <c:pt idx="43">
                  <c:v>38414</c:v>
                </c:pt>
                <c:pt idx="44">
                  <c:v>38415</c:v>
                </c:pt>
                <c:pt idx="45">
                  <c:v>38418</c:v>
                </c:pt>
                <c:pt idx="46">
                  <c:v>38419</c:v>
                </c:pt>
                <c:pt idx="47">
                  <c:v>38420</c:v>
                </c:pt>
                <c:pt idx="48">
                  <c:v>38421</c:v>
                </c:pt>
                <c:pt idx="49">
                  <c:v>38422</c:v>
                </c:pt>
                <c:pt idx="50">
                  <c:v>38425</c:v>
                </c:pt>
                <c:pt idx="51">
                  <c:v>38426</c:v>
                </c:pt>
                <c:pt idx="52">
                  <c:v>38427</c:v>
                </c:pt>
                <c:pt idx="53">
                  <c:v>38428</c:v>
                </c:pt>
                <c:pt idx="54">
                  <c:v>38429</c:v>
                </c:pt>
                <c:pt idx="55">
                  <c:v>38432</c:v>
                </c:pt>
                <c:pt idx="56">
                  <c:v>38433</c:v>
                </c:pt>
                <c:pt idx="57">
                  <c:v>38434</c:v>
                </c:pt>
                <c:pt idx="58">
                  <c:v>38435</c:v>
                </c:pt>
                <c:pt idx="59">
                  <c:v>38439</c:v>
                </c:pt>
                <c:pt idx="60">
                  <c:v>38440</c:v>
                </c:pt>
                <c:pt idx="61">
                  <c:v>38441</c:v>
                </c:pt>
                <c:pt idx="62">
                  <c:v>38442</c:v>
                </c:pt>
                <c:pt idx="63">
                  <c:v>38443</c:v>
                </c:pt>
                <c:pt idx="64">
                  <c:v>38446</c:v>
                </c:pt>
                <c:pt idx="65">
                  <c:v>38447</c:v>
                </c:pt>
                <c:pt idx="66">
                  <c:v>38448</c:v>
                </c:pt>
                <c:pt idx="67">
                  <c:v>38449</c:v>
                </c:pt>
                <c:pt idx="68">
                  <c:v>38450</c:v>
                </c:pt>
                <c:pt idx="69">
                  <c:v>38453</c:v>
                </c:pt>
                <c:pt idx="70">
                  <c:v>38454</c:v>
                </c:pt>
                <c:pt idx="71">
                  <c:v>38455</c:v>
                </c:pt>
                <c:pt idx="72">
                  <c:v>38456</c:v>
                </c:pt>
                <c:pt idx="73">
                  <c:v>38457</c:v>
                </c:pt>
                <c:pt idx="74">
                  <c:v>38460</c:v>
                </c:pt>
                <c:pt idx="75">
                  <c:v>38461</c:v>
                </c:pt>
                <c:pt idx="76">
                  <c:v>38462</c:v>
                </c:pt>
                <c:pt idx="77">
                  <c:v>38463</c:v>
                </c:pt>
                <c:pt idx="78">
                  <c:v>38464</c:v>
                </c:pt>
                <c:pt idx="79">
                  <c:v>38467</c:v>
                </c:pt>
                <c:pt idx="80">
                  <c:v>38468</c:v>
                </c:pt>
                <c:pt idx="81">
                  <c:v>38469</c:v>
                </c:pt>
                <c:pt idx="82">
                  <c:v>38470</c:v>
                </c:pt>
                <c:pt idx="83">
                  <c:v>38471</c:v>
                </c:pt>
                <c:pt idx="84">
                  <c:v>38474</c:v>
                </c:pt>
                <c:pt idx="85">
                  <c:v>38475</c:v>
                </c:pt>
                <c:pt idx="86">
                  <c:v>38476</c:v>
                </c:pt>
                <c:pt idx="87">
                  <c:v>38477</c:v>
                </c:pt>
                <c:pt idx="88">
                  <c:v>38478</c:v>
                </c:pt>
                <c:pt idx="89">
                  <c:v>38481</c:v>
                </c:pt>
                <c:pt idx="90">
                  <c:v>38482</c:v>
                </c:pt>
                <c:pt idx="91">
                  <c:v>38483</c:v>
                </c:pt>
                <c:pt idx="92">
                  <c:v>38484</c:v>
                </c:pt>
                <c:pt idx="93">
                  <c:v>38485</c:v>
                </c:pt>
                <c:pt idx="94">
                  <c:v>38488</c:v>
                </c:pt>
                <c:pt idx="95">
                  <c:v>38489</c:v>
                </c:pt>
                <c:pt idx="96">
                  <c:v>38490</c:v>
                </c:pt>
                <c:pt idx="97">
                  <c:v>38491</c:v>
                </c:pt>
                <c:pt idx="98">
                  <c:v>38492</c:v>
                </c:pt>
                <c:pt idx="99">
                  <c:v>38495</c:v>
                </c:pt>
                <c:pt idx="100">
                  <c:v>38496</c:v>
                </c:pt>
                <c:pt idx="101">
                  <c:v>38497</c:v>
                </c:pt>
                <c:pt idx="102">
                  <c:v>38498</c:v>
                </c:pt>
                <c:pt idx="103">
                  <c:v>38499</c:v>
                </c:pt>
                <c:pt idx="104">
                  <c:v>38502</c:v>
                </c:pt>
                <c:pt idx="105">
                  <c:v>38503</c:v>
                </c:pt>
                <c:pt idx="106">
                  <c:v>38504</c:v>
                </c:pt>
                <c:pt idx="107">
                  <c:v>38505</c:v>
                </c:pt>
                <c:pt idx="108">
                  <c:v>38506</c:v>
                </c:pt>
                <c:pt idx="109">
                  <c:v>38509</c:v>
                </c:pt>
                <c:pt idx="110">
                  <c:v>38510</c:v>
                </c:pt>
                <c:pt idx="111">
                  <c:v>38511</c:v>
                </c:pt>
                <c:pt idx="112">
                  <c:v>38512</c:v>
                </c:pt>
                <c:pt idx="113">
                  <c:v>38513</c:v>
                </c:pt>
                <c:pt idx="114">
                  <c:v>38516</c:v>
                </c:pt>
                <c:pt idx="115">
                  <c:v>38517</c:v>
                </c:pt>
                <c:pt idx="116">
                  <c:v>38518</c:v>
                </c:pt>
                <c:pt idx="117">
                  <c:v>38519</c:v>
                </c:pt>
                <c:pt idx="118">
                  <c:v>38520</c:v>
                </c:pt>
                <c:pt idx="119">
                  <c:v>38523</c:v>
                </c:pt>
                <c:pt idx="120">
                  <c:v>38524</c:v>
                </c:pt>
                <c:pt idx="121">
                  <c:v>38525</c:v>
                </c:pt>
                <c:pt idx="122">
                  <c:v>38526</c:v>
                </c:pt>
                <c:pt idx="123">
                  <c:v>38527</c:v>
                </c:pt>
                <c:pt idx="124">
                  <c:v>38530</c:v>
                </c:pt>
                <c:pt idx="125">
                  <c:v>38531</c:v>
                </c:pt>
                <c:pt idx="126">
                  <c:v>38532</c:v>
                </c:pt>
                <c:pt idx="127">
                  <c:v>38533</c:v>
                </c:pt>
                <c:pt idx="128">
                  <c:v>38534</c:v>
                </c:pt>
                <c:pt idx="129">
                  <c:v>38537</c:v>
                </c:pt>
                <c:pt idx="130">
                  <c:v>38538</c:v>
                </c:pt>
                <c:pt idx="131">
                  <c:v>38539</c:v>
                </c:pt>
                <c:pt idx="132">
                  <c:v>38540</c:v>
                </c:pt>
                <c:pt idx="133">
                  <c:v>38541</c:v>
                </c:pt>
                <c:pt idx="134">
                  <c:v>38544</c:v>
                </c:pt>
                <c:pt idx="135">
                  <c:v>38545</c:v>
                </c:pt>
                <c:pt idx="136">
                  <c:v>38546</c:v>
                </c:pt>
                <c:pt idx="137">
                  <c:v>38547</c:v>
                </c:pt>
                <c:pt idx="138">
                  <c:v>38548</c:v>
                </c:pt>
                <c:pt idx="139">
                  <c:v>38551</c:v>
                </c:pt>
                <c:pt idx="140">
                  <c:v>38552</c:v>
                </c:pt>
                <c:pt idx="141">
                  <c:v>38553</c:v>
                </c:pt>
                <c:pt idx="142">
                  <c:v>38554</c:v>
                </c:pt>
                <c:pt idx="143">
                  <c:v>38555</c:v>
                </c:pt>
                <c:pt idx="144">
                  <c:v>38558</c:v>
                </c:pt>
                <c:pt idx="145">
                  <c:v>38559</c:v>
                </c:pt>
                <c:pt idx="146">
                  <c:v>38560</c:v>
                </c:pt>
                <c:pt idx="147">
                  <c:v>38561</c:v>
                </c:pt>
                <c:pt idx="148">
                  <c:v>38562</c:v>
                </c:pt>
                <c:pt idx="149">
                  <c:v>38565</c:v>
                </c:pt>
                <c:pt idx="150">
                  <c:v>38566</c:v>
                </c:pt>
                <c:pt idx="151">
                  <c:v>38567</c:v>
                </c:pt>
                <c:pt idx="152">
                  <c:v>38568</c:v>
                </c:pt>
                <c:pt idx="153">
                  <c:v>38569</c:v>
                </c:pt>
                <c:pt idx="154">
                  <c:v>38572</c:v>
                </c:pt>
                <c:pt idx="155">
                  <c:v>38573</c:v>
                </c:pt>
                <c:pt idx="156">
                  <c:v>38574</c:v>
                </c:pt>
                <c:pt idx="157">
                  <c:v>38575</c:v>
                </c:pt>
                <c:pt idx="158">
                  <c:v>38576</c:v>
                </c:pt>
                <c:pt idx="159">
                  <c:v>38579</c:v>
                </c:pt>
                <c:pt idx="160">
                  <c:v>38580</c:v>
                </c:pt>
                <c:pt idx="161">
                  <c:v>38581</c:v>
                </c:pt>
                <c:pt idx="162">
                  <c:v>38582</c:v>
                </c:pt>
                <c:pt idx="163">
                  <c:v>38583</c:v>
                </c:pt>
                <c:pt idx="164">
                  <c:v>38586</c:v>
                </c:pt>
                <c:pt idx="165">
                  <c:v>38587</c:v>
                </c:pt>
                <c:pt idx="166">
                  <c:v>38588</c:v>
                </c:pt>
                <c:pt idx="167">
                  <c:v>38589</c:v>
                </c:pt>
                <c:pt idx="168">
                  <c:v>38590</c:v>
                </c:pt>
                <c:pt idx="169">
                  <c:v>38593</c:v>
                </c:pt>
                <c:pt idx="170">
                  <c:v>38594</c:v>
                </c:pt>
                <c:pt idx="171">
                  <c:v>38595</c:v>
                </c:pt>
                <c:pt idx="172">
                  <c:v>38596</c:v>
                </c:pt>
                <c:pt idx="173">
                  <c:v>38597</c:v>
                </c:pt>
                <c:pt idx="174">
                  <c:v>38600</c:v>
                </c:pt>
                <c:pt idx="175">
                  <c:v>38601</c:v>
                </c:pt>
                <c:pt idx="176">
                  <c:v>38602</c:v>
                </c:pt>
                <c:pt idx="177">
                  <c:v>38603</c:v>
                </c:pt>
                <c:pt idx="178">
                  <c:v>38604</c:v>
                </c:pt>
                <c:pt idx="179">
                  <c:v>38607</c:v>
                </c:pt>
                <c:pt idx="180">
                  <c:v>38608</c:v>
                </c:pt>
                <c:pt idx="181">
                  <c:v>38609</c:v>
                </c:pt>
                <c:pt idx="182">
                  <c:v>38610</c:v>
                </c:pt>
                <c:pt idx="183">
                  <c:v>38611</c:v>
                </c:pt>
                <c:pt idx="184">
                  <c:v>38614</c:v>
                </c:pt>
                <c:pt idx="185">
                  <c:v>38615</c:v>
                </c:pt>
                <c:pt idx="186">
                  <c:v>38616</c:v>
                </c:pt>
                <c:pt idx="187">
                  <c:v>38617</c:v>
                </c:pt>
                <c:pt idx="188">
                  <c:v>38618</c:v>
                </c:pt>
                <c:pt idx="189">
                  <c:v>38621</c:v>
                </c:pt>
                <c:pt idx="190">
                  <c:v>38622</c:v>
                </c:pt>
                <c:pt idx="191">
                  <c:v>38623</c:v>
                </c:pt>
                <c:pt idx="192">
                  <c:v>38624</c:v>
                </c:pt>
                <c:pt idx="193">
                  <c:v>38625</c:v>
                </c:pt>
                <c:pt idx="194">
                  <c:v>38628</c:v>
                </c:pt>
                <c:pt idx="195">
                  <c:v>38629</c:v>
                </c:pt>
                <c:pt idx="196">
                  <c:v>38630</c:v>
                </c:pt>
                <c:pt idx="197">
                  <c:v>38631</c:v>
                </c:pt>
                <c:pt idx="198">
                  <c:v>38632</c:v>
                </c:pt>
                <c:pt idx="199">
                  <c:v>38635</c:v>
                </c:pt>
                <c:pt idx="200">
                  <c:v>38636</c:v>
                </c:pt>
                <c:pt idx="201">
                  <c:v>38637</c:v>
                </c:pt>
                <c:pt idx="202">
                  <c:v>38638</c:v>
                </c:pt>
                <c:pt idx="203">
                  <c:v>38639</c:v>
                </c:pt>
                <c:pt idx="204">
                  <c:v>38642</c:v>
                </c:pt>
                <c:pt idx="205">
                  <c:v>38643</c:v>
                </c:pt>
                <c:pt idx="206">
                  <c:v>38644</c:v>
                </c:pt>
                <c:pt idx="207">
                  <c:v>38645</c:v>
                </c:pt>
                <c:pt idx="208">
                  <c:v>38646</c:v>
                </c:pt>
                <c:pt idx="209">
                  <c:v>38649</c:v>
                </c:pt>
                <c:pt idx="210">
                  <c:v>38650</c:v>
                </c:pt>
                <c:pt idx="211">
                  <c:v>38651</c:v>
                </c:pt>
                <c:pt idx="212">
                  <c:v>38652</c:v>
                </c:pt>
                <c:pt idx="213">
                  <c:v>38653</c:v>
                </c:pt>
                <c:pt idx="214">
                  <c:v>38656</c:v>
                </c:pt>
                <c:pt idx="215">
                  <c:v>38657</c:v>
                </c:pt>
                <c:pt idx="216">
                  <c:v>38658</c:v>
                </c:pt>
                <c:pt idx="217">
                  <c:v>38659</c:v>
                </c:pt>
                <c:pt idx="218">
                  <c:v>38660</c:v>
                </c:pt>
                <c:pt idx="219">
                  <c:v>38663</c:v>
                </c:pt>
                <c:pt idx="220">
                  <c:v>38664</c:v>
                </c:pt>
                <c:pt idx="221">
                  <c:v>38665</c:v>
                </c:pt>
                <c:pt idx="222">
                  <c:v>38666</c:v>
                </c:pt>
                <c:pt idx="223">
                  <c:v>38667</c:v>
                </c:pt>
                <c:pt idx="224">
                  <c:v>38670</c:v>
                </c:pt>
                <c:pt idx="225">
                  <c:v>38671</c:v>
                </c:pt>
                <c:pt idx="226">
                  <c:v>38672</c:v>
                </c:pt>
                <c:pt idx="227">
                  <c:v>38673</c:v>
                </c:pt>
                <c:pt idx="228">
                  <c:v>38674</c:v>
                </c:pt>
                <c:pt idx="229">
                  <c:v>38677</c:v>
                </c:pt>
                <c:pt idx="230">
                  <c:v>38678</c:v>
                </c:pt>
                <c:pt idx="231">
                  <c:v>38679</c:v>
                </c:pt>
                <c:pt idx="232">
                  <c:v>38680</c:v>
                </c:pt>
                <c:pt idx="233">
                  <c:v>38681</c:v>
                </c:pt>
                <c:pt idx="234">
                  <c:v>38684</c:v>
                </c:pt>
                <c:pt idx="235">
                  <c:v>38685</c:v>
                </c:pt>
                <c:pt idx="236">
                  <c:v>38686</c:v>
                </c:pt>
                <c:pt idx="237">
                  <c:v>38687</c:v>
                </c:pt>
                <c:pt idx="238">
                  <c:v>38688</c:v>
                </c:pt>
                <c:pt idx="239">
                  <c:v>38691</c:v>
                </c:pt>
                <c:pt idx="240">
                  <c:v>38692</c:v>
                </c:pt>
                <c:pt idx="241">
                  <c:v>38693</c:v>
                </c:pt>
                <c:pt idx="242">
                  <c:v>38694</c:v>
                </c:pt>
                <c:pt idx="243">
                  <c:v>38695</c:v>
                </c:pt>
                <c:pt idx="244">
                  <c:v>38698</c:v>
                </c:pt>
                <c:pt idx="245">
                  <c:v>38699</c:v>
                </c:pt>
                <c:pt idx="246">
                  <c:v>38700</c:v>
                </c:pt>
                <c:pt idx="247">
                  <c:v>38701</c:v>
                </c:pt>
                <c:pt idx="248">
                  <c:v>38702</c:v>
                </c:pt>
                <c:pt idx="249">
                  <c:v>38705</c:v>
                </c:pt>
                <c:pt idx="250">
                  <c:v>38706</c:v>
                </c:pt>
                <c:pt idx="251">
                  <c:v>38707</c:v>
                </c:pt>
                <c:pt idx="252">
                  <c:v>38708</c:v>
                </c:pt>
                <c:pt idx="253">
                  <c:v>38709</c:v>
                </c:pt>
                <c:pt idx="254">
                  <c:v>38712</c:v>
                </c:pt>
                <c:pt idx="255">
                  <c:v>38713</c:v>
                </c:pt>
                <c:pt idx="256">
                  <c:v>38714</c:v>
                </c:pt>
                <c:pt idx="257">
                  <c:v>38715</c:v>
                </c:pt>
                <c:pt idx="258">
                  <c:v>38716</c:v>
                </c:pt>
                <c:pt idx="259">
                  <c:v>38720</c:v>
                </c:pt>
                <c:pt idx="260">
                  <c:v>38721</c:v>
                </c:pt>
                <c:pt idx="261">
                  <c:v>38722</c:v>
                </c:pt>
                <c:pt idx="262">
                  <c:v>38723</c:v>
                </c:pt>
                <c:pt idx="263">
                  <c:v>38726</c:v>
                </c:pt>
                <c:pt idx="264">
                  <c:v>38727</c:v>
                </c:pt>
                <c:pt idx="265">
                  <c:v>38728</c:v>
                </c:pt>
                <c:pt idx="266">
                  <c:v>38729</c:v>
                </c:pt>
                <c:pt idx="267">
                  <c:v>38730</c:v>
                </c:pt>
                <c:pt idx="268">
                  <c:v>38733</c:v>
                </c:pt>
                <c:pt idx="269">
                  <c:v>38734</c:v>
                </c:pt>
                <c:pt idx="270">
                  <c:v>38735</c:v>
                </c:pt>
                <c:pt idx="271">
                  <c:v>38736</c:v>
                </c:pt>
                <c:pt idx="272">
                  <c:v>38737</c:v>
                </c:pt>
                <c:pt idx="273">
                  <c:v>38740</c:v>
                </c:pt>
                <c:pt idx="274">
                  <c:v>38741</c:v>
                </c:pt>
                <c:pt idx="275">
                  <c:v>38742</c:v>
                </c:pt>
                <c:pt idx="276">
                  <c:v>38743</c:v>
                </c:pt>
                <c:pt idx="277">
                  <c:v>38744</c:v>
                </c:pt>
                <c:pt idx="278">
                  <c:v>38747</c:v>
                </c:pt>
                <c:pt idx="279">
                  <c:v>38748</c:v>
                </c:pt>
                <c:pt idx="280">
                  <c:v>38749</c:v>
                </c:pt>
                <c:pt idx="281">
                  <c:v>38750</c:v>
                </c:pt>
                <c:pt idx="282">
                  <c:v>38751</c:v>
                </c:pt>
                <c:pt idx="283">
                  <c:v>38754</c:v>
                </c:pt>
                <c:pt idx="284">
                  <c:v>38755</c:v>
                </c:pt>
                <c:pt idx="285">
                  <c:v>38756</c:v>
                </c:pt>
                <c:pt idx="286">
                  <c:v>38757</c:v>
                </c:pt>
                <c:pt idx="287">
                  <c:v>38758</c:v>
                </c:pt>
                <c:pt idx="288">
                  <c:v>38761</c:v>
                </c:pt>
                <c:pt idx="289">
                  <c:v>38762</c:v>
                </c:pt>
                <c:pt idx="290">
                  <c:v>38763</c:v>
                </c:pt>
                <c:pt idx="291">
                  <c:v>38764</c:v>
                </c:pt>
                <c:pt idx="292">
                  <c:v>38765</c:v>
                </c:pt>
                <c:pt idx="293">
                  <c:v>38768</c:v>
                </c:pt>
                <c:pt idx="294">
                  <c:v>38769</c:v>
                </c:pt>
                <c:pt idx="295">
                  <c:v>38770</c:v>
                </c:pt>
                <c:pt idx="296">
                  <c:v>38771</c:v>
                </c:pt>
                <c:pt idx="297">
                  <c:v>38772</c:v>
                </c:pt>
                <c:pt idx="298">
                  <c:v>38775</c:v>
                </c:pt>
                <c:pt idx="299">
                  <c:v>38776</c:v>
                </c:pt>
                <c:pt idx="300">
                  <c:v>38777</c:v>
                </c:pt>
                <c:pt idx="301">
                  <c:v>38778</c:v>
                </c:pt>
                <c:pt idx="302">
                  <c:v>38779</c:v>
                </c:pt>
                <c:pt idx="303">
                  <c:v>38782</c:v>
                </c:pt>
                <c:pt idx="304">
                  <c:v>38783</c:v>
                </c:pt>
                <c:pt idx="305">
                  <c:v>38784</c:v>
                </c:pt>
                <c:pt idx="306">
                  <c:v>38785</c:v>
                </c:pt>
                <c:pt idx="307">
                  <c:v>38786</c:v>
                </c:pt>
                <c:pt idx="308">
                  <c:v>38789</c:v>
                </c:pt>
                <c:pt idx="309">
                  <c:v>38790</c:v>
                </c:pt>
                <c:pt idx="310">
                  <c:v>38791</c:v>
                </c:pt>
                <c:pt idx="311">
                  <c:v>38792</c:v>
                </c:pt>
                <c:pt idx="312">
                  <c:v>38793</c:v>
                </c:pt>
                <c:pt idx="313">
                  <c:v>38796</c:v>
                </c:pt>
                <c:pt idx="314">
                  <c:v>38797</c:v>
                </c:pt>
                <c:pt idx="315">
                  <c:v>38798</c:v>
                </c:pt>
                <c:pt idx="316">
                  <c:v>38799</c:v>
                </c:pt>
                <c:pt idx="317">
                  <c:v>38800</c:v>
                </c:pt>
                <c:pt idx="318">
                  <c:v>38803</c:v>
                </c:pt>
                <c:pt idx="319">
                  <c:v>38804</c:v>
                </c:pt>
                <c:pt idx="320">
                  <c:v>38805</c:v>
                </c:pt>
                <c:pt idx="321">
                  <c:v>38806</c:v>
                </c:pt>
                <c:pt idx="322">
                  <c:v>38807</c:v>
                </c:pt>
                <c:pt idx="323">
                  <c:v>38810</c:v>
                </c:pt>
                <c:pt idx="324">
                  <c:v>38811</c:v>
                </c:pt>
                <c:pt idx="325">
                  <c:v>38812</c:v>
                </c:pt>
                <c:pt idx="326">
                  <c:v>38813</c:v>
                </c:pt>
                <c:pt idx="327">
                  <c:v>38814</c:v>
                </c:pt>
                <c:pt idx="328">
                  <c:v>38817</c:v>
                </c:pt>
                <c:pt idx="329">
                  <c:v>38818</c:v>
                </c:pt>
                <c:pt idx="330">
                  <c:v>38819</c:v>
                </c:pt>
                <c:pt idx="331">
                  <c:v>38820</c:v>
                </c:pt>
                <c:pt idx="332">
                  <c:v>38824</c:v>
                </c:pt>
                <c:pt idx="333">
                  <c:v>38825</c:v>
                </c:pt>
                <c:pt idx="334">
                  <c:v>38826</c:v>
                </c:pt>
                <c:pt idx="335">
                  <c:v>38827</c:v>
                </c:pt>
                <c:pt idx="336">
                  <c:v>38828</c:v>
                </c:pt>
                <c:pt idx="337">
                  <c:v>38831</c:v>
                </c:pt>
                <c:pt idx="338">
                  <c:v>38832</c:v>
                </c:pt>
                <c:pt idx="339">
                  <c:v>38833</c:v>
                </c:pt>
                <c:pt idx="340">
                  <c:v>38834</c:v>
                </c:pt>
                <c:pt idx="341">
                  <c:v>38835</c:v>
                </c:pt>
                <c:pt idx="342">
                  <c:v>38838</c:v>
                </c:pt>
                <c:pt idx="343">
                  <c:v>38839</c:v>
                </c:pt>
                <c:pt idx="344">
                  <c:v>38840</c:v>
                </c:pt>
                <c:pt idx="345">
                  <c:v>38841</c:v>
                </c:pt>
                <c:pt idx="346">
                  <c:v>38842</c:v>
                </c:pt>
                <c:pt idx="347">
                  <c:v>38845</c:v>
                </c:pt>
                <c:pt idx="348">
                  <c:v>38846</c:v>
                </c:pt>
                <c:pt idx="349">
                  <c:v>38847</c:v>
                </c:pt>
                <c:pt idx="350">
                  <c:v>38848</c:v>
                </c:pt>
                <c:pt idx="351">
                  <c:v>38849</c:v>
                </c:pt>
                <c:pt idx="352">
                  <c:v>38852</c:v>
                </c:pt>
                <c:pt idx="353">
                  <c:v>38853</c:v>
                </c:pt>
                <c:pt idx="354">
                  <c:v>38854</c:v>
                </c:pt>
                <c:pt idx="355">
                  <c:v>38855</c:v>
                </c:pt>
                <c:pt idx="356">
                  <c:v>38856</c:v>
                </c:pt>
                <c:pt idx="357">
                  <c:v>38859</c:v>
                </c:pt>
                <c:pt idx="358">
                  <c:v>38860</c:v>
                </c:pt>
                <c:pt idx="359">
                  <c:v>38861</c:v>
                </c:pt>
                <c:pt idx="360">
                  <c:v>38862</c:v>
                </c:pt>
                <c:pt idx="361">
                  <c:v>38863</c:v>
                </c:pt>
                <c:pt idx="362">
                  <c:v>38866</c:v>
                </c:pt>
                <c:pt idx="363">
                  <c:v>38867</c:v>
                </c:pt>
                <c:pt idx="364">
                  <c:v>38868</c:v>
                </c:pt>
                <c:pt idx="365">
                  <c:v>38869</c:v>
                </c:pt>
                <c:pt idx="366">
                  <c:v>38870</c:v>
                </c:pt>
                <c:pt idx="367">
                  <c:v>38873</c:v>
                </c:pt>
                <c:pt idx="368">
                  <c:v>38874</c:v>
                </c:pt>
                <c:pt idx="369">
                  <c:v>38875</c:v>
                </c:pt>
                <c:pt idx="370">
                  <c:v>38876</c:v>
                </c:pt>
                <c:pt idx="371">
                  <c:v>38877</c:v>
                </c:pt>
                <c:pt idx="372">
                  <c:v>38880</c:v>
                </c:pt>
                <c:pt idx="373">
                  <c:v>38881</c:v>
                </c:pt>
                <c:pt idx="374">
                  <c:v>38882</c:v>
                </c:pt>
                <c:pt idx="375">
                  <c:v>38883</c:v>
                </c:pt>
                <c:pt idx="376">
                  <c:v>38884</c:v>
                </c:pt>
                <c:pt idx="377">
                  <c:v>38887</c:v>
                </c:pt>
                <c:pt idx="378">
                  <c:v>38888</c:v>
                </c:pt>
                <c:pt idx="379">
                  <c:v>38889</c:v>
                </c:pt>
                <c:pt idx="380">
                  <c:v>38890</c:v>
                </c:pt>
                <c:pt idx="381">
                  <c:v>38891</c:v>
                </c:pt>
                <c:pt idx="382">
                  <c:v>38894</c:v>
                </c:pt>
                <c:pt idx="383">
                  <c:v>38895</c:v>
                </c:pt>
                <c:pt idx="384">
                  <c:v>38896</c:v>
                </c:pt>
                <c:pt idx="385">
                  <c:v>38897</c:v>
                </c:pt>
                <c:pt idx="386">
                  <c:v>38898</c:v>
                </c:pt>
                <c:pt idx="387">
                  <c:v>38901</c:v>
                </c:pt>
                <c:pt idx="388">
                  <c:v>38902</c:v>
                </c:pt>
                <c:pt idx="389">
                  <c:v>38903</c:v>
                </c:pt>
                <c:pt idx="390">
                  <c:v>38904</c:v>
                </c:pt>
                <c:pt idx="391">
                  <c:v>38905</c:v>
                </c:pt>
                <c:pt idx="392">
                  <c:v>38908</c:v>
                </c:pt>
                <c:pt idx="393">
                  <c:v>38909</c:v>
                </c:pt>
                <c:pt idx="394">
                  <c:v>38910</c:v>
                </c:pt>
                <c:pt idx="395">
                  <c:v>38911</c:v>
                </c:pt>
                <c:pt idx="396">
                  <c:v>38912</c:v>
                </c:pt>
                <c:pt idx="397">
                  <c:v>38915</c:v>
                </c:pt>
                <c:pt idx="398">
                  <c:v>38916</c:v>
                </c:pt>
                <c:pt idx="399">
                  <c:v>38917</c:v>
                </c:pt>
                <c:pt idx="400">
                  <c:v>38918</c:v>
                </c:pt>
                <c:pt idx="401">
                  <c:v>38919</c:v>
                </c:pt>
                <c:pt idx="402">
                  <c:v>38922</c:v>
                </c:pt>
                <c:pt idx="403">
                  <c:v>38923</c:v>
                </c:pt>
                <c:pt idx="404">
                  <c:v>38924</c:v>
                </c:pt>
                <c:pt idx="405">
                  <c:v>38925</c:v>
                </c:pt>
                <c:pt idx="406">
                  <c:v>38926</c:v>
                </c:pt>
                <c:pt idx="407">
                  <c:v>38929</c:v>
                </c:pt>
                <c:pt idx="408">
                  <c:v>38930</c:v>
                </c:pt>
                <c:pt idx="409">
                  <c:v>38931</c:v>
                </c:pt>
                <c:pt idx="410">
                  <c:v>38932</c:v>
                </c:pt>
                <c:pt idx="411">
                  <c:v>38933</c:v>
                </c:pt>
                <c:pt idx="412">
                  <c:v>38936</c:v>
                </c:pt>
                <c:pt idx="413">
                  <c:v>38937</c:v>
                </c:pt>
                <c:pt idx="414">
                  <c:v>38938</c:v>
                </c:pt>
                <c:pt idx="415">
                  <c:v>38939</c:v>
                </c:pt>
                <c:pt idx="416">
                  <c:v>38940</c:v>
                </c:pt>
                <c:pt idx="417">
                  <c:v>38943</c:v>
                </c:pt>
                <c:pt idx="418">
                  <c:v>38944</c:v>
                </c:pt>
                <c:pt idx="419">
                  <c:v>38945</c:v>
                </c:pt>
                <c:pt idx="420">
                  <c:v>38946</c:v>
                </c:pt>
                <c:pt idx="421">
                  <c:v>38947</c:v>
                </c:pt>
                <c:pt idx="422">
                  <c:v>38950</c:v>
                </c:pt>
                <c:pt idx="423">
                  <c:v>38951</c:v>
                </c:pt>
                <c:pt idx="424">
                  <c:v>38952</c:v>
                </c:pt>
                <c:pt idx="425">
                  <c:v>38953</c:v>
                </c:pt>
                <c:pt idx="426">
                  <c:v>38954</c:v>
                </c:pt>
                <c:pt idx="427">
                  <c:v>38957</c:v>
                </c:pt>
                <c:pt idx="428">
                  <c:v>38958</c:v>
                </c:pt>
                <c:pt idx="429">
                  <c:v>38959</c:v>
                </c:pt>
                <c:pt idx="430">
                  <c:v>38960</c:v>
                </c:pt>
                <c:pt idx="431">
                  <c:v>38961</c:v>
                </c:pt>
                <c:pt idx="432">
                  <c:v>38964</c:v>
                </c:pt>
                <c:pt idx="433">
                  <c:v>38965</c:v>
                </c:pt>
                <c:pt idx="434">
                  <c:v>38966</c:v>
                </c:pt>
                <c:pt idx="435">
                  <c:v>38967</c:v>
                </c:pt>
                <c:pt idx="436">
                  <c:v>38968</c:v>
                </c:pt>
                <c:pt idx="437">
                  <c:v>38971</c:v>
                </c:pt>
                <c:pt idx="438">
                  <c:v>38972</c:v>
                </c:pt>
                <c:pt idx="439">
                  <c:v>38973</c:v>
                </c:pt>
                <c:pt idx="440">
                  <c:v>38974</c:v>
                </c:pt>
                <c:pt idx="441">
                  <c:v>38975</c:v>
                </c:pt>
                <c:pt idx="442">
                  <c:v>38978</c:v>
                </c:pt>
                <c:pt idx="443">
                  <c:v>38979</c:v>
                </c:pt>
                <c:pt idx="444">
                  <c:v>38980</c:v>
                </c:pt>
                <c:pt idx="445">
                  <c:v>38981</c:v>
                </c:pt>
                <c:pt idx="446">
                  <c:v>38982</c:v>
                </c:pt>
                <c:pt idx="447">
                  <c:v>38985</c:v>
                </c:pt>
                <c:pt idx="448">
                  <c:v>38986</c:v>
                </c:pt>
                <c:pt idx="449">
                  <c:v>38987</c:v>
                </c:pt>
                <c:pt idx="450">
                  <c:v>38988</c:v>
                </c:pt>
                <c:pt idx="451">
                  <c:v>38989</c:v>
                </c:pt>
                <c:pt idx="452">
                  <c:v>38992</c:v>
                </c:pt>
                <c:pt idx="453">
                  <c:v>38993</c:v>
                </c:pt>
                <c:pt idx="454">
                  <c:v>38994</c:v>
                </c:pt>
                <c:pt idx="455">
                  <c:v>38995</c:v>
                </c:pt>
                <c:pt idx="456">
                  <c:v>38996</c:v>
                </c:pt>
                <c:pt idx="457">
                  <c:v>38999</c:v>
                </c:pt>
                <c:pt idx="458">
                  <c:v>39000</c:v>
                </c:pt>
                <c:pt idx="459">
                  <c:v>39001</c:v>
                </c:pt>
                <c:pt idx="460">
                  <c:v>39002</c:v>
                </c:pt>
                <c:pt idx="461">
                  <c:v>39003</c:v>
                </c:pt>
                <c:pt idx="462">
                  <c:v>39006</c:v>
                </c:pt>
                <c:pt idx="463">
                  <c:v>39007</c:v>
                </c:pt>
                <c:pt idx="464">
                  <c:v>39008</c:v>
                </c:pt>
                <c:pt idx="465">
                  <c:v>39009</c:v>
                </c:pt>
                <c:pt idx="466">
                  <c:v>39010</c:v>
                </c:pt>
                <c:pt idx="467">
                  <c:v>39013</c:v>
                </c:pt>
                <c:pt idx="468">
                  <c:v>39014</c:v>
                </c:pt>
                <c:pt idx="469">
                  <c:v>39015</c:v>
                </c:pt>
                <c:pt idx="470">
                  <c:v>39016</c:v>
                </c:pt>
                <c:pt idx="471">
                  <c:v>39017</c:v>
                </c:pt>
                <c:pt idx="472">
                  <c:v>39020</c:v>
                </c:pt>
                <c:pt idx="473">
                  <c:v>39021</c:v>
                </c:pt>
                <c:pt idx="474">
                  <c:v>39022</c:v>
                </c:pt>
                <c:pt idx="475">
                  <c:v>39023</c:v>
                </c:pt>
                <c:pt idx="476">
                  <c:v>39024</c:v>
                </c:pt>
                <c:pt idx="477">
                  <c:v>39027</c:v>
                </c:pt>
                <c:pt idx="478">
                  <c:v>39028</c:v>
                </c:pt>
                <c:pt idx="479">
                  <c:v>39029</c:v>
                </c:pt>
                <c:pt idx="480">
                  <c:v>39030</c:v>
                </c:pt>
                <c:pt idx="481">
                  <c:v>39031</c:v>
                </c:pt>
                <c:pt idx="482">
                  <c:v>39034</c:v>
                </c:pt>
                <c:pt idx="483">
                  <c:v>39035</c:v>
                </c:pt>
                <c:pt idx="484">
                  <c:v>39036</c:v>
                </c:pt>
                <c:pt idx="485">
                  <c:v>39037</c:v>
                </c:pt>
                <c:pt idx="486">
                  <c:v>39038</c:v>
                </c:pt>
                <c:pt idx="487">
                  <c:v>39041</c:v>
                </c:pt>
                <c:pt idx="488">
                  <c:v>39042</c:v>
                </c:pt>
                <c:pt idx="489">
                  <c:v>39043</c:v>
                </c:pt>
                <c:pt idx="490">
                  <c:v>39044</c:v>
                </c:pt>
                <c:pt idx="491">
                  <c:v>39045</c:v>
                </c:pt>
                <c:pt idx="492">
                  <c:v>39048</c:v>
                </c:pt>
                <c:pt idx="493">
                  <c:v>39049</c:v>
                </c:pt>
                <c:pt idx="494">
                  <c:v>39050</c:v>
                </c:pt>
                <c:pt idx="495">
                  <c:v>39051</c:v>
                </c:pt>
                <c:pt idx="496">
                  <c:v>39052</c:v>
                </c:pt>
                <c:pt idx="497">
                  <c:v>39055</c:v>
                </c:pt>
                <c:pt idx="498">
                  <c:v>39056</c:v>
                </c:pt>
                <c:pt idx="499">
                  <c:v>39057</c:v>
                </c:pt>
                <c:pt idx="500">
                  <c:v>39058</c:v>
                </c:pt>
                <c:pt idx="501">
                  <c:v>39059</c:v>
                </c:pt>
                <c:pt idx="502">
                  <c:v>39062</c:v>
                </c:pt>
                <c:pt idx="503">
                  <c:v>39063</c:v>
                </c:pt>
                <c:pt idx="504">
                  <c:v>39064</c:v>
                </c:pt>
                <c:pt idx="505">
                  <c:v>39065</c:v>
                </c:pt>
                <c:pt idx="506">
                  <c:v>39066</c:v>
                </c:pt>
                <c:pt idx="507">
                  <c:v>39069</c:v>
                </c:pt>
                <c:pt idx="508">
                  <c:v>39070</c:v>
                </c:pt>
                <c:pt idx="509">
                  <c:v>39071</c:v>
                </c:pt>
                <c:pt idx="510">
                  <c:v>39072</c:v>
                </c:pt>
                <c:pt idx="511">
                  <c:v>39073</c:v>
                </c:pt>
                <c:pt idx="512">
                  <c:v>39077</c:v>
                </c:pt>
                <c:pt idx="513">
                  <c:v>39078</c:v>
                </c:pt>
                <c:pt idx="514">
                  <c:v>39079</c:v>
                </c:pt>
                <c:pt idx="515">
                  <c:v>39080</c:v>
                </c:pt>
                <c:pt idx="516">
                  <c:v>39084</c:v>
                </c:pt>
                <c:pt idx="517">
                  <c:v>39085</c:v>
                </c:pt>
                <c:pt idx="518">
                  <c:v>39086</c:v>
                </c:pt>
                <c:pt idx="519">
                  <c:v>39087</c:v>
                </c:pt>
                <c:pt idx="520">
                  <c:v>39090</c:v>
                </c:pt>
                <c:pt idx="521">
                  <c:v>39091</c:v>
                </c:pt>
                <c:pt idx="522">
                  <c:v>39092</c:v>
                </c:pt>
                <c:pt idx="523">
                  <c:v>39093</c:v>
                </c:pt>
                <c:pt idx="524">
                  <c:v>39094</c:v>
                </c:pt>
                <c:pt idx="525">
                  <c:v>39098</c:v>
                </c:pt>
                <c:pt idx="526">
                  <c:v>39099</c:v>
                </c:pt>
                <c:pt idx="527">
                  <c:v>39100</c:v>
                </c:pt>
                <c:pt idx="528">
                  <c:v>39101</c:v>
                </c:pt>
                <c:pt idx="529">
                  <c:v>39104</c:v>
                </c:pt>
                <c:pt idx="530">
                  <c:v>39105</c:v>
                </c:pt>
                <c:pt idx="531">
                  <c:v>39106</c:v>
                </c:pt>
                <c:pt idx="532">
                  <c:v>39107</c:v>
                </c:pt>
                <c:pt idx="533">
                  <c:v>39108</c:v>
                </c:pt>
                <c:pt idx="534">
                  <c:v>39111</c:v>
                </c:pt>
                <c:pt idx="535">
                  <c:v>39112</c:v>
                </c:pt>
                <c:pt idx="536">
                  <c:v>39113</c:v>
                </c:pt>
                <c:pt idx="537">
                  <c:v>39114</c:v>
                </c:pt>
                <c:pt idx="538">
                  <c:v>39115</c:v>
                </c:pt>
                <c:pt idx="539">
                  <c:v>39118</c:v>
                </c:pt>
                <c:pt idx="540">
                  <c:v>39119</c:v>
                </c:pt>
                <c:pt idx="541">
                  <c:v>39120</c:v>
                </c:pt>
                <c:pt idx="542">
                  <c:v>39121</c:v>
                </c:pt>
                <c:pt idx="543">
                  <c:v>39122</c:v>
                </c:pt>
                <c:pt idx="544">
                  <c:v>39125</c:v>
                </c:pt>
                <c:pt idx="545">
                  <c:v>39126</c:v>
                </c:pt>
                <c:pt idx="546">
                  <c:v>39127</c:v>
                </c:pt>
                <c:pt idx="547">
                  <c:v>39128</c:v>
                </c:pt>
                <c:pt idx="548">
                  <c:v>39129</c:v>
                </c:pt>
                <c:pt idx="549">
                  <c:v>39133</c:v>
                </c:pt>
                <c:pt idx="550">
                  <c:v>39134</c:v>
                </c:pt>
                <c:pt idx="551">
                  <c:v>39135</c:v>
                </c:pt>
                <c:pt idx="552">
                  <c:v>39136</c:v>
                </c:pt>
                <c:pt idx="553">
                  <c:v>39139</c:v>
                </c:pt>
                <c:pt idx="554">
                  <c:v>39140</c:v>
                </c:pt>
                <c:pt idx="555">
                  <c:v>39141</c:v>
                </c:pt>
                <c:pt idx="556">
                  <c:v>39142</c:v>
                </c:pt>
                <c:pt idx="557">
                  <c:v>39143</c:v>
                </c:pt>
                <c:pt idx="558">
                  <c:v>39146</c:v>
                </c:pt>
                <c:pt idx="559">
                  <c:v>39147</c:v>
                </c:pt>
                <c:pt idx="560">
                  <c:v>39148</c:v>
                </c:pt>
                <c:pt idx="561">
                  <c:v>39149</c:v>
                </c:pt>
                <c:pt idx="562">
                  <c:v>39150</c:v>
                </c:pt>
                <c:pt idx="563">
                  <c:v>39153</c:v>
                </c:pt>
                <c:pt idx="564">
                  <c:v>39154</c:v>
                </c:pt>
                <c:pt idx="565">
                  <c:v>39155</c:v>
                </c:pt>
                <c:pt idx="566">
                  <c:v>39156</c:v>
                </c:pt>
                <c:pt idx="567">
                  <c:v>39157</c:v>
                </c:pt>
                <c:pt idx="568">
                  <c:v>39160</c:v>
                </c:pt>
                <c:pt idx="569">
                  <c:v>39161</c:v>
                </c:pt>
                <c:pt idx="570">
                  <c:v>39162</c:v>
                </c:pt>
                <c:pt idx="571">
                  <c:v>39163</c:v>
                </c:pt>
                <c:pt idx="572">
                  <c:v>39164</c:v>
                </c:pt>
                <c:pt idx="573">
                  <c:v>39167</c:v>
                </c:pt>
                <c:pt idx="574">
                  <c:v>39168</c:v>
                </c:pt>
                <c:pt idx="575">
                  <c:v>39169</c:v>
                </c:pt>
                <c:pt idx="576">
                  <c:v>39170</c:v>
                </c:pt>
                <c:pt idx="577">
                  <c:v>39171</c:v>
                </c:pt>
                <c:pt idx="578">
                  <c:v>39174</c:v>
                </c:pt>
                <c:pt idx="579">
                  <c:v>39175</c:v>
                </c:pt>
                <c:pt idx="580">
                  <c:v>39176</c:v>
                </c:pt>
                <c:pt idx="581">
                  <c:v>39177</c:v>
                </c:pt>
                <c:pt idx="582">
                  <c:v>39181</c:v>
                </c:pt>
                <c:pt idx="583">
                  <c:v>39182</c:v>
                </c:pt>
                <c:pt idx="584">
                  <c:v>39183</c:v>
                </c:pt>
                <c:pt idx="585">
                  <c:v>39184</c:v>
                </c:pt>
                <c:pt idx="586">
                  <c:v>39185</c:v>
                </c:pt>
                <c:pt idx="587">
                  <c:v>39188</c:v>
                </c:pt>
                <c:pt idx="588">
                  <c:v>39189</c:v>
                </c:pt>
                <c:pt idx="589">
                  <c:v>39190</c:v>
                </c:pt>
                <c:pt idx="590">
                  <c:v>39191</c:v>
                </c:pt>
                <c:pt idx="591">
                  <c:v>39192</c:v>
                </c:pt>
                <c:pt idx="592">
                  <c:v>39195</c:v>
                </c:pt>
                <c:pt idx="593">
                  <c:v>39196</c:v>
                </c:pt>
                <c:pt idx="594">
                  <c:v>39197</c:v>
                </c:pt>
                <c:pt idx="595">
                  <c:v>39198</c:v>
                </c:pt>
                <c:pt idx="596">
                  <c:v>39199</c:v>
                </c:pt>
                <c:pt idx="597">
                  <c:v>39202</c:v>
                </c:pt>
                <c:pt idx="598">
                  <c:v>39203</c:v>
                </c:pt>
                <c:pt idx="599">
                  <c:v>39204</c:v>
                </c:pt>
                <c:pt idx="600">
                  <c:v>39205</c:v>
                </c:pt>
                <c:pt idx="601">
                  <c:v>39206</c:v>
                </c:pt>
                <c:pt idx="602">
                  <c:v>39209</c:v>
                </c:pt>
                <c:pt idx="603">
                  <c:v>39210</c:v>
                </c:pt>
                <c:pt idx="604">
                  <c:v>39211</c:v>
                </c:pt>
                <c:pt idx="605">
                  <c:v>39212</c:v>
                </c:pt>
                <c:pt idx="606">
                  <c:v>39213</c:v>
                </c:pt>
                <c:pt idx="607">
                  <c:v>39216</c:v>
                </c:pt>
                <c:pt idx="608">
                  <c:v>39217</c:v>
                </c:pt>
                <c:pt idx="609">
                  <c:v>39218</c:v>
                </c:pt>
                <c:pt idx="610">
                  <c:v>39219</c:v>
                </c:pt>
                <c:pt idx="611">
                  <c:v>39220</c:v>
                </c:pt>
                <c:pt idx="612">
                  <c:v>39223</c:v>
                </c:pt>
                <c:pt idx="613">
                  <c:v>39224</c:v>
                </c:pt>
                <c:pt idx="614">
                  <c:v>39225</c:v>
                </c:pt>
                <c:pt idx="615">
                  <c:v>39226</c:v>
                </c:pt>
                <c:pt idx="616">
                  <c:v>39227</c:v>
                </c:pt>
                <c:pt idx="617">
                  <c:v>39231</c:v>
                </c:pt>
                <c:pt idx="618">
                  <c:v>39232</c:v>
                </c:pt>
                <c:pt idx="619">
                  <c:v>39233</c:v>
                </c:pt>
                <c:pt idx="620">
                  <c:v>39234</c:v>
                </c:pt>
                <c:pt idx="621">
                  <c:v>39237</c:v>
                </c:pt>
                <c:pt idx="622">
                  <c:v>39238</c:v>
                </c:pt>
                <c:pt idx="623">
                  <c:v>39239</c:v>
                </c:pt>
                <c:pt idx="624">
                  <c:v>39240</c:v>
                </c:pt>
                <c:pt idx="625">
                  <c:v>39241</c:v>
                </c:pt>
                <c:pt idx="626">
                  <c:v>39244</c:v>
                </c:pt>
                <c:pt idx="627">
                  <c:v>39245</c:v>
                </c:pt>
                <c:pt idx="628">
                  <c:v>39246</c:v>
                </c:pt>
                <c:pt idx="629">
                  <c:v>39247</c:v>
                </c:pt>
                <c:pt idx="630">
                  <c:v>39248</c:v>
                </c:pt>
                <c:pt idx="631">
                  <c:v>39251</c:v>
                </c:pt>
                <c:pt idx="632">
                  <c:v>39252</c:v>
                </c:pt>
                <c:pt idx="633">
                  <c:v>39253</c:v>
                </c:pt>
                <c:pt idx="634">
                  <c:v>39254</c:v>
                </c:pt>
                <c:pt idx="635">
                  <c:v>39255</c:v>
                </c:pt>
                <c:pt idx="636">
                  <c:v>39258</c:v>
                </c:pt>
                <c:pt idx="637">
                  <c:v>39259</c:v>
                </c:pt>
                <c:pt idx="638">
                  <c:v>39260</c:v>
                </c:pt>
                <c:pt idx="639">
                  <c:v>39261</c:v>
                </c:pt>
                <c:pt idx="640">
                  <c:v>39262</c:v>
                </c:pt>
                <c:pt idx="641">
                  <c:v>39265</c:v>
                </c:pt>
                <c:pt idx="642">
                  <c:v>39266</c:v>
                </c:pt>
                <c:pt idx="643">
                  <c:v>39268</c:v>
                </c:pt>
                <c:pt idx="644">
                  <c:v>39269</c:v>
                </c:pt>
                <c:pt idx="645">
                  <c:v>39272</c:v>
                </c:pt>
                <c:pt idx="646">
                  <c:v>39273</c:v>
                </c:pt>
                <c:pt idx="647">
                  <c:v>39274</c:v>
                </c:pt>
                <c:pt idx="648">
                  <c:v>39275</c:v>
                </c:pt>
                <c:pt idx="649">
                  <c:v>39276</c:v>
                </c:pt>
                <c:pt idx="650">
                  <c:v>39279</c:v>
                </c:pt>
                <c:pt idx="651">
                  <c:v>39280</c:v>
                </c:pt>
                <c:pt idx="652">
                  <c:v>39281</c:v>
                </c:pt>
                <c:pt idx="653">
                  <c:v>39282</c:v>
                </c:pt>
                <c:pt idx="654">
                  <c:v>39283</c:v>
                </c:pt>
                <c:pt idx="655">
                  <c:v>39286</c:v>
                </c:pt>
                <c:pt idx="656">
                  <c:v>39287</c:v>
                </c:pt>
                <c:pt idx="657">
                  <c:v>39288</c:v>
                </c:pt>
                <c:pt idx="658">
                  <c:v>39289</c:v>
                </c:pt>
                <c:pt idx="659">
                  <c:v>39290</c:v>
                </c:pt>
                <c:pt idx="660">
                  <c:v>39293</c:v>
                </c:pt>
                <c:pt idx="661">
                  <c:v>39294</c:v>
                </c:pt>
                <c:pt idx="662">
                  <c:v>39295</c:v>
                </c:pt>
                <c:pt idx="663">
                  <c:v>39296</c:v>
                </c:pt>
                <c:pt idx="664">
                  <c:v>39297</c:v>
                </c:pt>
                <c:pt idx="665">
                  <c:v>39300</c:v>
                </c:pt>
                <c:pt idx="666">
                  <c:v>39301</c:v>
                </c:pt>
                <c:pt idx="667">
                  <c:v>39302</c:v>
                </c:pt>
                <c:pt idx="668">
                  <c:v>39303</c:v>
                </c:pt>
                <c:pt idx="669">
                  <c:v>39304</c:v>
                </c:pt>
                <c:pt idx="670">
                  <c:v>39307</c:v>
                </c:pt>
                <c:pt idx="671">
                  <c:v>39308</c:v>
                </c:pt>
                <c:pt idx="672">
                  <c:v>39309</c:v>
                </c:pt>
                <c:pt idx="673">
                  <c:v>39310</c:v>
                </c:pt>
                <c:pt idx="674">
                  <c:v>39311</c:v>
                </c:pt>
                <c:pt idx="675">
                  <c:v>39314</c:v>
                </c:pt>
                <c:pt idx="676">
                  <c:v>39315</c:v>
                </c:pt>
                <c:pt idx="677">
                  <c:v>39316</c:v>
                </c:pt>
                <c:pt idx="678">
                  <c:v>39317</c:v>
                </c:pt>
                <c:pt idx="679">
                  <c:v>39318</c:v>
                </c:pt>
                <c:pt idx="680">
                  <c:v>39321</c:v>
                </c:pt>
                <c:pt idx="681">
                  <c:v>39322</c:v>
                </c:pt>
                <c:pt idx="682">
                  <c:v>39323</c:v>
                </c:pt>
                <c:pt idx="683">
                  <c:v>39324</c:v>
                </c:pt>
                <c:pt idx="684">
                  <c:v>39325</c:v>
                </c:pt>
                <c:pt idx="685">
                  <c:v>39329</c:v>
                </c:pt>
                <c:pt idx="686">
                  <c:v>39330</c:v>
                </c:pt>
                <c:pt idx="687">
                  <c:v>39331</c:v>
                </c:pt>
                <c:pt idx="688">
                  <c:v>39332</c:v>
                </c:pt>
                <c:pt idx="689">
                  <c:v>39335</c:v>
                </c:pt>
                <c:pt idx="690">
                  <c:v>39336</c:v>
                </c:pt>
                <c:pt idx="691">
                  <c:v>39337</c:v>
                </c:pt>
                <c:pt idx="692">
                  <c:v>39338</c:v>
                </c:pt>
                <c:pt idx="693">
                  <c:v>39339</c:v>
                </c:pt>
                <c:pt idx="694">
                  <c:v>39342</c:v>
                </c:pt>
                <c:pt idx="695">
                  <c:v>39343</c:v>
                </c:pt>
                <c:pt idx="696">
                  <c:v>39344</c:v>
                </c:pt>
                <c:pt idx="697">
                  <c:v>39345</c:v>
                </c:pt>
                <c:pt idx="698">
                  <c:v>39346</c:v>
                </c:pt>
                <c:pt idx="699">
                  <c:v>39349</c:v>
                </c:pt>
                <c:pt idx="700">
                  <c:v>39350</c:v>
                </c:pt>
                <c:pt idx="701">
                  <c:v>39351</c:v>
                </c:pt>
                <c:pt idx="702">
                  <c:v>39352</c:v>
                </c:pt>
                <c:pt idx="703">
                  <c:v>39353</c:v>
                </c:pt>
                <c:pt idx="704">
                  <c:v>39356</c:v>
                </c:pt>
                <c:pt idx="705">
                  <c:v>39357</c:v>
                </c:pt>
                <c:pt idx="706">
                  <c:v>39358</c:v>
                </c:pt>
                <c:pt idx="707">
                  <c:v>39359</c:v>
                </c:pt>
                <c:pt idx="708">
                  <c:v>39360</c:v>
                </c:pt>
                <c:pt idx="709">
                  <c:v>39363</c:v>
                </c:pt>
                <c:pt idx="710">
                  <c:v>39364</c:v>
                </c:pt>
                <c:pt idx="711">
                  <c:v>39365</c:v>
                </c:pt>
                <c:pt idx="712">
                  <c:v>39366</c:v>
                </c:pt>
                <c:pt idx="713">
                  <c:v>39367</c:v>
                </c:pt>
                <c:pt idx="714">
                  <c:v>39370</c:v>
                </c:pt>
                <c:pt idx="715">
                  <c:v>39371</c:v>
                </c:pt>
                <c:pt idx="716">
                  <c:v>39372</c:v>
                </c:pt>
                <c:pt idx="717">
                  <c:v>39373</c:v>
                </c:pt>
                <c:pt idx="718">
                  <c:v>39374</c:v>
                </c:pt>
                <c:pt idx="719">
                  <c:v>39377</c:v>
                </c:pt>
                <c:pt idx="720">
                  <c:v>39378</c:v>
                </c:pt>
                <c:pt idx="721">
                  <c:v>39379</c:v>
                </c:pt>
                <c:pt idx="722">
                  <c:v>39380</c:v>
                </c:pt>
                <c:pt idx="723">
                  <c:v>39381</c:v>
                </c:pt>
                <c:pt idx="724">
                  <c:v>39384</c:v>
                </c:pt>
                <c:pt idx="725">
                  <c:v>39385</c:v>
                </c:pt>
                <c:pt idx="726">
                  <c:v>39386</c:v>
                </c:pt>
                <c:pt idx="727">
                  <c:v>39387</c:v>
                </c:pt>
                <c:pt idx="728">
                  <c:v>39388</c:v>
                </c:pt>
                <c:pt idx="729">
                  <c:v>39391</c:v>
                </c:pt>
                <c:pt idx="730">
                  <c:v>39392</c:v>
                </c:pt>
                <c:pt idx="731">
                  <c:v>39393</c:v>
                </c:pt>
                <c:pt idx="732">
                  <c:v>39394</c:v>
                </c:pt>
                <c:pt idx="733">
                  <c:v>39395</c:v>
                </c:pt>
                <c:pt idx="734">
                  <c:v>39398</c:v>
                </c:pt>
                <c:pt idx="735">
                  <c:v>39399</c:v>
                </c:pt>
                <c:pt idx="736">
                  <c:v>39400</c:v>
                </c:pt>
                <c:pt idx="737">
                  <c:v>39401</c:v>
                </c:pt>
                <c:pt idx="738">
                  <c:v>39402</c:v>
                </c:pt>
                <c:pt idx="739">
                  <c:v>39405</c:v>
                </c:pt>
                <c:pt idx="740">
                  <c:v>39406</c:v>
                </c:pt>
                <c:pt idx="741">
                  <c:v>39407</c:v>
                </c:pt>
                <c:pt idx="742">
                  <c:v>39409</c:v>
                </c:pt>
                <c:pt idx="743">
                  <c:v>39412</c:v>
                </c:pt>
                <c:pt idx="744">
                  <c:v>39413</c:v>
                </c:pt>
                <c:pt idx="745">
                  <c:v>39414</c:v>
                </c:pt>
                <c:pt idx="746">
                  <c:v>39415</c:v>
                </c:pt>
                <c:pt idx="747">
                  <c:v>39416</c:v>
                </c:pt>
                <c:pt idx="748">
                  <c:v>39419</c:v>
                </c:pt>
                <c:pt idx="749">
                  <c:v>39420</c:v>
                </c:pt>
                <c:pt idx="750">
                  <c:v>39421</c:v>
                </c:pt>
                <c:pt idx="751">
                  <c:v>39422</c:v>
                </c:pt>
                <c:pt idx="752">
                  <c:v>39423</c:v>
                </c:pt>
                <c:pt idx="753">
                  <c:v>39426</c:v>
                </c:pt>
                <c:pt idx="754">
                  <c:v>39427</c:v>
                </c:pt>
                <c:pt idx="755">
                  <c:v>39428</c:v>
                </c:pt>
                <c:pt idx="756">
                  <c:v>39429</c:v>
                </c:pt>
                <c:pt idx="757">
                  <c:v>39430</c:v>
                </c:pt>
                <c:pt idx="758">
                  <c:v>39433</c:v>
                </c:pt>
                <c:pt idx="759">
                  <c:v>39434</c:v>
                </c:pt>
                <c:pt idx="760">
                  <c:v>39435</c:v>
                </c:pt>
                <c:pt idx="761">
                  <c:v>39436</c:v>
                </c:pt>
                <c:pt idx="762">
                  <c:v>39437</c:v>
                </c:pt>
                <c:pt idx="763">
                  <c:v>39440</c:v>
                </c:pt>
                <c:pt idx="764">
                  <c:v>39442</c:v>
                </c:pt>
                <c:pt idx="765">
                  <c:v>39443</c:v>
                </c:pt>
                <c:pt idx="766">
                  <c:v>39444</c:v>
                </c:pt>
                <c:pt idx="767">
                  <c:v>39447</c:v>
                </c:pt>
                <c:pt idx="768">
                  <c:v>39449</c:v>
                </c:pt>
                <c:pt idx="769">
                  <c:v>39450</c:v>
                </c:pt>
                <c:pt idx="770">
                  <c:v>39451</c:v>
                </c:pt>
                <c:pt idx="771">
                  <c:v>39454</c:v>
                </c:pt>
                <c:pt idx="772">
                  <c:v>39455</c:v>
                </c:pt>
                <c:pt idx="773">
                  <c:v>39456</c:v>
                </c:pt>
                <c:pt idx="774">
                  <c:v>39457</c:v>
                </c:pt>
                <c:pt idx="775">
                  <c:v>39458</c:v>
                </c:pt>
                <c:pt idx="776">
                  <c:v>39461</c:v>
                </c:pt>
                <c:pt idx="777">
                  <c:v>39462</c:v>
                </c:pt>
                <c:pt idx="778">
                  <c:v>39463</c:v>
                </c:pt>
                <c:pt idx="779">
                  <c:v>39464</c:v>
                </c:pt>
                <c:pt idx="780">
                  <c:v>39465</c:v>
                </c:pt>
                <c:pt idx="781">
                  <c:v>39469</c:v>
                </c:pt>
                <c:pt idx="782">
                  <c:v>39470</c:v>
                </c:pt>
                <c:pt idx="783">
                  <c:v>39471</c:v>
                </c:pt>
                <c:pt idx="784">
                  <c:v>39472</c:v>
                </c:pt>
                <c:pt idx="785">
                  <c:v>39475</c:v>
                </c:pt>
                <c:pt idx="786">
                  <c:v>39476</c:v>
                </c:pt>
                <c:pt idx="787">
                  <c:v>39477</c:v>
                </c:pt>
                <c:pt idx="788">
                  <c:v>39478</c:v>
                </c:pt>
                <c:pt idx="789">
                  <c:v>39479</c:v>
                </c:pt>
                <c:pt idx="790">
                  <c:v>39482</c:v>
                </c:pt>
                <c:pt idx="791">
                  <c:v>39483</c:v>
                </c:pt>
                <c:pt idx="792">
                  <c:v>39484</c:v>
                </c:pt>
                <c:pt idx="793">
                  <c:v>39485</c:v>
                </c:pt>
                <c:pt idx="794">
                  <c:v>39486</c:v>
                </c:pt>
                <c:pt idx="795">
                  <c:v>39489</c:v>
                </c:pt>
                <c:pt idx="796">
                  <c:v>39490</c:v>
                </c:pt>
                <c:pt idx="797">
                  <c:v>39491</c:v>
                </c:pt>
                <c:pt idx="798">
                  <c:v>39492</c:v>
                </c:pt>
                <c:pt idx="799">
                  <c:v>39493</c:v>
                </c:pt>
                <c:pt idx="800">
                  <c:v>39497</c:v>
                </c:pt>
                <c:pt idx="801">
                  <c:v>39498</c:v>
                </c:pt>
                <c:pt idx="802">
                  <c:v>39499</c:v>
                </c:pt>
                <c:pt idx="803">
                  <c:v>39500</c:v>
                </c:pt>
                <c:pt idx="804">
                  <c:v>39503</c:v>
                </c:pt>
                <c:pt idx="805">
                  <c:v>39504</c:v>
                </c:pt>
                <c:pt idx="806">
                  <c:v>39505</c:v>
                </c:pt>
                <c:pt idx="807">
                  <c:v>39506</c:v>
                </c:pt>
                <c:pt idx="808">
                  <c:v>39507</c:v>
                </c:pt>
                <c:pt idx="809">
                  <c:v>39510</c:v>
                </c:pt>
                <c:pt idx="810">
                  <c:v>39511</c:v>
                </c:pt>
                <c:pt idx="811">
                  <c:v>39512</c:v>
                </c:pt>
                <c:pt idx="812">
                  <c:v>39513</c:v>
                </c:pt>
                <c:pt idx="813">
                  <c:v>39514</c:v>
                </c:pt>
                <c:pt idx="814">
                  <c:v>39517</c:v>
                </c:pt>
                <c:pt idx="815">
                  <c:v>39518</c:v>
                </c:pt>
                <c:pt idx="816">
                  <c:v>39519</c:v>
                </c:pt>
                <c:pt idx="817">
                  <c:v>39520</c:v>
                </c:pt>
                <c:pt idx="818">
                  <c:v>39521</c:v>
                </c:pt>
                <c:pt idx="819">
                  <c:v>39524</c:v>
                </c:pt>
                <c:pt idx="820">
                  <c:v>39525</c:v>
                </c:pt>
                <c:pt idx="821">
                  <c:v>39526</c:v>
                </c:pt>
                <c:pt idx="822">
                  <c:v>39527</c:v>
                </c:pt>
                <c:pt idx="823">
                  <c:v>39531</c:v>
                </c:pt>
                <c:pt idx="824">
                  <c:v>39532</c:v>
                </c:pt>
                <c:pt idx="825">
                  <c:v>39533</c:v>
                </c:pt>
                <c:pt idx="826">
                  <c:v>39534</c:v>
                </c:pt>
                <c:pt idx="827">
                  <c:v>39535</c:v>
                </c:pt>
                <c:pt idx="828">
                  <c:v>39538</c:v>
                </c:pt>
                <c:pt idx="829">
                  <c:v>39539</c:v>
                </c:pt>
                <c:pt idx="830">
                  <c:v>39540</c:v>
                </c:pt>
                <c:pt idx="831">
                  <c:v>39541</c:v>
                </c:pt>
                <c:pt idx="832">
                  <c:v>39542</c:v>
                </c:pt>
                <c:pt idx="833">
                  <c:v>39545</c:v>
                </c:pt>
                <c:pt idx="834">
                  <c:v>39546</c:v>
                </c:pt>
                <c:pt idx="835">
                  <c:v>39547</c:v>
                </c:pt>
                <c:pt idx="836">
                  <c:v>39548</c:v>
                </c:pt>
                <c:pt idx="837">
                  <c:v>39549</c:v>
                </c:pt>
                <c:pt idx="838">
                  <c:v>39552</c:v>
                </c:pt>
                <c:pt idx="839">
                  <c:v>39553</c:v>
                </c:pt>
                <c:pt idx="840">
                  <c:v>39554</c:v>
                </c:pt>
                <c:pt idx="841">
                  <c:v>39555</c:v>
                </c:pt>
                <c:pt idx="842">
                  <c:v>39556</c:v>
                </c:pt>
                <c:pt idx="843">
                  <c:v>39559</c:v>
                </c:pt>
                <c:pt idx="844">
                  <c:v>39560</c:v>
                </c:pt>
                <c:pt idx="845">
                  <c:v>39561</c:v>
                </c:pt>
                <c:pt idx="846">
                  <c:v>39562</c:v>
                </c:pt>
                <c:pt idx="847">
                  <c:v>39563</c:v>
                </c:pt>
                <c:pt idx="848">
                  <c:v>39566</c:v>
                </c:pt>
                <c:pt idx="849">
                  <c:v>39567</c:v>
                </c:pt>
                <c:pt idx="850">
                  <c:v>39568</c:v>
                </c:pt>
                <c:pt idx="851">
                  <c:v>39569</c:v>
                </c:pt>
                <c:pt idx="852">
                  <c:v>39570</c:v>
                </c:pt>
                <c:pt idx="853">
                  <c:v>39573</c:v>
                </c:pt>
                <c:pt idx="854">
                  <c:v>39574</c:v>
                </c:pt>
                <c:pt idx="855">
                  <c:v>39575</c:v>
                </c:pt>
                <c:pt idx="856">
                  <c:v>39576</c:v>
                </c:pt>
                <c:pt idx="857">
                  <c:v>39577</c:v>
                </c:pt>
                <c:pt idx="858">
                  <c:v>39580</c:v>
                </c:pt>
                <c:pt idx="859">
                  <c:v>39581</c:v>
                </c:pt>
                <c:pt idx="860">
                  <c:v>39582</c:v>
                </c:pt>
                <c:pt idx="861">
                  <c:v>39583</c:v>
                </c:pt>
                <c:pt idx="862">
                  <c:v>39584</c:v>
                </c:pt>
                <c:pt idx="863">
                  <c:v>39587</c:v>
                </c:pt>
                <c:pt idx="864">
                  <c:v>39588</c:v>
                </c:pt>
                <c:pt idx="865">
                  <c:v>39589</c:v>
                </c:pt>
                <c:pt idx="866">
                  <c:v>39590</c:v>
                </c:pt>
                <c:pt idx="867">
                  <c:v>39591</c:v>
                </c:pt>
                <c:pt idx="868">
                  <c:v>39595</c:v>
                </c:pt>
                <c:pt idx="869">
                  <c:v>39596</c:v>
                </c:pt>
                <c:pt idx="870">
                  <c:v>39597</c:v>
                </c:pt>
                <c:pt idx="871">
                  <c:v>39598</c:v>
                </c:pt>
                <c:pt idx="872">
                  <c:v>39601</c:v>
                </c:pt>
                <c:pt idx="873">
                  <c:v>39602</c:v>
                </c:pt>
                <c:pt idx="874">
                  <c:v>39603</c:v>
                </c:pt>
                <c:pt idx="875">
                  <c:v>39604</c:v>
                </c:pt>
                <c:pt idx="876">
                  <c:v>39605</c:v>
                </c:pt>
                <c:pt idx="877">
                  <c:v>39608</c:v>
                </c:pt>
                <c:pt idx="878">
                  <c:v>39609</c:v>
                </c:pt>
                <c:pt idx="879">
                  <c:v>39610</c:v>
                </c:pt>
                <c:pt idx="880">
                  <c:v>39611</c:v>
                </c:pt>
                <c:pt idx="881">
                  <c:v>39612</c:v>
                </c:pt>
                <c:pt idx="882">
                  <c:v>39615</c:v>
                </c:pt>
                <c:pt idx="883">
                  <c:v>39616</c:v>
                </c:pt>
                <c:pt idx="884">
                  <c:v>39617</c:v>
                </c:pt>
                <c:pt idx="885">
                  <c:v>39618</c:v>
                </c:pt>
                <c:pt idx="886">
                  <c:v>39619</c:v>
                </c:pt>
                <c:pt idx="887">
                  <c:v>39622</c:v>
                </c:pt>
                <c:pt idx="888">
                  <c:v>39623</c:v>
                </c:pt>
                <c:pt idx="889">
                  <c:v>39624</c:v>
                </c:pt>
                <c:pt idx="890">
                  <c:v>39625</c:v>
                </c:pt>
                <c:pt idx="891">
                  <c:v>39626</c:v>
                </c:pt>
                <c:pt idx="892">
                  <c:v>39629</c:v>
                </c:pt>
                <c:pt idx="893">
                  <c:v>39630</c:v>
                </c:pt>
                <c:pt idx="894">
                  <c:v>39631</c:v>
                </c:pt>
                <c:pt idx="895">
                  <c:v>39632</c:v>
                </c:pt>
                <c:pt idx="896">
                  <c:v>39636</c:v>
                </c:pt>
                <c:pt idx="897">
                  <c:v>39637</c:v>
                </c:pt>
                <c:pt idx="898">
                  <c:v>39638</c:v>
                </c:pt>
                <c:pt idx="899">
                  <c:v>39639</c:v>
                </c:pt>
                <c:pt idx="900">
                  <c:v>39640</c:v>
                </c:pt>
                <c:pt idx="901">
                  <c:v>39643</c:v>
                </c:pt>
                <c:pt idx="902">
                  <c:v>39644</c:v>
                </c:pt>
                <c:pt idx="903">
                  <c:v>39645</c:v>
                </c:pt>
                <c:pt idx="904">
                  <c:v>39646</c:v>
                </c:pt>
                <c:pt idx="905">
                  <c:v>39647</c:v>
                </c:pt>
                <c:pt idx="906">
                  <c:v>39650</c:v>
                </c:pt>
                <c:pt idx="907">
                  <c:v>39651</c:v>
                </c:pt>
                <c:pt idx="908">
                  <c:v>39652</c:v>
                </c:pt>
                <c:pt idx="909">
                  <c:v>39653</c:v>
                </c:pt>
                <c:pt idx="910">
                  <c:v>39654</c:v>
                </c:pt>
                <c:pt idx="911">
                  <c:v>39657</c:v>
                </c:pt>
                <c:pt idx="912">
                  <c:v>39658</c:v>
                </c:pt>
                <c:pt idx="913">
                  <c:v>39659</c:v>
                </c:pt>
                <c:pt idx="914">
                  <c:v>39660</c:v>
                </c:pt>
                <c:pt idx="915">
                  <c:v>39661</c:v>
                </c:pt>
                <c:pt idx="916">
                  <c:v>39664</c:v>
                </c:pt>
                <c:pt idx="917">
                  <c:v>39665</c:v>
                </c:pt>
                <c:pt idx="918">
                  <c:v>39666</c:v>
                </c:pt>
                <c:pt idx="919">
                  <c:v>39667</c:v>
                </c:pt>
                <c:pt idx="920">
                  <c:v>39668</c:v>
                </c:pt>
                <c:pt idx="921">
                  <c:v>39671</c:v>
                </c:pt>
                <c:pt idx="922">
                  <c:v>39672</c:v>
                </c:pt>
                <c:pt idx="923">
                  <c:v>39673</c:v>
                </c:pt>
                <c:pt idx="924">
                  <c:v>39674</c:v>
                </c:pt>
                <c:pt idx="925">
                  <c:v>39675</c:v>
                </c:pt>
                <c:pt idx="926">
                  <c:v>39678</c:v>
                </c:pt>
                <c:pt idx="927">
                  <c:v>39679</c:v>
                </c:pt>
                <c:pt idx="928">
                  <c:v>39680</c:v>
                </c:pt>
                <c:pt idx="929">
                  <c:v>39681</c:v>
                </c:pt>
                <c:pt idx="930">
                  <c:v>39682</c:v>
                </c:pt>
                <c:pt idx="931">
                  <c:v>39685</c:v>
                </c:pt>
                <c:pt idx="932">
                  <c:v>39686</c:v>
                </c:pt>
                <c:pt idx="933">
                  <c:v>39687</c:v>
                </c:pt>
                <c:pt idx="934">
                  <c:v>39688</c:v>
                </c:pt>
                <c:pt idx="935">
                  <c:v>39689</c:v>
                </c:pt>
                <c:pt idx="936">
                  <c:v>39693</c:v>
                </c:pt>
                <c:pt idx="937">
                  <c:v>39694</c:v>
                </c:pt>
                <c:pt idx="938">
                  <c:v>39695</c:v>
                </c:pt>
                <c:pt idx="939">
                  <c:v>39696</c:v>
                </c:pt>
                <c:pt idx="940">
                  <c:v>39699</c:v>
                </c:pt>
                <c:pt idx="941">
                  <c:v>39700</c:v>
                </c:pt>
                <c:pt idx="942">
                  <c:v>39701</c:v>
                </c:pt>
                <c:pt idx="943">
                  <c:v>39702</c:v>
                </c:pt>
                <c:pt idx="944">
                  <c:v>39703</c:v>
                </c:pt>
                <c:pt idx="945">
                  <c:v>39706</c:v>
                </c:pt>
                <c:pt idx="946">
                  <c:v>39707</c:v>
                </c:pt>
                <c:pt idx="947">
                  <c:v>39708</c:v>
                </c:pt>
                <c:pt idx="948">
                  <c:v>39709</c:v>
                </c:pt>
                <c:pt idx="949">
                  <c:v>39710</c:v>
                </c:pt>
                <c:pt idx="950">
                  <c:v>39713</c:v>
                </c:pt>
                <c:pt idx="951">
                  <c:v>39714</c:v>
                </c:pt>
                <c:pt idx="952">
                  <c:v>39715</c:v>
                </c:pt>
                <c:pt idx="953">
                  <c:v>39716</c:v>
                </c:pt>
                <c:pt idx="954">
                  <c:v>39717</c:v>
                </c:pt>
                <c:pt idx="955">
                  <c:v>39720</c:v>
                </c:pt>
                <c:pt idx="956">
                  <c:v>39721</c:v>
                </c:pt>
                <c:pt idx="957">
                  <c:v>39722</c:v>
                </c:pt>
                <c:pt idx="958">
                  <c:v>39723</c:v>
                </c:pt>
                <c:pt idx="959">
                  <c:v>39724</c:v>
                </c:pt>
                <c:pt idx="960">
                  <c:v>39727</c:v>
                </c:pt>
                <c:pt idx="961">
                  <c:v>39728</c:v>
                </c:pt>
                <c:pt idx="962">
                  <c:v>39729</c:v>
                </c:pt>
                <c:pt idx="963">
                  <c:v>39730</c:v>
                </c:pt>
                <c:pt idx="964">
                  <c:v>39731</c:v>
                </c:pt>
                <c:pt idx="965">
                  <c:v>39734</c:v>
                </c:pt>
                <c:pt idx="966">
                  <c:v>39735</c:v>
                </c:pt>
                <c:pt idx="967">
                  <c:v>39736</c:v>
                </c:pt>
                <c:pt idx="968">
                  <c:v>39737</c:v>
                </c:pt>
                <c:pt idx="969">
                  <c:v>39738</c:v>
                </c:pt>
                <c:pt idx="970">
                  <c:v>39741</c:v>
                </c:pt>
                <c:pt idx="971">
                  <c:v>39742</c:v>
                </c:pt>
                <c:pt idx="972">
                  <c:v>39743</c:v>
                </c:pt>
                <c:pt idx="973">
                  <c:v>39744</c:v>
                </c:pt>
                <c:pt idx="974">
                  <c:v>39745</c:v>
                </c:pt>
                <c:pt idx="975">
                  <c:v>39748</c:v>
                </c:pt>
                <c:pt idx="976">
                  <c:v>39749</c:v>
                </c:pt>
                <c:pt idx="977">
                  <c:v>39750</c:v>
                </c:pt>
                <c:pt idx="978">
                  <c:v>39751</c:v>
                </c:pt>
                <c:pt idx="979">
                  <c:v>39752</c:v>
                </c:pt>
                <c:pt idx="980">
                  <c:v>39755</c:v>
                </c:pt>
                <c:pt idx="981">
                  <c:v>39756</c:v>
                </c:pt>
                <c:pt idx="982">
                  <c:v>39757</c:v>
                </c:pt>
                <c:pt idx="983">
                  <c:v>39758</c:v>
                </c:pt>
                <c:pt idx="984">
                  <c:v>39759</c:v>
                </c:pt>
                <c:pt idx="985">
                  <c:v>39762</c:v>
                </c:pt>
                <c:pt idx="986">
                  <c:v>39763</c:v>
                </c:pt>
                <c:pt idx="987">
                  <c:v>39764</c:v>
                </c:pt>
                <c:pt idx="988">
                  <c:v>39765</c:v>
                </c:pt>
                <c:pt idx="989">
                  <c:v>39766</c:v>
                </c:pt>
                <c:pt idx="990">
                  <c:v>39769</c:v>
                </c:pt>
                <c:pt idx="991">
                  <c:v>39770</c:v>
                </c:pt>
                <c:pt idx="992">
                  <c:v>39771</c:v>
                </c:pt>
                <c:pt idx="993">
                  <c:v>39772</c:v>
                </c:pt>
                <c:pt idx="994">
                  <c:v>39773</c:v>
                </c:pt>
                <c:pt idx="995">
                  <c:v>39776</c:v>
                </c:pt>
                <c:pt idx="996">
                  <c:v>39777</c:v>
                </c:pt>
                <c:pt idx="997">
                  <c:v>39778</c:v>
                </c:pt>
                <c:pt idx="998">
                  <c:v>39780</c:v>
                </c:pt>
                <c:pt idx="999">
                  <c:v>39783</c:v>
                </c:pt>
                <c:pt idx="1000">
                  <c:v>39784</c:v>
                </c:pt>
                <c:pt idx="1001">
                  <c:v>39785</c:v>
                </c:pt>
                <c:pt idx="1002">
                  <c:v>39786</c:v>
                </c:pt>
                <c:pt idx="1003">
                  <c:v>39787</c:v>
                </c:pt>
                <c:pt idx="1004">
                  <c:v>39790</c:v>
                </c:pt>
                <c:pt idx="1005">
                  <c:v>39791</c:v>
                </c:pt>
                <c:pt idx="1006">
                  <c:v>39792</c:v>
                </c:pt>
                <c:pt idx="1007">
                  <c:v>39793</c:v>
                </c:pt>
                <c:pt idx="1008">
                  <c:v>39794</c:v>
                </c:pt>
                <c:pt idx="1009">
                  <c:v>39797</c:v>
                </c:pt>
                <c:pt idx="1010">
                  <c:v>39798</c:v>
                </c:pt>
                <c:pt idx="1011">
                  <c:v>39799</c:v>
                </c:pt>
                <c:pt idx="1012">
                  <c:v>39800</c:v>
                </c:pt>
                <c:pt idx="1013">
                  <c:v>39801</c:v>
                </c:pt>
                <c:pt idx="1014">
                  <c:v>39804</c:v>
                </c:pt>
                <c:pt idx="1015">
                  <c:v>39805</c:v>
                </c:pt>
                <c:pt idx="1016">
                  <c:v>39806</c:v>
                </c:pt>
                <c:pt idx="1017">
                  <c:v>39808</c:v>
                </c:pt>
                <c:pt idx="1018">
                  <c:v>39811</c:v>
                </c:pt>
                <c:pt idx="1019">
                  <c:v>39812</c:v>
                </c:pt>
                <c:pt idx="1020">
                  <c:v>39813</c:v>
                </c:pt>
                <c:pt idx="1021">
                  <c:v>39815</c:v>
                </c:pt>
                <c:pt idx="1022">
                  <c:v>39818</c:v>
                </c:pt>
                <c:pt idx="1023">
                  <c:v>39819</c:v>
                </c:pt>
                <c:pt idx="1024">
                  <c:v>39820</c:v>
                </c:pt>
                <c:pt idx="1025">
                  <c:v>39821</c:v>
                </c:pt>
                <c:pt idx="1026">
                  <c:v>39822</c:v>
                </c:pt>
                <c:pt idx="1027">
                  <c:v>39825</c:v>
                </c:pt>
                <c:pt idx="1028">
                  <c:v>39826</c:v>
                </c:pt>
                <c:pt idx="1029">
                  <c:v>39827</c:v>
                </c:pt>
                <c:pt idx="1030">
                  <c:v>39828</c:v>
                </c:pt>
                <c:pt idx="1031">
                  <c:v>39829</c:v>
                </c:pt>
                <c:pt idx="1032">
                  <c:v>39833</c:v>
                </c:pt>
                <c:pt idx="1033">
                  <c:v>39834</c:v>
                </c:pt>
                <c:pt idx="1034">
                  <c:v>39835</c:v>
                </c:pt>
                <c:pt idx="1035">
                  <c:v>39836</c:v>
                </c:pt>
                <c:pt idx="1036">
                  <c:v>39839</c:v>
                </c:pt>
                <c:pt idx="1037">
                  <c:v>39840</c:v>
                </c:pt>
                <c:pt idx="1038">
                  <c:v>39841</c:v>
                </c:pt>
                <c:pt idx="1039">
                  <c:v>39842</c:v>
                </c:pt>
                <c:pt idx="1040">
                  <c:v>39843</c:v>
                </c:pt>
                <c:pt idx="1041">
                  <c:v>39846</c:v>
                </c:pt>
                <c:pt idx="1042">
                  <c:v>39847</c:v>
                </c:pt>
                <c:pt idx="1043">
                  <c:v>39848</c:v>
                </c:pt>
                <c:pt idx="1044">
                  <c:v>39849</c:v>
                </c:pt>
                <c:pt idx="1045">
                  <c:v>39850</c:v>
                </c:pt>
                <c:pt idx="1046">
                  <c:v>39853</c:v>
                </c:pt>
                <c:pt idx="1047">
                  <c:v>39854</c:v>
                </c:pt>
                <c:pt idx="1048">
                  <c:v>39855</c:v>
                </c:pt>
                <c:pt idx="1049">
                  <c:v>39856</c:v>
                </c:pt>
                <c:pt idx="1050">
                  <c:v>39857</c:v>
                </c:pt>
                <c:pt idx="1051">
                  <c:v>39861</c:v>
                </c:pt>
                <c:pt idx="1052">
                  <c:v>39862</c:v>
                </c:pt>
                <c:pt idx="1053">
                  <c:v>39863</c:v>
                </c:pt>
                <c:pt idx="1054">
                  <c:v>39864</c:v>
                </c:pt>
                <c:pt idx="1055">
                  <c:v>39867</c:v>
                </c:pt>
                <c:pt idx="1056">
                  <c:v>39868</c:v>
                </c:pt>
                <c:pt idx="1057">
                  <c:v>39869</c:v>
                </c:pt>
                <c:pt idx="1058">
                  <c:v>39870</c:v>
                </c:pt>
                <c:pt idx="1059">
                  <c:v>39871</c:v>
                </c:pt>
                <c:pt idx="1060">
                  <c:v>39874</c:v>
                </c:pt>
                <c:pt idx="1061">
                  <c:v>39875</c:v>
                </c:pt>
                <c:pt idx="1062">
                  <c:v>39876</c:v>
                </c:pt>
                <c:pt idx="1063">
                  <c:v>39877</c:v>
                </c:pt>
                <c:pt idx="1064">
                  <c:v>39878</c:v>
                </c:pt>
                <c:pt idx="1065">
                  <c:v>39881</c:v>
                </c:pt>
                <c:pt idx="1066">
                  <c:v>39882</c:v>
                </c:pt>
                <c:pt idx="1067">
                  <c:v>39883</c:v>
                </c:pt>
                <c:pt idx="1068">
                  <c:v>39884</c:v>
                </c:pt>
                <c:pt idx="1069">
                  <c:v>39885</c:v>
                </c:pt>
                <c:pt idx="1070">
                  <c:v>39888</c:v>
                </c:pt>
                <c:pt idx="1071">
                  <c:v>39889</c:v>
                </c:pt>
                <c:pt idx="1072">
                  <c:v>39890</c:v>
                </c:pt>
                <c:pt idx="1073">
                  <c:v>39891</c:v>
                </c:pt>
                <c:pt idx="1074">
                  <c:v>39892</c:v>
                </c:pt>
                <c:pt idx="1075">
                  <c:v>39895</c:v>
                </c:pt>
                <c:pt idx="1076">
                  <c:v>39896</c:v>
                </c:pt>
                <c:pt idx="1077">
                  <c:v>39897</c:v>
                </c:pt>
                <c:pt idx="1078">
                  <c:v>39898</c:v>
                </c:pt>
                <c:pt idx="1079">
                  <c:v>39899</c:v>
                </c:pt>
                <c:pt idx="1080">
                  <c:v>39902</c:v>
                </c:pt>
                <c:pt idx="1081">
                  <c:v>39903</c:v>
                </c:pt>
                <c:pt idx="1082">
                  <c:v>39904</c:v>
                </c:pt>
                <c:pt idx="1083">
                  <c:v>39905</c:v>
                </c:pt>
                <c:pt idx="1084">
                  <c:v>39906</c:v>
                </c:pt>
                <c:pt idx="1085">
                  <c:v>39909</c:v>
                </c:pt>
                <c:pt idx="1086">
                  <c:v>39910</c:v>
                </c:pt>
                <c:pt idx="1087">
                  <c:v>39911</c:v>
                </c:pt>
                <c:pt idx="1088">
                  <c:v>39912</c:v>
                </c:pt>
                <c:pt idx="1089">
                  <c:v>39916</c:v>
                </c:pt>
                <c:pt idx="1090">
                  <c:v>39917</c:v>
                </c:pt>
                <c:pt idx="1091">
                  <c:v>39918</c:v>
                </c:pt>
                <c:pt idx="1092">
                  <c:v>39919</c:v>
                </c:pt>
                <c:pt idx="1093">
                  <c:v>39920</c:v>
                </c:pt>
                <c:pt idx="1094">
                  <c:v>39923</c:v>
                </c:pt>
                <c:pt idx="1095">
                  <c:v>39924</c:v>
                </c:pt>
                <c:pt idx="1096">
                  <c:v>39925</c:v>
                </c:pt>
                <c:pt idx="1097">
                  <c:v>39926</c:v>
                </c:pt>
                <c:pt idx="1098">
                  <c:v>39927</c:v>
                </c:pt>
                <c:pt idx="1099">
                  <c:v>39930</c:v>
                </c:pt>
                <c:pt idx="1100">
                  <c:v>39931</c:v>
                </c:pt>
                <c:pt idx="1101">
                  <c:v>39932</c:v>
                </c:pt>
                <c:pt idx="1102">
                  <c:v>39933</c:v>
                </c:pt>
                <c:pt idx="1103">
                  <c:v>39934</c:v>
                </c:pt>
                <c:pt idx="1104">
                  <c:v>39937</c:v>
                </c:pt>
                <c:pt idx="1105">
                  <c:v>39938</c:v>
                </c:pt>
                <c:pt idx="1106">
                  <c:v>39939</c:v>
                </c:pt>
                <c:pt idx="1107">
                  <c:v>39940</c:v>
                </c:pt>
                <c:pt idx="1108">
                  <c:v>39941</c:v>
                </c:pt>
                <c:pt idx="1109">
                  <c:v>39944</c:v>
                </c:pt>
                <c:pt idx="1110">
                  <c:v>39945</c:v>
                </c:pt>
                <c:pt idx="1111">
                  <c:v>39946</c:v>
                </c:pt>
                <c:pt idx="1112">
                  <c:v>39947</c:v>
                </c:pt>
                <c:pt idx="1113">
                  <c:v>39948</c:v>
                </c:pt>
                <c:pt idx="1114">
                  <c:v>39951</c:v>
                </c:pt>
                <c:pt idx="1115">
                  <c:v>39952</c:v>
                </c:pt>
                <c:pt idx="1116">
                  <c:v>39953</c:v>
                </c:pt>
                <c:pt idx="1117">
                  <c:v>39954</c:v>
                </c:pt>
                <c:pt idx="1118">
                  <c:v>39955</c:v>
                </c:pt>
                <c:pt idx="1119">
                  <c:v>39959</c:v>
                </c:pt>
                <c:pt idx="1120">
                  <c:v>39960</c:v>
                </c:pt>
                <c:pt idx="1121">
                  <c:v>39961</c:v>
                </c:pt>
                <c:pt idx="1122">
                  <c:v>39962</c:v>
                </c:pt>
                <c:pt idx="1123">
                  <c:v>39965</c:v>
                </c:pt>
                <c:pt idx="1124">
                  <c:v>39966</c:v>
                </c:pt>
                <c:pt idx="1125">
                  <c:v>39967</c:v>
                </c:pt>
                <c:pt idx="1126">
                  <c:v>39968</c:v>
                </c:pt>
                <c:pt idx="1127">
                  <c:v>39969</c:v>
                </c:pt>
                <c:pt idx="1128">
                  <c:v>39972</c:v>
                </c:pt>
                <c:pt idx="1129">
                  <c:v>39973</c:v>
                </c:pt>
                <c:pt idx="1130">
                  <c:v>39974</c:v>
                </c:pt>
                <c:pt idx="1131">
                  <c:v>39975</c:v>
                </c:pt>
                <c:pt idx="1132">
                  <c:v>39976</c:v>
                </c:pt>
                <c:pt idx="1133">
                  <c:v>39979</c:v>
                </c:pt>
                <c:pt idx="1134">
                  <c:v>39980</c:v>
                </c:pt>
                <c:pt idx="1135">
                  <c:v>39981</c:v>
                </c:pt>
                <c:pt idx="1136">
                  <c:v>39982</c:v>
                </c:pt>
                <c:pt idx="1137">
                  <c:v>39983</c:v>
                </c:pt>
                <c:pt idx="1138">
                  <c:v>39986</c:v>
                </c:pt>
                <c:pt idx="1139">
                  <c:v>39987</c:v>
                </c:pt>
                <c:pt idx="1140">
                  <c:v>39988</c:v>
                </c:pt>
                <c:pt idx="1141">
                  <c:v>39989</c:v>
                </c:pt>
                <c:pt idx="1142">
                  <c:v>39990</c:v>
                </c:pt>
                <c:pt idx="1143">
                  <c:v>39993</c:v>
                </c:pt>
                <c:pt idx="1144">
                  <c:v>39994</c:v>
                </c:pt>
                <c:pt idx="1145">
                  <c:v>39995</c:v>
                </c:pt>
                <c:pt idx="1146">
                  <c:v>39996</c:v>
                </c:pt>
                <c:pt idx="1147">
                  <c:v>40000</c:v>
                </c:pt>
                <c:pt idx="1148">
                  <c:v>40001</c:v>
                </c:pt>
                <c:pt idx="1149">
                  <c:v>40002</c:v>
                </c:pt>
                <c:pt idx="1150">
                  <c:v>40003</c:v>
                </c:pt>
                <c:pt idx="1151">
                  <c:v>40004</c:v>
                </c:pt>
                <c:pt idx="1152">
                  <c:v>40007</c:v>
                </c:pt>
                <c:pt idx="1153">
                  <c:v>40008</c:v>
                </c:pt>
                <c:pt idx="1154">
                  <c:v>40009</c:v>
                </c:pt>
                <c:pt idx="1155">
                  <c:v>40010</c:v>
                </c:pt>
                <c:pt idx="1156">
                  <c:v>40011</c:v>
                </c:pt>
                <c:pt idx="1157">
                  <c:v>40014</c:v>
                </c:pt>
                <c:pt idx="1158">
                  <c:v>40015</c:v>
                </c:pt>
                <c:pt idx="1159">
                  <c:v>40016</c:v>
                </c:pt>
                <c:pt idx="1160">
                  <c:v>40017</c:v>
                </c:pt>
                <c:pt idx="1161">
                  <c:v>40018</c:v>
                </c:pt>
                <c:pt idx="1162">
                  <c:v>40021</c:v>
                </c:pt>
                <c:pt idx="1163">
                  <c:v>40022</c:v>
                </c:pt>
                <c:pt idx="1164">
                  <c:v>40023</c:v>
                </c:pt>
                <c:pt idx="1165">
                  <c:v>40024</c:v>
                </c:pt>
                <c:pt idx="1166">
                  <c:v>40025</c:v>
                </c:pt>
                <c:pt idx="1167">
                  <c:v>40028</c:v>
                </c:pt>
                <c:pt idx="1168">
                  <c:v>40029</c:v>
                </c:pt>
                <c:pt idx="1169">
                  <c:v>40030</c:v>
                </c:pt>
                <c:pt idx="1170">
                  <c:v>40031</c:v>
                </c:pt>
                <c:pt idx="1171">
                  <c:v>40032</c:v>
                </c:pt>
                <c:pt idx="1172">
                  <c:v>40035</c:v>
                </c:pt>
                <c:pt idx="1173">
                  <c:v>40036</c:v>
                </c:pt>
                <c:pt idx="1174">
                  <c:v>40037</c:v>
                </c:pt>
                <c:pt idx="1175">
                  <c:v>40038</c:v>
                </c:pt>
                <c:pt idx="1176">
                  <c:v>40039</c:v>
                </c:pt>
                <c:pt idx="1177">
                  <c:v>40042</c:v>
                </c:pt>
                <c:pt idx="1178">
                  <c:v>40043</c:v>
                </c:pt>
                <c:pt idx="1179">
                  <c:v>40044</c:v>
                </c:pt>
                <c:pt idx="1180">
                  <c:v>40045</c:v>
                </c:pt>
                <c:pt idx="1181">
                  <c:v>40046</c:v>
                </c:pt>
                <c:pt idx="1182">
                  <c:v>40049</c:v>
                </c:pt>
                <c:pt idx="1183">
                  <c:v>40050</c:v>
                </c:pt>
                <c:pt idx="1184">
                  <c:v>40051</c:v>
                </c:pt>
                <c:pt idx="1185">
                  <c:v>40052</c:v>
                </c:pt>
                <c:pt idx="1186">
                  <c:v>40053</c:v>
                </c:pt>
                <c:pt idx="1187">
                  <c:v>40056</c:v>
                </c:pt>
                <c:pt idx="1188">
                  <c:v>40057</c:v>
                </c:pt>
                <c:pt idx="1189">
                  <c:v>40058</c:v>
                </c:pt>
                <c:pt idx="1190">
                  <c:v>40059</c:v>
                </c:pt>
                <c:pt idx="1191">
                  <c:v>40060</c:v>
                </c:pt>
                <c:pt idx="1192">
                  <c:v>40064</c:v>
                </c:pt>
                <c:pt idx="1193">
                  <c:v>40065</c:v>
                </c:pt>
                <c:pt idx="1194">
                  <c:v>40066</c:v>
                </c:pt>
                <c:pt idx="1195">
                  <c:v>40067</c:v>
                </c:pt>
                <c:pt idx="1196">
                  <c:v>40070</c:v>
                </c:pt>
                <c:pt idx="1197">
                  <c:v>40071</c:v>
                </c:pt>
                <c:pt idx="1198">
                  <c:v>40072</c:v>
                </c:pt>
                <c:pt idx="1199">
                  <c:v>40073</c:v>
                </c:pt>
                <c:pt idx="1200">
                  <c:v>40074</c:v>
                </c:pt>
                <c:pt idx="1201">
                  <c:v>40077</c:v>
                </c:pt>
                <c:pt idx="1202">
                  <c:v>40078</c:v>
                </c:pt>
                <c:pt idx="1203">
                  <c:v>40079</c:v>
                </c:pt>
                <c:pt idx="1204">
                  <c:v>40080</c:v>
                </c:pt>
                <c:pt idx="1205">
                  <c:v>40081</c:v>
                </c:pt>
                <c:pt idx="1206">
                  <c:v>40084</c:v>
                </c:pt>
                <c:pt idx="1207">
                  <c:v>40085</c:v>
                </c:pt>
                <c:pt idx="1208">
                  <c:v>40086</c:v>
                </c:pt>
                <c:pt idx="1209">
                  <c:v>40087</c:v>
                </c:pt>
                <c:pt idx="1210">
                  <c:v>40088</c:v>
                </c:pt>
                <c:pt idx="1211">
                  <c:v>40091</c:v>
                </c:pt>
                <c:pt idx="1212">
                  <c:v>40092</c:v>
                </c:pt>
                <c:pt idx="1213">
                  <c:v>40093</c:v>
                </c:pt>
                <c:pt idx="1214">
                  <c:v>40094</c:v>
                </c:pt>
                <c:pt idx="1215">
                  <c:v>40095</c:v>
                </c:pt>
                <c:pt idx="1216">
                  <c:v>40098</c:v>
                </c:pt>
                <c:pt idx="1217">
                  <c:v>40099</c:v>
                </c:pt>
                <c:pt idx="1218">
                  <c:v>40100</c:v>
                </c:pt>
                <c:pt idx="1219">
                  <c:v>40101</c:v>
                </c:pt>
                <c:pt idx="1220">
                  <c:v>40102</c:v>
                </c:pt>
                <c:pt idx="1221">
                  <c:v>40105</c:v>
                </c:pt>
                <c:pt idx="1222">
                  <c:v>40106</c:v>
                </c:pt>
                <c:pt idx="1223">
                  <c:v>40107</c:v>
                </c:pt>
                <c:pt idx="1224">
                  <c:v>40108</c:v>
                </c:pt>
                <c:pt idx="1225">
                  <c:v>40109</c:v>
                </c:pt>
                <c:pt idx="1226">
                  <c:v>40112</c:v>
                </c:pt>
                <c:pt idx="1227">
                  <c:v>40113</c:v>
                </c:pt>
                <c:pt idx="1228">
                  <c:v>40114</c:v>
                </c:pt>
                <c:pt idx="1229">
                  <c:v>40115</c:v>
                </c:pt>
                <c:pt idx="1230">
                  <c:v>40116</c:v>
                </c:pt>
                <c:pt idx="1231">
                  <c:v>40119</c:v>
                </c:pt>
                <c:pt idx="1232">
                  <c:v>40120</c:v>
                </c:pt>
                <c:pt idx="1233">
                  <c:v>40121</c:v>
                </c:pt>
                <c:pt idx="1234">
                  <c:v>40122</c:v>
                </c:pt>
                <c:pt idx="1235">
                  <c:v>40123</c:v>
                </c:pt>
                <c:pt idx="1236">
                  <c:v>40126</c:v>
                </c:pt>
                <c:pt idx="1237">
                  <c:v>40127</c:v>
                </c:pt>
                <c:pt idx="1238">
                  <c:v>40128</c:v>
                </c:pt>
                <c:pt idx="1239">
                  <c:v>40129</c:v>
                </c:pt>
                <c:pt idx="1240">
                  <c:v>40130</c:v>
                </c:pt>
                <c:pt idx="1241">
                  <c:v>40133</c:v>
                </c:pt>
                <c:pt idx="1242">
                  <c:v>40134</c:v>
                </c:pt>
                <c:pt idx="1243">
                  <c:v>40135</c:v>
                </c:pt>
                <c:pt idx="1244">
                  <c:v>40136</c:v>
                </c:pt>
                <c:pt idx="1245">
                  <c:v>40137</c:v>
                </c:pt>
                <c:pt idx="1246">
                  <c:v>40140</c:v>
                </c:pt>
                <c:pt idx="1247">
                  <c:v>40141</c:v>
                </c:pt>
                <c:pt idx="1248">
                  <c:v>40142</c:v>
                </c:pt>
                <c:pt idx="1249">
                  <c:v>40144</c:v>
                </c:pt>
                <c:pt idx="1250">
                  <c:v>40147</c:v>
                </c:pt>
                <c:pt idx="1251">
                  <c:v>40148</c:v>
                </c:pt>
                <c:pt idx="1252">
                  <c:v>40149</c:v>
                </c:pt>
                <c:pt idx="1253">
                  <c:v>40150</c:v>
                </c:pt>
                <c:pt idx="1254">
                  <c:v>40151</c:v>
                </c:pt>
                <c:pt idx="1255">
                  <c:v>40154</c:v>
                </c:pt>
                <c:pt idx="1256">
                  <c:v>40155</c:v>
                </c:pt>
                <c:pt idx="1257">
                  <c:v>40156</c:v>
                </c:pt>
                <c:pt idx="1258">
                  <c:v>40157</c:v>
                </c:pt>
                <c:pt idx="1259">
                  <c:v>40158</c:v>
                </c:pt>
                <c:pt idx="1260">
                  <c:v>40161</c:v>
                </c:pt>
                <c:pt idx="1261">
                  <c:v>40162</c:v>
                </c:pt>
                <c:pt idx="1262">
                  <c:v>40163</c:v>
                </c:pt>
                <c:pt idx="1263">
                  <c:v>40164</c:v>
                </c:pt>
                <c:pt idx="1264">
                  <c:v>40165</c:v>
                </c:pt>
                <c:pt idx="1265">
                  <c:v>40168</c:v>
                </c:pt>
                <c:pt idx="1266">
                  <c:v>40169</c:v>
                </c:pt>
                <c:pt idx="1267">
                  <c:v>40170</c:v>
                </c:pt>
                <c:pt idx="1268">
                  <c:v>40171</c:v>
                </c:pt>
                <c:pt idx="1269">
                  <c:v>40175</c:v>
                </c:pt>
                <c:pt idx="1270">
                  <c:v>40176</c:v>
                </c:pt>
                <c:pt idx="1271">
                  <c:v>40177</c:v>
                </c:pt>
                <c:pt idx="1272">
                  <c:v>40178</c:v>
                </c:pt>
                <c:pt idx="1273">
                  <c:v>40182</c:v>
                </c:pt>
                <c:pt idx="1274">
                  <c:v>40183</c:v>
                </c:pt>
                <c:pt idx="1275">
                  <c:v>40184</c:v>
                </c:pt>
                <c:pt idx="1276">
                  <c:v>40185</c:v>
                </c:pt>
                <c:pt idx="1277">
                  <c:v>40186</c:v>
                </c:pt>
                <c:pt idx="1278">
                  <c:v>40189</c:v>
                </c:pt>
                <c:pt idx="1279">
                  <c:v>40190</c:v>
                </c:pt>
                <c:pt idx="1280">
                  <c:v>40191</c:v>
                </c:pt>
                <c:pt idx="1281">
                  <c:v>40192</c:v>
                </c:pt>
                <c:pt idx="1282">
                  <c:v>40193</c:v>
                </c:pt>
                <c:pt idx="1283">
                  <c:v>40197</c:v>
                </c:pt>
                <c:pt idx="1284">
                  <c:v>40198</c:v>
                </c:pt>
                <c:pt idx="1285">
                  <c:v>40199</c:v>
                </c:pt>
                <c:pt idx="1286">
                  <c:v>40200</c:v>
                </c:pt>
                <c:pt idx="1287">
                  <c:v>40203</c:v>
                </c:pt>
                <c:pt idx="1288">
                  <c:v>40204</c:v>
                </c:pt>
                <c:pt idx="1289">
                  <c:v>40205</c:v>
                </c:pt>
                <c:pt idx="1290">
                  <c:v>40206</c:v>
                </c:pt>
                <c:pt idx="1291">
                  <c:v>40207</c:v>
                </c:pt>
                <c:pt idx="1292">
                  <c:v>40210</c:v>
                </c:pt>
                <c:pt idx="1293">
                  <c:v>40211</c:v>
                </c:pt>
                <c:pt idx="1294">
                  <c:v>40212</c:v>
                </c:pt>
                <c:pt idx="1295">
                  <c:v>40213</c:v>
                </c:pt>
                <c:pt idx="1296">
                  <c:v>40214</c:v>
                </c:pt>
                <c:pt idx="1297">
                  <c:v>40217</c:v>
                </c:pt>
                <c:pt idx="1298">
                  <c:v>40218</c:v>
                </c:pt>
                <c:pt idx="1299">
                  <c:v>40219</c:v>
                </c:pt>
                <c:pt idx="1300">
                  <c:v>40220</c:v>
                </c:pt>
                <c:pt idx="1301">
                  <c:v>40221</c:v>
                </c:pt>
                <c:pt idx="1302">
                  <c:v>40225</c:v>
                </c:pt>
                <c:pt idx="1303">
                  <c:v>40226</c:v>
                </c:pt>
                <c:pt idx="1304">
                  <c:v>40227</c:v>
                </c:pt>
                <c:pt idx="1305">
                  <c:v>40228</c:v>
                </c:pt>
                <c:pt idx="1306">
                  <c:v>40231</c:v>
                </c:pt>
                <c:pt idx="1307">
                  <c:v>40232</c:v>
                </c:pt>
                <c:pt idx="1308">
                  <c:v>40233</c:v>
                </c:pt>
                <c:pt idx="1309">
                  <c:v>40234</c:v>
                </c:pt>
                <c:pt idx="1310">
                  <c:v>40235</c:v>
                </c:pt>
                <c:pt idx="1311">
                  <c:v>40238</c:v>
                </c:pt>
                <c:pt idx="1312">
                  <c:v>40239</c:v>
                </c:pt>
                <c:pt idx="1313">
                  <c:v>40240</c:v>
                </c:pt>
                <c:pt idx="1314">
                  <c:v>40241</c:v>
                </c:pt>
                <c:pt idx="1315">
                  <c:v>40242</c:v>
                </c:pt>
                <c:pt idx="1316">
                  <c:v>40245</c:v>
                </c:pt>
                <c:pt idx="1317">
                  <c:v>40246</c:v>
                </c:pt>
                <c:pt idx="1318">
                  <c:v>40247</c:v>
                </c:pt>
                <c:pt idx="1319">
                  <c:v>40248</c:v>
                </c:pt>
                <c:pt idx="1320">
                  <c:v>40249</c:v>
                </c:pt>
                <c:pt idx="1321">
                  <c:v>40252</c:v>
                </c:pt>
                <c:pt idx="1322">
                  <c:v>40253</c:v>
                </c:pt>
                <c:pt idx="1323">
                  <c:v>40254</c:v>
                </c:pt>
                <c:pt idx="1324">
                  <c:v>40255</c:v>
                </c:pt>
                <c:pt idx="1325">
                  <c:v>40256</c:v>
                </c:pt>
                <c:pt idx="1326">
                  <c:v>40259</c:v>
                </c:pt>
                <c:pt idx="1327">
                  <c:v>40260</c:v>
                </c:pt>
                <c:pt idx="1328">
                  <c:v>40261</c:v>
                </c:pt>
                <c:pt idx="1329">
                  <c:v>40262</c:v>
                </c:pt>
                <c:pt idx="1330">
                  <c:v>40263</c:v>
                </c:pt>
                <c:pt idx="1331">
                  <c:v>40266</c:v>
                </c:pt>
                <c:pt idx="1332">
                  <c:v>40267</c:v>
                </c:pt>
                <c:pt idx="1333">
                  <c:v>40268</c:v>
                </c:pt>
                <c:pt idx="1334">
                  <c:v>40269</c:v>
                </c:pt>
                <c:pt idx="1335">
                  <c:v>40273</c:v>
                </c:pt>
                <c:pt idx="1336">
                  <c:v>40274</c:v>
                </c:pt>
                <c:pt idx="1337">
                  <c:v>40275</c:v>
                </c:pt>
                <c:pt idx="1338">
                  <c:v>40276</c:v>
                </c:pt>
                <c:pt idx="1339">
                  <c:v>40277</c:v>
                </c:pt>
                <c:pt idx="1340">
                  <c:v>40280</c:v>
                </c:pt>
                <c:pt idx="1341">
                  <c:v>40281</c:v>
                </c:pt>
                <c:pt idx="1342">
                  <c:v>40282</c:v>
                </c:pt>
                <c:pt idx="1343">
                  <c:v>40283</c:v>
                </c:pt>
                <c:pt idx="1344">
                  <c:v>40284</c:v>
                </c:pt>
                <c:pt idx="1345">
                  <c:v>40287</c:v>
                </c:pt>
                <c:pt idx="1346">
                  <c:v>40288</c:v>
                </c:pt>
                <c:pt idx="1347">
                  <c:v>40289</c:v>
                </c:pt>
                <c:pt idx="1348">
                  <c:v>40290</c:v>
                </c:pt>
                <c:pt idx="1349">
                  <c:v>40291</c:v>
                </c:pt>
                <c:pt idx="1350">
                  <c:v>40294</c:v>
                </c:pt>
                <c:pt idx="1351">
                  <c:v>40295</c:v>
                </c:pt>
                <c:pt idx="1352">
                  <c:v>40296</c:v>
                </c:pt>
                <c:pt idx="1353">
                  <c:v>40297</c:v>
                </c:pt>
                <c:pt idx="1354">
                  <c:v>40298</c:v>
                </c:pt>
                <c:pt idx="1355">
                  <c:v>40301</c:v>
                </c:pt>
                <c:pt idx="1356">
                  <c:v>40302</c:v>
                </c:pt>
                <c:pt idx="1357">
                  <c:v>40303</c:v>
                </c:pt>
                <c:pt idx="1358">
                  <c:v>40304</c:v>
                </c:pt>
                <c:pt idx="1359">
                  <c:v>40305</c:v>
                </c:pt>
                <c:pt idx="1360">
                  <c:v>40308</c:v>
                </c:pt>
                <c:pt idx="1361">
                  <c:v>40309</c:v>
                </c:pt>
                <c:pt idx="1362">
                  <c:v>40310</c:v>
                </c:pt>
                <c:pt idx="1363">
                  <c:v>40311</c:v>
                </c:pt>
                <c:pt idx="1364">
                  <c:v>40312</c:v>
                </c:pt>
                <c:pt idx="1365">
                  <c:v>40315</c:v>
                </c:pt>
                <c:pt idx="1366">
                  <c:v>40316</c:v>
                </c:pt>
                <c:pt idx="1367">
                  <c:v>40317</c:v>
                </c:pt>
                <c:pt idx="1368">
                  <c:v>40318</c:v>
                </c:pt>
                <c:pt idx="1369">
                  <c:v>40319</c:v>
                </c:pt>
                <c:pt idx="1370">
                  <c:v>40322</c:v>
                </c:pt>
                <c:pt idx="1371">
                  <c:v>40323</c:v>
                </c:pt>
                <c:pt idx="1372">
                  <c:v>40324</c:v>
                </c:pt>
                <c:pt idx="1373">
                  <c:v>40325</c:v>
                </c:pt>
                <c:pt idx="1374">
                  <c:v>40326</c:v>
                </c:pt>
                <c:pt idx="1375">
                  <c:v>40330</c:v>
                </c:pt>
                <c:pt idx="1376">
                  <c:v>40331</c:v>
                </c:pt>
                <c:pt idx="1377">
                  <c:v>40332</c:v>
                </c:pt>
                <c:pt idx="1378">
                  <c:v>40333</c:v>
                </c:pt>
                <c:pt idx="1379">
                  <c:v>40336</c:v>
                </c:pt>
                <c:pt idx="1380">
                  <c:v>40337</c:v>
                </c:pt>
                <c:pt idx="1381">
                  <c:v>40338</c:v>
                </c:pt>
                <c:pt idx="1382">
                  <c:v>40339</c:v>
                </c:pt>
                <c:pt idx="1383">
                  <c:v>40340</c:v>
                </c:pt>
                <c:pt idx="1384">
                  <c:v>40343</c:v>
                </c:pt>
                <c:pt idx="1385">
                  <c:v>40344</c:v>
                </c:pt>
                <c:pt idx="1386">
                  <c:v>40345</c:v>
                </c:pt>
                <c:pt idx="1387">
                  <c:v>40346</c:v>
                </c:pt>
                <c:pt idx="1388">
                  <c:v>40347</c:v>
                </c:pt>
                <c:pt idx="1389">
                  <c:v>40350</c:v>
                </c:pt>
                <c:pt idx="1390">
                  <c:v>40351</c:v>
                </c:pt>
                <c:pt idx="1391">
                  <c:v>40352</c:v>
                </c:pt>
                <c:pt idx="1392">
                  <c:v>40353</c:v>
                </c:pt>
                <c:pt idx="1393">
                  <c:v>40354</c:v>
                </c:pt>
                <c:pt idx="1394">
                  <c:v>40357</c:v>
                </c:pt>
                <c:pt idx="1395">
                  <c:v>40358</c:v>
                </c:pt>
                <c:pt idx="1396">
                  <c:v>40359</c:v>
                </c:pt>
                <c:pt idx="1397">
                  <c:v>40360</c:v>
                </c:pt>
                <c:pt idx="1398">
                  <c:v>40361</c:v>
                </c:pt>
                <c:pt idx="1399">
                  <c:v>40365</c:v>
                </c:pt>
                <c:pt idx="1400">
                  <c:v>40366</c:v>
                </c:pt>
                <c:pt idx="1401">
                  <c:v>40367</c:v>
                </c:pt>
                <c:pt idx="1402">
                  <c:v>40368</c:v>
                </c:pt>
                <c:pt idx="1403">
                  <c:v>40371</c:v>
                </c:pt>
                <c:pt idx="1404">
                  <c:v>40372</c:v>
                </c:pt>
                <c:pt idx="1405">
                  <c:v>40373</c:v>
                </c:pt>
                <c:pt idx="1406">
                  <c:v>40374</c:v>
                </c:pt>
                <c:pt idx="1407">
                  <c:v>40375</c:v>
                </c:pt>
                <c:pt idx="1408">
                  <c:v>40378</c:v>
                </c:pt>
                <c:pt idx="1409">
                  <c:v>40379</c:v>
                </c:pt>
                <c:pt idx="1410">
                  <c:v>40380</c:v>
                </c:pt>
                <c:pt idx="1411">
                  <c:v>40381</c:v>
                </c:pt>
                <c:pt idx="1412">
                  <c:v>40382</c:v>
                </c:pt>
                <c:pt idx="1413">
                  <c:v>40385</c:v>
                </c:pt>
                <c:pt idx="1414">
                  <c:v>40386</c:v>
                </c:pt>
                <c:pt idx="1415">
                  <c:v>40387</c:v>
                </c:pt>
                <c:pt idx="1416">
                  <c:v>40388</c:v>
                </c:pt>
                <c:pt idx="1417">
                  <c:v>40389</c:v>
                </c:pt>
                <c:pt idx="1418">
                  <c:v>40392</c:v>
                </c:pt>
                <c:pt idx="1419">
                  <c:v>40393</c:v>
                </c:pt>
                <c:pt idx="1420">
                  <c:v>40394</c:v>
                </c:pt>
                <c:pt idx="1421">
                  <c:v>40395</c:v>
                </c:pt>
                <c:pt idx="1422">
                  <c:v>40396</c:v>
                </c:pt>
                <c:pt idx="1423">
                  <c:v>40399</c:v>
                </c:pt>
                <c:pt idx="1424">
                  <c:v>40400</c:v>
                </c:pt>
                <c:pt idx="1425">
                  <c:v>40401</c:v>
                </c:pt>
                <c:pt idx="1426">
                  <c:v>40402</c:v>
                </c:pt>
                <c:pt idx="1427">
                  <c:v>40403</c:v>
                </c:pt>
                <c:pt idx="1428">
                  <c:v>40406</c:v>
                </c:pt>
                <c:pt idx="1429">
                  <c:v>40407</c:v>
                </c:pt>
                <c:pt idx="1430">
                  <c:v>40408</c:v>
                </c:pt>
                <c:pt idx="1431">
                  <c:v>40409</c:v>
                </c:pt>
                <c:pt idx="1432">
                  <c:v>40410</c:v>
                </c:pt>
                <c:pt idx="1433">
                  <c:v>40413</c:v>
                </c:pt>
                <c:pt idx="1434">
                  <c:v>40414</c:v>
                </c:pt>
                <c:pt idx="1435">
                  <c:v>40415</c:v>
                </c:pt>
                <c:pt idx="1436">
                  <c:v>40416</c:v>
                </c:pt>
                <c:pt idx="1437">
                  <c:v>40417</c:v>
                </c:pt>
                <c:pt idx="1438">
                  <c:v>40420</c:v>
                </c:pt>
                <c:pt idx="1439">
                  <c:v>40421</c:v>
                </c:pt>
                <c:pt idx="1440">
                  <c:v>40422</c:v>
                </c:pt>
                <c:pt idx="1441">
                  <c:v>40423</c:v>
                </c:pt>
                <c:pt idx="1442">
                  <c:v>40424</c:v>
                </c:pt>
                <c:pt idx="1443">
                  <c:v>40428</c:v>
                </c:pt>
                <c:pt idx="1444">
                  <c:v>40429</c:v>
                </c:pt>
                <c:pt idx="1445">
                  <c:v>40430</c:v>
                </c:pt>
                <c:pt idx="1446">
                  <c:v>40431</c:v>
                </c:pt>
                <c:pt idx="1447">
                  <c:v>40434</c:v>
                </c:pt>
                <c:pt idx="1448">
                  <c:v>40435</c:v>
                </c:pt>
                <c:pt idx="1449">
                  <c:v>40436</c:v>
                </c:pt>
                <c:pt idx="1450">
                  <c:v>40437</c:v>
                </c:pt>
                <c:pt idx="1451">
                  <c:v>40438</c:v>
                </c:pt>
                <c:pt idx="1452">
                  <c:v>40441</c:v>
                </c:pt>
                <c:pt idx="1453">
                  <c:v>40442</c:v>
                </c:pt>
                <c:pt idx="1454">
                  <c:v>40443</c:v>
                </c:pt>
                <c:pt idx="1455">
                  <c:v>40444</c:v>
                </c:pt>
                <c:pt idx="1456">
                  <c:v>40445</c:v>
                </c:pt>
                <c:pt idx="1457">
                  <c:v>40448</c:v>
                </c:pt>
                <c:pt idx="1458">
                  <c:v>40449</c:v>
                </c:pt>
                <c:pt idx="1459">
                  <c:v>40450</c:v>
                </c:pt>
                <c:pt idx="1460">
                  <c:v>40451</c:v>
                </c:pt>
                <c:pt idx="1461">
                  <c:v>40452</c:v>
                </c:pt>
                <c:pt idx="1462">
                  <c:v>40455</c:v>
                </c:pt>
                <c:pt idx="1463">
                  <c:v>40456</c:v>
                </c:pt>
                <c:pt idx="1464">
                  <c:v>40457</c:v>
                </c:pt>
                <c:pt idx="1465">
                  <c:v>40458</c:v>
                </c:pt>
                <c:pt idx="1466">
                  <c:v>40459</c:v>
                </c:pt>
                <c:pt idx="1467">
                  <c:v>40462</c:v>
                </c:pt>
                <c:pt idx="1468">
                  <c:v>40463</c:v>
                </c:pt>
                <c:pt idx="1469">
                  <c:v>40464</c:v>
                </c:pt>
                <c:pt idx="1470">
                  <c:v>40465</c:v>
                </c:pt>
                <c:pt idx="1471">
                  <c:v>40466</c:v>
                </c:pt>
                <c:pt idx="1472">
                  <c:v>40469</c:v>
                </c:pt>
                <c:pt idx="1473">
                  <c:v>40470</c:v>
                </c:pt>
                <c:pt idx="1474">
                  <c:v>40471</c:v>
                </c:pt>
                <c:pt idx="1475">
                  <c:v>40472</c:v>
                </c:pt>
                <c:pt idx="1476">
                  <c:v>40473</c:v>
                </c:pt>
                <c:pt idx="1477">
                  <c:v>40476</c:v>
                </c:pt>
                <c:pt idx="1478">
                  <c:v>40477</c:v>
                </c:pt>
                <c:pt idx="1479">
                  <c:v>40478</c:v>
                </c:pt>
                <c:pt idx="1480">
                  <c:v>40479</c:v>
                </c:pt>
                <c:pt idx="1481">
                  <c:v>40480</c:v>
                </c:pt>
                <c:pt idx="1482">
                  <c:v>40483</c:v>
                </c:pt>
                <c:pt idx="1483">
                  <c:v>40484</c:v>
                </c:pt>
                <c:pt idx="1484">
                  <c:v>40485</c:v>
                </c:pt>
                <c:pt idx="1485">
                  <c:v>40486</c:v>
                </c:pt>
                <c:pt idx="1486">
                  <c:v>40487</c:v>
                </c:pt>
                <c:pt idx="1487">
                  <c:v>40490</c:v>
                </c:pt>
                <c:pt idx="1488">
                  <c:v>40491</c:v>
                </c:pt>
                <c:pt idx="1489">
                  <c:v>40492</c:v>
                </c:pt>
                <c:pt idx="1490">
                  <c:v>40493</c:v>
                </c:pt>
                <c:pt idx="1491">
                  <c:v>40494</c:v>
                </c:pt>
                <c:pt idx="1492">
                  <c:v>40497</c:v>
                </c:pt>
                <c:pt idx="1493">
                  <c:v>40498</c:v>
                </c:pt>
                <c:pt idx="1494">
                  <c:v>40499</c:v>
                </c:pt>
                <c:pt idx="1495">
                  <c:v>40500</c:v>
                </c:pt>
                <c:pt idx="1496">
                  <c:v>40501</c:v>
                </c:pt>
                <c:pt idx="1497">
                  <c:v>40504</c:v>
                </c:pt>
                <c:pt idx="1498">
                  <c:v>40505</c:v>
                </c:pt>
                <c:pt idx="1499">
                  <c:v>40506</c:v>
                </c:pt>
                <c:pt idx="1500">
                  <c:v>40508</c:v>
                </c:pt>
                <c:pt idx="1501">
                  <c:v>40511</c:v>
                </c:pt>
                <c:pt idx="1502">
                  <c:v>40512</c:v>
                </c:pt>
                <c:pt idx="1503">
                  <c:v>40513</c:v>
                </c:pt>
                <c:pt idx="1504">
                  <c:v>40514</c:v>
                </c:pt>
                <c:pt idx="1505">
                  <c:v>40515</c:v>
                </c:pt>
                <c:pt idx="1506">
                  <c:v>40518</c:v>
                </c:pt>
                <c:pt idx="1507">
                  <c:v>40519</c:v>
                </c:pt>
                <c:pt idx="1508">
                  <c:v>40520</c:v>
                </c:pt>
                <c:pt idx="1509">
                  <c:v>40521</c:v>
                </c:pt>
                <c:pt idx="1510">
                  <c:v>40522</c:v>
                </c:pt>
                <c:pt idx="1511">
                  <c:v>40525</c:v>
                </c:pt>
                <c:pt idx="1512">
                  <c:v>40526</c:v>
                </c:pt>
                <c:pt idx="1513">
                  <c:v>40527</c:v>
                </c:pt>
                <c:pt idx="1514">
                  <c:v>40528</c:v>
                </c:pt>
                <c:pt idx="1515">
                  <c:v>40529</c:v>
                </c:pt>
                <c:pt idx="1516">
                  <c:v>40532</c:v>
                </c:pt>
                <c:pt idx="1517">
                  <c:v>40533</c:v>
                </c:pt>
                <c:pt idx="1518">
                  <c:v>40534</c:v>
                </c:pt>
                <c:pt idx="1519">
                  <c:v>40535</c:v>
                </c:pt>
                <c:pt idx="1520">
                  <c:v>40539</c:v>
                </c:pt>
                <c:pt idx="1521">
                  <c:v>40540</c:v>
                </c:pt>
                <c:pt idx="1522">
                  <c:v>40541</c:v>
                </c:pt>
                <c:pt idx="1523">
                  <c:v>40542</c:v>
                </c:pt>
                <c:pt idx="1524">
                  <c:v>40543</c:v>
                </c:pt>
                <c:pt idx="1525">
                  <c:v>40546</c:v>
                </c:pt>
                <c:pt idx="1526">
                  <c:v>40547</c:v>
                </c:pt>
                <c:pt idx="1527">
                  <c:v>40548</c:v>
                </c:pt>
                <c:pt idx="1528">
                  <c:v>40549</c:v>
                </c:pt>
                <c:pt idx="1529">
                  <c:v>40550</c:v>
                </c:pt>
                <c:pt idx="1530">
                  <c:v>40553</c:v>
                </c:pt>
                <c:pt idx="1531">
                  <c:v>40554</c:v>
                </c:pt>
                <c:pt idx="1532">
                  <c:v>40555</c:v>
                </c:pt>
                <c:pt idx="1533">
                  <c:v>40556</c:v>
                </c:pt>
                <c:pt idx="1534">
                  <c:v>40557</c:v>
                </c:pt>
                <c:pt idx="1535">
                  <c:v>40561</c:v>
                </c:pt>
                <c:pt idx="1536">
                  <c:v>40562</c:v>
                </c:pt>
                <c:pt idx="1537">
                  <c:v>40563</c:v>
                </c:pt>
                <c:pt idx="1538">
                  <c:v>40564</c:v>
                </c:pt>
                <c:pt idx="1539">
                  <c:v>40567</c:v>
                </c:pt>
                <c:pt idx="1540">
                  <c:v>40568</c:v>
                </c:pt>
                <c:pt idx="1541">
                  <c:v>40569</c:v>
                </c:pt>
                <c:pt idx="1542">
                  <c:v>40570</c:v>
                </c:pt>
                <c:pt idx="1543">
                  <c:v>40571</c:v>
                </c:pt>
                <c:pt idx="1544">
                  <c:v>40574</c:v>
                </c:pt>
                <c:pt idx="1545">
                  <c:v>40575</c:v>
                </c:pt>
                <c:pt idx="1546">
                  <c:v>40576</c:v>
                </c:pt>
                <c:pt idx="1547">
                  <c:v>40577</c:v>
                </c:pt>
                <c:pt idx="1548">
                  <c:v>40578</c:v>
                </c:pt>
                <c:pt idx="1549">
                  <c:v>40581</c:v>
                </c:pt>
                <c:pt idx="1550">
                  <c:v>40582</c:v>
                </c:pt>
                <c:pt idx="1551">
                  <c:v>40583</c:v>
                </c:pt>
                <c:pt idx="1552">
                  <c:v>40584</c:v>
                </c:pt>
                <c:pt idx="1553">
                  <c:v>40585</c:v>
                </c:pt>
                <c:pt idx="1554">
                  <c:v>40588</c:v>
                </c:pt>
                <c:pt idx="1555">
                  <c:v>40589</c:v>
                </c:pt>
                <c:pt idx="1556">
                  <c:v>40590</c:v>
                </c:pt>
                <c:pt idx="1557">
                  <c:v>40591</c:v>
                </c:pt>
                <c:pt idx="1558">
                  <c:v>40592</c:v>
                </c:pt>
                <c:pt idx="1559">
                  <c:v>40596</c:v>
                </c:pt>
                <c:pt idx="1560">
                  <c:v>40597</c:v>
                </c:pt>
                <c:pt idx="1561">
                  <c:v>40598</c:v>
                </c:pt>
                <c:pt idx="1562">
                  <c:v>40599</c:v>
                </c:pt>
                <c:pt idx="1563">
                  <c:v>40602</c:v>
                </c:pt>
                <c:pt idx="1564">
                  <c:v>40603</c:v>
                </c:pt>
                <c:pt idx="1565">
                  <c:v>40604</c:v>
                </c:pt>
                <c:pt idx="1566">
                  <c:v>40605</c:v>
                </c:pt>
                <c:pt idx="1567">
                  <c:v>40606</c:v>
                </c:pt>
                <c:pt idx="1568">
                  <c:v>40609</c:v>
                </c:pt>
                <c:pt idx="1569">
                  <c:v>40610</c:v>
                </c:pt>
                <c:pt idx="1570">
                  <c:v>40611</c:v>
                </c:pt>
                <c:pt idx="1571">
                  <c:v>40612</c:v>
                </c:pt>
                <c:pt idx="1572">
                  <c:v>40613</c:v>
                </c:pt>
                <c:pt idx="1573">
                  <c:v>40616</c:v>
                </c:pt>
                <c:pt idx="1574">
                  <c:v>40617</c:v>
                </c:pt>
                <c:pt idx="1575">
                  <c:v>40618</c:v>
                </c:pt>
                <c:pt idx="1576">
                  <c:v>40619</c:v>
                </c:pt>
                <c:pt idx="1577">
                  <c:v>40620</c:v>
                </c:pt>
                <c:pt idx="1578">
                  <c:v>40623</c:v>
                </c:pt>
                <c:pt idx="1579">
                  <c:v>40624</c:v>
                </c:pt>
                <c:pt idx="1580">
                  <c:v>40625</c:v>
                </c:pt>
                <c:pt idx="1581">
                  <c:v>40626</c:v>
                </c:pt>
                <c:pt idx="1582">
                  <c:v>40627</c:v>
                </c:pt>
                <c:pt idx="1583">
                  <c:v>40630</c:v>
                </c:pt>
                <c:pt idx="1584">
                  <c:v>40631</c:v>
                </c:pt>
                <c:pt idx="1585">
                  <c:v>40632</c:v>
                </c:pt>
                <c:pt idx="1586">
                  <c:v>40633</c:v>
                </c:pt>
                <c:pt idx="1587">
                  <c:v>40634</c:v>
                </c:pt>
                <c:pt idx="1588">
                  <c:v>40637</c:v>
                </c:pt>
                <c:pt idx="1589">
                  <c:v>40638</c:v>
                </c:pt>
                <c:pt idx="1590">
                  <c:v>40639</c:v>
                </c:pt>
                <c:pt idx="1591">
                  <c:v>40640</c:v>
                </c:pt>
                <c:pt idx="1592">
                  <c:v>40641</c:v>
                </c:pt>
                <c:pt idx="1593">
                  <c:v>40644</c:v>
                </c:pt>
                <c:pt idx="1594">
                  <c:v>40645</c:v>
                </c:pt>
                <c:pt idx="1595">
                  <c:v>40646</c:v>
                </c:pt>
                <c:pt idx="1596">
                  <c:v>40647</c:v>
                </c:pt>
                <c:pt idx="1597">
                  <c:v>40648</c:v>
                </c:pt>
                <c:pt idx="1598">
                  <c:v>40651</c:v>
                </c:pt>
                <c:pt idx="1599">
                  <c:v>40652</c:v>
                </c:pt>
                <c:pt idx="1600">
                  <c:v>40653</c:v>
                </c:pt>
                <c:pt idx="1601">
                  <c:v>40654</c:v>
                </c:pt>
                <c:pt idx="1602">
                  <c:v>40658</c:v>
                </c:pt>
                <c:pt idx="1603">
                  <c:v>40659</c:v>
                </c:pt>
                <c:pt idx="1604">
                  <c:v>40660</c:v>
                </c:pt>
                <c:pt idx="1605">
                  <c:v>40661</c:v>
                </c:pt>
                <c:pt idx="1606">
                  <c:v>40662</c:v>
                </c:pt>
                <c:pt idx="1607">
                  <c:v>40665</c:v>
                </c:pt>
                <c:pt idx="1608">
                  <c:v>40666</c:v>
                </c:pt>
                <c:pt idx="1609">
                  <c:v>40667</c:v>
                </c:pt>
                <c:pt idx="1610">
                  <c:v>40668</c:v>
                </c:pt>
                <c:pt idx="1611">
                  <c:v>40669</c:v>
                </c:pt>
                <c:pt idx="1612">
                  <c:v>40672</c:v>
                </c:pt>
                <c:pt idx="1613">
                  <c:v>40673</c:v>
                </c:pt>
                <c:pt idx="1614">
                  <c:v>40674</c:v>
                </c:pt>
                <c:pt idx="1615">
                  <c:v>40675</c:v>
                </c:pt>
                <c:pt idx="1616">
                  <c:v>40676</c:v>
                </c:pt>
                <c:pt idx="1617">
                  <c:v>40679</c:v>
                </c:pt>
                <c:pt idx="1618">
                  <c:v>40680</c:v>
                </c:pt>
                <c:pt idx="1619">
                  <c:v>40681</c:v>
                </c:pt>
                <c:pt idx="1620">
                  <c:v>40682</c:v>
                </c:pt>
                <c:pt idx="1621">
                  <c:v>40683</c:v>
                </c:pt>
                <c:pt idx="1622">
                  <c:v>40686</c:v>
                </c:pt>
                <c:pt idx="1623">
                  <c:v>40687</c:v>
                </c:pt>
                <c:pt idx="1624">
                  <c:v>40688</c:v>
                </c:pt>
                <c:pt idx="1625">
                  <c:v>40689</c:v>
                </c:pt>
                <c:pt idx="1626">
                  <c:v>40690</c:v>
                </c:pt>
                <c:pt idx="1627">
                  <c:v>40694</c:v>
                </c:pt>
                <c:pt idx="1628">
                  <c:v>40695</c:v>
                </c:pt>
                <c:pt idx="1629">
                  <c:v>40696</c:v>
                </c:pt>
                <c:pt idx="1630">
                  <c:v>40697</c:v>
                </c:pt>
                <c:pt idx="1631">
                  <c:v>40700</c:v>
                </c:pt>
                <c:pt idx="1632">
                  <c:v>40701</c:v>
                </c:pt>
                <c:pt idx="1633">
                  <c:v>40702</c:v>
                </c:pt>
                <c:pt idx="1634">
                  <c:v>40703</c:v>
                </c:pt>
                <c:pt idx="1635">
                  <c:v>40704</c:v>
                </c:pt>
                <c:pt idx="1636">
                  <c:v>40707</c:v>
                </c:pt>
                <c:pt idx="1637">
                  <c:v>40708</c:v>
                </c:pt>
                <c:pt idx="1638">
                  <c:v>40709</c:v>
                </c:pt>
                <c:pt idx="1639">
                  <c:v>40710</c:v>
                </c:pt>
                <c:pt idx="1640">
                  <c:v>40711</c:v>
                </c:pt>
                <c:pt idx="1641">
                  <c:v>40714</c:v>
                </c:pt>
                <c:pt idx="1642">
                  <c:v>40715</c:v>
                </c:pt>
                <c:pt idx="1643">
                  <c:v>40716</c:v>
                </c:pt>
                <c:pt idx="1644">
                  <c:v>40717</c:v>
                </c:pt>
                <c:pt idx="1645">
                  <c:v>40718</c:v>
                </c:pt>
                <c:pt idx="1646">
                  <c:v>40721</c:v>
                </c:pt>
                <c:pt idx="1647">
                  <c:v>40722</c:v>
                </c:pt>
                <c:pt idx="1648">
                  <c:v>40723</c:v>
                </c:pt>
                <c:pt idx="1649">
                  <c:v>40724</c:v>
                </c:pt>
                <c:pt idx="1650">
                  <c:v>40725</c:v>
                </c:pt>
                <c:pt idx="1651">
                  <c:v>40729</c:v>
                </c:pt>
                <c:pt idx="1652">
                  <c:v>40730</c:v>
                </c:pt>
                <c:pt idx="1653">
                  <c:v>40731</c:v>
                </c:pt>
                <c:pt idx="1654">
                  <c:v>40732</c:v>
                </c:pt>
                <c:pt idx="1655">
                  <c:v>40735</c:v>
                </c:pt>
                <c:pt idx="1656">
                  <c:v>40736</c:v>
                </c:pt>
                <c:pt idx="1657">
                  <c:v>40737</c:v>
                </c:pt>
                <c:pt idx="1658">
                  <c:v>40738</c:v>
                </c:pt>
                <c:pt idx="1659">
                  <c:v>40739</c:v>
                </c:pt>
                <c:pt idx="1660">
                  <c:v>40742</c:v>
                </c:pt>
                <c:pt idx="1661">
                  <c:v>40743</c:v>
                </c:pt>
                <c:pt idx="1662">
                  <c:v>40744</c:v>
                </c:pt>
                <c:pt idx="1663">
                  <c:v>40745</c:v>
                </c:pt>
                <c:pt idx="1664">
                  <c:v>40746</c:v>
                </c:pt>
                <c:pt idx="1665">
                  <c:v>40749</c:v>
                </c:pt>
                <c:pt idx="1666">
                  <c:v>40750</c:v>
                </c:pt>
                <c:pt idx="1667">
                  <c:v>40751</c:v>
                </c:pt>
                <c:pt idx="1668">
                  <c:v>40752</c:v>
                </c:pt>
                <c:pt idx="1669">
                  <c:v>40753</c:v>
                </c:pt>
                <c:pt idx="1670">
                  <c:v>40756</c:v>
                </c:pt>
                <c:pt idx="1671">
                  <c:v>40757</c:v>
                </c:pt>
                <c:pt idx="1672">
                  <c:v>40758</c:v>
                </c:pt>
                <c:pt idx="1673">
                  <c:v>40759</c:v>
                </c:pt>
                <c:pt idx="1674">
                  <c:v>40760</c:v>
                </c:pt>
                <c:pt idx="1675">
                  <c:v>40763</c:v>
                </c:pt>
                <c:pt idx="1676">
                  <c:v>40764</c:v>
                </c:pt>
                <c:pt idx="1677">
                  <c:v>40765</c:v>
                </c:pt>
                <c:pt idx="1678">
                  <c:v>40766</c:v>
                </c:pt>
                <c:pt idx="1679">
                  <c:v>40767</c:v>
                </c:pt>
                <c:pt idx="1680">
                  <c:v>40770</c:v>
                </c:pt>
                <c:pt idx="1681">
                  <c:v>40771</c:v>
                </c:pt>
                <c:pt idx="1682">
                  <c:v>40772</c:v>
                </c:pt>
                <c:pt idx="1683">
                  <c:v>40773</c:v>
                </c:pt>
                <c:pt idx="1684">
                  <c:v>40774</c:v>
                </c:pt>
                <c:pt idx="1685">
                  <c:v>40777</c:v>
                </c:pt>
                <c:pt idx="1686">
                  <c:v>40778</c:v>
                </c:pt>
                <c:pt idx="1687">
                  <c:v>40779</c:v>
                </c:pt>
                <c:pt idx="1688">
                  <c:v>40780</c:v>
                </c:pt>
                <c:pt idx="1689">
                  <c:v>40781</c:v>
                </c:pt>
                <c:pt idx="1690">
                  <c:v>40784</c:v>
                </c:pt>
                <c:pt idx="1691">
                  <c:v>40785</c:v>
                </c:pt>
                <c:pt idx="1692">
                  <c:v>40786</c:v>
                </c:pt>
                <c:pt idx="1693">
                  <c:v>40787</c:v>
                </c:pt>
                <c:pt idx="1694">
                  <c:v>40788</c:v>
                </c:pt>
                <c:pt idx="1695">
                  <c:v>40792</c:v>
                </c:pt>
                <c:pt idx="1696">
                  <c:v>40793</c:v>
                </c:pt>
                <c:pt idx="1697">
                  <c:v>40794</c:v>
                </c:pt>
                <c:pt idx="1698">
                  <c:v>40795</c:v>
                </c:pt>
                <c:pt idx="1699">
                  <c:v>40798</c:v>
                </c:pt>
                <c:pt idx="1700">
                  <c:v>40799</c:v>
                </c:pt>
                <c:pt idx="1701">
                  <c:v>40800</c:v>
                </c:pt>
                <c:pt idx="1702">
                  <c:v>40801</c:v>
                </c:pt>
                <c:pt idx="1703">
                  <c:v>40802</c:v>
                </c:pt>
                <c:pt idx="1704">
                  <c:v>40805</c:v>
                </c:pt>
                <c:pt idx="1705">
                  <c:v>40806</c:v>
                </c:pt>
                <c:pt idx="1706">
                  <c:v>40807</c:v>
                </c:pt>
                <c:pt idx="1707">
                  <c:v>40808</c:v>
                </c:pt>
                <c:pt idx="1708">
                  <c:v>40809</c:v>
                </c:pt>
                <c:pt idx="1709">
                  <c:v>40812</c:v>
                </c:pt>
                <c:pt idx="1710">
                  <c:v>40813</c:v>
                </c:pt>
                <c:pt idx="1711">
                  <c:v>40814</c:v>
                </c:pt>
                <c:pt idx="1712">
                  <c:v>40815</c:v>
                </c:pt>
                <c:pt idx="1713">
                  <c:v>40816</c:v>
                </c:pt>
                <c:pt idx="1714">
                  <c:v>40819</c:v>
                </c:pt>
                <c:pt idx="1715">
                  <c:v>40820</c:v>
                </c:pt>
                <c:pt idx="1716">
                  <c:v>40821</c:v>
                </c:pt>
                <c:pt idx="1717">
                  <c:v>40822</c:v>
                </c:pt>
                <c:pt idx="1718">
                  <c:v>40823</c:v>
                </c:pt>
                <c:pt idx="1719">
                  <c:v>40826</c:v>
                </c:pt>
                <c:pt idx="1720">
                  <c:v>40827</c:v>
                </c:pt>
                <c:pt idx="1721">
                  <c:v>40828</c:v>
                </c:pt>
                <c:pt idx="1722">
                  <c:v>40829</c:v>
                </c:pt>
                <c:pt idx="1723">
                  <c:v>40830</c:v>
                </c:pt>
                <c:pt idx="1724">
                  <c:v>40833</c:v>
                </c:pt>
                <c:pt idx="1725">
                  <c:v>40834</c:v>
                </c:pt>
                <c:pt idx="1726">
                  <c:v>40835</c:v>
                </c:pt>
                <c:pt idx="1727">
                  <c:v>40836</c:v>
                </c:pt>
                <c:pt idx="1728">
                  <c:v>40837</c:v>
                </c:pt>
                <c:pt idx="1729">
                  <c:v>40840</c:v>
                </c:pt>
                <c:pt idx="1730">
                  <c:v>40841</c:v>
                </c:pt>
                <c:pt idx="1731">
                  <c:v>40842</c:v>
                </c:pt>
                <c:pt idx="1732">
                  <c:v>40843</c:v>
                </c:pt>
                <c:pt idx="1733">
                  <c:v>40844</c:v>
                </c:pt>
                <c:pt idx="1734">
                  <c:v>40847</c:v>
                </c:pt>
                <c:pt idx="1735">
                  <c:v>40848</c:v>
                </c:pt>
                <c:pt idx="1736">
                  <c:v>40849</c:v>
                </c:pt>
                <c:pt idx="1737">
                  <c:v>40850</c:v>
                </c:pt>
                <c:pt idx="1738">
                  <c:v>40851</c:v>
                </c:pt>
                <c:pt idx="1739">
                  <c:v>40854</c:v>
                </c:pt>
                <c:pt idx="1740">
                  <c:v>40855</c:v>
                </c:pt>
                <c:pt idx="1741">
                  <c:v>40856</c:v>
                </c:pt>
                <c:pt idx="1742">
                  <c:v>40857</c:v>
                </c:pt>
                <c:pt idx="1743">
                  <c:v>40858</c:v>
                </c:pt>
                <c:pt idx="1744">
                  <c:v>40861</c:v>
                </c:pt>
                <c:pt idx="1745">
                  <c:v>40862</c:v>
                </c:pt>
                <c:pt idx="1746">
                  <c:v>40863</c:v>
                </c:pt>
                <c:pt idx="1747">
                  <c:v>40864</c:v>
                </c:pt>
                <c:pt idx="1748">
                  <c:v>40865</c:v>
                </c:pt>
                <c:pt idx="1749">
                  <c:v>40868</c:v>
                </c:pt>
                <c:pt idx="1750">
                  <c:v>40869</c:v>
                </c:pt>
                <c:pt idx="1751">
                  <c:v>40870</c:v>
                </c:pt>
                <c:pt idx="1752">
                  <c:v>40872</c:v>
                </c:pt>
                <c:pt idx="1753">
                  <c:v>40875</c:v>
                </c:pt>
                <c:pt idx="1754">
                  <c:v>40876</c:v>
                </c:pt>
                <c:pt idx="1755">
                  <c:v>40877</c:v>
                </c:pt>
                <c:pt idx="1756">
                  <c:v>40878</c:v>
                </c:pt>
                <c:pt idx="1757">
                  <c:v>40879</c:v>
                </c:pt>
                <c:pt idx="1758">
                  <c:v>40882</c:v>
                </c:pt>
                <c:pt idx="1759">
                  <c:v>40883</c:v>
                </c:pt>
                <c:pt idx="1760">
                  <c:v>40884</c:v>
                </c:pt>
                <c:pt idx="1761">
                  <c:v>40885</c:v>
                </c:pt>
                <c:pt idx="1762">
                  <c:v>40886</c:v>
                </c:pt>
                <c:pt idx="1763">
                  <c:v>40889</c:v>
                </c:pt>
                <c:pt idx="1764">
                  <c:v>40890</c:v>
                </c:pt>
                <c:pt idx="1765">
                  <c:v>40891</c:v>
                </c:pt>
                <c:pt idx="1766">
                  <c:v>40892</c:v>
                </c:pt>
                <c:pt idx="1767">
                  <c:v>40893</c:v>
                </c:pt>
                <c:pt idx="1768">
                  <c:v>40896</c:v>
                </c:pt>
                <c:pt idx="1769">
                  <c:v>40897</c:v>
                </c:pt>
                <c:pt idx="1770">
                  <c:v>40898</c:v>
                </c:pt>
                <c:pt idx="1771">
                  <c:v>40899</c:v>
                </c:pt>
                <c:pt idx="1772">
                  <c:v>40900</c:v>
                </c:pt>
                <c:pt idx="1773">
                  <c:v>40904</c:v>
                </c:pt>
                <c:pt idx="1774">
                  <c:v>40905</c:v>
                </c:pt>
                <c:pt idx="1775">
                  <c:v>40906</c:v>
                </c:pt>
                <c:pt idx="1776">
                  <c:v>40907</c:v>
                </c:pt>
                <c:pt idx="1777">
                  <c:v>40911</c:v>
                </c:pt>
                <c:pt idx="1778">
                  <c:v>40912</c:v>
                </c:pt>
                <c:pt idx="1779">
                  <c:v>40913</c:v>
                </c:pt>
                <c:pt idx="1780">
                  <c:v>40914</c:v>
                </c:pt>
                <c:pt idx="1781">
                  <c:v>40917</c:v>
                </c:pt>
                <c:pt idx="1782">
                  <c:v>40918</c:v>
                </c:pt>
                <c:pt idx="1783">
                  <c:v>40919</c:v>
                </c:pt>
                <c:pt idx="1784">
                  <c:v>40920</c:v>
                </c:pt>
                <c:pt idx="1785">
                  <c:v>40921</c:v>
                </c:pt>
                <c:pt idx="1786">
                  <c:v>40925</c:v>
                </c:pt>
                <c:pt idx="1787">
                  <c:v>40926</c:v>
                </c:pt>
                <c:pt idx="1788">
                  <c:v>40927</c:v>
                </c:pt>
                <c:pt idx="1789">
                  <c:v>40928</c:v>
                </c:pt>
                <c:pt idx="1790">
                  <c:v>40931</c:v>
                </c:pt>
                <c:pt idx="1791">
                  <c:v>40932</c:v>
                </c:pt>
                <c:pt idx="1792">
                  <c:v>40933</c:v>
                </c:pt>
                <c:pt idx="1793">
                  <c:v>40934</c:v>
                </c:pt>
                <c:pt idx="1794">
                  <c:v>40935</c:v>
                </c:pt>
                <c:pt idx="1795">
                  <c:v>40938</c:v>
                </c:pt>
                <c:pt idx="1796">
                  <c:v>40939</c:v>
                </c:pt>
                <c:pt idx="1797">
                  <c:v>40940</c:v>
                </c:pt>
                <c:pt idx="1798">
                  <c:v>40941</c:v>
                </c:pt>
                <c:pt idx="1799">
                  <c:v>40942</c:v>
                </c:pt>
                <c:pt idx="1800">
                  <c:v>40945</c:v>
                </c:pt>
                <c:pt idx="1801">
                  <c:v>40946</c:v>
                </c:pt>
                <c:pt idx="1802">
                  <c:v>40947</c:v>
                </c:pt>
                <c:pt idx="1803">
                  <c:v>40948</c:v>
                </c:pt>
                <c:pt idx="1804">
                  <c:v>40949</c:v>
                </c:pt>
                <c:pt idx="1805">
                  <c:v>40952</c:v>
                </c:pt>
                <c:pt idx="1806">
                  <c:v>40953</c:v>
                </c:pt>
                <c:pt idx="1807">
                  <c:v>40954</c:v>
                </c:pt>
                <c:pt idx="1808">
                  <c:v>40955</c:v>
                </c:pt>
                <c:pt idx="1809">
                  <c:v>40956</c:v>
                </c:pt>
                <c:pt idx="1810">
                  <c:v>40960</c:v>
                </c:pt>
                <c:pt idx="1811">
                  <c:v>40961</c:v>
                </c:pt>
                <c:pt idx="1812">
                  <c:v>40962</c:v>
                </c:pt>
                <c:pt idx="1813">
                  <c:v>40963</c:v>
                </c:pt>
                <c:pt idx="1814">
                  <c:v>40966</c:v>
                </c:pt>
                <c:pt idx="1815">
                  <c:v>40967</c:v>
                </c:pt>
                <c:pt idx="1816">
                  <c:v>40968</c:v>
                </c:pt>
                <c:pt idx="1817">
                  <c:v>40969</c:v>
                </c:pt>
                <c:pt idx="1818">
                  <c:v>40970</c:v>
                </c:pt>
                <c:pt idx="1819">
                  <c:v>40973</c:v>
                </c:pt>
                <c:pt idx="1820">
                  <c:v>40974</c:v>
                </c:pt>
                <c:pt idx="1821">
                  <c:v>40975</c:v>
                </c:pt>
                <c:pt idx="1822">
                  <c:v>40976</c:v>
                </c:pt>
                <c:pt idx="1823">
                  <c:v>40977</c:v>
                </c:pt>
                <c:pt idx="1824">
                  <c:v>40980</c:v>
                </c:pt>
                <c:pt idx="1825">
                  <c:v>40981</c:v>
                </c:pt>
                <c:pt idx="1826">
                  <c:v>40982</c:v>
                </c:pt>
                <c:pt idx="1827">
                  <c:v>40983</c:v>
                </c:pt>
                <c:pt idx="1828">
                  <c:v>40984</c:v>
                </c:pt>
                <c:pt idx="1829">
                  <c:v>40987</c:v>
                </c:pt>
                <c:pt idx="1830">
                  <c:v>40988</c:v>
                </c:pt>
                <c:pt idx="1831">
                  <c:v>40989</c:v>
                </c:pt>
                <c:pt idx="1832">
                  <c:v>40990</c:v>
                </c:pt>
                <c:pt idx="1833">
                  <c:v>40991</c:v>
                </c:pt>
                <c:pt idx="1834">
                  <c:v>40994</c:v>
                </c:pt>
                <c:pt idx="1835">
                  <c:v>40995</c:v>
                </c:pt>
                <c:pt idx="1836">
                  <c:v>40996</c:v>
                </c:pt>
                <c:pt idx="1837">
                  <c:v>40997</c:v>
                </c:pt>
                <c:pt idx="1838">
                  <c:v>40998</c:v>
                </c:pt>
                <c:pt idx="1839">
                  <c:v>41001</c:v>
                </c:pt>
                <c:pt idx="1840">
                  <c:v>41002</c:v>
                </c:pt>
                <c:pt idx="1841">
                  <c:v>41003</c:v>
                </c:pt>
                <c:pt idx="1842">
                  <c:v>41004</c:v>
                </c:pt>
                <c:pt idx="1843">
                  <c:v>41008</c:v>
                </c:pt>
                <c:pt idx="1844">
                  <c:v>41009</c:v>
                </c:pt>
                <c:pt idx="1845">
                  <c:v>41010</c:v>
                </c:pt>
                <c:pt idx="1846">
                  <c:v>41011</c:v>
                </c:pt>
                <c:pt idx="1847">
                  <c:v>41012</c:v>
                </c:pt>
                <c:pt idx="1848">
                  <c:v>41015</c:v>
                </c:pt>
                <c:pt idx="1849">
                  <c:v>41016</c:v>
                </c:pt>
                <c:pt idx="1850">
                  <c:v>41017</c:v>
                </c:pt>
                <c:pt idx="1851">
                  <c:v>41018</c:v>
                </c:pt>
                <c:pt idx="1852">
                  <c:v>41019</c:v>
                </c:pt>
                <c:pt idx="1853">
                  <c:v>41022</c:v>
                </c:pt>
                <c:pt idx="1854">
                  <c:v>41023</c:v>
                </c:pt>
                <c:pt idx="1855">
                  <c:v>41024</c:v>
                </c:pt>
                <c:pt idx="1856">
                  <c:v>41025</c:v>
                </c:pt>
                <c:pt idx="1857">
                  <c:v>41026</c:v>
                </c:pt>
                <c:pt idx="1858">
                  <c:v>41029</c:v>
                </c:pt>
                <c:pt idx="1859">
                  <c:v>41030</c:v>
                </c:pt>
                <c:pt idx="1860">
                  <c:v>41031</c:v>
                </c:pt>
                <c:pt idx="1861">
                  <c:v>41032</c:v>
                </c:pt>
                <c:pt idx="1862">
                  <c:v>41033</c:v>
                </c:pt>
                <c:pt idx="1863">
                  <c:v>41036</c:v>
                </c:pt>
                <c:pt idx="1864">
                  <c:v>41037</c:v>
                </c:pt>
                <c:pt idx="1865">
                  <c:v>41038</c:v>
                </c:pt>
                <c:pt idx="1866">
                  <c:v>41039</c:v>
                </c:pt>
                <c:pt idx="1867">
                  <c:v>41040</c:v>
                </c:pt>
                <c:pt idx="1868">
                  <c:v>41043</c:v>
                </c:pt>
                <c:pt idx="1869">
                  <c:v>41044</c:v>
                </c:pt>
                <c:pt idx="1870">
                  <c:v>41045</c:v>
                </c:pt>
                <c:pt idx="1871">
                  <c:v>41046</c:v>
                </c:pt>
                <c:pt idx="1872">
                  <c:v>41047</c:v>
                </c:pt>
                <c:pt idx="1873">
                  <c:v>41050</c:v>
                </c:pt>
                <c:pt idx="1874">
                  <c:v>41051</c:v>
                </c:pt>
                <c:pt idx="1875">
                  <c:v>41052</c:v>
                </c:pt>
                <c:pt idx="1876">
                  <c:v>41053</c:v>
                </c:pt>
                <c:pt idx="1877">
                  <c:v>41054</c:v>
                </c:pt>
                <c:pt idx="1878">
                  <c:v>41058</c:v>
                </c:pt>
                <c:pt idx="1879">
                  <c:v>41059</c:v>
                </c:pt>
                <c:pt idx="1880">
                  <c:v>41060</c:v>
                </c:pt>
                <c:pt idx="1881">
                  <c:v>41061</c:v>
                </c:pt>
                <c:pt idx="1882">
                  <c:v>41064</c:v>
                </c:pt>
                <c:pt idx="1883">
                  <c:v>41065</c:v>
                </c:pt>
                <c:pt idx="1884">
                  <c:v>41066</c:v>
                </c:pt>
                <c:pt idx="1885">
                  <c:v>41067</c:v>
                </c:pt>
                <c:pt idx="1886">
                  <c:v>41068</c:v>
                </c:pt>
                <c:pt idx="1887">
                  <c:v>41071</c:v>
                </c:pt>
                <c:pt idx="1888">
                  <c:v>41072</c:v>
                </c:pt>
                <c:pt idx="1889">
                  <c:v>41073</c:v>
                </c:pt>
                <c:pt idx="1890">
                  <c:v>41074</c:v>
                </c:pt>
                <c:pt idx="1891">
                  <c:v>41075</c:v>
                </c:pt>
                <c:pt idx="1892">
                  <c:v>41078</c:v>
                </c:pt>
                <c:pt idx="1893">
                  <c:v>41079</c:v>
                </c:pt>
                <c:pt idx="1894">
                  <c:v>41080</c:v>
                </c:pt>
                <c:pt idx="1895">
                  <c:v>41081</c:v>
                </c:pt>
                <c:pt idx="1896">
                  <c:v>41082</c:v>
                </c:pt>
                <c:pt idx="1897">
                  <c:v>41085</c:v>
                </c:pt>
                <c:pt idx="1898">
                  <c:v>41086</c:v>
                </c:pt>
                <c:pt idx="1899">
                  <c:v>41087</c:v>
                </c:pt>
                <c:pt idx="1900">
                  <c:v>41088</c:v>
                </c:pt>
                <c:pt idx="1901">
                  <c:v>41089</c:v>
                </c:pt>
                <c:pt idx="1902">
                  <c:v>41092</c:v>
                </c:pt>
                <c:pt idx="1903">
                  <c:v>41093</c:v>
                </c:pt>
                <c:pt idx="1904">
                  <c:v>41095</c:v>
                </c:pt>
                <c:pt idx="1905">
                  <c:v>41096</c:v>
                </c:pt>
                <c:pt idx="1906">
                  <c:v>41099</c:v>
                </c:pt>
                <c:pt idx="1907">
                  <c:v>41100</c:v>
                </c:pt>
                <c:pt idx="1908">
                  <c:v>41101</c:v>
                </c:pt>
                <c:pt idx="1909">
                  <c:v>41102</c:v>
                </c:pt>
                <c:pt idx="1910">
                  <c:v>41103</c:v>
                </c:pt>
                <c:pt idx="1911">
                  <c:v>41106</c:v>
                </c:pt>
                <c:pt idx="1912">
                  <c:v>41107</c:v>
                </c:pt>
                <c:pt idx="1913">
                  <c:v>41108</c:v>
                </c:pt>
                <c:pt idx="1914">
                  <c:v>41109</c:v>
                </c:pt>
                <c:pt idx="1915">
                  <c:v>41110</c:v>
                </c:pt>
                <c:pt idx="1916">
                  <c:v>41113</c:v>
                </c:pt>
                <c:pt idx="1917">
                  <c:v>41114</c:v>
                </c:pt>
                <c:pt idx="1918">
                  <c:v>41115</c:v>
                </c:pt>
                <c:pt idx="1919">
                  <c:v>41116</c:v>
                </c:pt>
                <c:pt idx="1920">
                  <c:v>41117</c:v>
                </c:pt>
                <c:pt idx="1921">
                  <c:v>41120</c:v>
                </c:pt>
                <c:pt idx="1922">
                  <c:v>41121</c:v>
                </c:pt>
                <c:pt idx="1923">
                  <c:v>41122</c:v>
                </c:pt>
                <c:pt idx="1924">
                  <c:v>41123</c:v>
                </c:pt>
                <c:pt idx="1925">
                  <c:v>41124</c:v>
                </c:pt>
                <c:pt idx="1926">
                  <c:v>41127</c:v>
                </c:pt>
                <c:pt idx="1927">
                  <c:v>41128</c:v>
                </c:pt>
                <c:pt idx="1928" formatCode="d\-mmm\-yy">
                  <c:v>41129</c:v>
                </c:pt>
                <c:pt idx="1929" formatCode="d\-mmm\-yy">
                  <c:v>41130</c:v>
                </c:pt>
                <c:pt idx="1930" formatCode="d\-mmm\-yy">
                  <c:v>41131</c:v>
                </c:pt>
                <c:pt idx="1931" formatCode="d\-mmm\-yy">
                  <c:v>41134</c:v>
                </c:pt>
                <c:pt idx="1932" formatCode="d\-mmm\-yy">
                  <c:v>41135</c:v>
                </c:pt>
                <c:pt idx="1933" formatCode="d\-mmm\-yy">
                  <c:v>41136</c:v>
                </c:pt>
                <c:pt idx="1934" formatCode="d\-mmm\-yy">
                  <c:v>41137</c:v>
                </c:pt>
                <c:pt idx="1935" formatCode="d\-mmm\-yy">
                  <c:v>41138</c:v>
                </c:pt>
                <c:pt idx="1936" formatCode="d\-mmm\-yy">
                  <c:v>41141</c:v>
                </c:pt>
                <c:pt idx="1937" formatCode="d\-mmm\-yy">
                  <c:v>41142</c:v>
                </c:pt>
                <c:pt idx="1938" formatCode="d\-mmm\-yy">
                  <c:v>41143</c:v>
                </c:pt>
                <c:pt idx="1939" formatCode="d\-mmm\-yy">
                  <c:v>41144</c:v>
                </c:pt>
                <c:pt idx="1940" formatCode="d\-mmm\-yy">
                  <c:v>41145</c:v>
                </c:pt>
                <c:pt idx="1941" formatCode="d\-mmm\-yy">
                  <c:v>41148</c:v>
                </c:pt>
                <c:pt idx="1942" formatCode="d\-mmm\-yy">
                  <c:v>41149</c:v>
                </c:pt>
                <c:pt idx="1943" formatCode="d\-mmm\-yy">
                  <c:v>41150</c:v>
                </c:pt>
                <c:pt idx="1944" formatCode="d\-mmm\-yy">
                  <c:v>41151</c:v>
                </c:pt>
                <c:pt idx="1945" formatCode="d\-mmm\-yy">
                  <c:v>41152</c:v>
                </c:pt>
                <c:pt idx="1946" formatCode="d\-mmm\-yy">
                  <c:v>41156</c:v>
                </c:pt>
                <c:pt idx="1947" formatCode="d\-mmm\-yy">
                  <c:v>41157</c:v>
                </c:pt>
                <c:pt idx="1948" formatCode="d\-mmm\-yy">
                  <c:v>41158</c:v>
                </c:pt>
                <c:pt idx="1949" formatCode="d\-mmm\-yy">
                  <c:v>41159</c:v>
                </c:pt>
                <c:pt idx="1950" formatCode="d\-mmm\-yy">
                  <c:v>41162</c:v>
                </c:pt>
                <c:pt idx="1951" formatCode="d\-mmm\-yy">
                  <c:v>41163</c:v>
                </c:pt>
              </c:numCache>
            </c:numRef>
          </c:cat>
          <c:val>
            <c:numRef>
              <c:f>Hoja1!$B$2:$B$1953</c:f>
              <c:numCache>
                <c:formatCode>General</c:formatCode>
                <c:ptCount val="1952"/>
                <c:pt idx="0">
                  <c:v>42.160000000000011</c:v>
                </c:pt>
                <c:pt idx="1">
                  <c:v>43.96</c:v>
                </c:pt>
                <c:pt idx="2">
                  <c:v>43.41</c:v>
                </c:pt>
                <c:pt idx="3">
                  <c:v>45.51</c:v>
                </c:pt>
                <c:pt idx="4">
                  <c:v>45.32</c:v>
                </c:pt>
                <c:pt idx="5">
                  <c:v>45.31</c:v>
                </c:pt>
                <c:pt idx="6">
                  <c:v>45.660000000000011</c:v>
                </c:pt>
                <c:pt idx="7">
                  <c:v>46.46</c:v>
                </c:pt>
                <c:pt idx="8">
                  <c:v>48.11</c:v>
                </c:pt>
                <c:pt idx="9">
                  <c:v>48.41</c:v>
                </c:pt>
                <c:pt idx="10">
                  <c:v>48.435000000000002</c:v>
                </c:pt>
                <c:pt idx="11">
                  <c:v>48.46</c:v>
                </c:pt>
                <c:pt idx="12">
                  <c:v>47.61</c:v>
                </c:pt>
                <c:pt idx="13">
                  <c:v>47.01</c:v>
                </c:pt>
                <c:pt idx="14">
                  <c:v>48.31</c:v>
                </c:pt>
                <c:pt idx="15">
                  <c:v>48.61</c:v>
                </c:pt>
                <c:pt idx="16">
                  <c:v>49.43</c:v>
                </c:pt>
                <c:pt idx="17">
                  <c:v>48.8</c:v>
                </c:pt>
                <c:pt idx="18">
                  <c:v>48.8</c:v>
                </c:pt>
                <c:pt idx="19">
                  <c:v>47.15</c:v>
                </c:pt>
                <c:pt idx="20">
                  <c:v>48.25</c:v>
                </c:pt>
                <c:pt idx="21">
                  <c:v>47.1</c:v>
                </c:pt>
                <c:pt idx="22">
                  <c:v>46.65</c:v>
                </c:pt>
                <c:pt idx="23">
                  <c:v>46.4</c:v>
                </c:pt>
                <c:pt idx="24">
                  <c:v>46.45</c:v>
                </c:pt>
                <c:pt idx="25">
                  <c:v>45.35</c:v>
                </c:pt>
                <c:pt idx="26">
                  <c:v>45.4</c:v>
                </c:pt>
                <c:pt idx="27">
                  <c:v>45.45</c:v>
                </c:pt>
                <c:pt idx="28">
                  <c:v>47.05</c:v>
                </c:pt>
                <c:pt idx="29">
                  <c:v>47.15</c:v>
                </c:pt>
                <c:pt idx="30">
                  <c:v>47.5</c:v>
                </c:pt>
                <c:pt idx="31">
                  <c:v>47.3</c:v>
                </c:pt>
                <c:pt idx="32">
                  <c:v>48.35</c:v>
                </c:pt>
                <c:pt idx="33">
                  <c:v>47.5</c:v>
                </c:pt>
                <c:pt idx="34">
                  <c:v>48.45</c:v>
                </c:pt>
                <c:pt idx="35">
                  <c:v>49.725000000000016</c:v>
                </c:pt>
                <c:pt idx="36">
                  <c:v>51</c:v>
                </c:pt>
                <c:pt idx="37">
                  <c:v>51.730000000000011</c:v>
                </c:pt>
                <c:pt idx="38">
                  <c:v>52.05</c:v>
                </c:pt>
                <c:pt idx="39">
                  <c:v>52.2</c:v>
                </c:pt>
                <c:pt idx="40">
                  <c:v>51.75</c:v>
                </c:pt>
                <c:pt idx="41">
                  <c:v>51.67</c:v>
                </c:pt>
                <c:pt idx="42">
                  <c:v>53</c:v>
                </c:pt>
                <c:pt idx="43">
                  <c:v>53.6</c:v>
                </c:pt>
                <c:pt idx="44">
                  <c:v>53.7</c:v>
                </c:pt>
                <c:pt idx="45">
                  <c:v>53.9</c:v>
                </c:pt>
                <c:pt idx="46">
                  <c:v>54.55</c:v>
                </c:pt>
                <c:pt idx="47">
                  <c:v>54.75</c:v>
                </c:pt>
                <c:pt idx="48">
                  <c:v>53.52</c:v>
                </c:pt>
                <c:pt idx="49">
                  <c:v>54.4</c:v>
                </c:pt>
                <c:pt idx="50">
                  <c:v>54.9</c:v>
                </c:pt>
                <c:pt idx="51">
                  <c:v>55.05</c:v>
                </c:pt>
                <c:pt idx="52">
                  <c:v>56.5</c:v>
                </c:pt>
                <c:pt idx="53">
                  <c:v>56.4</c:v>
                </c:pt>
                <c:pt idx="54">
                  <c:v>56.8</c:v>
                </c:pt>
                <c:pt idx="55">
                  <c:v>56.7</c:v>
                </c:pt>
                <c:pt idx="56">
                  <c:v>55.95</c:v>
                </c:pt>
                <c:pt idx="57">
                  <c:v>49.43</c:v>
                </c:pt>
                <c:pt idx="58">
                  <c:v>49.7</c:v>
                </c:pt>
                <c:pt idx="59">
                  <c:v>54.06</c:v>
                </c:pt>
                <c:pt idx="60">
                  <c:v>54.260000000000012</c:v>
                </c:pt>
                <c:pt idx="61">
                  <c:v>53.96</c:v>
                </c:pt>
                <c:pt idx="62">
                  <c:v>55.31</c:v>
                </c:pt>
                <c:pt idx="63">
                  <c:v>57.260000000000012</c:v>
                </c:pt>
                <c:pt idx="64">
                  <c:v>56.86</c:v>
                </c:pt>
                <c:pt idx="65">
                  <c:v>55.83</c:v>
                </c:pt>
                <c:pt idx="66">
                  <c:v>55.88</c:v>
                </c:pt>
                <c:pt idx="67">
                  <c:v>54.160000000000011</c:v>
                </c:pt>
                <c:pt idx="68">
                  <c:v>53.46</c:v>
                </c:pt>
                <c:pt idx="69">
                  <c:v>53.71</c:v>
                </c:pt>
                <c:pt idx="70">
                  <c:v>51.54</c:v>
                </c:pt>
                <c:pt idx="71">
                  <c:v>50.21</c:v>
                </c:pt>
                <c:pt idx="72">
                  <c:v>51.11</c:v>
                </c:pt>
                <c:pt idx="73">
                  <c:v>50.61</c:v>
                </c:pt>
                <c:pt idx="74">
                  <c:v>50.52</c:v>
                </c:pt>
                <c:pt idx="75">
                  <c:v>52.33</c:v>
                </c:pt>
                <c:pt idx="76">
                  <c:v>52.45</c:v>
                </c:pt>
                <c:pt idx="77">
                  <c:v>52.49</c:v>
                </c:pt>
                <c:pt idx="78">
                  <c:v>54.160000000000011</c:v>
                </c:pt>
                <c:pt idx="79">
                  <c:v>53.160000000000011</c:v>
                </c:pt>
                <c:pt idx="80">
                  <c:v>54.33</c:v>
                </c:pt>
                <c:pt idx="81">
                  <c:v>51.37</c:v>
                </c:pt>
                <c:pt idx="82">
                  <c:v>51.92</c:v>
                </c:pt>
                <c:pt idx="83">
                  <c:v>49.2</c:v>
                </c:pt>
                <c:pt idx="84">
                  <c:v>50.94</c:v>
                </c:pt>
                <c:pt idx="85">
                  <c:v>49.6</c:v>
                </c:pt>
                <c:pt idx="86">
                  <c:v>50.220000000000013</c:v>
                </c:pt>
                <c:pt idx="87">
                  <c:v>51.120000000000012</c:v>
                </c:pt>
                <c:pt idx="88">
                  <c:v>51.3</c:v>
                </c:pt>
                <c:pt idx="89">
                  <c:v>52.04</c:v>
                </c:pt>
                <c:pt idx="90">
                  <c:v>51.760000000000012</c:v>
                </c:pt>
                <c:pt idx="91">
                  <c:v>50.39</c:v>
                </c:pt>
                <c:pt idx="92">
                  <c:v>48.83</c:v>
                </c:pt>
                <c:pt idx="93">
                  <c:v>48.65</c:v>
                </c:pt>
                <c:pt idx="94">
                  <c:v>48.64</c:v>
                </c:pt>
                <c:pt idx="95">
                  <c:v>48.97</c:v>
                </c:pt>
                <c:pt idx="96">
                  <c:v>46.99</c:v>
                </c:pt>
                <c:pt idx="97">
                  <c:v>47</c:v>
                </c:pt>
                <c:pt idx="98">
                  <c:v>47.25</c:v>
                </c:pt>
                <c:pt idx="99">
                  <c:v>48.68</c:v>
                </c:pt>
                <c:pt idx="100">
                  <c:v>49.14</c:v>
                </c:pt>
                <c:pt idx="101">
                  <c:v>50.37</c:v>
                </c:pt>
                <c:pt idx="102">
                  <c:v>50.89</c:v>
                </c:pt>
                <c:pt idx="103">
                  <c:v>51.65</c:v>
                </c:pt>
                <c:pt idx="104">
                  <c:v>51.865000000000002</c:v>
                </c:pt>
                <c:pt idx="105">
                  <c:v>52.08</c:v>
                </c:pt>
                <c:pt idx="106">
                  <c:v>54.4</c:v>
                </c:pt>
                <c:pt idx="107">
                  <c:v>53.46</c:v>
                </c:pt>
                <c:pt idx="108">
                  <c:v>55.08</c:v>
                </c:pt>
                <c:pt idx="109">
                  <c:v>54.46</c:v>
                </c:pt>
                <c:pt idx="110">
                  <c:v>53.84</c:v>
                </c:pt>
                <c:pt idx="111">
                  <c:v>52.51</c:v>
                </c:pt>
                <c:pt idx="112">
                  <c:v>54.36</c:v>
                </c:pt>
                <c:pt idx="113">
                  <c:v>53.55</c:v>
                </c:pt>
                <c:pt idx="114">
                  <c:v>55.47</c:v>
                </c:pt>
                <c:pt idx="115">
                  <c:v>55.03</c:v>
                </c:pt>
                <c:pt idx="116">
                  <c:v>55.53</c:v>
                </c:pt>
                <c:pt idx="117">
                  <c:v>56.48</c:v>
                </c:pt>
                <c:pt idx="118">
                  <c:v>58.4</c:v>
                </c:pt>
                <c:pt idx="119">
                  <c:v>59.190000000000012</c:v>
                </c:pt>
                <c:pt idx="120">
                  <c:v>58.9</c:v>
                </c:pt>
                <c:pt idx="121">
                  <c:v>58.27</c:v>
                </c:pt>
                <c:pt idx="122">
                  <c:v>59.230000000000011</c:v>
                </c:pt>
                <c:pt idx="123">
                  <c:v>59.63</c:v>
                </c:pt>
                <c:pt idx="124">
                  <c:v>59.78</c:v>
                </c:pt>
                <c:pt idx="125">
                  <c:v>58.32</c:v>
                </c:pt>
                <c:pt idx="126">
                  <c:v>57.230000000000011</c:v>
                </c:pt>
                <c:pt idx="127">
                  <c:v>56.63</c:v>
                </c:pt>
                <c:pt idx="128">
                  <c:v>59.11</c:v>
                </c:pt>
                <c:pt idx="129">
                  <c:v>59.41</c:v>
                </c:pt>
                <c:pt idx="130">
                  <c:v>59.71</c:v>
                </c:pt>
                <c:pt idx="131">
                  <c:v>61.24</c:v>
                </c:pt>
                <c:pt idx="132">
                  <c:v>60.760000000000012</c:v>
                </c:pt>
                <c:pt idx="133">
                  <c:v>59.71</c:v>
                </c:pt>
                <c:pt idx="134">
                  <c:v>59.230000000000011</c:v>
                </c:pt>
                <c:pt idx="135">
                  <c:v>60.49</c:v>
                </c:pt>
                <c:pt idx="136">
                  <c:v>60</c:v>
                </c:pt>
                <c:pt idx="137">
                  <c:v>57.83</c:v>
                </c:pt>
                <c:pt idx="138">
                  <c:v>58.36</c:v>
                </c:pt>
                <c:pt idx="139">
                  <c:v>57.120000000000012</c:v>
                </c:pt>
                <c:pt idx="140">
                  <c:v>57.61</c:v>
                </c:pt>
                <c:pt idx="141">
                  <c:v>56.730000000000011</c:v>
                </c:pt>
                <c:pt idx="142">
                  <c:v>57.31</c:v>
                </c:pt>
                <c:pt idx="143">
                  <c:v>57.75</c:v>
                </c:pt>
                <c:pt idx="144">
                  <c:v>58.160000000000011</c:v>
                </c:pt>
                <c:pt idx="145">
                  <c:v>59.05</c:v>
                </c:pt>
                <c:pt idx="146">
                  <c:v>59.120000000000012</c:v>
                </c:pt>
                <c:pt idx="147">
                  <c:v>59.91</c:v>
                </c:pt>
                <c:pt idx="148">
                  <c:v>60.71</c:v>
                </c:pt>
                <c:pt idx="149">
                  <c:v>61.51</c:v>
                </c:pt>
                <c:pt idx="150">
                  <c:v>61.87</c:v>
                </c:pt>
                <c:pt idx="151">
                  <c:v>60.760000000000012</c:v>
                </c:pt>
                <c:pt idx="152">
                  <c:v>61.6</c:v>
                </c:pt>
                <c:pt idx="153">
                  <c:v>62.44</c:v>
                </c:pt>
                <c:pt idx="154">
                  <c:v>63.92</c:v>
                </c:pt>
                <c:pt idx="155">
                  <c:v>63.13</c:v>
                </c:pt>
                <c:pt idx="156">
                  <c:v>64.8</c:v>
                </c:pt>
                <c:pt idx="157">
                  <c:v>65.669999999999987</c:v>
                </c:pt>
                <c:pt idx="158">
                  <c:v>66.709999999999994</c:v>
                </c:pt>
                <c:pt idx="159">
                  <c:v>66.209999999999994</c:v>
                </c:pt>
                <c:pt idx="160">
                  <c:v>66.11</c:v>
                </c:pt>
                <c:pt idx="161">
                  <c:v>63.290000000000013</c:v>
                </c:pt>
                <c:pt idx="162">
                  <c:v>63.47</c:v>
                </c:pt>
                <c:pt idx="163">
                  <c:v>65.510000000000005</c:v>
                </c:pt>
                <c:pt idx="164">
                  <c:v>65.459999999999994</c:v>
                </c:pt>
                <c:pt idx="165">
                  <c:v>65.81</c:v>
                </c:pt>
                <c:pt idx="166">
                  <c:v>67.099999999999994</c:v>
                </c:pt>
                <c:pt idx="167">
                  <c:v>67.290000000000006</c:v>
                </c:pt>
                <c:pt idx="168">
                  <c:v>66.05</c:v>
                </c:pt>
                <c:pt idx="169">
                  <c:v>67.410000000000025</c:v>
                </c:pt>
                <c:pt idx="170">
                  <c:v>69.910000000000025</c:v>
                </c:pt>
                <c:pt idx="171">
                  <c:v>68.63</c:v>
                </c:pt>
                <c:pt idx="172">
                  <c:v>69.5</c:v>
                </c:pt>
                <c:pt idx="173">
                  <c:v>66.910000000000025</c:v>
                </c:pt>
                <c:pt idx="174">
                  <c:v>66.36999999999999</c:v>
                </c:pt>
                <c:pt idx="175">
                  <c:v>65.83</c:v>
                </c:pt>
                <c:pt idx="176">
                  <c:v>64.38</c:v>
                </c:pt>
                <c:pt idx="177">
                  <c:v>64.8</c:v>
                </c:pt>
                <c:pt idx="178">
                  <c:v>64.209999999999994</c:v>
                </c:pt>
                <c:pt idx="179">
                  <c:v>63.290000000000013</c:v>
                </c:pt>
                <c:pt idx="180">
                  <c:v>63.18</c:v>
                </c:pt>
                <c:pt idx="181">
                  <c:v>65.2</c:v>
                </c:pt>
                <c:pt idx="182">
                  <c:v>64.64</c:v>
                </c:pt>
                <c:pt idx="183">
                  <c:v>62.91</c:v>
                </c:pt>
                <c:pt idx="184">
                  <c:v>67.209999999999994</c:v>
                </c:pt>
                <c:pt idx="185">
                  <c:v>66.239999999999995</c:v>
                </c:pt>
                <c:pt idx="186">
                  <c:v>66.959999999999994</c:v>
                </c:pt>
                <c:pt idx="187">
                  <c:v>67.069999999999993</c:v>
                </c:pt>
                <c:pt idx="188">
                  <c:v>64.669999999999987</c:v>
                </c:pt>
                <c:pt idx="189">
                  <c:v>65.98</c:v>
                </c:pt>
                <c:pt idx="190">
                  <c:v>64.940000000000026</c:v>
                </c:pt>
                <c:pt idx="191">
                  <c:v>66.36</c:v>
                </c:pt>
                <c:pt idx="192">
                  <c:v>66.83</c:v>
                </c:pt>
                <c:pt idx="193">
                  <c:v>66.209999999999994</c:v>
                </c:pt>
                <c:pt idx="194">
                  <c:v>65.36</c:v>
                </c:pt>
                <c:pt idx="195">
                  <c:v>63.74</c:v>
                </c:pt>
                <c:pt idx="196">
                  <c:v>62.56</c:v>
                </c:pt>
                <c:pt idx="197">
                  <c:v>61.81</c:v>
                </c:pt>
                <c:pt idx="198">
                  <c:v>61.81</c:v>
                </c:pt>
                <c:pt idx="199">
                  <c:v>60.71</c:v>
                </c:pt>
                <c:pt idx="200">
                  <c:v>63.84</c:v>
                </c:pt>
                <c:pt idx="201">
                  <c:v>64.13</c:v>
                </c:pt>
                <c:pt idx="202">
                  <c:v>63.05</c:v>
                </c:pt>
                <c:pt idx="203">
                  <c:v>62.61</c:v>
                </c:pt>
                <c:pt idx="204">
                  <c:v>64.260000000000005</c:v>
                </c:pt>
                <c:pt idx="205">
                  <c:v>62.94</c:v>
                </c:pt>
                <c:pt idx="206">
                  <c:v>62.11</c:v>
                </c:pt>
                <c:pt idx="207">
                  <c:v>61.04</c:v>
                </c:pt>
                <c:pt idx="208">
                  <c:v>61.05</c:v>
                </c:pt>
                <c:pt idx="209">
                  <c:v>60.63</c:v>
                </c:pt>
                <c:pt idx="210">
                  <c:v>62.83</c:v>
                </c:pt>
                <c:pt idx="211">
                  <c:v>60.85</c:v>
                </c:pt>
                <c:pt idx="212">
                  <c:v>61.03</c:v>
                </c:pt>
                <c:pt idx="213">
                  <c:v>61.3</c:v>
                </c:pt>
                <c:pt idx="214">
                  <c:v>59.8</c:v>
                </c:pt>
                <c:pt idx="215">
                  <c:v>59.85</c:v>
                </c:pt>
                <c:pt idx="216">
                  <c:v>59.75</c:v>
                </c:pt>
                <c:pt idx="217">
                  <c:v>61.7</c:v>
                </c:pt>
                <c:pt idx="218">
                  <c:v>60.6</c:v>
                </c:pt>
                <c:pt idx="219">
                  <c:v>59.4</c:v>
                </c:pt>
                <c:pt idx="220">
                  <c:v>59.7</c:v>
                </c:pt>
                <c:pt idx="221">
                  <c:v>59.65</c:v>
                </c:pt>
                <c:pt idx="222">
                  <c:v>57.8</c:v>
                </c:pt>
                <c:pt idx="223">
                  <c:v>57.45</c:v>
                </c:pt>
                <c:pt idx="224">
                  <c:v>57.6</c:v>
                </c:pt>
                <c:pt idx="225">
                  <c:v>57.05</c:v>
                </c:pt>
                <c:pt idx="226">
                  <c:v>57.85</c:v>
                </c:pt>
                <c:pt idx="227">
                  <c:v>56.2</c:v>
                </c:pt>
                <c:pt idx="228">
                  <c:v>56.3</c:v>
                </c:pt>
                <c:pt idx="229">
                  <c:v>57.75</c:v>
                </c:pt>
                <c:pt idx="230">
                  <c:v>58.3</c:v>
                </c:pt>
                <c:pt idx="231">
                  <c:v>58.35</c:v>
                </c:pt>
                <c:pt idx="232">
                  <c:v>58.35</c:v>
                </c:pt>
                <c:pt idx="233">
                  <c:v>58.35</c:v>
                </c:pt>
                <c:pt idx="234">
                  <c:v>57.36</c:v>
                </c:pt>
                <c:pt idx="235">
                  <c:v>56.46</c:v>
                </c:pt>
                <c:pt idx="236">
                  <c:v>57.33</c:v>
                </c:pt>
                <c:pt idx="237">
                  <c:v>58.46</c:v>
                </c:pt>
                <c:pt idx="238">
                  <c:v>59.31</c:v>
                </c:pt>
                <c:pt idx="239">
                  <c:v>59.91</c:v>
                </c:pt>
                <c:pt idx="240">
                  <c:v>59.96</c:v>
                </c:pt>
                <c:pt idx="241">
                  <c:v>59.21</c:v>
                </c:pt>
                <c:pt idx="242">
                  <c:v>60.660000000000011</c:v>
                </c:pt>
                <c:pt idx="243">
                  <c:v>59.41</c:v>
                </c:pt>
                <c:pt idx="244">
                  <c:v>61.36</c:v>
                </c:pt>
                <c:pt idx="245">
                  <c:v>61.36</c:v>
                </c:pt>
                <c:pt idx="246">
                  <c:v>60.86</c:v>
                </c:pt>
                <c:pt idx="247">
                  <c:v>60.01</c:v>
                </c:pt>
                <c:pt idx="248">
                  <c:v>58.01</c:v>
                </c:pt>
                <c:pt idx="249">
                  <c:v>57.31</c:v>
                </c:pt>
                <c:pt idx="250">
                  <c:v>57.81</c:v>
                </c:pt>
                <c:pt idx="251">
                  <c:v>58.56</c:v>
                </c:pt>
                <c:pt idx="252">
                  <c:v>58.08</c:v>
                </c:pt>
                <c:pt idx="253">
                  <c:v>58.08</c:v>
                </c:pt>
                <c:pt idx="254">
                  <c:v>58.120000000000012</c:v>
                </c:pt>
                <c:pt idx="255">
                  <c:v>58.160000000000011</c:v>
                </c:pt>
                <c:pt idx="256">
                  <c:v>59.81</c:v>
                </c:pt>
                <c:pt idx="257">
                  <c:v>60.260000000000012</c:v>
                </c:pt>
                <c:pt idx="258">
                  <c:v>61.06</c:v>
                </c:pt>
                <c:pt idx="259">
                  <c:v>63.11</c:v>
                </c:pt>
                <c:pt idx="260">
                  <c:v>63.41</c:v>
                </c:pt>
                <c:pt idx="261">
                  <c:v>62.81</c:v>
                </c:pt>
                <c:pt idx="262">
                  <c:v>64.209999999999994</c:v>
                </c:pt>
                <c:pt idx="263">
                  <c:v>63.56</c:v>
                </c:pt>
                <c:pt idx="264">
                  <c:v>63.41</c:v>
                </c:pt>
                <c:pt idx="265">
                  <c:v>63.91</c:v>
                </c:pt>
                <c:pt idx="266">
                  <c:v>63.96</c:v>
                </c:pt>
                <c:pt idx="267">
                  <c:v>63.86</c:v>
                </c:pt>
                <c:pt idx="268">
                  <c:v>65.11</c:v>
                </c:pt>
                <c:pt idx="269">
                  <c:v>66.36</c:v>
                </c:pt>
                <c:pt idx="270">
                  <c:v>65.760000000000005</c:v>
                </c:pt>
                <c:pt idx="271">
                  <c:v>66.86</c:v>
                </c:pt>
                <c:pt idx="272">
                  <c:v>68.16</c:v>
                </c:pt>
                <c:pt idx="273">
                  <c:v>68.06</c:v>
                </c:pt>
                <c:pt idx="274">
                  <c:v>66.83</c:v>
                </c:pt>
                <c:pt idx="275">
                  <c:v>65.599999999999994</c:v>
                </c:pt>
                <c:pt idx="276">
                  <c:v>65.8</c:v>
                </c:pt>
                <c:pt idx="277">
                  <c:v>67.81</c:v>
                </c:pt>
                <c:pt idx="278">
                  <c:v>68.36</c:v>
                </c:pt>
                <c:pt idx="279">
                  <c:v>67.86</c:v>
                </c:pt>
                <c:pt idx="280">
                  <c:v>66.61</c:v>
                </c:pt>
                <c:pt idx="281">
                  <c:v>64.709999999999994</c:v>
                </c:pt>
                <c:pt idx="282">
                  <c:v>65.410000000000025</c:v>
                </c:pt>
                <c:pt idx="283">
                  <c:v>65.11</c:v>
                </c:pt>
                <c:pt idx="284">
                  <c:v>63.01</c:v>
                </c:pt>
                <c:pt idx="285">
                  <c:v>62.51</c:v>
                </c:pt>
                <c:pt idx="286">
                  <c:v>62.660000000000011</c:v>
                </c:pt>
                <c:pt idx="287">
                  <c:v>62.01</c:v>
                </c:pt>
                <c:pt idx="288">
                  <c:v>61.260000000000012</c:v>
                </c:pt>
                <c:pt idx="289">
                  <c:v>59.61</c:v>
                </c:pt>
                <c:pt idx="290">
                  <c:v>57.61</c:v>
                </c:pt>
                <c:pt idx="291">
                  <c:v>58.61</c:v>
                </c:pt>
                <c:pt idx="292">
                  <c:v>59.760000000000012</c:v>
                </c:pt>
                <c:pt idx="293">
                  <c:v>60.484999999999999</c:v>
                </c:pt>
                <c:pt idx="294">
                  <c:v>61.21</c:v>
                </c:pt>
                <c:pt idx="295">
                  <c:v>59.03</c:v>
                </c:pt>
                <c:pt idx="296">
                  <c:v>58.03</c:v>
                </c:pt>
                <c:pt idx="297">
                  <c:v>61.46</c:v>
                </c:pt>
                <c:pt idx="298">
                  <c:v>61.01</c:v>
                </c:pt>
                <c:pt idx="299">
                  <c:v>61.37</c:v>
                </c:pt>
                <c:pt idx="300">
                  <c:v>62.01</c:v>
                </c:pt>
                <c:pt idx="301">
                  <c:v>63.36</c:v>
                </c:pt>
                <c:pt idx="302">
                  <c:v>63.61</c:v>
                </c:pt>
                <c:pt idx="303">
                  <c:v>62.46</c:v>
                </c:pt>
                <c:pt idx="304">
                  <c:v>61.51</c:v>
                </c:pt>
                <c:pt idx="305">
                  <c:v>60.06</c:v>
                </c:pt>
                <c:pt idx="306">
                  <c:v>60.51</c:v>
                </c:pt>
                <c:pt idx="307">
                  <c:v>59.91</c:v>
                </c:pt>
                <c:pt idx="308">
                  <c:v>61.81</c:v>
                </c:pt>
                <c:pt idx="309">
                  <c:v>63.01</c:v>
                </c:pt>
                <c:pt idx="310">
                  <c:v>62.11</c:v>
                </c:pt>
                <c:pt idx="311">
                  <c:v>63.46</c:v>
                </c:pt>
                <c:pt idx="312">
                  <c:v>62.81</c:v>
                </c:pt>
                <c:pt idx="313">
                  <c:v>60.31</c:v>
                </c:pt>
                <c:pt idx="314">
                  <c:v>60.41</c:v>
                </c:pt>
                <c:pt idx="315">
                  <c:v>60.03</c:v>
                </c:pt>
                <c:pt idx="316">
                  <c:v>62.13</c:v>
                </c:pt>
                <c:pt idx="317">
                  <c:v>63.9</c:v>
                </c:pt>
                <c:pt idx="318">
                  <c:v>63.75</c:v>
                </c:pt>
                <c:pt idx="319">
                  <c:v>65.649999999999991</c:v>
                </c:pt>
                <c:pt idx="320">
                  <c:v>66</c:v>
                </c:pt>
                <c:pt idx="321">
                  <c:v>66.7</c:v>
                </c:pt>
                <c:pt idx="322">
                  <c:v>66.25</c:v>
                </c:pt>
                <c:pt idx="323">
                  <c:v>66.069999999999993</c:v>
                </c:pt>
                <c:pt idx="324">
                  <c:v>65.75</c:v>
                </c:pt>
                <c:pt idx="325">
                  <c:v>66.760000000000005</c:v>
                </c:pt>
                <c:pt idx="326">
                  <c:v>67.22</c:v>
                </c:pt>
                <c:pt idx="327">
                  <c:v>67.02</c:v>
                </c:pt>
                <c:pt idx="328">
                  <c:v>68.290000000000006</c:v>
                </c:pt>
                <c:pt idx="329">
                  <c:v>69.03</c:v>
                </c:pt>
                <c:pt idx="330">
                  <c:v>68.53</c:v>
                </c:pt>
                <c:pt idx="331">
                  <c:v>69.53</c:v>
                </c:pt>
                <c:pt idx="332">
                  <c:v>70.3</c:v>
                </c:pt>
                <c:pt idx="333">
                  <c:v>71.28</c:v>
                </c:pt>
                <c:pt idx="334">
                  <c:v>72.069999999999993</c:v>
                </c:pt>
                <c:pt idx="335">
                  <c:v>71.959999999999994</c:v>
                </c:pt>
                <c:pt idx="336">
                  <c:v>73.73</c:v>
                </c:pt>
                <c:pt idx="337">
                  <c:v>70.19</c:v>
                </c:pt>
                <c:pt idx="338">
                  <c:v>67.430000000000007</c:v>
                </c:pt>
                <c:pt idx="339">
                  <c:v>71.709999999999994</c:v>
                </c:pt>
                <c:pt idx="340">
                  <c:v>70.760000000000005</c:v>
                </c:pt>
                <c:pt idx="341">
                  <c:v>71.8</c:v>
                </c:pt>
                <c:pt idx="342">
                  <c:v>73.75</c:v>
                </c:pt>
                <c:pt idx="343">
                  <c:v>74.61999999999999</c:v>
                </c:pt>
                <c:pt idx="344">
                  <c:v>72.260000000000005</c:v>
                </c:pt>
                <c:pt idx="345">
                  <c:v>69.98</c:v>
                </c:pt>
                <c:pt idx="346">
                  <c:v>70.09</c:v>
                </c:pt>
                <c:pt idx="347">
                  <c:v>69.75</c:v>
                </c:pt>
                <c:pt idx="348">
                  <c:v>70.709999999999994</c:v>
                </c:pt>
                <c:pt idx="349">
                  <c:v>72.149999999999991</c:v>
                </c:pt>
                <c:pt idx="350">
                  <c:v>73</c:v>
                </c:pt>
                <c:pt idx="351">
                  <c:v>71.86999999999999</c:v>
                </c:pt>
                <c:pt idx="352">
                  <c:v>69.25</c:v>
                </c:pt>
                <c:pt idx="353">
                  <c:v>69.400000000000006</c:v>
                </c:pt>
                <c:pt idx="354">
                  <c:v>68.649999999999991</c:v>
                </c:pt>
                <c:pt idx="355">
                  <c:v>69.63</c:v>
                </c:pt>
                <c:pt idx="356">
                  <c:v>68.440000000000026</c:v>
                </c:pt>
                <c:pt idx="357">
                  <c:v>69.23</c:v>
                </c:pt>
                <c:pt idx="358">
                  <c:v>70.78</c:v>
                </c:pt>
                <c:pt idx="359">
                  <c:v>69.47</c:v>
                </c:pt>
                <c:pt idx="360">
                  <c:v>70.92</c:v>
                </c:pt>
                <c:pt idx="361">
                  <c:v>71.349999999999994</c:v>
                </c:pt>
                <c:pt idx="362">
                  <c:v>71.599999999999994</c:v>
                </c:pt>
                <c:pt idx="363">
                  <c:v>71.849999999999994</c:v>
                </c:pt>
                <c:pt idx="364">
                  <c:v>71.42</c:v>
                </c:pt>
                <c:pt idx="365">
                  <c:v>70.11</c:v>
                </c:pt>
                <c:pt idx="366">
                  <c:v>72.73</c:v>
                </c:pt>
                <c:pt idx="367">
                  <c:v>72.5</c:v>
                </c:pt>
                <c:pt idx="368">
                  <c:v>72.430000000000007</c:v>
                </c:pt>
                <c:pt idx="369">
                  <c:v>70.900000000000006</c:v>
                </c:pt>
                <c:pt idx="370">
                  <c:v>70.25</c:v>
                </c:pt>
                <c:pt idx="371">
                  <c:v>71.61999999999999</c:v>
                </c:pt>
                <c:pt idx="372">
                  <c:v>70.28</c:v>
                </c:pt>
                <c:pt idx="373">
                  <c:v>68.48</c:v>
                </c:pt>
                <c:pt idx="374">
                  <c:v>69.11999999999999</c:v>
                </c:pt>
                <c:pt idx="375">
                  <c:v>69.78</c:v>
                </c:pt>
                <c:pt idx="376">
                  <c:v>69.75</c:v>
                </c:pt>
                <c:pt idx="377">
                  <c:v>69.209999999999994</c:v>
                </c:pt>
                <c:pt idx="378">
                  <c:v>69.3</c:v>
                </c:pt>
                <c:pt idx="379">
                  <c:v>70.069999999999993</c:v>
                </c:pt>
                <c:pt idx="380">
                  <c:v>70.61999999999999</c:v>
                </c:pt>
                <c:pt idx="381">
                  <c:v>70.5</c:v>
                </c:pt>
                <c:pt idx="382">
                  <c:v>71.63</c:v>
                </c:pt>
                <c:pt idx="383">
                  <c:v>72.05</c:v>
                </c:pt>
                <c:pt idx="384">
                  <c:v>72.149999999999991</c:v>
                </c:pt>
                <c:pt idx="385">
                  <c:v>73.5</c:v>
                </c:pt>
                <c:pt idx="386">
                  <c:v>73.940000000000026</c:v>
                </c:pt>
                <c:pt idx="387">
                  <c:v>74.22</c:v>
                </c:pt>
                <c:pt idx="388">
                  <c:v>74.5</c:v>
                </c:pt>
                <c:pt idx="389">
                  <c:v>75.2</c:v>
                </c:pt>
                <c:pt idx="390">
                  <c:v>75</c:v>
                </c:pt>
                <c:pt idx="391">
                  <c:v>73.760000000000005</c:v>
                </c:pt>
                <c:pt idx="392">
                  <c:v>73.5</c:v>
                </c:pt>
                <c:pt idx="393">
                  <c:v>74.05</c:v>
                </c:pt>
                <c:pt idx="394">
                  <c:v>74.989999999999995</c:v>
                </c:pt>
                <c:pt idx="395">
                  <c:v>76.7</c:v>
                </c:pt>
                <c:pt idx="396">
                  <c:v>76.8</c:v>
                </c:pt>
                <c:pt idx="397">
                  <c:v>75.7</c:v>
                </c:pt>
                <c:pt idx="398">
                  <c:v>73.86999999999999</c:v>
                </c:pt>
                <c:pt idx="399">
                  <c:v>72.790000000000006</c:v>
                </c:pt>
                <c:pt idx="400">
                  <c:v>74</c:v>
                </c:pt>
                <c:pt idx="401">
                  <c:v>73.52</c:v>
                </c:pt>
                <c:pt idx="402">
                  <c:v>74.290000000000006</c:v>
                </c:pt>
                <c:pt idx="403">
                  <c:v>73.459999999999994</c:v>
                </c:pt>
                <c:pt idx="404">
                  <c:v>73.819999999999993</c:v>
                </c:pt>
                <c:pt idx="405">
                  <c:v>74.5</c:v>
                </c:pt>
                <c:pt idx="406">
                  <c:v>73.3</c:v>
                </c:pt>
                <c:pt idx="407">
                  <c:v>74.56</c:v>
                </c:pt>
                <c:pt idx="408">
                  <c:v>74.930000000000007</c:v>
                </c:pt>
                <c:pt idx="409">
                  <c:v>76.16</c:v>
                </c:pt>
                <c:pt idx="410">
                  <c:v>75.59</c:v>
                </c:pt>
                <c:pt idx="411">
                  <c:v>74.78</c:v>
                </c:pt>
                <c:pt idx="412">
                  <c:v>77.05</c:v>
                </c:pt>
                <c:pt idx="413">
                  <c:v>76.290000000000006</c:v>
                </c:pt>
                <c:pt idx="414">
                  <c:v>76.28</c:v>
                </c:pt>
                <c:pt idx="415">
                  <c:v>74.169999999999987</c:v>
                </c:pt>
                <c:pt idx="416">
                  <c:v>74.38</c:v>
                </c:pt>
                <c:pt idx="417">
                  <c:v>73.33</c:v>
                </c:pt>
                <c:pt idx="418">
                  <c:v>72.95</c:v>
                </c:pt>
                <c:pt idx="419">
                  <c:v>71.64</c:v>
                </c:pt>
                <c:pt idx="420">
                  <c:v>70.11999999999999</c:v>
                </c:pt>
                <c:pt idx="421">
                  <c:v>70.930000000000007</c:v>
                </c:pt>
                <c:pt idx="422">
                  <c:v>72.45</c:v>
                </c:pt>
                <c:pt idx="423">
                  <c:v>72.55</c:v>
                </c:pt>
                <c:pt idx="424">
                  <c:v>71.45</c:v>
                </c:pt>
                <c:pt idx="425">
                  <c:v>72.02</c:v>
                </c:pt>
                <c:pt idx="426">
                  <c:v>72.13</c:v>
                </c:pt>
                <c:pt idx="427">
                  <c:v>70.47</c:v>
                </c:pt>
                <c:pt idx="428">
                  <c:v>69.739999999999995</c:v>
                </c:pt>
                <c:pt idx="429">
                  <c:v>70.2</c:v>
                </c:pt>
                <c:pt idx="430">
                  <c:v>70.38</c:v>
                </c:pt>
                <c:pt idx="431">
                  <c:v>69.239999999999995</c:v>
                </c:pt>
                <c:pt idx="432">
                  <c:v>68.97</c:v>
                </c:pt>
                <c:pt idx="433">
                  <c:v>68.7</c:v>
                </c:pt>
                <c:pt idx="434">
                  <c:v>67.75</c:v>
                </c:pt>
                <c:pt idx="435">
                  <c:v>67.36999999999999</c:v>
                </c:pt>
                <c:pt idx="436">
                  <c:v>66.3</c:v>
                </c:pt>
                <c:pt idx="437">
                  <c:v>65.42</c:v>
                </c:pt>
                <c:pt idx="438">
                  <c:v>63.81</c:v>
                </c:pt>
                <c:pt idx="439">
                  <c:v>64.09</c:v>
                </c:pt>
                <c:pt idx="440">
                  <c:v>63.27</c:v>
                </c:pt>
                <c:pt idx="441">
                  <c:v>63.3</c:v>
                </c:pt>
                <c:pt idx="442">
                  <c:v>63.84</c:v>
                </c:pt>
                <c:pt idx="443">
                  <c:v>61.77</c:v>
                </c:pt>
                <c:pt idx="444">
                  <c:v>60</c:v>
                </c:pt>
                <c:pt idx="445">
                  <c:v>61.620000000000012</c:v>
                </c:pt>
                <c:pt idx="446">
                  <c:v>59.790000000000013</c:v>
                </c:pt>
                <c:pt idx="447">
                  <c:v>60.74</c:v>
                </c:pt>
                <c:pt idx="448">
                  <c:v>60.63</c:v>
                </c:pt>
                <c:pt idx="449">
                  <c:v>62.96</c:v>
                </c:pt>
                <c:pt idx="450">
                  <c:v>62.46</c:v>
                </c:pt>
                <c:pt idx="451">
                  <c:v>62.9</c:v>
                </c:pt>
                <c:pt idx="452">
                  <c:v>60.96</c:v>
                </c:pt>
                <c:pt idx="453">
                  <c:v>58.64</c:v>
                </c:pt>
                <c:pt idx="454">
                  <c:v>59.53</c:v>
                </c:pt>
                <c:pt idx="455">
                  <c:v>60.02</c:v>
                </c:pt>
                <c:pt idx="456">
                  <c:v>59.68</c:v>
                </c:pt>
                <c:pt idx="457">
                  <c:v>59.93</c:v>
                </c:pt>
                <c:pt idx="458">
                  <c:v>58.5</c:v>
                </c:pt>
                <c:pt idx="459">
                  <c:v>57.56</c:v>
                </c:pt>
                <c:pt idx="460">
                  <c:v>58.230000000000011</c:v>
                </c:pt>
                <c:pt idx="461">
                  <c:v>58.690000000000012</c:v>
                </c:pt>
                <c:pt idx="462">
                  <c:v>59.91</c:v>
                </c:pt>
                <c:pt idx="463">
                  <c:v>58.91</c:v>
                </c:pt>
                <c:pt idx="464">
                  <c:v>57.660000000000011</c:v>
                </c:pt>
                <c:pt idx="465">
                  <c:v>58.55</c:v>
                </c:pt>
                <c:pt idx="466">
                  <c:v>57.35</c:v>
                </c:pt>
                <c:pt idx="467">
                  <c:v>56.74</c:v>
                </c:pt>
                <c:pt idx="468">
                  <c:v>57.55</c:v>
                </c:pt>
                <c:pt idx="469">
                  <c:v>59.09</c:v>
                </c:pt>
                <c:pt idx="470">
                  <c:v>60.27</c:v>
                </c:pt>
                <c:pt idx="471">
                  <c:v>60.75</c:v>
                </c:pt>
                <c:pt idx="472">
                  <c:v>58.41</c:v>
                </c:pt>
                <c:pt idx="473">
                  <c:v>58.720000000000013</c:v>
                </c:pt>
                <c:pt idx="474">
                  <c:v>58.64</c:v>
                </c:pt>
                <c:pt idx="475">
                  <c:v>57.87</c:v>
                </c:pt>
                <c:pt idx="476">
                  <c:v>59.13</c:v>
                </c:pt>
                <c:pt idx="477">
                  <c:v>60.11</c:v>
                </c:pt>
                <c:pt idx="478">
                  <c:v>58.94</c:v>
                </c:pt>
                <c:pt idx="479">
                  <c:v>59.93</c:v>
                </c:pt>
                <c:pt idx="480">
                  <c:v>61.18</c:v>
                </c:pt>
                <c:pt idx="481">
                  <c:v>59.660000000000011</c:v>
                </c:pt>
                <c:pt idx="482">
                  <c:v>58.59</c:v>
                </c:pt>
                <c:pt idx="483">
                  <c:v>58.28</c:v>
                </c:pt>
                <c:pt idx="484">
                  <c:v>58.790000000000013</c:v>
                </c:pt>
                <c:pt idx="485">
                  <c:v>56.230000000000011</c:v>
                </c:pt>
                <c:pt idx="486">
                  <c:v>55.9</c:v>
                </c:pt>
                <c:pt idx="487">
                  <c:v>56.42</c:v>
                </c:pt>
                <c:pt idx="488">
                  <c:v>58.01</c:v>
                </c:pt>
                <c:pt idx="489">
                  <c:v>57.28</c:v>
                </c:pt>
                <c:pt idx="490">
                  <c:v>58.290000000000013</c:v>
                </c:pt>
                <c:pt idx="491">
                  <c:v>59.3</c:v>
                </c:pt>
                <c:pt idx="492">
                  <c:v>60.3</c:v>
                </c:pt>
                <c:pt idx="493">
                  <c:v>60.97</c:v>
                </c:pt>
                <c:pt idx="494">
                  <c:v>62.45</c:v>
                </c:pt>
                <c:pt idx="495">
                  <c:v>62.97</c:v>
                </c:pt>
                <c:pt idx="496">
                  <c:v>63.43</c:v>
                </c:pt>
                <c:pt idx="497">
                  <c:v>62.39</c:v>
                </c:pt>
                <c:pt idx="498">
                  <c:v>62.4</c:v>
                </c:pt>
                <c:pt idx="499">
                  <c:v>62.2</c:v>
                </c:pt>
                <c:pt idx="500">
                  <c:v>62.54</c:v>
                </c:pt>
                <c:pt idx="501">
                  <c:v>62.06</c:v>
                </c:pt>
                <c:pt idx="502">
                  <c:v>61.260000000000012</c:v>
                </c:pt>
                <c:pt idx="503">
                  <c:v>61.06</c:v>
                </c:pt>
                <c:pt idx="504">
                  <c:v>61.34</c:v>
                </c:pt>
                <c:pt idx="505">
                  <c:v>62.48</c:v>
                </c:pt>
                <c:pt idx="506">
                  <c:v>63.4</c:v>
                </c:pt>
                <c:pt idx="507">
                  <c:v>62.190000000000012</c:v>
                </c:pt>
                <c:pt idx="508">
                  <c:v>62.87</c:v>
                </c:pt>
                <c:pt idx="509">
                  <c:v>63.08</c:v>
                </c:pt>
                <c:pt idx="510">
                  <c:v>62.05</c:v>
                </c:pt>
                <c:pt idx="511">
                  <c:v>61.81</c:v>
                </c:pt>
                <c:pt idx="512">
                  <c:v>61.07</c:v>
                </c:pt>
                <c:pt idx="513">
                  <c:v>60.31</c:v>
                </c:pt>
                <c:pt idx="514">
                  <c:v>60.39</c:v>
                </c:pt>
                <c:pt idx="515">
                  <c:v>60.85</c:v>
                </c:pt>
                <c:pt idx="516">
                  <c:v>60.77</c:v>
                </c:pt>
                <c:pt idx="517">
                  <c:v>58.31</c:v>
                </c:pt>
                <c:pt idx="518">
                  <c:v>55.65</c:v>
                </c:pt>
                <c:pt idx="519">
                  <c:v>56.290000000000013</c:v>
                </c:pt>
                <c:pt idx="520">
                  <c:v>56.08</c:v>
                </c:pt>
                <c:pt idx="521">
                  <c:v>55.65</c:v>
                </c:pt>
                <c:pt idx="522">
                  <c:v>53.95</c:v>
                </c:pt>
                <c:pt idx="523">
                  <c:v>51.91</c:v>
                </c:pt>
                <c:pt idx="524">
                  <c:v>52.96</c:v>
                </c:pt>
                <c:pt idx="525">
                  <c:v>51.230000000000011</c:v>
                </c:pt>
                <c:pt idx="526">
                  <c:v>52.3</c:v>
                </c:pt>
                <c:pt idx="527">
                  <c:v>50.51</c:v>
                </c:pt>
                <c:pt idx="528">
                  <c:v>51.98</c:v>
                </c:pt>
                <c:pt idx="529">
                  <c:v>51.11</c:v>
                </c:pt>
                <c:pt idx="530">
                  <c:v>53.61</c:v>
                </c:pt>
                <c:pt idx="531">
                  <c:v>54.24</c:v>
                </c:pt>
                <c:pt idx="532">
                  <c:v>53.49</c:v>
                </c:pt>
                <c:pt idx="533">
                  <c:v>55.38</c:v>
                </c:pt>
                <c:pt idx="534">
                  <c:v>54.01</c:v>
                </c:pt>
                <c:pt idx="535">
                  <c:v>57.03</c:v>
                </c:pt>
                <c:pt idx="536">
                  <c:v>58.17</c:v>
                </c:pt>
                <c:pt idx="537">
                  <c:v>57.35</c:v>
                </c:pt>
                <c:pt idx="538">
                  <c:v>59.01</c:v>
                </c:pt>
                <c:pt idx="539">
                  <c:v>58.690000000000012</c:v>
                </c:pt>
                <c:pt idx="540">
                  <c:v>58.91</c:v>
                </c:pt>
                <c:pt idx="541">
                  <c:v>57.75</c:v>
                </c:pt>
                <c:pt idx="542">
                  <c:v>59.760000000000012</c:v>
                </c:pt>
                <c:pt idx="543">
                  <c:v>59.86</c:v>
                </c:pt>
                <c:pt idx="544">
                  <c:v>57.760000000000012</c:v>
                </c:pt>
                <c:pt idx="545">
                  <c:v>58.98</c:v>
                </c:pt>
                <c:pt idx="546">
                  <c:v>58</c:v>
                </c:pt>
                <c:pt idx="547">
                  <c:v>57.92</c:v>
                </c:pt>
                <c:pt idx="548">
                  <c:v>59.38</c:v>
                </c:pt>
                <c:pt idx="549">
                  <c:v>58.32</c:v>
                </c:pt>
                <c:pt idx="550">
                  <c:v>59.4</c:v>
                </c:pt>
                <c:pt idx="551">
                  <c:v>60.28</c:v>
                </c:pt>
                <c:pt idx="552">
                  <c:v>60.28</c:v>
                </c:pt>
                <c:pt idx="553">
                  <c:v>61.41</c:v>
                </c:pt>
                <c:pt idx="554">
                  <c:v>61.46</c:v>
                </c:pt>
                <c:pt idx="555">
                  <c:v>61.78</c:v>
                </c:pt>
                <c:pt idx="556">
                  <c:v>61.97</c:v>
                </c:pt>
                <c:pt idx="557">
                  <c:v>61.58</c:v>
                </c:pt>
                <c:pt idx="558">
                  <c:v>60.05</c:v>
                </c:pt>
                <c:pt idx="559">
                  <c:v>60.660000000000011</c:v>
                </c:pt>
                <c:pt idx="560">
                  <c:v>61.85</c:v>
                </c:pt>
                <c:pt idx="561">
                  <c:v>61.63</c:v>
                </c:pt>
                <c:pt idx="562">
                  <c:v>60.06</c:v>
                </c:pt>
                <c:pt idx="563">
                  <c:v>58.94</c:v>
                </c:pt>
                <c:pt idx="564">
                  <c:v>58.03</c:v>
                </c:pt>
                <c:pt idx="565">
                  <c:v>58.15</c:v>
                </c:pt>
                <c:pt idx="566">
                  <c:v>57.52</c:v>
                </c:pt>
                <c:pt idx="567">
                  <c:v>57.06</c:v>
                </c:pt>
                <c:pt idx="568">
                  <c:v>56.65</c:v>
                </c:pt>
                <c:pt idx="569">
                  <c:v>56.41</c:v>
                </c:pt>
                <c:pt idx="570">
                  <c:v>56.98</c:v>
                </c:pt>
                <c:pt idx="571">
                  <c:v>60.21</c:v>
                </c:pt>
                <c:pt idx="572">
                  <c:v>61.07</c:v>
                </c:pt>
                <c:pt idx="573">
                  <c:v>61.77</c:v>
                </c:pt>
                <c:pt idx="574">
                  <c:v>62.98</c:v>
                </c:pt>
                <c:pt idx="575">
                  <c:v>64.11</c:v>
                </c:pt>
                <c:pt idx="576">
                  <c:v>66.099999999999994</c:v>
                </c:pt>
                <c:pt idx="577">
                  <c:v>65.940000000000026</c:v>
                </c:pt>
                <c:pt idx="578">
                  <c:v>66.03</c:v>
                </c:pt>
                <c:pt idx="579">
                  <c:v>64.59</c:v>
                </c:pt>
                <c:pt idx="580">
                  <c:v>64.400000000000006</c:v>
                </c:pt>
                <c:pt idx="581">
                  <c:v>64.260000000000005</c:v>
                </c:pt>
                <c:pt idx="582">
                  <c:v>61.51</c:v>
                </c:pt>
                <c:pt idx="583">
                  <c:v>61.92</c:v>
                </c:pt>
                <c:pt idx="584">
                  <c:v>61.98</c:v>
                </c:pt>
                <c:pt idx="585">
                  <c:v>63.87</c:v>
                </c:pt>
                <c:pt idx="586">
                  <c:v>63.63</c:v>
                </c:pt>
                <c:pt idx="587">
                  <c:v>63.63</c:v>
                </c:pt>
                <c:pt idx="588">
                  <c:v>63.14</c:v>
                </c:pt>
                <c:pt idx="589">
                  <c:v>63.14</c:v>
                </c:pt>
                <c:pt idx="590">
                  <c:v>61.81</c:v>
                </c:pt>
                <c:pt idx="591">
                  <c:v>63.56</c:v>
                </c:pt>
                <c:pt idx="592">
                  <c:v>65.33</c:v>
                </c:pt>
                <c:pt idx="593">
                  <c:v>64.099999999999994</c:v>
                </c:pt>
                <c:pt idx="594">
                  <c:v>65.33</c:v>
                </c:pt>
                <c:pt idx="595">
                  <c:v>65.08</c:v>
                </c:pt>
                <c:pt idx="596">
                  <c:v>66.45</c:v>
                </c:pt>
                <c:pt idx="597">
                  <c:v>65.78</c:v>
                </c:pt>
                <c:pt idx="598">
                  <c:v>64.430000000000007</c:v>
                </c:pt>
                <c:pt idx="599">
                  <c:v>63.78</c:v>
                </c:pt>
                <c:pt idx="600">
                  <c:v>63.230000000000011</c:v>
                </c:pt>
                <c:pt idx="601">
                  <c:v>61.89</c:v>
                </c:pt>
                <c:pt idx="602">
                  <c:v>61.48</c:v>
                </c:pt>
                <c:pt idx="603">
                  <c:v>62.260000000000012</c:v>
                </c:pt>
                <c:pt idx="604">
                  <c:v>61.54</c:v>
                </c:pt>
                <c:pt idx="605">
                  <c:v>61.85</c:v>
                </c:pt>
                <c:pt idx="606">
                  <c:v>62.35</c:v>
                </c:pt>
                <c:pt idx="607">
                  <c:v>62.55</c:v>
                </c:pt>
                <c:pt idx="608">
                  <c:v>63.160000000000011</c:v>
                </c:pt>
                <c:pt idx="609">
                  <c:v>62.57</c:v>
                </c:pt>
                <c:pt idx="610">
                  <c:v>64.83</c:v>
                </c:pt>
                <c:pt idx="611">
                  <c:v>64.930000000000007</c:v>
                </c:pt>
                <c:pt idx="612">
                  <c:v>66.25</c:v>
                </c:pt>
                <c:pt idx="613">
                  <c:v>64.910000000000025</c:v>
                </c:pt>
                <c:pt idx="614">
                  <c:v>65.099999999999994</c:v>
                </c:pt>
                <c:pt idx="615">
                  <c:v>63.620000000000012</c:v>
                </c:pt>
                <c:pt idx="616">
                  <c:v>64.59</c:v>
                </c:pt>
                <c:pt idx="617">
                  <c:v>63.190000000000012</c:v>
                </c:pt>
                <c:pt idx="618">
                  <c:v>63.47</c:v>
                </c:pt>
                <c:pt idx="619">
                  <c:v>64.02</c:v>
                </c:pt>
                <c:pt idx="620">
                  <c:v>65.09</c:v>
                </c:pt>
                <c:pt idx="621">
                  <c:v>66.169999999999987</c:v>
                </c:pt>
                <c:pt idx="622">
                  <c:v>65.63</c:v>
                </c:pt>
                <c:pt idx="623">
                  <c:v>65.97</c:v>
                </c:pt>
                <c:pt idx="624">
                  <c:v>66.930000000000007</c:v>
                </c:pt>
                <c:pt idx="625">
                  <c:v>64.78</c:v>
                </c:pt>
                <c:pt idx="626">
                  <c:v>65.930000000000007</c:v>
                </c:pt>
                <c:pt idx="627">
                  <c:v>65.36</c:v>
                </c:pt>
                <c:pt idx="628">
                  <c:v>66.169999999999987</c:v>
                </c:pt>
                <c:pt idx="629">
                  <c:v>67.61999999999999</c:v>
                </c:pt>
                <c:pt idx="630">
                  <c:v>68.040000000000006</c:v>
                </c:pt>
                <c:pt idx="631">
                  <c:v>69.06</c:v>
                </c:pt>
                <c:pt idx="632">
                  <c:v>69.149999999999991</c:v>
                </c:pt>
                <c:pt idx="633">
                  <c:v>68.5</c:v>
                </c:pt>
                <c:pt idx="634">
                  <c:v>68.349999999999994</c:v>
                </c:pt>
                <c:pt idx="635">
                  <c:v>68.849999999999994</c:v>
                </c:pt>
                <c:pt idx="636">
                  <c:v>68.83</c:v>
                </c:pt>
                <c:pt idx="637">
                  <c:v>67.78</c:v>
                </c:pt>
                <c:pt idx="638">
                  <c:v>68.98</c:v>
                </c:pt>
                <c:pt idx="639">
                  <c:v>69.61</c:v>
                </c:pt>
                <c:pt idx="640">
                  <c:v>70.47</c:v>
                </c:pt>
                <c:pt idx="641">
                  <c:v>71.11</c:v>
                </c:pt>
                <c:pt idx="642">
                  <c:v>71.410000000000025</c:v>
                </c:pt>
                <c:pt idx="643">
                  <c:v>71.81</c:v>
                </c:pt>
                <c:pt idx="644">
                  <c:v>72.8</c:v>
                </c:pt>
                <c:pt idx="645">
                  <c:v>72.14</c:v>
                </c:pt>
                <c:pt idx="646">
                  <c:v>72.8</c:v>
                </c:pt>
                <c:pt idx="647">
                  <c:v>72.58</c:v>
                </c:pt>
                <c:pt idx="648">
                  <c:v>72.55</c:v>
                </c:pt>
                <c:pt idx="649">
                  <c:v>73.89</c:v>
                </c:pt>
                <c:pt idx="650">
                  <c:v>74.11</c:v>
                </c:pt>
                <c:pt idx="651">
                  <c:v>74.03</c:v>
                </c:pt>
                <c:pt idx="652">
                  <c:v>75.03</c:v>
                </c:pt>
                <c:pt idx="653">
                  <c:v>75.900000000000006</c:v>
                </c:pt>
                <c:pt idx="654">
                  <c:v>75.53</c:v>
                </c:pt>
                <c:pt idx="655">
                  <c:v>74.649999999999991</c:v>
                </c:pt>
                <c:pt idx="656">
                  <c:v>73.38</c:v>
                </c:pt>
                <c:pt idx="657">
                  <c:v>75.739999999999995</c:v>
                </c:pt>
                <c:pt idx="658">
                  <c:v>74.959999999999994</c:v>
                </c:pt>
                <c:pt idx="659">
                  <c:v>77.03</c:v>
                </c:pt>
                <c:pt idx="660">
                  <c:v>76.819999999999993</c:v>
                </c:pt>
                <c:pt idx="661">
                  <c:v>78.2</c:v>
                </c:pt>
                <c:pt idx="662">
                  <c:v>76.489999999999995</c:v>
                </c:pt>
                <c:pt idx="663">
                  <c:v>76.84</c:v>
                </c:pt>
                <c:pt idx="664">
                  <c:v>75.410000000000025</c:v>
                </c:pt>
                <c:pt idx="665">
                  <c:v>72.03</c:v>
                </c:pt>
                <c:pt idx="666">
                  <c:v>72.25</c:v>
                </c:pt>
                <c:pt idx="667">
                  <c:v>72.23</c:v>
                </c:pt>
                <c:pt idx="668">
                  <c:v>71.61999999999999</c:v>
                </c:pt>
                <c:pt idx="669">
                  <c:v>71.489999999999995</c:v>
                </c:pt>
                <c:pt idx="670">
                  <c:v>71.599999999999994</c:v>
                </c:pt>
                <c:pt idx="671">
                  <c:v>72.400000000000006</c:v>
                </c:pt>
                <c:pt idx="672">
                  <c:v>73.36</c:v>
                </c:pt>
                <c:pt idx="673">
                  <c:v>70.989999999999995</c:v>
                </c:pt>
                <c:pt idx="674">
                  <c:v>71.900000000000006</c:v>
                </c:pt>
                <c:pt idx="675">
                  <c:v>71.11999999999999</c:v>
                </c:pt>
                <c:pt idx="676">
                  <c:v>69.489999999999995</c:v>
                </c:pt>
                <c:pt idx="677">
                  <c:v>69.3</c:v>
                </c:pt>
                <c:pt idx="678">
                  <c:v>69.86</c:v>
                </c:pt>
                <c:pt idx="679">
                  <c:v>71.169999999999987</c:v>
                </c:pt>
                <c:pt idx="680">
                  <c:v>71.98</c:v>
                </c:pt>
                <c:pt idx="681">
                  <c:v>71.790000000000006</c:v>
                </c:pt>
                <c:pt idx="682">
                  <c:v>73.52</c:v>
                </c:pt>
                <c:pt idx="683">
                  <c:v>73.36999999999999</c:v>
                </c:pt>
                <c:pt idx="684">
                  <c:v>73.98</c:v>
                </c:pt>
                <c:pt idx="685">
                  <c:v>75.069999999999993</c:v>
                </c:pt>
                <c:pt idx="686">
                  <c:v>75.739999999999995</c:v>
                </c:pt>
                <c:pt idx="687">
                  <c:v>76.34</c:v>
                </c:pt>
                <c:pt idx="688">
                  <c:v>76.7</c:v>
                </c:pt>
                <c:pt idx="689">
                  <c:v>77.53</c:v>
                </c:pt>
                <c:pt idx="690">
                  <c:v>78.16</c:v>
                </c:pt>
                <c:pt idx="691">
                  <c:v>79.849999999999994</c:v>
                </c:pt>
                <c:pt idx="692">
                  <c:v>80.05</c:v>
                </c:pt>
                <c:pt idx="693">
                  <c:v>79.14</c:v>
                </c:pt>
                <c:pt idx="694">
                  <c:v>80.55</c:v>
                </c:pt>
                <c:pt idx="695">
                  <c:v>81.510000000000005</c:v>
                </c:pt>
                <c:pt idx="696">
                  <c:v>81.990000000000023</c:v>
                </c:pt>
                <c:pt idx="697">
                  <c:v>83.85</c:v>
                </c:pt>
                <c:pt idx="698">
                  <c:v>83.38</c:v>
                </c:pt>
                <c:pt idx="699">
                  <c:v>82.51</c:v>
                </c:pt>
                <c:pt idx="700">
                  <c:v>81.2</c:v>
                </c:pt>
                <c:pt idx="701">
                  <c:v>80.31</c:v>
                </c:pt>
                <c:pt idx="702">
                  <c:v>82.86</c:v>
                </c:pt>
                <c:pt idx="703">
                  <c:v>81.64</c:v>
                </c:pt>
                <c:pt idx="704">
                  <c:v>80.31</c:v>
                </c:pt>
                <c:pt idx="705">
                  <c:v>80</c:v>
                </c:pt>
                <c:pt idx="706">
                  <c:v>79.97</c:v>
                </c:pt>
                <c:pt idx="707">
                  <c:v>81.48</c:v>
                </c:pt>
                <c:pt idx="708">
                  <c:v>81.2</c:v>
                </c:pt>
                <c:pt idx="709">
                  <c:v>78.97</c:v>
                </c:pt>
                <c:pt idx="710">
                  <c:v>80.23</c:v>
                </c:pt>
                <c:pt idx="711">
                  <c:v>81.3</c:v>
                </c:pt>
                <c:pt idx="712">
                  <c:v>83.05</c:v>
                </c:pt>
                <c:pt idx="713">
                  <c:v>83.73</c:v>
                </c:pt>
                <c:pt idx="714">
                  <c:v>86.19</c:v>
                </c:pt>
                <c:pt idx="715">
                  <c:v>87.58</c:v>
                </c:pt>
                <c:pt idx="716">
                  <c:v>87.19</c:v>
                </c:pt>
                <c:pt idx="717">
                  <c:v>89.48</c:v>
                </c:pt>
                <c:pt idx="718">
                  <c:v>88.58</c:v>
                </c:pt>
                <c:pt idx="719">
                  <c:v>87.6</c:v>
                </c:pt>
                <c:pt idx="720">
                  <c:v>86.45</c:v>
                </c:pt>
                <c:pt idx="721">
                  <c:v>88.3</c:v>
                </c:pt>
                <c:pt idx="722">
                  <c:v>92.09</c:v>
                </c:pt>
                <c:pt idx="723">
                  <c:v>91.73</c:v>
                </c:pt>
                <c:pt idx="724">
                  <c:v>93.45</c:v>
                </c:pt>
                <c:pt idx="725">
                  <c:v>90.33</c:v>
                </c:pt>
                <c:pt idx="726">
                  <c:v>94.16</c:v>
                </c:pt>
                <c:pt idx="727">
                  <c:v>93.53</c:v>
                </c:pt>
                <c:pt idx="728">
                  <c:v>95.81</c:v>
                </c:pt>
                <c:pt idx="729">
                  <c:v>94.06</c:v>
                </c:pt>
                <c:pt idx="730">
                  <c:v>96.649999999999991</c:v>
                </c:pt>
                <c:pt idx="731">
                  <c:v>96.460000000000022</c:v>
                </c:pt>
                <c:pt idx="732">
                  <c:v>95.51</c:v>
                </c:pt>
                <c:pt idx="733">
                  <c:v>96.36</c:v>
                </c:pt>
                <c:pt idx="734">
                  <c:v>94.4</c:v>
                </c:pt>
                <c:pt idx="735">
                  <c:v>91.179999999999978</c:v>
                </c:pt>
                <c:pt idx="736">
                  <c:v>94.02</c:v>
                </c:pt>
                <c:pt idx="737">
                  <c:v>93.36999999999999</c:v>
                </c:pt>
                <c:pt idx="738">
                  <c:v>94.81</c:v>
                </c:pt>
                <c:pt idx="739">
                  <c:v>95.75</c:v>
                </c:pt>
                <c:pt idx="740">
                  <c:v>99.16</c:v>
                </c:pt>
                <c:pt idx="741">
                  <c:v>98.57</c:v>
                </c:pt>
                <c:pt idx="742">
                  <c:v>98.240000000000023</c:v>
                </c:pt>
                <c:pt idx="743">
                  <c:v>97.66</c:v>
                </c:pt>
                <c:pt idx="744">
                  <c:v>94.39</c:v>
                </c:pt>
                <c:pt idx="745">
                  <c:v>90.710000000000022</c:v>
                </c:pt>
                <c:pt idx="746">
                  <c:v>90.98</c:v>
                </c:pt>
                <c:pt idx="747">
                  <c:v>88.6</c:v>
                </c:pt>
                <c:pt idx="748">
                  <c:v>89.29</c:v>
                </c:pt>
                <c:pt idx="749">
                  <c:v>88.31</c:v>
                </c:pt>
                <c:pt idx="750">
                  <c:v>87.45</c:v>
                </c:pt>
                <c:pt idx="751">
                  <c:v>90.25</c:v>
                </c:pt>
                <c:pt idx="752">
                  <c:v>88.23</c:v>
                </c:pt>
                <c:pt idx="753">
                  <c:v>87.72</c:v>
                </c:pt>
                <c:pt idx="754">
                  <c:v>90.11999999999999</c:v>
                </c:pt>
                <c:pt idx="755">
                  <c:v>94.410000000000025</c:v>
                </c:pt>
                <c:pt idx="756">
                  <c:v>92.35</c:v>
                </c:pt>
                <c:pt idx="757">
                  <c:v>91.31</c:v>
                </c:pt>
                <c:pt idx="758">
                  <c:v>90.69</c:v>
                </c:pt>
                <c:pt idx="759">
                  <c:v>89.93</c:v>
                </c:pt>
                <c:pt idx="760">
                  <c:v>91.11</c:v>
                </c:pt>
                <c:pt idx="761">
                  <c:v>90.88</c:v>
                </c:pt>
                <c:pt idx="762">
                  <c:v>93.19</c:v>
                </c:pt>
                <c:pt idx="763">
                  <c:v>94</c:v>
                </c:pt>
                <c:pt idx="764">
                  <c:v>95.89</c:v>
                </c:pt>
                <c:pt idx="765">
                  <c:v>96.63</c:v>
                </c:pt>
                <c:pt idx="766">
                  <c:v>96.03</c:v>
                </c:pt>
                <c:pt idx="767">
                  <c:v>95.95</c:v>
                </c:pt>
                <c:pt idx="768">
                  <c:v>99.64</c:v>
                </c:pt>
                <c:pt idx="769">
                  <c:v>99.169999999999987</c:v>
                </c:pt>
                <c:pt idx="770">
                  <c:v>97.9</c:v>
                </c:pt>
                <c:pt idx="771">
                  <c:v>95.08</c:v>
                </c:pt>
                <c:pt idx="772">
                  <c:v>96.43</c:v>
                </c:pt>
                <c:pt idx="773">
                  <c:v>95.64</c:v>
                </c:pt>
                <c:pt idx="774">
                  <c:v>93.92</c:v>
                </c:pt>
                <c:pt idx="775">
                  <c:v>92.740000000000023</c:v>
                </c:pt>
                <c:pt idx="776">
                  <c:v>94.23</c:v>
                </c:pt>
                <c:pt idx="777">
                  <c:v>91.86999999999999</c:v>
                </c:pt>
                <c:pt idx="778">
                  <c:v>90.8</c:v>
                </c:pt>
                <c:pt idx="779">
                  <c:v>90.11</c:v>
                </c:pt>
                <c:pt idx="780">
                  <c:v>90.55</c:v>
                </c:pt>
                <c:pt idx="781">
                  <c:v>89.64</c:v>
                </c:pt>
                <c:pt idx="782">
                  <c:v>87.649999999999991</c:v>
                </c:pt>
                <c:pt idx="783">
                  <c:v>89.98</c:v>
                </c:pt>
                <c:pt idx="784">
                  <c:v>90.36999999999999</c:v>
                </c:pt>
                <c:pt idx="785">
                  <c:v>90.990000000000023</c:v>
                </c:pt>
                <c:pt idx="786">
                  <c:v>91.66</c:v>
                </c:pt>
                <c:pt idx="787">
                  <c:v>92.34</c:v>
                </c:pt>
                <c:pt idx="788">
                  <c:v>91.669999999999987</c:v>
                </c:pt>
                <c:pt idx="789">
                  <c:v>89.03</c:v>
                </c:pt>
                <c:pt idx="790">
                  <c:v>90.07</c:v>
                </c:pt>
                <c:pt idx="791">
                  <c:v>88.32</c:v>
                </c:pt>
                <c:pt idx="792">
                  <c:v>87.16</c:v>
                </c:pt>
                <c:pt idx="793">
                  <c:v>88.07</c:v>
                </c:pt>
                <c:pt idx="794">
                  <c:v>91.77</c:v>
                </c:pt>
                <c:pt idx="795">
                  <c:v>93.56</c:v>
                </c:pt>
                <c:pt idx="796">
                  <c:v>92.82</c:v>
                </c:pt>
                <c:pt idx="797">
                  <c:v>93.28</c:v>
                </c:pt>
                <c:pt idx="798">
                  <c:v>95.42</c:v>
                </c:pt>
                <c:pt idx="799">
                  <c:v>95.57</c:v>
                </c:pt>
                <c:pt idx="800">
                  <c:v>99.990000000000023</c:v>
                </c:pt>
                <c:pt idx="801">
                  <c:v>100.86</c:v>
                </c:pt>
                <c:pt idx="802">
                  <c:v>98.57</c:v>
                </c:pt>
                <c:pt idx="803">
                  <c:v>99.03</c:v>
                </c:pt>
                <c:pt idx="804">
                  <c:v>99.4</c:v>
                </c:pt>
                <c:pt idx="805">
                  <c:v>100.83</c:v>
                </c:pt>
                <c:pt idx="806">
                  <c:v>99.59</c:v>
                </c:pt>
                <c:pt idx="807">
                  <c:v>102.6</c:v>
                </c:pt>
                <c:pt idx="808">
                  <c:v>101.78</c:v>
                </c:pt>
                <c:pt idx="809">
                  <c:v>102.42</c:v>
                </c:pt>
                <c:pt idx="810">
                  <c:v>99.72</c:v>
                </c:pt>
                <c:pt idx="811">
                  <c:v>104.45</c:v>
                </c:pt>
                <c:pt idx="812">
                  <c:v>105.51</c:v>
                </c:pt>
                <c:pt idx="813">
                  <c:v>105.11999999999999</c:v>
                </c:pt>
                <c:pt idx="814">
                  <c:v>107.9</c:v>
                </c:pt>
                <c:pt idx="815">
                  <c:v>108.73</c:v>
                </c:pt>
                <c:pt idx="816">
                  <c:v>109.86</c:v>
                </c:pt>
                <c:pt idx="817">
                  <c:v>110.21000000000002</c:v>
                </c:pt>
                <c:pt idx="818">
                  <c:v>110.03</c:v>
                </c:pt>
                <c:pt idx="819">
                  <c:v>105.74000000000002</c:v>
                </c:pt>
                <c:pt idx="820">
                  <c:v>109.57</c:v>
                </c:pt>
                <c:pt idx="821">
                  <c:v>103.25</c:v>
                </c:pt>
                <c:pt idx="822">
                  <c:v>102.57</c:v>
                </c:pt>
                <c:pt idx="823">
                  <c:v>101.7</c:v>
                </c:pt>
                <c:pt idx="824">
                  <c:v>101.78</c:v>
                </c:pt>
                <c:pt idx="825">
                  <c:v>105.83</c:v>
                </c:pt>
                <c:pt idx="826">
                  <c:v>107.56</c:v>
                </c:pt>
                <c:pt idx="827">
                  <c:v>105.59</c:v>
                </c:pt>
                <c:pt idx="828">
                  <c:v>101.54</c:v>
                </c:pt>
                <c:pt idx="829">
                  <c:v>100.92</c:v>
                </c:pt>
                <c:pt idx="830">
                  <c:v>104.83</c:v>
                </c:pt>
                <c:pt idx="831">
                  <c:v>103.92</c:v>
                </c:pt>
                <c:pt idx="832">
                  <c:v>106.09</c:v>
                </c:pt>
                <c:pt idx="833">
                  <c:v>108.91000000000003</c:v>
                </c:pt>
                <c:pt idx="834">
                  <c:v>108.54</c:v>
                </c:pt>
                <c:pt idx="835">
                  <c:v>110.89</c:v>
                </c:pt>
                <c:pt idx="836">
                  <c:v>110.07</c:v>
                </c:pt>
                <c:pt idx="837">
                  <c:v>110.14</c:v>
                </c:pt>
                <c:pt idx="838">
                  <c:v>111.71000000000002</c:v>
                </c:pt>
                <c:pt idx="839">
                  <c:v>113.77</c:v>
                </c:pt>
                <c:pt idx="840">
                  <c:v>114.8</c:v>
                </c:pt>
                <c:pt idx="841">
                  <c:v>114.8</c:v>
                </c:pt>
                <c:pt idx="842">
                  <c:v>116.56</c:v>
                </c:pt>
                <c:pt idx="843">
                  <c:v>117.48</c:v>
                </c:pt>
                <c:pt idx="844">
                  <c:v>119.16999999999999</c:v>
                </c:pt>
                <c:pt idx="845">
                  <c:v>119.28</c:v>
                </c:pt>
                <c:pt idx="846">
                  <c:v>117.1</c:v>
                </c:pt>
                <c:pt idx="847">
                  <c:v>119.64</c:v>
                </c:pt>
                <c:pt idx="848">
                  <c:v>118.78</c:v>
                </c:pt>
                <c:pt idx="849">
                  <c:v>115.66999999999999</c:v>
                </c:pt>
                <c:pt idx="850">
                  <c:v>113.7</c:v>
                </c:pt>
                <c:pt idx="851">
                  <c:v>112.6</c:v>
                </c:pt>
                <c:pt idx="852">
                  <c:v>116.36</c:v>
                </c:pt>
                <c:pt idx="853">
                  <c:v>119.94000000000003</c:v>
                </c:pt>
                <c:pt idx="854">
                  <c:v>121.82</c:v>
                </c:pt>
                <c:pt idx="855">
                  <c:v>123.56</c:v>
                </c:pt>
                <c:pt idx="856">
                  <c:v>123.77</c:v>
                </c:pt>
                <c:pt idx="857">
                  <c:v>125.94000000000003</c:v>
                </c:pt>
                <c:pt idx="858">
                  <c:v>124.02</c:v>
                </c:pt>
                <c:pt idx="859">
                  <c:v>125.83</c:v>
                </c:pt>
                <c:pt idx="860">
                  <c:v>124.21000000000002</c:v>
                </c:pt>
                <c:pt idx="861">
                  <c:v>124.25</c:v>
                </c:pt>
                <c:pt idx="862">
                  <c:v>126.5</c:v>
                </c:pt>
                <c:pt idx="863">
                  <c:v>127.14999999999999</c:v>
                </c:pt>
                <c:pt idx="864">
                  <c:v>128.93</c:v>
                </c:pt>
                <c:pt idx="865">
                  <c:v>132.99</c:v>
                </c:pt>
                <c:pt idx="866">
                  <c:v>130.04</c:v>
                </c:pt>
                <c:pt idx="867">
                  <c:v>131.58000000000001</c:v>
                </c:pt>
                <c:pt idx="868">
                  <c:v>128.81</c:v>
                </c:pt>
                <c:pt idx="869">
                  <c:v>131</c:v>
                </c:pt>
                <c:pt idx="870">
                  <c:v>126.7</c:v>
                </c:pt>
                <c:pt idx="871">
                  <c:v>127.35</c:v>
                </c:pt>
                <c:pt idx="872">
                  <c:v>127.75</c:v>
                </c:pt>
                <c:pt idx="873">
                  <c:v>124.33</c:v>
                </c:pt>
                <c:pt idx="874">
                  <c:v>122.3</c:v>
                </c:pt>
                <c:pt idx="875">
                  <c:v>127.93</c:v>
                </c:pt>
                <c:pt idx="876">
                  <c:v>138.51</c:v>
                </c:pt>
                <c:pt idx="877">
                  <c:v>134.44</c:v>
                </c:pt>
                <c:pt idx="878">
                  <c:v>131.38000000000005</c:v>
                </c:pt>
                <c:pt idx="879">
                  <c:v>136.43</c:v>
                </c:pt>
                <c:pt idx="880">
                  <c:v>136.91</c:v>
                </c:pt>
                <c:pt idx="881">
                  <c:v>134.84</c:v>
                </c:pt>
                <c:pt idx="882">
                  <c:v>134.52000000000001</c:v>
                </c:pt>
                <c:pt idx="883">
                  <c:v>133.99</c:v>
                </c:pt>
                <c:pt idx="884">
                  <c:v>136.54</c:v>
                </c:pt>
                <c:pt idx="885">
                  <c:v>131.88000000000005</c:v>
                </c:pt>
                <c:pt idx="886">
                  <c:v>134.78</c:v>
                </c:pt>
                <c:pt idx="887">
                  <c:v>135.97999999999999</c:v>
                </c:pt>
                <c:pt idx="888">
                  <c:v>136.49</c:v>
                </c:pt>
                <c:pt idx="889">
                  <c:v>133.91999999999999</c:v>
                </c:pt>
                <c:pt idx="890">
                  <c:v>138.91</c:v>
                </c:pt>
                <c:pt idx="891">
                  <c:v>139.69</c:v>
                </c:pt>
                <c:pt idx="892">
                  <c:v>139.96</c:v>
                </c:pt>
                <c:pt idx="893">
                  <c:v>141.06</c:v>
                </c:pt>
                <c:pt idx="894">
                  <c:v>143.73999999999998</c:v>
                </c:pt>
                <c:pt idx="895">
                  <c:v>145.31</c:v>
                </c:pt>
                <c:pt idx="896">
                  <c:v>141.38000000000005</c:v>
                </c:pt>
                <c:pt idx="897">
                  <c:v>136.06</c:v>
                </c:pt>
                <c:pt idx="898">
                  <c:v>135.88000000000005</c:v>
                </c:pt>
                <c:pt idx="899">
                  <c:v>141.47</c:v>
                </c:pt>
                <c:pt idx="900">
                  <c:v>144.96</c:v>
                </c:pt>
                <c:pt idx="901">
                  <c:v>145.16</c:v>
                </c:pt>
                <c:pt idx="902">
                  <c:v>138.68</c:v>
                </c:pt>
                <c:pt idx="903">
                  <c:v>134.63</c:v>
                </c:pt>
                <c:pt idx="904">
                  <c:v>129.43</c:v>
                </c:pt>
                <c:pt idx="905">
                  <c:v>128.94</c:v>
                </c:pt>
                <c:pt idx="906">
                  <c:v>131.43</c:v>
                </c:pt>
                <c:pt idx="907">
                  <c:v>127.25</c:v>
                </c:pt>
                <c:pt idx="908">
                  <c:v>123.73</c:v>
                </c:pt>
                <c:pt idx="909">
                  <c:v>124.61999999999999</c:v>
                </c:pt>
                <c:pt idx="910">
                  <c:v>122.59</c:v>
                </c:pt>
                <c:pt idx="911">
                  <c:v>124.72</c:v>
                </c:pt>
                <c:pt idx="912">
                  <c:v>122.21000000000002</c:v>
                </c:pt>
                <c:pt idx="913">
                  <c:v>126.74000000000002</c:v>
                </c:pt>
                <c:pt idx="914">
                  <c:v>124.16999999999999</c:v>
                </c:pt>
                <c:pt idx="915">
                  <c:v>125.03</c:v>
                </c:pt>
                <c:pt idx="916">
                  <c:v>121.45</c:v>
                </c:pt>
                <c:pt idx="917">
                  <c:v>118.71000000000002</c:v>
                </c:pt>
                <c:pt idx="918">
                  <c:v>118.57</c:v>
                </c:pt>
                <c:pt idx="919">
                  <c:v>119.84</c:v>
                </c:pt>
                <c:pt idx="920">
                  <c:v>115.42</c:v>
                </c:pt>
                <c:pt idx="921">
                  <c:v>114.44000000000003</c:v>
                </c:pt>
                <c:pt idx="922">
                  <c:v>113.1</c:v>
                </c:pt>
                <c:pt idx="923">
                  <c:v>115.96000000000002</c:v>
                </c:pt>
                <c:pt idx="924">
                  <c:v>115.05</c:v>
                </c:pt>
                <c:pt idx="925">
                  <c:v>113.46000000000002</c:v>
                </c:pt>
                <c:pt idx="926">
                  <c:v>112.92</c:v>
                </c:pt>
                <c:pt idx="927">
                  <c:v>114.39</c:v>
                </c:pt>
                <c:pt idx="928">
                  <c:v>115.48</c:v>
                </c:pt>
                <c:pt idx="929">
                  <c:v>121.23</c:v>
                </c:pt>
                <c:pt idx="930">
                  <c:v>114.48</c:v>
                </c:pt>
                <c:pt idx="931">
                  <c:v>114.85</c:v>
                </c:pt>
                <c:pt idx="932">
                  <c:v>116.31</c:v>
                </c:pt>
                <c:pt idx="933">
                  <c:v>118.16999999999999</c:v>
                </c:pt>
                <c:pt idx="934">
                  <c:v>115.58</c:v>
                </c:pt>
                <c:pt idx="935">
                  <c:v>115.55</c:v>
                </c:pt>
                <c:pt idx="936">
                  <c:v>109.63</c:v>
                </c:pt>
                <c:pt idx="937">
                  <c:v>109.38</c:v>
                </c:pt>
                <c:pt idx="938">
                  <c:v>107.99000000000002</c:v>
                </c:pt>
                <c:pt idx="939">
                  <c:v>106.47</c:v>
                </c:pt>
                <c:pt idx="940">
                  <c:v>106.35</c:v>
                </c:pt>
                <c:pt idx="941">
                  <c:v>103.23</c:v>
                </c:pt>
                <c:pt idx="942">
                  <c:v>102.66</c:v>
                </c:pt>
                <c:pt idx="943">
                  <c:v>100.95</c:v>
                </c:pt>
                <c:pt idx="944">
                  <c:v>101.19</c:v>
                </c:pt>
                <c:pt idx="945">
                  <c:v>95.52</c:v>
                </c:pt>
                <c:pt idx="946">
                  <c:v>91.490000000000023</c:v>
                </c:pt>
                <c:pt idx="947">
                  <c:v>97.39</c:v>
                </c:pt>
                <c:pt idx="948">
                  <c:v>97.5</c:v>
                </c:pt>
                <c:pt idx="949">
                  <c:v>104.05</c:v>
                </c:pt>
                <c:pt idx="950">
                  <c:v>122.61</c:v>
                </c:pt>
                <c:pt idx="951">
                  <c:v>107.85</c:v>
                </c:pt>
                <c:pt idx="952">
                  <c:v>106.84</c:v>
                </c:pt>
                <c:pt idx="953">
                  <c:v>111.54</c:v>
                </c:pt>
                <c:pt idx="954">
                  <c:v>106.77</c:v>
                </c:pt>
                <c:pt idx="955">
                  <c:v>96.29</c:v>
                </c:pt>
                <c:pt idx="956">
                  <c:v>100.7</c:v>
                </c:pt>
                <c:pt idx="957">
                  <c:v>98.23</c:v>
                </c:pt>
                <c:pt idx="958">
                  <c:v>93.84</c:v>
                </c:pt>
                <c:pt idx="959">
                  <c:v>93.910000000000025</c:v>
                </c:pt>
                <c:pt idx="960">
                  <c:v>88.149999999999991</c:v>
                </c:pt>
                <c:pt idx="961">
                  <c:v>90.179999999999978</c:v>
                </c:pt>
                <c:pt idx="962">
                  <c:v>88.940000000000026</c:v>
                </c:pt>
                <c:pt idx="963">
                  <c:v>86.5</c:v>
                </c:pt>
                <c:pt idx="964">
                  <c:v>77.440000000000026</c:v>
                </c:pt>
                <c:pt idx="965">
                  <c:v>81.169999999999987</c:v>
                </c:pt>
                <c:pt idx="966">
                  <c:v>78.69</c:v>
                </c:pt>
                <c:pt idx="967">
                  <c:v>74.38</c:v>
                </c:pt>
                <c:pt idx="968">
                  <c:v>69.81</c:v>
                </c:pt>
                <c:pt idx="969">
                  <c:v>71.900000000000006</c:v>
                </c:pt>
                <c:pt idx="970">
                  <c:v>74.08</c:v>
                </c:pt>
                <c:pt idx="971">
                  <c:v>71.290000000000006</c:v>
                </c:pt>
                <c:pt idx="972">
                  <c:v>66.92</c:v>
                </c:pt>
                <c:pt idx="973">
                  <c:v>67.169999999999987</c:v>
                </c:pt>
                <c:pt idx="974">
                  <c:v>63.34</c:v>
                </c:pt>
                <c:pt idx="975">
                  <c:v>61.92</c:v>
                </c:pt>
                <c:pt idx="976">
                  <c:v>62.8</c:v>
                </c:pt>
                <c:pt idx="977">
                  <c:v>67.45</c:v>
                </c:pt>
                <c:pt idx="978">
                  <c:v>65.790000000000006</c:v>
                </c:pt>
                <c:pt idx="979">
                  <c:v>68.099999999999994</c:v>
                </c:pt>
                <c:pt idx="980">
                  <c:v>63.93</c:v>
                </c:pt>
                <c:pt idx="981">
                  <c:v>70.410000000000025</c:v>
                </c:pt>
                <c:pt idx="982">
                  <c:v>65.410000000000025</c:v>
                </c:pt>
                <c:pt idx="983">
                  <c:v>60.720000000000013</c:v>
                </c:pt>
                <c:pt idx="984">
                  <c:v>61.06</c:v>
                </c:pt>
                <c:pt idx="985">
                  <c:v>62.190000000000012</c:v>
                </c:pt>
                <c:pt idx="986">
                  <c:v>59.38</c:v>
                </c:pt>
                <c:pt idx="987">
                  <c:v>55.95</c:v>
                </c:pt>
                <c:pt idx="988">
                  <c:v>58.31</c:v>
                </c:pt>
                <c:pt idx="989">
                  <c:v>57.18</c:v>
                </c:pt>
                <c:pt idx="990">
                  <c:v>55.14</c:v>
                </c:pt>
                <c:pt idx="991">
                  <c:v>54.42</c:v>
                </c:pt>
                <c:pt idx="992">
                  <c:v>53.64</c:v>
                </c:pt>
                <c:pt idx="993">
                  <c:v>48.86</c:v>
                </c:pt>
                <c:pt idx="994">
                  <c:v>49.220000000000013</c:v>
                </c:pt>
                <c:pt idx="995">
                  <c:v>53.63</c:v>
                </c:pt>
                <c:pt idx="996">
                  <c:v>50.02</c:v>
                </c:pt>
                <c:pt idx="997">
                  <c:v>54.2</c:v>
                </c:pt>
                <c:pt idx="998">
                  <c:v>55.21</c:v>
                </c:pt>
                <c:pt idx="999">
                  <c:v>49.34</c:v>
                </c:pt>
                <c:pt idx="1000">
                  <c:v>47.05</c:v>
                </c:pt>
                <c:pt idx="1001">
                  <c:v>46.790000000000013</c:v>
                </c:pt>
                <c:pt idx="1002">
                  <c:v>43.8</c:v>
                </c:pt>
                <c:pt idx="1003">
                  <c:v>41.01</c:v>
                </c:pt>
                <c:pt idx="1004">
                  <c:v>43.690000000000012</c:v>
                </c:pt>
                <c:pt idx="1005">
                  <c:v>42</c:v>
                </c:pt>
                <c:pt idx="1006">
                  <c:v>43.1</c:v>
                </c:pt>
                <c:pt idx="1007">
                  <c:v>47.77</c:v>
                </c:pt>
                <c:pt idx="1008">
                  <c:v>46.27</c:v>
                </c:pt>
                <c:pt idx="1009">
                  <c:v>44.61</c:v>
                </c:pt>
                <c:pt idx="1010">
                  <c:v>43.84</c:v>
                </c:pt>
                <c:pt idx="1011">
                  <c:v>40.17</c:v>
                </c:pt>
                <c:pt idx="1012">
                  <c:v>36.730000000000011</c:v>
                </c:pt>
                <c:pt idx="1013">
                  <c:v>33.17</c:v>
                </c:pt>
                <c:pt idx="1014">
                  <c:v>31.1</c:v>
                </c:pt>
                <c:pt idx="1015">
                  <c:v>30.279999999999994</c:v>
                </c:pt>
                <c:pt idx="1016">
                  <c:v>32.94</c:v>
                </c:pt>
                <c:pt idx="1017">
                  <c:v>37.58</c:v>
                </c:pt>
                <c:pt idx="1018">
                  <c:v>39.89</c:v>
                </c:pt>
                <c:pt idx="1019">
                  <c:v>38.950000000000003</c:v>
                </c:pt>
                <c:pt idx="1020">
                  <c:v>44.6</c:v>
                </c:pt>
                <c:pt idx="1021">
                  <c:v>46.17</c:v>
                </c:pt>
                <c:pt idx="1022">
                  <c:v>48.61</c:v>
                </c:pt>
                <c:pt idx="1023">
                  <c:v>48.56</c:v>
                </c:pt>
                <c:pt idx="1024">
                  <c:v>42.75</c:v>
                </c:pt>
                <c:pt idx="1025">
                  <c:v>41.68</c:v>
                </c:pt>
                <c:pt idx="1026">
                  <c:v>40.690000000000012</c:v>
                </c:pt>
                <c:pt idx="1027">
                  <c:v>37.65</c:v>
                </c:pt>
                <c:pt idx="1028">
                  <c:v>37.770000000000003</c:v>
                </c:pt>
                <c:pt idx="1029">
                  <c:v>37.43</c:v>
                </c:pt>
                <c:pt idx="1030">
                  <c:v>35.410000000000004</c:v>
                </c:pt>
                <c:pt idx="1031">
                  <c:v>35.380000000000003</c:v>
                </c:pt>
                <c:pt idx="1032">
                  <c:v>38.57</c:v>
                </c:pt>
                <c:pt idx="1033">
                  <c:v>42.56</c:v>
                </c:pt>
                <c:pt idx="1034">
                  <c:v>42.33</c:v>
                </c:pt>
                <c:pt idx="1035">
                  <c:v>45.120000000000012</c:v>
                </c:pt>
                <c:pt idx="1036">
                  <c:v>46.5</c:v>
                </c:pt>
                <c:pt idx="1037">
                  <c:v>41.67</c:v>
                </c:pt>
                <c:pt idx="1038">
                  <c:v>42.04</c:v>
                </c:pt>
                <c:pt idx="1039">
                  <c:v>41.58</c:v>
                </c:pt>
                <c:pt idx="1040">
                  <c:v>41.730000000000011</c:v>
                </c:pt>
                <c:pt idx="1041">
                  <c:v>41.35</c:v>
                </c:pt>
                <c:pt idx="1042">
                  <c:v>40.870000000000005</c:v>
                </c:pt>
                <c:pt idx="1043">
                  <c:v>40.270000000000003</c:v>
                </c:pt>
                <c:pt idx="1044">
                  <c:v>41.15</c:v>
                </c:pt>
                <c:pt idx="1045">
                  <c:v>40.24</c:v>
                </c:pt>
                <c:pt idx="1046">
                  <c:v>39.58</c:v>
                </c:pt>
                <c:pt idx="1047">
                  <c:v>37.54</c:v>
                </c:pt>
                <c:pt idx="1048">
                  <c:v>35.93</c:v>
                </c:pt>
                <c:pt idx="1049">
                  <c:v>34.03</c:v>
                </c:pt>
                <c:pt idx="1050">
                  <c:v>37.630000000000003</c:v>
                </c:pt>
                <c:pt idx="1051">
                  <c:v>34.96</c:v>
                </c:pt>
                <c:pt idx="1052">
                  <c:v>34.67</c:v>
                </c:pt>
                <c:pt idx="1053">
                  <c:v>39.6</c:v>
                </c:pt>
                <c:pt idx="1054">
                  <c:v>39.35</c:v>
                </c:pt>
                <c:pt idx="1055">
                  <c:v>37.660000000000011</c:v>
                </c:pt>
                <c:pt idx="1056">
                  <c:v>38.86</c:v>
                </c:pt>
                <c:pt idx="1057">
                  <c:v>41.64</c:v>
                </c:pt>
                <c:pt idx="1058">
                  <c:v>43.18</c:v>
                </c:pt>
                <c:pt idx="1059">
                  <c:v>44.15</c:v>
                </c:pt>
                <c:pt idx="1060">
                  <c:v>40.07</c:v>
                </c:pt>
                <c:pt idx="1061">
                  <c:v>41.57</c:v>
                </c:pt>
                <c:pt idx="1062">
                  <c:v>45.28</c:v>
                </c:pt>
                <c:pt idx="1063">
                  <c:v>43.54</c:v>
                </c:pt>
                <c:pt idx="1064">
                  <c:v>45.43</c:v>
                </c:pt>
                <c:pt idx="1065">
                  <c:v>47.01</c:v>
                </c:pt>
                <c:pt idx="1066">
                  <c:v>45.68</c:v>
                </c:pt>
                <c:pt idx="1067">
                  <c:v>42.46</c:v>
                </c:pt>
                <c:pt idx="1068">
                  <c:v>46.91</c:v>
                </c:pt>
                <c:pt idx="1069">
                  <c:v>46.220000000000013</c:v>
                </c:pt>
                <c:pt idx="1070">
                  <c:v>47.33</c:v>
                </c:pt>
                <c:pt idx="1071">
                  <c:v>48.97</c:v>
                </c:pt>
                <c:pt idx="1072">
                  <c:v>48.120000000000012</c:v>
                </c:pt>
                <c:pt idx="1073">
                  <c:v>51.46</c:v>
                </c:pt>
                <c:pt idx="1074">
                  <c:v>51.55</c:v>
                </c:pt>
                <c:pt idx="1075">
                  <c:v>53.05</c:v>
                </c:pt>
                <c:pt idx="1076">
                  <c:v>53.36</c:v>
                </c:pt>
                <c:pt idx="1077">
                  <c:v>52.24</c:v>
                </c:pt>
                <c:pt idx="1078">
                  <c:v>53.87</c:v>
                </c:pt>
                <c:pt idx="1079">
                  <c:v>52.41</c:v>
                </c:pt>
                <c:pt idx="1080">
                  <c:v>48.49</c:v>
                </c:pt>
                <c:pt idx="1081">
                  <c:v>49.64</c:v>
                </c:pt>
                <c:pt idx="1082">
                  <c:v>48.46</c:v>
                </c:pt>
                <c:pt idx="1083">
                  <c:v>52.61</c:v>
                </c:pt>
                <c:pt idx="1084">
                  <c:v>52.52</c:v>
                </c:pt>
                <c:pt idx="1085">
                  <c:v>51.1</c:v>
                </c:pt>
                <c:pt idx="1086">
                  <c:v>49.13</c:v>
                </c:pt>
                <c:pt idx="1087">
                  <c:v>49.37</c:v>
                </c:pt>
                <c:pt idx="1088">
                  <c:v>52.24</c:v>
                </c:pt>
                <c:pt idx="1089">
                  <c:v>50.220000000000013</c:v>
                </c:pt>
                <c:pt idx="1090">
                  <c:v>49.51</c:v>
                </c:pt>
                <c:pt idx="1091">
                  <c:v>49.260000000000012</c:v>
                </c:pt>
                <c:pt idx="1092">
                  <c:v>49.97</c:v>
                </c:pt>
                <c:pt idx="1093">
                  <c:v>50.36</c:v>
                </c:pt>
                <c:pt idx="1094">
                  <c:v>45.82</c:v>
                </c:pt>
                <c:pt idx="1095">
                  <c:v>46.65</c:v>
                </c:pt>
                <c:pt idx="1096">
                  <c:v>47.41</c:v>
                </c:pt>
                <c:pt idx="1097">
                  <c:v>48.46</c:v>
                </c:pt>
                <c:pt idx="1098">
                  <c:v>50.65</c:v>
                </c:pt>
                <c:pt idx="1099">
                  <c:v>49.290000000000013</c:v>
                </c:pt>
                <c:pt idx="1100">
                  <c:v>49.01</c:v>
                </c:pt>
                <c:pt idx="1101">
                  <c:v>50.190000000000012</c:v>
                </c:pt>
                <c:pt idx="1102">
                  <c:v>50.35</c:v>
                </c:pt>
                <c:pt idx="1103">
                  <c:v>52.18</c:v>
                </c:pt>
                <c:pt idx="1104">
                  <c:v>54.45</c:v>
                </c:pt>
                <c:pt idx="1105">
                  <c:v>53.81</c:v>
                </c:pt>
                <c:pt idx="1106">
                  <c:v>56.290000000000013</c:v>
                </c:pt>
                <c:pt idx="1107">
                  <c:v>56.67</c:v>
                </c:pt>
                <c:pt idx="1108">
                  <c:v>58.58</c:v>
                </c:pt>
                <c:pt idx="1109">
                  <c:v>57.790000000000013</c:v>
                </c:pt>
                <c:pt idx="1110">
                  <c:v>58.81</c:v>
                </c:pt>
                <c:pt idx="1111">
                  <c:v>58</c:v>
                </c:pt>
                <c:pt idx="1112">
                  <c:v>58.58</c:v>
                </c:pt>
                <c:pt idx="1113">
                  <c:v>56.52</c:v>
                </c:pt>
                <c:pt idx="1114">
                  <c:v>58.99</c:v>
                </c:pt>
                <c:pt idx="1115">
                  <c:v>59.52</c:v>
                </c:pt>
                <c:pt idx="1116">
                  <c:v>61.45</c:v>
                </c:pt>
                <c:pt idx="1117">
                  <c:v>60.49</c:v>
                </c:pt>
                <c:pt idx="1118">
                  <c:v>61.15</c:v>
                </c:pt>
                <c:pt idx="1119">
                  <c:v>62.48</c:v>
                </c:pt>
                <c:pt idx="1120">
                  <c:v>63.41</c:v>
                </c:pt>
                <c:pt idx="1121">
                  <c:v>65.09</c:v>
                </c:pt>
                <c:pt idx="1122">
                  <c:v>66.31</c:v>
                </c:pt>
                <c:pt idx="1123">
                  <c:v>68.59</c:v>
                </c:pt>
                <c:pt idx="1124">
                  <c:v>68.58</c:v>
                </c:pt>
                <c:pt idx="1125">
                  <c:v>66.14</c:v>
                </c:pt>
                <c:pt idx="1126">
                  <c:v>68.8</c:v>
                </c:pt>
                <c:pt idx="1127">
                  <c:v>68.430000000000007</c:v>
                </c:pt>
                <c:pt idx="1128">
                  <c:v>68.05</c:v>
                </c:pt>
                <c:pt idx="1129">
                  <c:v>70.02</c:v>
                </c:pt>
                <c:pt idx="1130">
                  <c:v>71.38</c:v>
                </c:pt>
                <c:pt idx="1131">
                  <c:v>72.69</c:v>
                </c:pt>
                <c:pt idx="1132">
                  <c:v>72.13</c:v>
                </c:pt>
                <c:pt idx="1133">
                  <c:v>70.540000000000006</c:v>
                </c:pt>
                <c:pt idx="1134">
                  <c:v>70.47</c:v>
                </c:pt>
                <c:pt idx="1135">
                  <c:v>71.069999999999993</c:v>
                </c:pt>
                <c:pt idx="1136">
                  <c:v>71.42</c:v>
                </c:pt>
                <c:pt idx="1137">
                  <c:v>69.599999999999994</c:v>
                </c:pt>
                <c:pt idx="1138">
                  <c:v>67.09</c:v>
                </c:pt>
                <c:pt idx="1139">
                  <c:v>68.81</c:v>
                </c:pt>
                <c:pt idx="1140">
                  <c:v>68.14</c:v>
                </c:pt>
                <c:pt idx="1141">
                  <c:v>69.7</c:v>
                </c:pt>
                <c:pt idx="1142">
                  <c:v>69.16</c:v>
                </c:pt>
                <c:pt idx="1143">
                  <c:v>71.47</c:v>
                </c:pt>
                <c:pt idx="1144">
                  <c:v>69.819999999999993</c:v>
                </c:pt>
                <c:pt idx="1145">
                  <c:v>69.319999999999993</c:v>
                </c:pt>
                <c:pt idx="1146">
                  <c:v>66.679999999999978</c:v>
                </c:pt>
                <c:pt idx="1147">
                  <c:v>64.06</c:v>
                </c:pt>
                <c:pt idx="1148">
                  <c:v>62.88</c:v>
                </c:pt>
                <c:pt idx="1149">
                  <c:v>60.15</c:v>
                </c:pt>
                <c:pt idx="1150">
                  <c:v>60.36</c:v>
                </c:pt>
                <c:pt idx="1151">
                  <c:v>59.93</c:v>
                </c:pt>
                <c:pt idx="1152">
                  <c:v>59.690000000000012</c:v>
                </c:pt>
                <c:pt idx="1153">
                  <c:v>59.620000000000012</c:v>
                </c:pt>
                <c:pt idx="1154">
                  <c:v>61.49</c:v>
                </c:pt>
                <c:pt idx="1155">
                  <c:v>62.07</c:v>
                </c:pt>
                <c:pt idx="1156">
                  <c:v>63.56</c:v>
                </c:pt>
                <c:pt idx="1157">
                  <c:v>63.93</c:v>
                </c:pt>
                <c:pt idx="1158">
                  <c:v>64.81</c:v>
                </c:pt>
                <c:pt idx="1159">
                  <c:v>64.58</c:v>
                </c:pt>
                <c:pt idx="1160">
                  <c:v>66.099999999999994</c:v>
                </c:pt>
                <c:pt idx="1161">
                  <c:v>66.959999999999994</c:v>
                </c:pt>
                <c:pt idx="1162">
                  <c:v>68.34</c:v>
                </c:pt>
                <c:pt idx="1163">
                  <c:v>67.239999999999995</c:v>
                </c:pt>
                <c:pt idx="1164">
                  <c:v>63.42</c:v>
                </c:pt>
                <c:pt idx="1165">
                  <c:v>66.900000000000006</c:v>
                </c:pt>
                <c:pt idx="1166">
                  <c:v>69.260000000000005</c:v>
                </c:pt>
                <c:pt idx="1167">
                  <c:v>71.59</c:v>
                </c:pt>
                <c:pt idx="1168">
                  <c:v>71.400000000000006</c:v>
                </c:pt>
                <c:pt idx="1169">
                  <c:v>71.97</c:v>
                </c:pt>
                <c:pt idx="1170">
                  <c:v>71.959999999999994</c:v>
                </c:pt>
                <c:pt idx="1171">
                  <c:v>70.97</c:v>
                </c:pt>
                <c:pt idx="1172">
                  <c:v>70.59</c:v>
                </c:pt>
                <c:pt idx="1173">
                  <c:v>69.459999999999994</c:v>
                </c:pt>
                <c:pt idx="1174">
                  <c:v>70.08</c:v>
                </c:pt>
                <c:pt idx="1175">
                  <c:v>70.569999999999993</c:v>
                </c:pt>
                <c:pt idx="1176">
                  <c:v>67.510000000000005</c:v>
                </c:pt>
                <c:pt idx="1177">
                  <c:v>66.72</c:v>
                </c:pt>
                <c:pt idx="1178">
                  <c:v>69.22</c:v>
                </c:pt>
                <c:pt idx="1179">
                  <c:v>72.540000000000006</c:v>
                </c:pt>
                <c:pt idx="1180">
                  <c:v>72.400000000000006</c:v>
                </c:pt>
                <c:pt idx="1181">
                  <c:v>73.11999999999999</c:v>
                </c:pt>
                <c:pt idx="1182">
                  <c:v>73.679999999999978</c:v>
                </c:pt>
                <c:pt idx="1183">
                  <c:v>71.599999999999994</c:v>
                </c:pt>
                <c:pt idx="1184">
                  <c:v>71.38</c:v>
                </c:pt>
                <c:pt idx="1185">
                  <c:v>72.489999999999995</c:v>
                </c:pt>
                <c:pt idx="1186">
                  <c:v>72.72</c:v>
                </c:pt>
                <c:pt idx="1187">
                  <c:v>69.97</c:v>
                </c:pt>
                <c:pt idx="1188">
                  <c:v>68.11</c:v>
                </c:pt>
                <c:pt idx="1189">
                  <c:v>68.03</c:v>
                </c:pt>
                <c:pt idx="1190">
                  <c:v>67.900000000000006</c:v>
                </c:pt>
                <c:pt idx="1191">
                  <c:v>67.95</c:v>
                </c:pt>
                <c:pt idx="1192">
                  <c:v>71.08</c:v>
                </c:pt>
                <c:pt idx="1193">
                  <c:v>71.27</c:v>
                </c:pt>
                <c:pt idx="1194">
                  <c:v>71.95</c:v>
                </c:pt>
                <c:pt idx="1195">
                  <c:v>69.34</c:v>
                </c:pt>
                <c:pt idx="1196">
                  <c:v>68.86</c:v>
                </c:pt>
                <c:pt idx="1197">
                  <c:v>70.81</c:v>
                </c:pt>
                <c:pt idx="1198">
                  <c:v>72.5</c:v>
                </c:pt>
                <c:pt idx="1199">
                  <c:v>72.48</c:v>
                </c:pt>
                <c:pt idx="1200">
                  <c:v>71.95</c:v>
                </c:pt>
                <c:pt idx="1201">
                  <c:v>69.739999999999995</c:v>
                </c:pt>
                <c:pt idx="1202">
                  <c:v>71.5</c:v>
                </c:pt>
                <c:pt idx="1203">
                  <c:v>68.739999999999995</c:v>
                </c:pt>
                <c:pt idx="1204">
                  <c:v>65.739999999999995</c:v>
                </c:pt>
                <c:pt idx="1205">
                  <c:v>65.910000000000025</c:v>
                </c:pt>
                <c:pt idx="1206">
                  <c:v>66.69</c:v>
                </c:pt>
                <c:pt idx="1207">
                  <c:v>66.56</c:v>
                </c:pt>
                <c:pt idx="1208">
                  <c:v>70.459999999999994</c:v>
                </c:pt>
                <c:pt idx="1209">
                  <c:v>70.669999999999987</c:v>
                </c:pt>
                <c:pt idx="1210">
                  <c:v>69.8</c:v>
                </c:pt>
                <c:pt idx="1211">
                  <c:v>70.260000000000005</c:v>
                </c:pt>
                <c:pt idx="1212">
                  <c:v>70.709999999999994</c:v>
                </c:pt>
                <c:pt idx="1213">
                  <c:v>69.599999999999994</c:v>
                </c:pt>
                <c:pt idx="1214">
                  <c:v>71.69</c:v>
                </c:pt>
                <c:pt idx="1215">
                  <c:v>71.75</c:v>
                </c:pt>
                <c:pt idx="1216">
                  <c:v>73.239999999999995</c:v>
                </c:pt>
                <c:pt idx="1217">
                  <c:v>74.099999999999994</c:v>
                </c:pt>
                <c:pt idx="1218">
                  <c:v>75.2</c:v>
                </c:pt>
                <c:pt idx="1219">
                  <c:v>77.55</c:v>
                </c:pt>
                <c:pt idx="1220">
                  <c:v>78.540000000000006</c:v>
                </c:pt>
                <c:pt idx="1221">
                  <c:v>79.47</c:v>
                </c:pt>
                <c:pt idx="1222">
                  <c:v>78.86999999999999</c:v>
                </c:pt>
                <c:pt idx="1223">
                  <c:v>81.03</c:v>
                </c:pt>
                <c:pt idx="1224">
                  <c:v>80.819999999999993</c:v>
                </c:pt>
                <c:pt idx="1225">
                  <c:v>80.11</c:v>
                </c:pt>
                <c:pt idx="1226">
                  <c:v>78.61</c:v>
                </c:pt>
                <c:pt idx="1227">
                  <c:v>79.45</c:v>
                </c:pt>
                <c:pt idx="1228">
                  <c:v>77.39</c:v>
                </c:pt>
                <c:pt idx="1229">
                  <c:v>79.84</c:v>
                </c:pt>
                <c:pt idx="1230">
                  <c:v>77.040000000000006</c:v>
                </c:pt>
                <c:pt idx="1231">
                  <c:v>78.08</c:v>
                </c:pt>
                <c:pt idx="1232">
                  <c:v>79.58</c:v>
                </c:pt>
                <c:pt idx="1233">
                  <c:v>80.3</c:v>
                </c:pt>
                <c:pt idx="1234">
                  <c:v>79.64</c:v>
                </c:pt>
                <c:pt idx="1235">
                  <c:v>77.400000000000006</c:v>
                </c:pt>
                <c:pt idx="1236">
                  <c:v>79.440000000000026</c:v>
                </c:pt>
                <c:pt idx="1237">
                  <c:v>79.010000000000005</c:v>
                </c:pt>
                <c:pt idx="1238">
                  <c:v>79.16</c:v>
                </c:pt>
                <c:pt idx="1239">
                  <c:v>77.25</c:v>
                </c:pt>
                <c:pt idx="1240">
                  <c:v>76.34</c:v>
                </c:pt>
                <c:pt idx="1241">
                  <c:v>78.910000000000025</c:v>
                </c:pt>
                <c:pt idx="1242">
                  <c:v>79.08</c:v>
                </c:pt>
                <c:pt idx="1243">
                  <c:v>79.55</c:v>
                </c:pt>
                <c:pt idx="1244">
                  <c:v>77.47</c:v>
                </c:pt>
                <c:pt idx="1245">
                  <c:v>76.83</c:v>
                </c:pt>
                <c:pt idx="1246">
                  <c:v>76.489999999999995</c:v>
                </c:pt>
                <c:pt idx="1247">
                  <c:v>74.88</c:v>
                </c:pt>
                <c:pt idx="1248">
                  <c:v>77.25</c:v>
                </c:pt>
                <c:pt idx="1249">
                  <c:v>75.95</c:v>
                </c:pt>
                <c:pt idx="1250">
                  <c:v>77.19</c:v>
                </c:pt>
                <c:pt idx="1251">
                  <c:v>78.39</c:v>
                </c:pt>
                <c:pt idx="1252">
                  <c:v>76.61999999999999</c:v>
                </c:pt>
                <c:pt idx="1253">
                  <c:v>76.42</c:v>
                </c:pt>
                <c:pt idx="1254">
                  <c:v>75.410000000000025</c:v>
                </c:pt>
                <c:pt idx="1255">
                  <c:v>73.89</c:v>
                </c:pt>
                <c:pt idx="1256">
                  <c:v>72.59</c:v>
                </c:pt>
                <c:pt idx="1257">
                  <c:v>70.669999999999987</c:v>
                </c:pt>
                <c:pt idx="1258">
                  <c:v>70.540000000000006</c:v>
                </c:pt>
                <c:pt idx="1259">
                  <c:v>69.86</c:v>
                </c:pt>
                <c:pt idx="1260">
                  <c:v>69.48</c:v>
                </c:pt>
                <c:pt idx="1261">
                  <c:v>70.61999999999999</c:v>
                </c:pt>
                <c:pt idx="1262">
                  <c:v>72.64</c:v>
                </c:pt>
                <c:pt idx="1263">
                  <c:v>72.58</c:v>
                </c:pt>
                <c:pt idx="1264">
                  <c:v>73.3</c:v>
                </c:pt>
                <c:pt idx="1265">
                  <c:v>72.709999999999994</c:v>
                </c:pt>
                <c:pt idx="1266">
                  <c:v>73.48</c:v>
                </c:pt>
                <c:pt idx="1267">
                  <c:v>76.03</c:v>
                </c:pt>
                <c:pt idx="1268">
                  <c:v>76.83</c:v>
                </c:pt>
                <c:pt idx="1269">
                  <c:v>78.669999999999987</c:v>
                </c:pt>
                <c:pt idx="1270">
                  <c:v>78.86999999999999</c:v>
                </c:pt>
                <c:pt idx="1271">
                  <c:v>79.349999999999994</c:v>
                </c:pt>
                <c:pt idx="1272">
                  <c:v>79.39</c:v>
                </c:pt>
                <c:pt idx="1273">
                  <c:v>81.52</c:v>
                </c:pt>
                <c:pt idx="1274">
                  <c:v>81.739999999999995</c:v>
                </c:pt>
                <c:pt idx="1275">
                  <c:v>83.11999999999999</c:v>
                </c:pt>
                <c:pt idx="1276">
                  <c:v>82.6</c:v>
                </c:pt>
                <c:pt idx="1277">
                  <c:v>82.740000000000023</c:v>
                </c:pt>
                <c:pt idx="1278">
                  <c:v>82.54</c:v>
                </c:pt>
                <c:pt idx="1279">
                  <c:v>80.790000000000006</c:v>
                </c:pt>
                <c:pt idx="1280">
                  <c:v>79.66</c:v>
                </c:pt>
                <c:pt idx="1281">
                  <c:v>79.349999999999994</c:v>
                </c:pt>
                <c:pt idx="1282">
                  <c:v>77.959999999999994</c:v>
                </c:pt>
                <c:pt idx="1283">
                  <c:v>78.98</c:v>
                </c:pt>
                <c:pt idx="1284">
                  <c:v>77.42</c:v>
                </c:pt>
                <c:pt idx="1285">
                  <c:v>75.84</c:v>
                </c:pt>
                <c:pt idx="1286">
                  <c:v>74.25</c:v>
                </c:pt>
                <c:pt idx="1287">
                  <c:v>74.900000000000006</c:v>
                </c:pt>
                <c:pt idx="1288">
                  <c:v>74.669999999999987</c:v>
                </c:pt>
                <c:pt idx="1289">
                  <c:v>73.64</c:v>
                </c:pt>
                <c:pt idx="1290">
                  <c:v>73.61999999999999</c:v>
                </c:pt>
                <c:pt idx="1291">
                  <c:v>72.849999999999994</c:v>
                </c:pt>
                <c:pt idx="1292">
                  <c:v>74.410000000000025</c:v>
                </c:pt>
                <c:pt idx="1293">
                  <c:v>77.209999999999994</c:v>
                </c:pt>
                <c:pt idx="1294">
                  <c:v>76.959999999999994</c:v>
                </c:pt>
                <c:pt idx="1295">
                  <c:v>73.13</c:v>
                </c:pt>
                <c:pt idx="1296">
                  <c:v>71.149999999999991</c:v>
                </c:pt>
                <c:pt idx="1297">
                  <c:v>71.86999999999999</c:v>
                </c:pt>
                <c:pt idx="1298">
                  <c:v>73.709999999999994</c:v>
                </c:pt>
                <c:pt idx="1299">
                  <c:v>74.48</c:v>
                </c:pt>
                <c:pt idx="1300">
                  <c:v>75.23</c:v>
                </c:pt>
                <c:pt idx="1301">
                  <c:v>74.11</c:v>
                </c:pt>
                <c:pt idx="1302">
                  <c:v>76.98</c:v>
                </c:pt>
                <c:pt idx="1303">
                  <c:v>77.27</c:v>
                </c:pt>
                <c:pt idx="1304">
                  <c:v>78.97</c:v>
                </c:pt>
                <c:pt idx="1305">
                  <c:v>79.77</c:v>
                </c:pt>
                <c:pt idx="1306">
                  <c:v>80.040000000000006</c:v>
                </c:pt>
                <c:pt idx="1307">
                  <c:v>78.61</c:v>
                </c:pt>
                <c:pt idx="1308">
                  <c:v>79.75</c:v>
                </c:pt>
                <c:pt idx="1309">
                  <c:v>77.989999999999995</c:v>
                </c:pt>
                <c:pt idx="1310">
                  <c:v>79.72</c:v>
                </c:pt>
                <c:pt idx="1311">
                  <c:v>78.709999999999994</c:v>
                </c:pt>
                <c:pt idx="1312">
                  <c:v>79.61999999999999</c:v>
                </c:pt>
                <c:pt idx="1313">
                  <c:v>80.910000000000025</c:v>
                </c:pt>
                <c:pt idx="1314">
                  <c:v>80.209999999999994</c:v>
                </c:pt>
                <c:pt idx="1315">
                  <c:v>81.5</c:v>
                </c:pt>
                <c:pt idx="1316">
                  <c:v>81.849999999999994</c:v>
                </c:pt>
                <c:pt idx="1317">
                  <c:v>81.5</c:v>
                </c:pt>
                <c:pt idx="1318">
                  <c:v>82.07</c:v>
                </c:pt>
                <c:pt idx="1319">
                  <c:v>82.1</c:v>
                </c:pt>
                <c:pt idx="1320">
                  <c:v>81.260000000000005</c:v>
                </c:pt>
                <c:pt idx="1321">
                  <c:v>79.790000000000006</c:v>
                </c:pt>
                <c:pt idx="1322">
                  <c:v>81.75</c:v>
                </c:pt>
                <c:pt idx="1323">
                  <c:v>82.93</c:v>
                </c:pt>
                <c:pt idx="1324">
                  <c:v>82.16</c:v>
                </c:pt>
                <c:pt idx="1325">
                  <c:v>80.58</c:v>
                </c:pt>
                <c:pt idx="1326">
                  <c:v>81.260000000000005</c:v>
                </c:pt>
                <c:pt idx="1327">
                  <c:v>81.679999999999978</c:v>
                </c:pt>
                <c:pt idx="1328">
                  <c:v>80.290000000000006</c:v>
                </c:pt>
                <c:pt idx="1329">
                  <c:v>80.25</c:v>
                </c:pt>
                <c:pt idx="1330">
                  <c:v>79.75</c:v>
                </c:pt>
                <c:pt idx="1331">
                  <c:v>81.92</c:v>
                </c:pt>
                <c:pt idx="1332">
                  <c:v>82.14</c:v>
                </c:pt>
                <c:pt idx="1333">
                  <c:v>83.45</c:v>
                </c:pt>
                <c:pt idx="1334">
                  <c:v>84.53</c:v>
                </c:pt>
                <c:pt idx="1335">
                  <c:v>86.36</c:v>
                </c:pt>
                <c:pt idx="1336">
                  <c:v>86.54</c:v>
                </c:pt>
                <c:pt idx="1337">
                  <c:v>85.64</c:v>
                </c:pt>
                <c:pt idx="1338">
                  <c:v>85.169999999999987</c:v>
                </c:pt>
                <c:pt idx="1339">
                  <c:v>84.6</c:v>
                </c:pt>
                <c:pt idx="1340">
                  <c:v>84.07</c:v>
                </c:pt>
                <c:pt idx="1341">
                  <c:v>83.8</c:v>
                </c:pt>
                <c:pt idx="1342">
                  <c:v>85.61999999999999</c:v>
                </c:pt>
                <c:pt idx="1343">
                  <c:v>85.25</c:v>
                </c:pt>
                <c:pt idx="1344">
                  <c:v>82.97</c:v>
                </c:pt>
                <c:pt idx="1345">
                  <c:v>81.52</c:v>
                </c:pt>
                <c:pt idx="1346">
                  <c:v>82.98</c:v>
                </c:pt>
                <c:pt idx="1347">
                  <c:v>82.78</c:v>
                </c:pt>
                <c:pt idx="1348">
                  <c:v>82.89</c:v>
                </c:pt>
                <c:pt idx="1349">
                  <c:v>84.34</c:v>
                </c:pt>
                <c:pt idx="1350">
                  <c:v>84.2</c:v>
                </c:pt>
                <c:pt idx="1351">
                  <c:v>82.43</c:v>
                </c:pt>
                <c:pt idx="1352">
                  <c:v>83.22</c:v>
                </c:pt>
                <c:pt idx="1353">
                  <c:v>85.169999999999987</c:v>
                </c:pt>
                <c:pt idx="1354">
                  <c:v>86.07</c:v>
                </c:pt>
                <c:pt idx="1355">
                  <c:v>86.19</c:v>
                </c:pt>
                <c:pt idx="1356">
                  <c:v>82.73</c:v>
                </c:pt>
                <c:pt idx="1357">
                  <c:v>80</c:v>
                </c:pt>
                <c:pt idx="1358">
                  <c:v>77.179999999999978</c:v>
                </c:pt>
                <c:pt idx="1359">
                  <c:v>75.099999999999994</c:v>
                </c:pt>
                <c:pt idx="1360">
                  <c:v>76.89</c:v>
                </c:pt>
                <c:pt idx="1361">
                  <c:v>76.36999999999999</c:v>
                </c:pt>
                <c:pt idx="1362">
                  <c:v>75.649999999999991</c:v>
                </c:pt>
                <c:pt idx="1363">
                  <c:v>74.38</c:v>
                </c:pt>
                <c:pt idx="1364">
                  <c:v>71.61</c:v>
                </c:pt>
                <c:pt idx="1365">
                  <c:v>70.08</c:v>
                </c:pt>
                <c:pt idx="1366">
                  <c:v>69.38</c:v>
                </c:pt>
                <c:pt idx="1367">
                  <c:v>69.910000000000025</c:v>
                </c:pt>
                <c:pt idx="1368">
                  <c:v>68.28</c:v>
                </c:pt>
                <c:pt idx="1369">
                  <c:v>68.03</c:v>
                </c:pt>
                <c:pt idx="1370">
                  <c:v>68.23</c:v>
                </c:pt>
                <c:pt idx="1371">
                  <c:v>64.78</c:v>
                </c:pt>
                <c:pt idx="1372">
                  <c:v>71.52</c:v>
                </c:pt>
                <c:pt idx="1373">
                  <c:v>74.56</c:v>
                </c:pt>
                <c:pt idx="1374">
                  <c:v>74</c:v>
                </c:pt>
                <c:pt idx="1375">
                  <c:v>72.7</c:v>
                </c:pt>
                <c:pt idx="1376">
                  <c:v>72.88</c:v>
                </c:pt>
                <c:pt idx="1377">
                  <c:v>74.61999999999999</c:v>
                </c:pt>
                <c:pt idx="1378">
                  <c:v>71.430000000000007</c:v>
                </c:pt>
                <c:pt idx="1379">
                  <c:v>71.55</c:v>
                </c:pt>
                <c:pt idx="1380">
                  <c:v>71.88</c:v>
                </c:pt>
                <c:pt idx="1381">
                  <c:v>74.38</c:v>
                </c:pt>
                <c:pt idx="1382">
                  <c:v>75.48</c:v>
                </c:pt>
                <c:pt idx="1383">
                  <c:v>73.89</c:v>
                </c:pt>
                <c:pt idx="1384">
                  <c:v>74.989999999999995</c:v>
                </c:pt>
                <c:pt idx="1385">
                  <c:v>76.84</c:v>
                </c:pt>
                <c:pt idx="1386">
                  <c:v>77.669999999999987</c:v>
                </c:pt>
                <c:pt idx="1387">
                  <c:v>76.819999999999993</c:v>
                </c:pt>
                <c:pt idx="1388">
                  <c:v>77.179999999999978</c:v>
                </c:pt>
                <c:pt idx="1389">
                  <c:v>77.84</c:v>
                </c:pt>
                <c:pt idx="1390">
                  <c:v>77.149999999999991</c:v>
                </c:pt>
                <c:pt idx="1391">
                  <c:v>75.900000000000006</c:v>
                </c:pt>
                <c:pt idx="1392">
                  <c:v>75.959999999999994</c:v>
                </c:pt>
                <c:pt idx="1393">
                  <c:v>78.45</c:v>
                </c:pt>
                <c:pt idx="1394">
                  <c:v>78.260000000000005</c:v>
                </c:pt>
                <c:pt idx="1395">
                  <c:v>75.930000000000007</c:v>
                </c:pt>
                <c:pt idx="1396">
                  <c:v>75.59</c:v>
                </c:pt>
                <c:pt idx="1397">
                  <c:v>72.95</c:v>
                </c:pt>
                <c:pt idx="1398">
                  <c:v>72.06</c:v>
                </c:pt>
                <c:pt idx="1399">
                  <c:v>71.959999999999994</c:v>
                </c:pt>
                <c:pt idx="1400">
                  <c:v>74.05</c:v>
                </c:pt>
                <c:pt idx="1401">
                  <c:v>75.459999999999994</c:v>
                </c:pt>
                <c:pt idx="1402">
                  <c:v>76.08</c:v>
                </c:pt>
                <c:pt idx="1403">
                  <c:v>74.930000000000007</c:v>
                </c:pt>
                <c:pt idx="1404">
                  <c:v>77.16</c:v>
                </c:pt>
                <c:pt idx="1405">
                  <c:v>77.02</c:v>
                </c:pt>
                <c:pt idx="1406">
                  <c:v>76.669999999999987</c:v>
                </c:pt>
                <c:pt idx="1407">
                  <c:v>75.959999999999994</c:v>
                </c:pt>
                <c:pt idx="1408">
                  <c:v>76.53</c:v>
                </c:pt>
                <c:pt idx="1409">
                  <c:v>77.319999999999993</c:v>
                </c:pt>
                <c:pt idx="1410">
                  <c:v>76.27</c:v>
                </c:pt>
                <c:pt idx="1411">
                  <c:v>79.010000000000005</c:v>
                </c:pt>
                <c:pt idx="1412">
                  <c:v>78.679999999999978</c:v>
                </c:pt>
                <c:pt idx="1413">
                  <c:v>78.930000000000007</c:v>
                </c:pt>
                <c:pt idx="1414">
                  <c:v>77.459999999999994</c:v>
                </c:pt>
                <c:pt idx="1415">
                  <c:v>77.06</c:v>
                </c:pt>
                <c:pt idx="1416">
                  <c:v>78.3</c:v>
                </c:pt>
                <c:pt idx="1417">
                  <c:v>78.849999999999994</c:v>
                </c:pt>
                <c:pt idx="1418">
                  <c:v>81.25</c:v>
                </c:pt>
                <c:pt idx="1419">
                  <c:v>82.52</c:v>
                </c:pt>
                <c:pt idx="1420">
                  <c:v>82.490000000000023</c:v>
                </c:pt>
                <c:pt idx="1421">
                  <c:v>82</c:v>
                </c:pt>
                <c:pt idx="1422">
                  <c:v>80.669999999999987</c:v>
                </c:pt>
                <c:pt idx="1423">
                  <c:v>81.459999999999994</c:v>
                </c:pt>
                <c:pt idx="1424">
                  <c:v>80.239999999999995</c:v>
                </c:pt>
                <c:pt idx="1425">
                  <c:v>78.09</c:v>
                </c:pt>
                <c:pt idx="1426">
                  <c:v>75.679999999999978</c:v>
                </c:pt>
                <c:pt idx="1427">
                  <c:v>75.39</c:v>
                </c:pt>
                <c:pt idx="1428">
                  <c:v>75.169999999999987</c:v>
                </c:pt>
                <c:pt idx="1429">
                  <c:v>75.760000000000005</c:v>
                </c:pt>
                <c:pt idx="1430">
                  <c:v>75.39</c:v>
                </c:pt>
                <c:pt idx="1431">
                  <c:v>74.45</c:v>
                </c:pt>
                <c:pt idx="1432">
                  <c:v>73.45</c:v>
                </c:pt>
                <c:pt idx="1433">
                  <c:v>72.709999999999994</c:v>
                </c:pt>
                <c:pt idx="1434">
                  <c:v>71.239999999999995</c:v>
                </c:pt>
                <c:pt idx="1435">
                  <c:v>72.069999999999993</c:v>
                </c:pt>
                <c:pt idx="1436">
                  <c:v>73.36</c:v>
                </c:pt>
                <c:pt idx="1437">
                  <c:v>75.169999999999987</c:v>
                </c:pt>
                <c:pt idx="1438">
                  <c:v>74.69</c:v>
                </c:pt>
                <c:pt idx="1439">
                  <c:v>71.930000000000007</c:v>
                </c:pt>
                <c:pt idx="1440">
                  <c:v>73.97</c:v>
                </c:pt>
                <c:pt idx="1441">
                  <c:v>74.989999999999995</c:v>
                </c:pt>
                <c:pt idx="1442">
                  <c:v>74.52</c:v>
                </c:pt>
                <c:pt idx="1443">
                  <c:v>73.98</c:v>
                </c:pt>
                <c:pt idx="1444">
                  <c:v>74.649999999999991</c:v>
                </c:pt>
                <c:pt idx="1445">
                  <c:v>74.25</c:v>
                </c:pt>
                <c:pt idx="1446">
                  <c:v>76.400000000000006</c:v>
                </c:pt>
                <c:pt idx="1447">
                  <c:v>77.169999999999987</c:v>
                </c:pt>
                <c:pt idx="1448">
                  <c:v>76.78</c:v>
                </c:pt>
                <c:pt idx="1449">
                  <c:v>75.92</c:v>
                </c:pt>
                <c:pt idx="1450">
                  <c:v>74.58</c:v>
                </c:pt>
                <c:pt idx="1451">
                  <c:v>73.63</c:v>
                </c:pt>
                <c:pt idx="1452">
                  <c:v>74.81</c:v>
                </c:pt>
                <c:pt idx="1453">
                  <c:v>72.959999999999994</c:v>
                </c:pt>
                <c:pt idx="1454">
                  <c:v>72.98</c:v>
                </c:pt>
                <c:pt idx="1455">
                  <c:v>73.400000000000006</c:v>
                </c:pt>
                <c:pt idx="1456">
                  <c:v>74.63</c:v>
                </c:pt>
                <c:pt idx="1457">
                  <c:v>76.510000000000005</c:v>
                </c:pt>
                <c:pt idx="1458">
                  <c:v>76.149999999999991</c:v>
                </c:pt>
                <c:pt idx="1459">
                  <c:v>77.849999999999994</c:v>
                </c:pt>
                <c:pt idx="1460">
                  <c:v>79.95</c:v>
                </c:pt>
                <c:pt idx="1461">
                  <c:v>81.569999999999993</c:v>
                </c:pt>
                <c:pt idx="1462">
                  <c:v>81.430000000000007</c:v>
                </c:pt>
                <c:pt idx="1463">
                  <c:v>82.83</c:v>
                </c:pt>
                <c:pt idx="1464">
                  <c:v>83.210000000000022</c:v>
                </c:pt>
                <c:pt idx="1465">
                  <c:v>81.34</c:v>
                </c:pt>
                <c:pt idx="1466">
                  <c:v>82.66</c:v>
                </c:pt>
                <c:pt idx="1467">
                  <c:v>82.179999999999978</c:v>
                </c:pt>
                <c:pt idx="1468">
                  <c:v>81.669999999999987</c:v>
                </c:pt>
                <c:pt idx="1469">
                  <c:v>83.03</c:v>
                </c:pt>
                <c:pt idx="1470">
                  <c:v>82.710000000000022</c:v>
                </c:pt>
                <c:pt idx="1471">
                  <c:v>81.23</c:v>
                </c:pt>
                <c:pt idx="1472">
                  <c:v>83.06</c:v>
                </c:pt>
                <c:pt idx="1473">
                  <c:v>79.569999999999993</c:v>
                </c:pt>
                <c:pt idx="1474">
                  <c:v>81.93</c:v>
                </c:pt>
                <c:pt idx="1475">
                  <c:v>80.03</c:v>
                </c:pt>
                <c:pt idx="1476">
                  <c:v>81.149999999999991</c:v>
                </c:pt>
                <c:pt idx="1477">
                  <c:v>82</c:v>
                </c:pt>
                <c:pt idx="1478">
                  <c:v>82.6</c:v>
                </c:pt>
                <c:pt idx="1479">
                  <c:v>81.900000000000006</c:v>
                </c:pt>
                <c:pt idx="1480">
                  <c:v>82.2</c:v>
                </c:pt>
                <c:pt idx="1481">
                  <c:v>81.45</c:v>
                </c:pt>
                <c:pt idx="1482">
                  <c:v>82.940000000000026</c:v>
                </c:pt>
                <c:pt idx="1483">
                  <c:v>83.910000000000025</c:v>
                </c:pt>
                <c:pt idx="1484">
                  <c:v>84.45</c:v>
                </c:pt>
                <c:pt idx="1485">
                  <c:v>86.490000000000023</c:v>
                </c:pt>
                <c:pt idx="1486">
                  <c:v>86.85</c:v>
                </c:pt>
                <c:pt idx="1487">
                  <c:v>87.07</c:v>
                </c:pt>
                <c:pt idx="1488">
                  <c:v>87.04</c:v>
                </c:pt>
                <c:pt idx="1489">
                  <c:v>87.77</c:v>
                </c:pt>
                <c:pt idx="1490">
                  <c:v>87.77</c:v>
                </c:pt>
                <c:pt idx="1491">
                  <c:v>84.89</c:v>
                </c:pt>
                <c:pt idx="1492">
                  <c:v>84.88</c:v>
                </c:pt>
                <c:pt idx="1493">
                  <c:v>82.33</c:v>
                </c:pt>
                <c:pt idx="1494">
                  <c:v>80.430000000000007</c:v>
                </c:pt>
                <c:pt idx="1495">
                  <c:v>81.88</c:v>
                </c:pt>
                <c:pt idx="1496">
                  <c:v>81.649999999999991</c:v>
                </c:pt>
                <c:pt idx="1497">
                  <c:v>81.239999999999995</c:v>
                </c:pt>
                <c:pt idx="1498">
                  <c:v>80.790000000000006</c:v>
                </c:pt>
                <c:pt idx="1499">
                  <c:v>83.210000000000022</c:v>
                </c:pt>
                <c:pt idx="1500">
                  <c:v>83.86999999999999</c:v>
                </c:pt>
                <c:pt idx="1501">
                  <c:v>85.73</c:v>
                </c:pt>
                <c:pt idx="1502">
                  <c:v>84.11999999999999</c:v>
                </c:pt>
                <c:pt idx="1503">
                  <c:v>86.75</c:v>
                </c:pt>
                <c:pt idx="1504">
                  <c:v>87.98</c:v>
                </c:pt>
                <c:pt idx="1505">
                  <c:v>89.179999999999978</c:v>
                </c:pt>
                <c:pt idx="1506">
                  <c:v>89.33</c:v>
                </c:pt>
                <c:pt idx="1507">
                  <c:v>88.69</c:v>
                </c:pt>
                <c:pt idx="1508">
                  <c:v>88.3</c:v>
                </c:pt>
                <c:pt idx="1509">
                  <c:v>88.35</c:v>
                </c:pt>
                <c:pt idx="1510">
                  <c:v>87.81</c:v>
                </c:pt>
                <c:pt idx="1511">
                  <c:v>88.61999999999999</c:v>
                </c:pt>
                <c:pt idx="1512">
                  <c:v>88.33</c:v>
                </c:pt>
                <c:pt idx="1513">
                  <c:v>88.66</c:v>
                </c:pt>
                <c:pt idx="1514">
                  <c:v>87.710000000000022</c:v>
                </c:pt>
                <c:pt idx="1515">
                  <c:v>88.02</c:v>
                </c:pt>
                <c:pt idx="1516">
                  <c:v>88.679999999999978</c:v>
                </c:pt>
                <c:pt idx="1517">
                  <c:v>89.3</c:v>
                </c:pt>
                <c:pt idx="1518">
                  <c:v>89.83</c:v>
                </c:pt>
                <c:pt idx="1519">
                  <c:v>90.84</c:v>
                </c:pt>
                <c:pt idx="1520">
                  <c:v>90.990000000000023</c:v>
                </c:pt>
                <c:pt idx="1521">
                  <c:v>91.48</c:v>
                </c:pt>
                <c:pt idx="1522">
                  <c:v>91.13</c:v>
                </c:pt>
                <c:pt idx="1523">
                  <c:v>89.85</c:v>
                </c:pt>
                <c:pt idx="1524">
                  <c:v>91.38</c:v>
                </c:pt>
                <c:pt idx="1525">
                  <c:v>91.59</c:v>
                </c:pt>
                <c:pt idx="1526">
                  <c:v>89.39</c:v>
                </c:pt>
                <c:pt idx="1527">
                  <c:v>90.3</c:v>
                </c:pt>
                <c:pt idx="1528">
                  <c:v>88.36999999999999</c:v>
                </c:pt>
                <c:pt idx="1529">
                  <c:v>88.07</c:v>
                </c:pt>
                <c:pt idx="1530">
                  <c:v>89.240000000000023</c:v>
                </c:pt>
                <c:pt idx="1531">
                  <c:v>91.11</c:v>
                </c:pt>
                <c:pt idx="1532">
                  <c:v>91.85</c:v>
                </c:pt>
                <c:pt idx="1533">
                  <c:v>91.39</c:v>
                </c:pt>
                <c:pt idx="1534">
                  <c:v>91.53</c:v>
                </c:pt>
                <c:pt idx="1535">
                  <c:v>91.38</c:v>
                </c:pt>
                <c:pt idx="1536">
                  <c:v>90.85</c:v>
                </c:pt>
                <c:pt idx="1537">
                  <c:v>88.56</c:v>
                </c:pt>
                <c:pt idx="1538">
                  <c:v>88.22</c:v>
                </c:pt>
                <c:pt idx="1539">
                  <c:v>86.740000000000023</c:v>
                </c:pt>
                <c:pt idx="1540">
                  <c:v>85.08</c:v>
                </c:pt>
                <c:pt idx="1541">
                  <c:v>86.149999999999991</c:v>
                </c:pt>
                <c:pt idx="1542">
                  <c:v>84.45</c:v>
                </c:pt>
                <c:pt idx="1543">
                  <c:v>88.149999999999991</c:v>
                </c:pt>
                <c:pt idx="1544">
                  <c:v>90.990000000000023</c:v>
                </c:pt>
                <c:pt idx="1545">
                  <c:v>89.54</c:v>
                </c:pt>
                <c:pt idx="1546">
                  <c:v>89.78</c:v>
                </c:pt>
                <c:pt idx="1547">
                  <c:v>89.42</c:v>
                </c:pt>
                <c:pt idx="1548">
                  <c:v>87.86999999999999</c:v>
                </c:pt>
                <c:pt idx="1549">
                  <c:v>86.3</c:v>
                </c:pt>
                <c:pt idx="1550">
                  <c:v>85.85</c:v>
                </c:pt>
                <c:pt idx="1551">
                  <c:v>85.59</c:v>
                </c:pt>
                <c:pt idx="1552">
                  <c:v>85.440000000000026</c:v>
                </c:pt>
                <c:pt idx="1553">
                  <c:v>84.39</c:v>
                </c:pt>
                <c:pt idx="1554">
                  <c:v>83.66</c:v>
                </c:pt>
                <c:pt idx="1555">
                  <c:v>83.13</c:v>
                </c:pt>
                <c:pt idx="1556">
                  <c:v>83.8</c:v>
                </c:pt>
                <c:pt idx="1557">
                  <c:v>85.05</c:v>
                </c:pt>
                <c:pt idx="1558">
                  <c:v>85.03</c:v>
                </c:pt>
                <c:pt idx="1559">
                  <c:v>92.649999999999991</c:v>
                </c:pt>
                <c:pt idx="1560">
                  <c:v>96.04</c:v>
                </c:pt>
                <c:pt idx="1561">
                  <c:v>95.83</c:v>
                </c:pt>
                <c:pt idx="1562">
                  <c:v>96.52</c:v>
                </c:pt>
                <c:pt idx="1563">
                  <c:v>97.1</c:v>
                </c:pt>
                <c:pt idx="1564">
                  <c:v>99.63</c:v>
                </c:pt>
                <c:pt idx="1565">
                  <c:v>102.27</c:v>
                </c:pt>
                <c:pt idx="1566">
                  <c:v>101.92</c:v>
                </c:pt>
                <c:pt idx="1567">
                  <c:v>104.34</c:v>
                </c:pt>
                <c:pt idx="1568">
                  <c:v>105.36999999999999</c:v>
                </c:pt>
                <c:pt idx="1569">
                  <c:v>105.06</c:v>
                </c:pt>
                <c:pt idx="1570">
                  <c:v>104.39</c:v>
                </c:pt>
                <c:pt idx="1571">
                  <c:v>102.73</c:v>
                </c:pt>
                <c:pt idx="1572">
                  <c:v>101.14</c:v>
                </c:pt>
                <c:pt idx="1573">
                  <c:v>101.2</c:v>
                </c:pt>
                <c:pt idx="1574">
                  <c:v>97.23</c:v>
                </c:pt>
                <c:pt idx="1575">
                  <c:v>97.990000000000023</c:v>
                </c:pt>
                <c:pt idx="1576">
                  <c:v>101.47</c:v>
                </c:pt>
                <c:pt idx="1577">
                  <c:v>101.06</c:v>
                </c:pt>
                <c:pt idx="1578">
                  <c:v>102.36</c:v>
                </c:pt>
                <c:pt idx="1579">
                  <c:v>104.53</c:v>
                </c:pt>
                <c:pt idx="1580">
                  <c:v>105.21000000000002</c:v>
                </c:pt>
                <c:pt idx="1581">
                  <c:v>105.04</c:v>
                </c:pt>
                <c:pt idx="1582">
                  <c:v>104.89</c:v>
                </c:pt>
                <c:pt idx="1583">
                  <c:v>103.54</c:v>
                </c:pt>
                <c:pt idx="1584">
                  <c:v>104.34</c:v>
                </c:pt>
                <c:pt idx="1585">
                  <c:v>103.8</c:v>
                </c:pt>
                <c:pt idx="1586">
                  <c:v>106.19</c:v>
                </c:pt>
                <c:pt idx="1587">
                  <c:v>107.55</c:v>
                </c:pt>
                <c:pt idx="1588">
                  <c:v>108.14</c:v>
                </c:pt>
                <c:pt idx="1589">
                  <c:v>107.82</c:v>
                </c:pt>
                <c:pt idx="1590">
                  <c:v>108.38</c:v>
                </c:pt>
                <c:pt idx="1591">
                  <c:v>109.82</c:v>
                </c:pt>
                <c:pt idx="1592">
                  <c:v>112.27</c:v>
                </c:pt>
                <c:pt idx="1593">
                  <c:v>109.5</c:v>
                </c:pt>
                <c:pt idx="1594">
                  <c:v>105.75</c:v>
                </c:pt>
                <c:pt idx="1595">
                  <c:v>106.6</c:v>
                </c:pt>
                <c:pt idx="1596">
                  <c:v>107.73</c:v>
                </c:pt>
                <c:pt idx="1597">
                  <c:v>109.16999999999999</c:v>
                </c:pt>
                <c:pt idx="1598">
                  <c:v>106.7</c:v>
                </c:pt>
                <c:pt idx="1599">
                  <c:v>107.17999999999998</c:v>
                </c:pt>
                <c:pt idx="1600">
                  <c:v>110.84</c:v>
                </c:pt>
                <c:pt idx="1601">
                  <c:v>111.72</c:v>
                </c:pt>
                <c:pt idx="1602">
                  <c:v>111.67999999999998</c:v>
                </c:pt>
                <c:pt idx="1603">
                  <c:v>111.72</c:v>
                </c:pt>
                <c:pt idx="1604">
                  <c:v>112.31</c:v>
                </c:pt>
                <c:pt idx="1605">
                  <c:v>112.38</c:v>
                </c:pt>
                <c:pt idx="1606">
                  <c:v>113.39</c:v>
                </c:pt>
                <c:pt idx="1607">
                  <c:v>113.03</c:v>
                </c:pt>
                <c:pt idx="1608">
                  <c:v>110.6</c:v>
                </c:pt>
                <c:pt idx="1609">
                  <c:v>108.79</c:v>
                </c:pt>
                <c:pt idx="1610">
                  <c:v>99.89</c:v>
                </c:pt>
                <c:pt idx="1611">
                  <c:v>96.86999999999999</c:v>
                </c:pt>
                <c:pt idx="1612">
                  <c:v>100.32</c:v>
                </c:pt>
                <c:pt idx="1613">
                  <c:v>103.39</c:v>
                </c:pt>
                <c:pt idx="1614">
                  <c:v>97.88</c:v>
                </c:pt>
                <c:pt idx="1615">
                  <c:v>98.53</c:v>
                </c:pt>
                <c:pt idx="1616">
                  <c:v>99.210000000000022</c:v>
                </c:pt>
                <c:pt idx="1617">
                  <c:v>96.910000000000025</c:v>
                </c:pt>
                <c:pt idx="1618">
                  <c:v>96.4</c:v>
                </c:pt>
                <c:pt idx="1619">
                  <c:v>99.52</c:v>
                </c:pt>
                <c:pt idx="1620">
                  <c:v>97.990000000000023</c:v>
                </c:pt>
                <c:pt idx="1621">
                  <c:v>99.149999999999991</c:v>
                </c:pt>
                <c:pt idx="1622">
                  <c:v>97.06</c:v>
                </c:pt>
                <c:pt idx="1623">
                  <c:v>99.13</c:v>
                </c:pt>
                <c:pt idx="1624">
                  <c:v>100.78</c:v>
                </c:pt>
                <c:pt idx="1625">
                  <c:v>100.17999999999998</c:v>
                </c:pt>
                <c:pt idx="1626">
                  <c:v>100.58</c:v>
                </c:pt>
                <c:pt idx="1627">
                  <c:v>102.7</c:v>
                </c:pt>
                <c:pt idx="1628">
                  <c:v>100.3</c:v>
                </c:pt>
                <c:pt idx="1629">
                  <c:v>100.41000000000003</c:v>
                </c:pt>
                <c:pt idx="1630">
                  <c:v>100.28</c:v>
                </c:pt>
                <c:pt idx="1631">
                  <c:v>99.07</c:v>
                </c:pt>
                <c:pt idx="1632">
                  <c:v>99.179999999999978</c:v>
                </c:pt>
                <c:pt idx="1633">
                  <c:v>100.77</c:v>
                </c:pt>
                <c:pt idx="1634">
                  <c:v>101.95</c:v>
                </c:pt>
                <c:pt idx="1635">
                  <c:v>99.3</c:v>
                </c:pt>
                <c:pt idx="1636">
                  <c:v>97.2</c:v>
                </c:pt>
                <c:pt idx="1637">
                  <c:v>99.36999999999999</c:v>
                </c:pt>
                <c:pt idx="1638">
                  <c:v>94.83</c:v>
                </c:pt>
                <c:pt idx="1639">
                  <c:v>94.95</c:v>
                </c:pt>
                <c:pt idx="1640">
                  <c:v>93.02</c:v>
                </c:pt>
                <c:pt idx="1641">
                  <c:v>93.23</c:v>
                </c:pt>
                <c:pt idx="1642">
                  <c:v>93.7</c:v>
                </c:pt>
                <c:pt idx="1643">
                  <c:v>94.960000000000022</c:v>
                </c:pt>
                <c:pt idx="1644">
                  <c:v>90.7</c:v>
                </c:pt>
                <c:pt idx="1645">
                  <c:v>90.89</c:v>
                </c:pt>
                <c:pt idx="1646">
                  <c:v>90.649999999999991</c:v>
                </c:pt>
                <c:pt idx="1647">
                  <c:v>92.9</c:v>
                </c:pt>
                <c:pt idx="1648">
                  <c:v>94.85</c:v>
                </c:pt>
                <c:pt idx="1649">
                  <c:v>95.3</c:v>
                </c:pt>
                <c:pt idx="1650">
                  <c:v>94.81</c:v>
                </c:pt>
                <c:pt idx="1651">
                  <c:v>96.92</c:v>
                </c:pt>
                <c:pt idx="1652">
                  <c:v>96.669999999999987</c:v>
                </c:pt>
                <c:pt idx="1653">
                  <c:v>98.7</c:v>
                </c:pt>
                <c:pt idx="1654">
                  <c:v>96.2</c:v>
                </c:pt>
                <c:pt idx="1655">
                  <c:v>95.16</c:v>
                </c:pt>
                <c:pt idx="1656">
                  <c:v>97.410000000000025</c:v>
                </c:pt>
                <c:pt idx="1657">
                  <c:v>98.04</c:v>
                </c:pt>
                <c:pt idx="1658">
                  <c:v>95.75</c:v>
                </c:pt>
                <c:pt idx="1659">
                  <c:v>97.240000000000023</c:v>
                </c:pt>
                <c:pt idx="1660">
                  <c:v>95.940000000000026</c:v>
                </c:pt>
                <c:pt idx="1661">
                  <c:v>97.490000000000023</c:v>
                </c:pt>
                <c:pt idx="1662">
                  <c:v>98.11</c:v>
                </c:pt>
                <c:pt idx="1663">
                  <c:v>98.960000000000022</c:v>
                </c:pt>
                <c:pt idx="1664">
                  <c:v>99.53</c:v>
                </c:pt>
                <c:pt idx="1665">
                  <c:v>98.97</c:v>
                </c:pt>
                <c:pt idx="1666">
                  <c:v>99.61</c:v>
                </c:pt>
                <c:pt idx="1667">
                  <c:v>97.4</c:v>
                </c:pt>
                <c:pt idx="1668">
                  <c:v>97.48</c:v>
                </c:pt>
                <c:pt idx="1669">
                  <c:v>95.679999999999978</c:v>
                </c:pt>
                <c:pt idx="1670">
                  <c:v>94.98</c:v>
                </c:pt>
                <c:pt idx="1671">
                  <c:v>93.78</c:v>
                </c:pt>
                <c:pt idx="1672">
                  <c:v>91.86999999999999</c:v>
                </c:pt>
                <c:pt idx="1673">
                  <c:v>86.75</c:v>
                </c:pt>
                <c:pt idx="1674">
                  <c:v>86.89</c:v>
                </c:pt>
                <c:pt idx="1675">
                  <c:v>81.27</c:v>
                </c:pt>
                <c:pt idx="1676">
                  <c:v>79.319999999999993</c:v>
                </c:pt>
                <c:pt idx="1677">
                  <c:v>83.05</c:v>
                </c:pt>
                <c:pt idx="1678">
                  <c:v>85.48</c:v>
                </c:pt>
                <c:pt idx="1679">
                  <c:v>85.19</c:v>
                </c:pt>
                <c:pt idx="1680">
                  <c:v>87.88</c:v>
                </c:pt>
                <c:pt idx="1681">
                  <c:v>86.649999999999991</c:v>
                </c:pt>
                <c:pt idx="1682">
                  <c:v>87.58</c:v>
                </c:pt>
                <c:pt idx="1683">
                  <c:v>82.38</c:v>
                </c:pt>
                <c:pt idx="1684">
                  <c:v>82.33</c:v>
                </c:pt>
                <c:pt idx="1685">
                  <c:v>84.42</c:v>
                </c:pt>
                <c:pt idx="1686">
                  <c:v>85.35</c:v>
                </c:pt>
                <c:pt idx="1687">
                  <c:v>84.990000000000023</c:v>
                </c:pt>
                <c:pt idx="1688">
                  <c:v>85.149999999999991</c:v>
                </c:pt>
                <c:pt idx="1689">
                  <c:v>85.36999999999999</c:v>
                </c:pt>
                <c:pt idx="1690">
                  <c:v>87.27</c:v>
                </c:pt>
                <c:pt idx="1691">
                  <c:v>88.9</c:v>
                </c:pt>
                <c:pt idx="1692">
                  <c:v>88.81</c:v>
                </c:pt>
                <c:pt idx="1693">
                  <c:v>88.93</c:v>
                </c:pt>
                <c:pt idx="1694">
                  <c:v>86.45</c:v>
                </c:pt>
                <c:pt idx="1695">
                  <c:v>85.990000000000023</c:v>
                </c:pt>
                <c:pt idx="1696">
                  <c:v>89.34</c:v>
                </c:pt>
                <c:pt idx="1697">
                  <c:v>89.05</c:v>
                </c:pt>
                <c:pt idx="1698">
                  <c:v>87.240000000000023</c:v>
                </c:pt>
                <c:pt idx="1699">
                  <c:v>88.19</c:v>
                </c:pt>
                <c:pt idx="1700">
                  <c:v>90.210000000000022</c:v>
                </c:pt>
                <c:pt idx="1701">
                  <c:v>88.910000000000025</c:v>
                </c:pt>
                <c:pt idx="1702">
                  <c:v>89.4</c:v>
                </c:pt>
                <c:pt idx="1703">
                  <c:v>87.960000000000022</c:v>
                </c:pt>
                <c:pt idx="1704">
                  <c:v>85.7</c:v>
                </c:pt>
                <c:pt idx="1705">
                  <c:v>86.92</c:v>
                </c:pt>
                <c:pt idx="1706">
                  <c:v>85.77</c:v>
                </c:pt>
                <c:pt idx="1707">
                  <c:v>80.290000000000006</c:v>
                </c:pt>
                <c:pt idx="1708">
                  <c:v>79.58</c:v>
                </c:pt>
                <c:pt idx="1709">
                  <c:v>79.97</c:v>
                </c:pt>
                <c:pt idx="1710">
                  <c:v>84.179999999999978</c:v>
                </c:pt>
                <c:pt idx="1711">
                  <c:v>80.940000000000026</c:v>
                </c:pt>
                <c:pt idx="1712">
                  <c:v>81.86999999999999</c:v>
                </c:pt>
                <c:pt idx="1713">
                  <c:v>78.930000000000007</c:v>
                </c:pt>
                <c:pt idx="1714">
                  <c:v>77.34</c:v>
                </c:pt>
                <c:pt idx="1715">
                  <c:v>75.400000000000006</c:v>
                </c:pt>
                <c:pt idx="1716">
                  <c:v>79.410000000000025</c:v>
                </c:pt>
                <c:pt idx="1717">
                  <c:v>82.32</c:v>
                </c:pt>
                <c:pt idx="1718">
                  <c:v>82.7</c:v>
                </c:pt>
                <c:pt idx="1719">
                  <c:v>85.14</c:v>
                </c:pt>
                <c:pt idx="1720">
                  <c:v>85.54</c:v>
                </c:pt>
                <c:pt idx="1721">
                  <c:v>85.3</c:v>
                </c:pt>
                <c:pt idx="1722">
                  <c:v>83.960000000000022</c:v>
                </c:pt>
                <c:pt idx="1723">
                  <c:v>86.8</c:v>
                </c:pt>
                <c:pt idx="1724">
                  <c:v>86.38</c:v>
                </c:pt>
                <c:pt idx="1725">
                  <c:v>88.34</c:v>
                </c:pt>
                <c:pt idx="1726">
                  <c:v>86.11</c:v>
                </c:pt>
                <c:pt idx="1727">
                  <c:v>86.07</c:v>
                </c:pt>
                <c:pt idx="1728">
                  <c:v>87.19</c:v>
                </c:pt>
                <c:pt idx="1729">
                  <c:v>91.11999999999999</c:v>
                </c:pt>
                <c:pt idx="1730">
                  <c:v>92.98</c:v>
                </c:pt>
                <c:pt idx="1731">
                  <c:v>90.2</c:v>
                </c:pt>
                <c:pt idx="1732">
                  <c:v>93.960000000000022</c:v>
                </c:pt>
                <c:pt idx="1733">
                  <c:v>93.32</c:v>
                </c:pt>
                <c:pt idx="1734">
                  <c:v>93.19</c:v>
                </c:pt>
                <c:pt idx="1735">
                  <c:v>92.19</c:v>
                </c:pt>
                <c:pt idx="1736">
                  <c:v>92.51</c:v>
                </c:pt>
                <c:pt idx="1737">
                  <c:v>94.07</c:v>
                </c:pt>
                <c:pt idx="1738">
                  <c:v>94.26</c:v>
                </c:pt>
                <c:pt idx="1739">
                  <c:v>95.52</c:v>
                </c:pt>
                <c:pt idx="1740">
                  <c:v>96.8</c:v>
                </c:pt>
                <c:pt idx="1741">
                  <c:v>95.740000000000023</c:v>
                </c:pt>
                <c:pt idx="1742">
                  <c:v>97.78</c:v>
                </c:pt>
                <c:pt idx="1743">
                  <c:v>98.990000000000023</c:v>
                </c:pt>
                <c:pt idx="1744">
                  <c:v>98.14</c:v>
                </c:pt>
                <c:pt idx="1745">
                  <c:v>99.36999999999999</c:v>
                </c:pt>
                <c:pt idx="1746">
                  <c:v>102.59</c:v>
                </c:pt>
                <c:pt idx="1747">
                  <c:v>98.82</c:v>
                </c:pt>
                <c:pt idx="1748">
                  <c:v>97.669999999999987</c:v>
                </c:pt>
                <c:pt idx="1749">
                  <c:v>96.73</c:v>
                </c:pt>
                <c:pt idx="1750">
                  <c:v>97.76</c:v>
                </c:pt>
                <c:pt idx="1751">
                  <c:v>96.16</c:v>
                </c:pt>
                <c:pt idx="1752">
                  <c:v>96.910000000000025</c:v>
                </c:pt>
                <c:pt idx="1753">
                  <c:v>98.210000000000022</c:v>
                </c:pt>
                <c:pt idx="1754">
                  <c:v>99.79</c:v>
                </c:pt>
                <c:pt idx="1755">
                  <c:v>100.36</c:v>
                </c:pt>
                <c:pt idx="1756">
                  <c:v>100.2</c:v>
                </c:pt>
                <c:pt idx="1757">
                  <c:v>100.97</c:v>
                </c:pt>
                <c:pt idx="1758">
                  <c:v>100.94000000000003</c:v>
                </c:pt>
                <c:pt idx="1759">
                  <c:v>101.25</c:v>
                </c:pt>
                <c:pt idx="1760">
                  <c:v>100.45</c:v>
                </c:pt>
                <c:pt idx="1761">
                  <c:v>98.35</c:v>
                </c:pt>
                <c:pt idx="1762">
                  <c:v>99.4</c:v>
                </c:pt>
                <c:pt idx="1763">
                  <c:v>97.77</c:v>
                </c:pt>
                <c:pt idx="1764">
                  <c:v>100.24000000000002</c:v>
                </c:pt>
                <c:pt idx="1765">
                  <c:v>94.92</c:v>
                </c:pt>
                <c:pt idx="1766">
                  <c:v>93.84</c:v>
                </c:pt>
                <c:pt idx="1767">
                  <c:v>93.55</c:v>
                </c:pt>
                <c:pt idx="1768">
                  <c:v>93.86</c:v>
                </c:pt>
                <c:pt idx="1769">
                  <c:v>97.16</c:v>
                </c:pt>
                <c:pt idx="1770">
                  <c:v>98.54</c:v>
                </c:pt>
                <c:pt idx="1771">
                  <c:v>99.42</c:v>
                </c:pt>
                <c:pt idx="1772">
                  <c:v>99.72</c:v>
                </c:pt>
                <c:pt idx="1773">
                  <c:v>101.29</c:v>
                </c:pt>
                <c:pt idx="1774">
                  <c:v>99.440000000000026</c:v>
                </c:pt>
                <c:pt idx="1775">
                  <c:v>99.679999999999978</c:v>
                </c:pt>
                <c:pt idx="1776">
                  <c:v>98.83</c:v>
                </c:pt>
                <c:pt idx="1777">
                  <c:v>102.96000000000002</c:v>
                </c:pt>
                <c:pt idx="1778">
                  <c:v>103.22</c:v>
                </c:pt>
                <c:pt idx="1779">
                  <c:v>101.81</c:v>
                </c:pt>
                <c:pt idx="1780">
                  <c:v>101.56</c:v>
                </c:pt>
                <c:pt idx="1781">
                  <c:v>101.31</c:v>
                </c:pt>
                <c:pt idx="1782">
                  <c:v>102.24000000000002</c:v>
                </c:pt>
                <c:pt idx="1783">
                  <c:v>100.89</c:v>
                </c:pt>
                <c:pt idx="1784">
                  <c:v>99.03</c:v>
                </c:pt>
                <c:pt idx="1785">
                  <c:v>98.69</c:v>
                </c:pt>
                <c:pt idx="1786">
                  <c:v>100.7</c:v>
                </c:pt>
                <c:pt idx="1787">
                  <c:v>100.61</c:v>
                </c:pt>
                <c:pt idx="1788">
                  <c:v>100.32</c:v>
                </c:pt>
                <c:pt idx="1789">
                  <c:v>98.149999999999991</c:v>
                </c:pt>
                <c:pt idx="1790">
                  <c:v>99.47</c:v>
                </c:pt>
                <c:pt idx="1791">
                  <c:v>98.84</c:v>
                </c:pt>
                <c:pt idx="1792">
                  <c:v>99.23</c:v>
                </c:pt>
                <c:pt idx="1793">
                  <c:v>99.76</c:v>
                </c:pt>
                <c:pt idx="1794">
                  <c:v>99.47</c:v>
                </c:pt>
                <c:pt idx="1795">
                  <c:v>98.75</c:v>
                </c:pt>
                <c:pt idx="1796">
                  <c:v>98.460000000000022</c:v>
                </c:pt>
                <c:pt idx="1797">
                  <c:v>97.63</c:v>
                </c:pt>
                <c:pt idx="1798">
                  <c:v>96.36</c:v>
                </c:pt>
                <c:pt idx="1799">
                  <c:v>97.8</c:v>
                </c:pt>
                <c:pt idx="1800">
                  <c:v>96.89</c:v>
                </c:pt>
                <c:pt idx="1801">
                  <c:v>98.55</c:v>
                </c:pt>
                <c:pt idx="1802">
                  <c:v>98.8</c:v>
                </c:pt>
                <c:pt idx="1803">
                  <c:v>99.88</c:v>
                </c:pt>
                <c:pt idx="1804">
                  <c:v>98.679999999999978</c:v>
                </c:pt>
                <c:pt idx="1805">
                  <c:v>100.39</c:v>
                </c:pt>
                <c:pt idx="1806">
                  <c:v>100.82</c:v>
                </c:pt>
                <c:pt idx="1807">
                  <c:v>101.82</c:v>
                </c:pt>
                <c:pt idx="1808">
                  <c:v>102.33</c:v>
                </c:pt>
                <c:pt idx="1809">
                  <c:v>103.27</c:v>
                </c:pt>
                <c:pt idx="1810">
                  <c:v>105.88</c:v>
                </c:pt>
                <c:pt idx="1811">
                  <c:v>105.99000000000002</c:v>
                </c:pt>
                <c:pt idx="1812">
                  <c:v>107.44000000000003</c:v>
                </c:pt>
                <c:pt idx="1813">
                  <c:v>109.39</c:v>
                </c:pt>
                <c:pt idx="1814">
                  <c:v>108.49000000000002</c:v>
                </c:pt>
                <c:pt idx="1815">
                  <c:v>106.59</c:v>
                </c:pt>
                <c:pt idx="1816">
                  <c:v>107.08</c:v>
                </c:pt>
                <c:pt idx="1817">
                  <c:v>108.76</c:v>
                </c:pt>
                <c:pt idx="1818">
                  <c:v>106.67999999999998</c:v>
                </c:pt>
                <c:pt idx="1819">
                  <c:v>106.7</c:v>
                </c:pt>
                <c:pt idx="1820">
                  <c:v>104.71000000000002</c:v>
                </c:pt>
                <c:pt idx="1821">
                  <c:v>106.16</c:v>
                </c:pt>
                <c:pt idx="1822">
                  <c:v>106.64999999999999</c:v>
                </c:pt>
                <c:pt idx="1823">
                  <c:v>107.4</c:v>
                </c:pt>
                <c:pt idx="1824">
                  <c:v>106.34</c:v>
                </c:pt>
                <c:pt idx="1825">
                  <c:v>106.7</c:v>
                </c:pt>
                <c:pt idx="1826">
                  <c:v>105.49000000000002</c:v>
                </c:pt>
                <c:pt idx="1827">
                  <c:v>105.19</c:v>
                </c:pt>
                <c:pt idx="1828">
                  <c:v>107.03</c:v>
                </c:pt>
                <c:pt idx="1829">
                  <c:v>108.09</c:v>
                </c:pt>
                <c:pt idx="1830">
                  <c:v>105.67999999999998</c:v>
                </c:pt>
                <c:pt idx="1831">
                  <c:v>106.86999999999999</c:v>
                </c:pt>
                <c:pt idx="1832">
                  <c:v>104.98</c:v>
                </c:pt>
                <c:pt idx="1833">
                  <c:v>106.43</c:v>
                </c:pt>
                <c:pt idx="1834">
                  <c:v>107.07</c:v>
                </c:pt>
                <c:pt idx="1835">
                  <c:v>107.32</c:v>
                </c:pt>
                <c:pt idx="1836">
                  <c:v>105.4</c:v>
                </c:pt>
                <c:pt idx="1837">
                  <c:v>102.79</c:v>
                </c:pt>
                <c:pt idx="1838">
                  <c:v>103.03</c:v>
                </c:pt>
                <c:pt idx="1839">
                  <c:v>105.25</c:v>
                </c:pt>
                <c:pt idx="1840">
                  <c:v>104.02</c:v>
                </c:pt>
                <c:pt idx="1841">
                  <c:v>101.53</c:v>
                </c:pt>
                <c:pt idx="1842">
                  <c:v>103.29</c:v>
                </c:pt>
                <c:pt idx="1843">
                  <c:v>102.45</c:v>
                </c:pt>
                <c:pt idx="1844">
                  <c:v>101.11999999999999</c:v>
                </c:pt>
                <c:pt idx="1845">
                  <c:v>102.66</c:v>
                </c:pt>
                <c:pt idx="1846">
                  <c:v>103.69</c:v>
                </c:pt>
                <c:pt idx="1847">
                  <c:v>102.84</c:v>
                </c:pt>
                <c:pt idx="1848">
                  <c:v>102.92</c:v>
                </c:pt>
                <c:pt idx="1849">
                  <c:v>104.23</c:v>
                </c:pt>
                <c:pt idx="1850">
                  <c:v>102.64999999999999</c:v>
                </c:pt>
                <c:pt idx="1851">
                  <c:v>102.38</c:v>
                </c:pt>
                <c:pt idx="1852">
                  <c:v>103.58</c:v>
                </c:pt>
                <c:pt idx="1853">
                  <c:v>102.67999999999998</c:v>
                </c:pt>
                <c:pt idx="1854">
                  <c:v>103.1</c:v>
                </c:pt>
                <c:pt idx="1855">
                  <c:v>103.72</c:v>
                </c:pt>
                <c:pt idx="1856">
                  <c:v>104.56</c:v>
                </c:pt>
                <c:pt idx="1857">
                  <c:v>104.86</c:v>
                </c:pt>
                <c:pt idx="1858">
                  <c:v>104.89</c:v>
                </c:pt>
                <c:pt idx="1859">
                  <c:v>106.16999999999999</c:v>
                </c:pt>
                <c:pt idx="1860">
                  <c:v>105.25</c:v>
                </c:pt>
                <c:pt idx="1861">
                  <c:v>102.56</c:v>
                </c:pt>
                <c:pt idx="1862">
                  <c:v>98.490000000000023</c:v>
                </c:pt>
                <c:pt idx="1863">
                  <c:v>97.86</c:v>
                </c:pt>
                <c:pt idx="1864">
                  <c:v>97.13</c:v>
                </c:pt>
                <c:pt idx="1865">
                  <c:v>96.8</c:v>
                </c:pt>
                <c:pt idx="1866">
                  <c:v>97.1</c:v>
                </c:pt>
                <c:pt idx="1867">
                  <c:v>96.03</c:v>
                </c:pt>
                <c:pt idx="1868">
                  <c:v>94.75</c:v>
                </c:pt>
                <c:pt idx="1869">
                  <c:v>93.97</c:v>
                </c:pt>
                <c:pt idx="1870">
                  <c:v>92.78</c:v>
                </c:pt>
                <c:pt idx="1871">
                  <c:v>92.53</c:v>
                </c:pt>
                <c:pt idx="1872">
                  <c:v>91.51</c:v>
                </c:pt>
                <c:pt idx="1873">
                  <c:v>92.57</c:v>
                </c:pt>
                <c:pt idx="1874">
                  <c:v>91.440000000000026</c:v>
                </c:pt>
                <c:pt idx="1875">
                  <c:v>89.4</c:v>
                </c:pt>
                <c:pt idx="1876">
                  <c:v>90.36</c:v>
                </c:pt>
                <c:pt idx="1877">
                  <c:v>90.64</c:v>
                </c:pt>
                <c:pt idx="1878">
                  <c:v>90.75</c:v>
                </c:pt>
                <c:pt idx="1879">
                  <c:v>87.79</c:v>
                </c:pt>
                <c:pt idx="1880">
                  <c:v>86.52</c:v>
                </c:pt>
                <c:pt idx="1881">
                  <c:v>83.169999999999987</c:v>
                </c:pt>
                <c:pt idx="1882">
                  <c:v>83.95</c:v>
                </c:pt>
                <c:pt idx="1883">
                  <c:v>84.31</c:v>
                </c:pt>
                <c:pt idx="1884">
                  <c:v>85.05</c:v>
                </c:pt>
                <c:pt idx="1885">
                  <c:v>84.78</c:v>
                </c:pt>
                <c:pt idx="1886">
                  <c:v>84.08</c:v>
                </c:pt>
                <c:pt idx="1887">
                  <c:v>82.58</c:v>
                </c:pt>
                <c:pt idx="1888">
                  <c:v>83.35</c:v>
                </c:pt>
                <c:pt idx="1889">
                  <c:v>82.56</c:v>
                </c:pt>
                <c:pt idx="1890">
                  <c:v>83.83</c:v>
                </c:pt>
                <c:pt idx="1891">
                  <c:v>84.03</c:v>
                </c:pt>
                <c:pt idx="1892">
                  <c:v>83.26</c:v>
                </c:pt>
                <c:pt idx="1893">
                  <c:v>83.990000000000023</c:v>
                </c:pt>
                <c:pt idx="1894">
                  <c:v>81.06</c:v>
                </c:pt>
                <c:pt idx="1895">
                  <c:v>77.910000000000025</c:v>
                </c:pt>
                <c:pt idx="1896">
                  <c:v>79.33</c:v>
                </c:pt>
                <c:pt idx="1897">
                  <c:v>78.760000000000005</c:v>
                </c:pt>
                <c:pt idx="1898">
                  <c:v>79.34</c:v>
                </c:pt>
                <c:pt idx="1899">
                  <c:v>80.27</c:v>
                </c:pt>
                <c:pt idx="1900">
                  <c:v>77.72</c:v>
                </c:pt>
                <c:pt idx="1901">
                  <c:v>85.04</c:v>
                </c:pt>
                <c:pt idx="1902">
                  <c:v>83.72</c:v>
                </c:pt>
                <c:pt idx="1903">
                  <c:v>87.740000000000023</c:v>
                </c:pt>
                <c:pt idx="1904">
                  <c:v>87.11</c:v>
                </c:pt>
                <c:pt idx="1905">
                  <c:v>84.36999999999999</c:v>
                </c:pt>
                <c:pt idx="1906">
                  <c:v>85.93</c:v>
                </c:pt>
                <c:pt idx="1907">
                  <c:v>83.92</c:v>
                </c:pt>
                <c:pt idx="1908">
                  <c:v>85.88</c:v>
                </c:pt>
                <c:pt idx="1909">
                  <c:v>86.02</c:v>
                </c:pt>
                <c:pt idx="1910">
                  <c:v>87.149999999999991</c:v>
                </c:pt>
                <c:pt idx="1911">
                  <c:v>88.410000000000025</c:v>
                </c:pt>
                <c:pt idx="1912">
                  <c:v>89.07</c:v>
                </c:pt>
                <c:pt idx="1913">
                  <c:v>89.88</c:v>
                </c:pt>
                <c:pt idx="1914">
                  <c:v>92.78</c:v>
                </c:pt>
                <c:pt idx="1915">
                  <c:v>91.56</c:v>
                </c:pt>
                <c:pt idx="1916">
                  <c:v>87.77</c:v>
                </c:pt>
                <c:pt idx="1917">
                  <c:v>88.28</c:v>
                </c:pt>
                <c:pt idx="1918">
                  <c:v>88.8</c:v>
                </c:pt>
                <c:pt idx="1919">
                  <c:v>89.4</c:v>
                </c:pt>
                <c:pt idx="1920">
                  <c:v>90.13</c:v>
                </c:pt>
                <c:pt idx="1921">
                  <c:v>89.8</c:v>
                </c:pt>
                <c:pt idx="1922">
                  <c:v>88.08</c:v>
                </c:pt>
                <c:pt idx="1923">
                  <c:v>88.990000000000023</c:v>
                </c:pt>
                <c:pt idx="1924">
                  <c:v>87.22</c:v>
                </c:pt>
                <c:pt idx="1925">
                  <c:v>91.4</c:v>
                </c:pt>
                <c:pt idx="1926">
                  <c:v>92.3</c:v>
                </c:pt>
                <c:pt idx="1927">
                  <c:v>93.679999999999978</c:v>
                </c:pt>
                <c:pt idx="1928" formatCode="0.00">
                  <c:v>93.39</c:v>
                </c:pt>
                <c:pt idx="1929" formatCode="0.00">
                  <c:v>93.39</c:v>
                </c:pt>
                <c:pt idx="1930" formatCode="0.00">
                  <c:v>92.940000000000026</c:v>
                </c:pt>
                <c:pt idx="1931" formatCode="0.00">
                  <c:v>92.76</c:v>
                </c:pt>
                <c:pt idx="1932" formatCode="0.00">
                  <c:v>93.4</c:v>
                </c:pt>
                <c:pt idx="1933" formatCode="0.00">
                  <c:v>94.35</c:v>
                </c:pt>
                <c:pt idx="1934" formatCode="0.00">
                  <c:v>95.66</c:v>
                </c:pt>
                <c:pt idx="1935" formatCode="0.00">
                  <c:v>96</c:v>
                </c:pt>
                <c:pt idx="1936" formatCode="0.00">
                  <c:v>96.03</c:v>
                </c:pt>
                <c:pt idx="1937" formatCode="0.00">
                  <c:v>96.55</c:v>
                </c:pt>
                <c:pt idx="1938" formatCode="0.00">
                  <c:v>96.89</c:v>
                </c:pt>
                <c:pt idx="1939" formatCode="0.00">
                  <c:v>95.86999999999999</c:v>
                </c:pt>
                <c:pt idx="1940" formatCode="0.00">
                  <c:v>95.78</c:v>
                </c:pt>
                <c:pt idx="1941" formatCode="0.00">
                  <c:v>95.54</c:v>
                </c:pt>
                <c:pt idx="1942" formatCode="0.00">
                  <c:v>96.3</c:v>
                </c:pt>
                <c:pt idx="1943" formatCode="0.00">
                  <c:v>95.5</c:v>
                </c:pt>
                <c:pt idx="1944" formatCode="0.00">
                  <c:v>94.61</c:v>
                </c:pt>
                <c:pt idx="1945" formatCode="0.00">
                  <c:v>96.47</c:v>
                </c:pt>
                <c:pt idx="1946" formatCode="0.00">
                  <c:v>95.34</c:v>
                </c:pt>
                <c:pt idx="1947" formatCode="0.00">
                  <c:v>95.36999999999999</c:v>
                </c:pt>
                <c:pt idx="1948" formatCode="0.00">
                  <c:v>95.58</c:v>
                </c:pt>
                <c:pt idx="1949" formatCode="0.00">
                  <c:v>96.410000000000025</c:v>
                </c:pt>
                <c:pt idx="1950" formatCode="0.00">
                  <c:v>96.52</c:v>
                </c:pt>
                <c:pt idx="1951" formatCode="0.00">
                  <c:v>97.03</c:v>
                </c:pt>
              </c:numCache>
            </c:numRef>
          </c:val>
        </c:ser>
        <c:dLbls/>
        <c:marker val="1"/>
        <c:axId val="77376896"/>
        <c:axId val="77382784"/>
      </c:lineChart>
      <c:dateAx>
        <c:axId val="77376896"/>
        <c:scaling>
          <c:orientation val="minMax"/>
          <c:max val="41159"/>
          <c:min val="39698"/>
        </c:scaling>
        <c:axPos val="b"/>
        <c:numFmt formatCode="[$-C0A]mmm\-yy;@" sourceLinked="0"/>
        <c:tickLblPos val="low"/>
        <c:txPr>
          <a:bodyPr rot="-5400000" vert="horz"/>
          <a:lstStyle/>
          <a:p>
            <a:pPr>
              <a:defRPr/>
            </a:pPr>
            <a:endParaRPr lang="es-CO"/>
          </a:p>
        </c:txPr>
        <c:crossAx val="77382784"/>
        <c:crosses val="autoZero"/>
        <c:auto val="1"/>
        <c:lblOffset val="100"/>
        <c:baseTimeUnit val="days"/>
        <c:majorUnit val="4"/>
        <c:majorTimeUnit val="months"/>
      </c:dateAx>
      <c:valAx>
        <c:axId val="77382784"/>
        <c:scaling>
          <c:orientation val="minMax"/>
          <c:max val="125"/>
          <c:min val="25"/>
        </c:scaling>
        <c:axPos val="l"/>
        <c:numFmt formatCode="0" sourceLinked="0"/>
        <c:tickLblPos val="nextTo"/>
        <c:crossAx val="77376896"/>
        <c:crosses val="autoZero"/>
        <c:crossBetween val="between"/>
        <c:majorUnit val="10"/>
      </c:valAx>
      <c:spPr>
        <a:noFill/>
        <a:ln w="25416">
          <a:noFill/>
        </a:ln>
      </c:spPr>
    </c:plotArea>
    <c:plotVisOnly val="1"/>
    <c:dispBlanksAs val="gap"/>
  </c:chart>
  <c:txPr>
    <a:bodyPr/>
    <a:lstStyle/>
    <a:p>
      <a:pPr>
        <a:defRPr sz="1002">
          <a:latin typeface="+mn-lt"/>
          <a:ea typeface="Tahoma" pitchFamily="34" charset="0"/>
          <a:cs typeface="Tahoma" pitchFamily="34" charset="0"/>
        </a:defRPr>
      </a:pPr>
      <a:endParaRPr lang="es-CO"/>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n-US" dirty="0" err="1" smtClean="0"/>
              <a:t>Carbón</a:t>
            </a:r>
            <a:endParaRPr lang="en-US" dirty="0"/>
          </a:p>
          <a:p>
            <a:pPr>
              <a:defRPr/>
            </a:pPr>
            <a:r>
              <a:rPr lang="en-US" dirty="0"/>
              <a:t>(USD/</a:t>
            </a:r>
            <a:r>
              <a:rPr lang="en-US" dirty="0" err="1"/>
              <a:t>tonelada</a:t>
            </a:r>
            <a:r>
              <a:rPr lang="en-US" dirty="0"/>
              <a:t>)</a:t>
            </a:r>
          </a:p>
        </c:rich>
      </c:tx>
      <c:layout>
        <c:manualLayout>
          <c:xMode val="edge"/>
          <c:yMode val="edge"/>
          <c:x val="0.35149136321195273"/>
          <c:y val="2.3360398860398777E-2"/>
        </c:manualLayout>
      </c:layout>
    </c:title>
    <c:plotArea>
      <c:layout>
        <c:manualLayout>
          <c:layoutTarget val="inner"/>
          <c:xMode val="edge"/>
          <c:yMode val="edge"/>
          <c:x val="0.10443478027692631"/>
          <c:y val="0.13150142450142552"/>
          <c:w val="0.86930672268907883"/>
          <c:h val="0.63980519943020164"/>
        </c:manualLayout>
      </c:layout>
      <c:lineChart>
        <c:grouping val="standard"/>
        <c:ser>
          <c:idx val="0"/>
          <c:order val="0"/>
          <c:tx>
            <c:strRef>
              <c:f>Hoja1!$B$1</c:f>
              <c:strCache>
                <c:ptCount val="1"/>
                <c:pt idx="0">
                  <c:v>Niquel</c:v>
                </c:pt>
              </c:strCache>
            </c:strRef>
          </c:tx>
          <c:spPr>
            <a:ln>
              <a:solidFill>
                <a:schemeClr val="tx2"/>
              </a:solidFill>
            </a:ln>
          </c:spPr>
          <c:marker>
            <c:symbol val="none"/>
          </c:marker>
          <c:cat>
            <c:numRef>
              <c:f>Hoja1!$A$2:$A$1215</c:f>
              <c:numCache>
                <c:formatCode>d\-mmm\-yy</c:formatCode>
                <c:ptCount val="1214"/>
                <c:pt idx="0">
                  <c:v>39454</c:v>
                </c:pt>
                <c:pt idx="1">
                  <c:v>39455</c:v>
                </c:pt>
                <c:pt idx="2">
                  <c:v>39456</c:v>
                </c:pt>
                <c:pt idx="3">
                  <c:v>39457</c:v>
                </c:pt>
                <c:pt idx="4">
                  <c:v>39458</c:v>
                </c:pt>
                <c:pt idx="5">
                  <c:v>39461</c:v>
                </c:pt>
                <c:pt idx="6">
                  <c:v>39462</c:v>
                </c:pt>
                <c:pt idx="7">
                  <c:v>39463</c:v>
                </c:pt>
                <c:pt idx="8">
                  <c:v>39464</c:v>
                </c:pt>
                <c:pt idx="9">
                  <c:v>39465</c:v>
                </c:pt>
                <c:pt idx="10">
                  <c:v>39469</c:v>
                </c:pt>
                <c:pt idx="11">
                  <c:v>39470</c:v>
                </c:pt>
                <c:pt idx="12">
                  <c:v>39471</c:v>
                </c:pt>
                <c:pt idx="13">
                  <c:v>39472</c:v>
                </c:pt>
                <c:pt idx="14">
                  <c:v>39475</c:v>
                </c:pt>
                <c:pt idx="15">
                  <c:v>39476</c:v>
                </c:pt>
                <c:pt idx="16">
                  <c:v>39477</c:v>
                </c:pt>
                <c:pt idx="17">
                  <c:v>39478</c:v>
                </c:pt>
                <c:pt idx="18">
                  <c:v>39479</c:v>
                </c:pt>
                <c:pt idx="19">
                  <c:v>39482</c:v>
                </c:pt>
                <c:pt idx="20">
                  <c:v>39483</c:v>
                </c:pt>
                <c:pt idx="21">
                  <c:v>39484</c:v>
                </c:pt>
                <c:pt idx="22">
                  <c:v>39485</c:v>
                </c:pt>
                <c:pt idx="23">
                  <c:v>39486</c:v>
                </c:pt>
                <c:pt idx="24">
                  <c:v>39489</c:v>
                </c:pt>
                <c:pt idx="25">
                  <c:v>39490</c:v>
                </c:pt>
                <c:pt idx="26">
                  <c:v>39491</c:v>
                </c:pt>
                <c:pt idx="27">
                  <c:v>39492</c:v>
                </c:pt>
                <c:pt idx="28">
                  <c:v>39493</c:v>
                </c:pt>
                <c:pt idx="29">
                  <c:v>39497</c:v>
                </c:pt>
                <c:pt idx="30">
                  <c:v>39498</c:v>
                </c:pt>
                <c:pt idx="31">
                  <c:v>39499</c:v>
                </c:pt>
                <c:pt idx="32">
                  <c:v>39500</c:v>
                </c:pt>
                <c:pt idx="33">
                  <c:v>39503</c:v>
                </c:pt>
                <c:pt idx="34">
                  <c:v>39504</c:v>
                </c:pt>
                <c:pt idx="35">
                  <c:v>39505</c:v>
                </c:pt>
                <c:pt idx="36">
                  <c:v>39506</c:v>
                </c:pt>
                <c:pt idx="37">
                  <c:v>39507</c:v>
                </c:pt>
                <c:pt idx="38">
                  <c:v>39510</c:v>
                </c:pt>
                <c:pt idx="39">
                  <c:v>39511</c:v>
                </c:pt>
                <c:pt idx="40">
                  <c:v>39512</c:v>
                </c:pt>
                <c:pt idx="41">
                  <c:v>39513</c:v>
                </c:pt>
                <c:pt idx="42">
                  <c:v>39514</c:v>
                </c:pt>
                <c:pt idx="43">
                  <c:v>39517</c:v>
                </c:pt>
                <c:pt idx="44">
                  <c:v>39518</c:v>
                </c:pt>
                <c:pt idx="45">
                  <c:v>39519</c:v>
                </c:pt>
                <c:pt idx="46">
                  <c:v>39520</c:v>
                </c:pt>
                <c:pt idx="47">
                  <c:v>39521</c:v>
                </c:pt>
                <c:pt idx="48">
                  <c:v>39524</c:v>
                </c:pt>
                <c:pt idx="49">
                  <c:v>39525</c:v>
                </c:pt>
                <c:pt idx="50">
                  <c:v>39526</c:v>
                </c:pt>
                <c:pt idx="51">
                  <c:v>39527</c:v>
                </c:pt>
                <c:pt idx="52">
                  <c:v>39531</c:v>
                </c:pt>
                <c:pt idx="53">
                  <c:v>39532</c:v>
                </c:pt>
                <c:pt idx="54">
                  <c:v>39533</c:v>
                </c:pt>
                <c:pt idx="55">
                  <c:v>39534</c:v>
                </c:pt>
                <c:pt idx="56">
                  <c:v>39535</c:v>
                </c:pt>
                <c:pt idx="57">
                  <c:v>39538</c:v>
                </c:pt>
                <c:pt idx="58">
                  <c:v>39539</c:v>
                </c:pt>
                <c:pt idx="59">
                  <c:v>39540</c:v>
                </c:pt>
                <c:pt idx="60">
                  <c:v>39541</c:v>
                </c:pt>
                <c:pt idx="61">
                  <c:v>39542</c:v>
                </c:pt>
                <c:pt idx="62">
                  <c:v>39545</c:v>
                </c:pt>
                <c:pt idx="63">
                  <c:v>39546</c:v>
                </c:pt>
                <c:pt idx="64">
                  <c:v>39547</c:v>
                </c:pt>
                <c:pt idx="65">
                  <c:v>39548</c:v>
                </c:pt>
                <c:pt idx="66">
                  <c:v>39549</c:v>
                </c:pt>
                <c:pt idx="67">
                  <c:v>39552</c:v>
                </c:pt>
                <c:pt idx="68">
                  <c:v>39553</c:v>
                </c:pt>
                <c:pt idx="69">
                  <c:v>39554</c:v>
                </c:pt>
                <c:pt idx="70">
                  <c:v>39555</c:v>
                </c:pt>
                <c:pt idx="71">
                  <c:v>39556</c:v>
                </c:pt>
                <c:pt idx="72">
                  <c:v>39559</c:v>
                </c:pt>
                <c:pt idx="73">
                  <c:v>39560</c:v>
                </c:pt>
                <c:pt idx="74">
                  <c:v>39561</c:v>
                </c:pt>
                <c:pt idx="75">
                  <c:v>39562</c:v>
                </c:pt>
                <c:pt idx="76">
                  <c:v>39563</c:v>
                </c:pt>
                <c:pt idx="77">
                  <c:v>39564</c:v>
                </c:pt>
                <c:pt idx="78">
                  <c:v>39565</c:v>
                </c:pt>
                <c:pt idx="79">
                  <c:v>39566</c:v>
                </c:pt>
                <c:pt idx="80">
                  <c:v>39567</c:v>
                </c:pt>
                <c:pt idx="81">
                  <c:v>39568</c:v>
                </c:pt>
                <c:pt idx="82">
                  <c:v>39569</c:v>
                </c:pt>
                <c:pt idx="83">
                  <c:v>39570</c:v>
                </c:pt>
                <c:pt idx="84">
                  <c:v>39571</c:v>
                </c:pt>
                <c:pt idx="85">
                  <c:v>39572</c:v>
                </c:pt>
                <c:pt idx="86">
                  <c:v>39573</c:v>
                </c:pt>
                <c:pt idx="87">
                  <c:v>39574</c:v>
                </c:pt>
                <c:pt idx="88">
                  <c:v>39575</c:v>
                </c:pt>
                <c:pt idx="89">
                  <c:v>39576</c:v>
                </c:pt>
                <c:pt idx="90">
                  <c:v>39577</c:v>
                </c:pt>
                <c:pt idx="91">
                  <c:v>39578</c:v>
                </c:pt>
                <c:pt idx="92">
                  <c:v>39579</c:v>
                </c:pt>
                <c:pt idx="93">
                  <c:v>39580</c:v>
                </c:pt>
                <c:pt idx="94">
                  <c:v>39581</c:v>
                </c:pt>
                <c:pt idx="95">
                  <c:v>39582</c:v>
                </c:pt>
                <c:pt idx="96">
                  <c:v>39583</c:v>
                </c:pt>
                <c:pt idx="97">
                  <c:v>39584</c:v>
                </c:pt>
                <c:pt idx="98">
                  <c:v>39585</c:v>
                </c:pt>
                <c:pt idx="99">
                  <c:v>39586</c:v>
                </c:pt>
                <c:pt idx="100">
                  <c:v>39587</c:v>
                </c:pt>
                <c:pt idx="101">
                  <c:v>39588</c:v>
                </c:pt>
                <c:pt idx="102">
                  <c:v>39589</c:v>
                </c:pt>
                <c:pt idx="103">
                  <c:v>39590</c:v>
                </c:pt>
                <c:pt idx="104">
                  <c:v>39591</c:v>
                </c:pt>
                <c:pt idx="105">
                  <c:v>39592</c:v>
                </c:pt>
                <c:pt idx="106">
                  <c:v>39593</c:v>
                </c:pt>
                <c:pt idx="107">
                  <c:v>39594</c:v>
                </c:pt>
                <c:pt idx="108">
                  <c:v>39595</c:v>
                </c:pt>
                <c:pt idx="109">
                  <c:v>39596</c:v>
                </c:pt>
                <c:pt idx="110">
                  <c:v>39597</c:v>
                </c:pt>
                <c:pt idx="111">
                  <c:v>39598</c:v>
                </c:pt>
                <c:pt idx="112">
                  <c:v>39599</c:v>
                </c:pt>
                <c:pt idx="113">
                  <c:v>39600</c:v>
                </c:pt>
                <c:pt idx="114">
                  <c:v>39601</c:v>
                </c:pt>
                <c:pt idx="115">
                  <c:v>39602</c:v>
                </c:pt>
                <c:pt idx="116">
                  <c:v>39603</c:v>
                </c:pt>
                <c:pt idx="117">
                  <c:v>39604</c:v>
                </c:pt>
                <c:pt idx="118">
                  <c:v>39605</c:v>
                </c:pt>
                <c:pt idx="119">
                  <c:v>39606</c:v>
                </c:pt>
                <c:pt idx="120">
                  <c:v>39607</c:v>
                </c:pt>
                <c:pt idx="121">
                  <c:v>39608</c:v>
                </c:pt>
                <c:pt idx="122">
                  <c:v>39609</c:v>
                </c:pt>
                <c:pt idx="123">
                  <c:v>39610</c:v>
                </c:pt>
                <c:pt idx="124">
                  <c:v>39611</c:v>
                </c:pt>
                <c:pt idx="125">
                  <c:v>39612</c:v>
                </c:pt>
                <c:pt idx="126">
                  <c:v>39613</c:v>
                </c:pt>
                <c:pt idx="127">
                  <c:v>39614</c:v>
                </c:pt>
                <c:pt idx="128">
                  <c:v>39615</c:v>
                </c:pt>
                <c:pt idx="129">
                  <c:v>39616</c:v>
                </c:pt>
                <c:pt idx="130">
                  <c:v>39617</c:v>
                </c:pt>
                <c:pt idx="131">
                  <c:v>39618</c:v>
                </c:pt>
                <c:pt idx="132">
                  <c:v>39619</c:v>
                </c:pt>
                <c:pt idx="133">
                  <c:v>39620</c:v>
                </c:pt>
                <c:pt idx="134">
                  <c:v>39621</c:v>
                </c:pt>
                <c:pt idx="135">
                  <c:v>39622</c:v>
                </c:pt>
                <c:pt idx="136">
                  <c:v>39623</c:v>
                </c:pt>
                <c:pt idx="137">
                  <c:v>39624</c:v>
                </c:pt>
                <c:pt idx="138">
                  <c:v>39625</c:v>
                </c:pt>
                <c:pt idx="139">
                  <c:v>39626</c:v>
                </c:pt>
                <c:pt idx="140">
                  <c:v>39629</c:v>
                </c:pt>
                <c:pt idx="141">
                  <c:v>39630</c:v>
                </c:pt>
                <c:pt idx="142">
                  <c:v>39631</c:v>
                </c:pt>
                <c:pt idx="143">
                  <c:v>39632</c:v>
                </c:pt>
                <c:pt idx="144">
                  <c:v>39636</c:v>
                </c:pt>
                <c:pt idx="145">
                  <c:v>39637</c:v>
                </c:pt>
                <c:pt idx="146">
                  <c:v>39638</c:v>
                </c:pt>
                <c:pt idx="147">
                  <c:v>39639</c:v>
                </c:pt>
                <c:pt idx="148">
                  <c:v>39640</c:v>
                </c:pt>
                <c:pt idx="149">
                  <c:v>39643</c:v>
                </c:pt>
                <c:pt idx="150">
                  <c:v>39644</c:v>
                </c:pt>
                <c:pt idx="151">
                  <c:v>39645</c:v>
                </c:pt>
                <c:pt idx="152">
                  <c:v>39646</c:v>
                </c:pt>
                <c:pt idx="153">
                  <c:v>39647</c:v>
                </c:pt>
                <c:pt idx="154">
                  <c:v>39650</c:v>
                </c:pt>
                <c:pt idx="155">
                  <c:v>39651</c:v>
                </c:pt>
                <c:pt idx="156">
                  <c:v>39652</c:v>
                </c:pt>
                <c:pt idx="157">
                  <c:v>39653</c:v>
                </c:pt>
                <c:pt idx="158">
                  <c:v>39654</c:v>
                </c:pt>
                <c:pt idx="159">
                  <c:v>39657</c:v>
                </c:pt>
                <c:pt idx="160">
                  <c:v>39658</c:v>
                </c:pt>
                <c:pt idx="161">
                  <c:v>39659</c:v>
                </c:pt>
                <c:pt idx="162">
                  <c:v>39660</c:v>
                </c:pt>
                <c:pt idx="163">
                  <c:v>39661</c:v>
                </c:pt>
                <c:pt idx="164">
                  <c:v>39664</c:v>
                </c:pt>
                <c:pt idx="165">
                  <c:v>39665</c:v>
                </c:pt>
                <c:pt idx="166">
                  <c:v>39666</c:v>
                </c:pt>
                <c:pt idx="167">
                  <c:v>39667</c:v>
                </c:pt>
                <c:pt idx="168">
                  <c:v>39668</c:v>
                </c:pt>
                <c:pt idx="169">
                  <c:v>39671</c:v>
                </c:pt>
                <c:pt idx="170">
                  <c:v>39672</c:v>
                </c:pt>
                <c:pt idx="171">
                  <c:v>39673</c:v>
                </c:pt>
                <c:pt idx="172">
                  <c:v>39674</c:v>
                </c:pt>
                <c:pt idx="173">
                  <c:v>39675</c:v>
                </c:pt>
                <c:pt idx="174">
                  <c:v>39678</c:v>
                </c:pt>
                <c:pt idx="175">
                  <c:v>39679</c:v>
                </c:pt>
                <c:pt idx="176">
                  <c:v>39680</c:v>
                </c:pt>
                <c:pt idx="177">
                  <c:v>39681</c:v>
                </c:pt>
                <c:pt idx="178">
                  <c:v>39682</c:v>
                </c:pt>
                <c:pt idx="179">
                  <c:v>39685</c:v>
                </c:pt>
                <c:pt idx="180">
                  <c:v>39686</c:v>
                </c:pt>
                <c:pt idx="181">
                  <c:v>39687</c:v>
                </c:pt>
                <c:pt idx="182">
                  <c:v>39688</c:v>
                </c:pt>
                <c:pt idx="183">
                  <c:v>39689</c:v>
                </c:pt>
                <c:pt idx="184">
                  <c:v>39693</c:v>
                </c:pt>
                <c:pt idx="185">
                  <c:v>39694</c:v>
                </c:pt>
                <c:pt idx="186">
                  <c:v>39695</c:v>
                </c:pt>
                <c:pt idx="187">
                  <c:v>39696</c:v>
                </c:pt>
                <c:pt idx="188">
                  <c:v>39699</c:v>
                </c:pt>
                <c:pt idx="189">
                  <c:v>39700</c:v>
                </c:pt>
                <c:pt idx="190">
                  <c:v>39701</c:v>
                </c:pt>
                <c:pt idx="191">
                  <c:v>39702</c:v>
                </c:pt>
                <c:pt idx="192">
                  <c:v>39703</c:v>
                </c:pt>
                <c:pt idx="193">
                  <c:v>39706</c:v>
                </c:pt>
                <c:pt idx="194">
                  <c:v>39707</c:v>
                </c:pt>
                <c:pt idx="195">
                  <c:v>39708</c:v>
                </c:pt>
                <c:pt idx="196">
                  <c:v>39709</c:v>
                </c:pt>
                <c:pt idx="197">
                  <c:v>39710</c:v>
                </c:pt>
                <c:pt idx="198">
                  <c:v>39713</c:v>
                </c:pt>
                <c:pt idx="199">
                  <c:v>39714</c:v>
                </c:pt>
                <c:pt idx="200">
                  <c:v>39715</c:v>
                </c:pt>
                <c:pt idx="201">
                  <c:v>39716</c:v>
                </c:pt>
                <c:pt idx="202">
                  <c:v>39717</c:v>
                </c:pt>
                <c:pt idx="203">
                  <c:v>39720</c:v>
                </c:pt>
                <c:pt idx="204">
                  <c:v>39721</c:v>
                </c:pt>
                <c:pt idx="205">
                  <c:v>39722</c:v>
                </c:pt>
                <c:pt idx="206">
                  <c:v>39723</c:v>
                </c:pt>
                <c:pt idx="207">
                  <c:v>39724</c:v>
                </c:pt>
                <c:pt idx="208">
                  <c:v>39727</c:v>
                </c:pt>
                <c:pt idx="209">
                  <c:v>39728</c:v>
                </c:pt>
                <c:pt idx="210">
                  <c:v>39729</c:v>
                </c:pt>
                <c:pt idx="211">
                  <c:v>39730</c:v>
                </c:pt>
                <c:pt idx="212">
                  <c:v>39731</c:v>
                </c:pt>
                <c:pt idx="213">
                  <c:v>39734</c:v>
                </c:pt>
                <c:pt idx="214">
                  <c:v>39735</c:v>
                </c:pt>
                <c:pt idx="215">
                  <c:v>39736</c:v>
                </c:pt>
                <c:pt idx="216">
                  <c:v>39737</c:v>
                </c:pt>
                <c:pt idx="217">
                  <c:v>39738</c:v>
                </c:pt>
                <c:pt idx="218">
                  <c:v>39741</c:v>
                </c:pt>
                <c:pt idx="219">
                  <c:v>39742</c:v>
                </c:pt>
                <c:pt idx="220">
                  <c:v>39743</c:v>
                </c:pt>
                <c:pt idx="221">
                  <c:v>39744</c:v>
                </c:pt>
                <c:pt idx="222">
                  <c:v>39748</c:v>
                </c:pt>
                <c:pt idx="223">
                  <c:v>39749</c:v>
                </c:pt>
                <c:pt idx="224">
                  <c:v>39750</c:v>
                </c:pt>
                <c:pt idx="225">
                  <c:v>39751</c:v>
                </c:pt>
                <c:pt idx="226">
                  <c:v>39752</c:v>
                </c:pt>
                <c:pt idx="227">
                  <c:v>39755</c:v>
                </c:pt>
                <c:pt idx="228">
                  <c:v>39756</c:v>
                </c:pt>
                <c:pt idx="229">
                  <c:v>39757</c:v>
                </c:pt>
                <c:pt idx="230">
                  <c:v>39758</c:v>
                </c:pt>
                <c:pt idx="231">
                  <c:v>39759</c:v>
                </c:pt>
                <c:pt idx="232">
                  <c:v>39762</c:v>
                </c:pt>
                <c:pt idx="233">
                  <c:v>39763</c:v>
                </c:pt>
                <c:pt idx="234">
                  <c:v>39764</c:v>
                </c:pt>
                <c:pt idx="235">
                  <c:v>39765</c:v>
                </c:pt>
                <c:pt idx="236">
                  <c:v>39766</c:v>
                </c:pt>
                <c:pt idx="237">
                  <c:v>39769</c:v>
                </c:pt>
                <c:pt idx="238">
                  <c:v>39770</c:v>
                </c:pt>
                <c:pt idx="239">
                  <c:v>39771</c:v>
                </c:pt>
                <c:pt idx="240">
                  <c:v>39772</c:v>
                </c:pt>
                <c:pt idx="241">
                  <c:v>39773</c:v>
                </c:pt>
                <c:pt idx="242">
                  <c:v>39776</c:v>
                </c:pt>
                <c:pt idx="243">
                  <c:v>39777</c:v>
                </c:pt>
                <c:pt idx="244">
                  <c:v>39778</c:v>
                </c:pt>
                <c:pt idx="245">
                  <c:v>39780</c:v>
                </c:pt>
                <c:pt idx="246">
                  <c:v>39783</c:v>
                </c:pt>
                <c:pt idx="247">
                  <c:v>39784</c:v>
                </c:pt>
                <c:pt idx="248">
                  <c:v>39785</c:v>
                </c:pt>
                <c:pt idx="249">
                  <c:v>39786</c:v>
                </c:pt>
                <c:pt idx="250">
                  <c:v>39787</c:v>
                </c:pt>
                <c:pt idx="251">
                  <c:v>39790</c:v>
                </c:pt>
                <c:pt idx="252">
                  <c:v>39791</c:v>
                </c:pt>
                <c:pt idx="253">
                  <c:v>39792</c:v>
                </c:pt>
                <c:pt idx="254">
                  <c:v>39793</c:v>
                </c:pt>
                <c:pt idx="255">
                  <c:v>39794</c:v>
                </c:pt>
                <c:pt idx="256">
                  <c:v>39797</c:v>
                </c:pt>
                <c:pt idx="257">
                  <c:v>39798</c:v>
                </c:pt>
                <c:pt idx="258">
                  <c:v>39799</c:v>
                </c:pt>
                <c:pt idx="259">
                  <c:v>39800</c:v>
                </c:pt>
                <c:pt idx="260">
                  <c:v>39801</c:v>
                </c:pt>
                <c:pt idx="261">
                  <c:v>39804</c:v>
                </c:pt>
                <c:pt idx="262">
                  <c:v>39805</c:v>
                </c:pt>
                <c:pt idx="263">
                  <c:v>39806</c:v>
                </c:pt>
                <c:pt idx="264">
                  <c:v>39808</c:v>
                </c:pt>
                <c:pt idx="265">
                  <c:v>39811</c:v>
                </c:pt>
                <c:pt idx="266">
                  <c:v>39812</c:v>
                </c:pt>
                <c:pt idx="267">
                  <c:v>39813</c:v>
                </c:pt>
                <c:pt idx="268">
                  <c:v>39815</c:v>
                </c:pt>
                <c:pt idx="269">
                  <c:v>39818</c:v>
                </c:pt>
                <c:pt idx="270">
                  <c:v>39819</c:v>
                </c:pt>
                <c:pt idx="271">
                  <c:v>39820</c:v>
                </c:pt>
                <c:pt idx="272">
                  <c:v>39821</c:v>
                </c:pt>
                <c:pt idx="273">
                  <c:v>39822</c:v>
                </c:pt>
                <c:pt idx="274">
                  <c:v>39825</c:v>
                </c:pt>
                <c:pt idx="275">
                  <c:v>39826</c:v>
                </c:pt>
                <c:pt idx="276">
                  <c:v>39827</c:v>
                </c:pt>
                <c:pt idx="277">
                  <c:v>39828</c:v>
                </c:pt>
                <c:pt idx="278">
                  <c:v>39829</c:v>
                </c:pt>
                <c:pt idx="279">
                  <c:v>39833</c:v>
                </c:pt>
                <c:pt idx="280">
                  <c:v>39834</c:v>
                </c:pt>
                <c:pt idx="281">
                  <c:v>39835</c:v>
                </c:pt>
                <c:pt idx="282">
                  <c:v>39836</c:v>
                </c:pt>
                <c:pt idx="283">
                  <c:v>39839</c:v>
                </c:pt>
                <c:pt idx="284">
                  <c:v>39840</c:v>
                </c:pt>
                <c:pt idx="285">
                  <c:v>39841</c:v>
                </c:pt>
                <c:pt idx="286">
                  <c:v>39842</c:v>
                </c:pt>
                <c:pt idx="287">
                  <c:v>39843</c:v>
                </c:pt>
                <c:pt idx="288">
                  <c:v>39846</c:v>
                </c:pt>
                <c:pt idx="289">
                  <c:v>39847</c:v>
                </c:pt>
                <c:pt idx="290">
                  <c:v>39848</c:v>
                </c:pt>
                <c:pt idx="291">
                  <c:v>39849</c:v>
                </c:pt>
                <c:pt idx="292">
                  <c:v>39850</c:v>
                </c:pt>
                <c:pt idx="293">
                  <c:v>39853</c:v>
                </c:pt>
                <c:pt idx="294">
                  <c:v>39854</c:v>
                </c:pt>
                <c:pt idx="295">
                  <c:v>39855</c:v>
                </c:pt>
                <c:pt idx="296">
                  <c:v>39856</c:v>
                </c:pt>
                <c:pt idx="297">
                  <c:v>39857</c:v>
                </c:pt>
                <c:pt idx="298">
                  <c:v>39861</c:v>
                </c:pt>
                <c:pt idx="299">
                  <c:v>39862</c:v>
                </c:pt>
                <c:pt idx="300">
                  <c:v>39863</c:v>
                </c:pt>
                <c:pt idx="301">
                  <c:v>39864</c:v>
                </c:pt>
                <c:pt idx="302">
                  <c:v>39867</c:v>
                </c:pt>
                <c:pt idx="303">
                  <c:v>39868</c:v>
                </c:pt>
                <c:pt idx="304">
                  <c:v>39869</c:v>
                </c:pt>
                <c:pt idx="305">
                  <c:v>39870</c:v>
                </c:pt>
                <c:pt idx="306">
                  <c:v>39871</c:v>
                </c:pt>
                <c:pt idx="307">
                  <c:v>39874</c:v>
                </c:pt>
                <c:pt idx="308">
                  <c:v>39875</c:v>
                </c:pt>
                <c:pt idx="309">
                  <c:v>39876</c:v>
                </c:pt>
                <c:pt idx="310">
                  <c:v>39877</c:v>
                </c:pt>
                <c:pt idx="311">
                  <c:v>39878</c:v>
                </c:pt>
                <c:pt idx="312">
                  <c:v>39881</c:v>
                </c:pt>
                <c:pt idx="313">
                  <c:v>39882</c:v>
                </c:pt>
                <c:pt idx="314">
                  <c:v>39883</c:v>
                </c:pt>
                <c:pt idx="315">
                  <c:v>39884</c:v>
                </c:pt>
                <c:pt idx="316">
                  <c:v>39885</c:v>
                </c:pt>
                <c:pt idx="317">
                  <c:v>39888</c:v>
                </c:pt>
                <c:pt idx="318">
                  <c:v>39889</c:v>
                </c:pt>
                <c:pt idx="319">
                  <c:v>39890</c:v>
                </c:pt>
                <c:pt idx="320">
                  <c:v>39891</c:v>
                </c:pt>
                <c:pt idx="321">
                  <c:v>39892</c:v>
                </c:pt>
                <c:pt idx="322">
                  <c:v>39895</c:v>
                </c:pt>
                <c:pt idx="323">
                  <c:v>39896</c:v>
                </c:pt>
                <c:pt idx="324">
                  <c:v>39897</c:v>
                </c:pt>
                <c:pt idx="325">
                  <c:v>39898</c:v>
                </c:pt>
                <c:pt idx="326">
                  <c:v>39899</c:v>
                </c:pt>
                <c:pt idx="327">
                  <c:v>39902</c:v>
                </c:pt>
                <c:pt idx="328">
                  <c:v>39903</c:v>
                </c:pt>
                <c:pt idx="329">
                  <c:v>39904</c:v>
                </c:pt>
                <c:pt idx="330">
                  <c:v>39905</c:v>
                </c:pt>
                <c:pt idx="331">
                  <c:v>39906</c:v>
                </c:pt>
                <c:pt idx="332">
                  <c:v>39909</c:v>
                </c:pt>
                <c:pt idx="333">
                  <c:v>39910</c:v>
                </c:pt>
                <c:pt idx="334">
                  <c:v>39911</c:v>
                </c:pt>
                <c:pt idx="335">
                  <c:v>39912</c:v>
                </c:pt>
                <c:pt idx="336">
                  <c:v>39916</c:v>
                </c:pt>
                <c:pt idx="337">
                  <c:v>39917</c:v>
                </c:pt>
                <c:pt idx="338">
                  <c:v>39918</c:v>
                </c:pt>
                <c:pt idx="339">
                  <c:v>39919</c:v>
                </c:pt>
                <c:pt idx="340">
                  <c:v>39920</c:v>
                </c:pt>
                <c:pt idx="341">
                  <c:v>39923</c:v>
                </c:pt>
                <c:pt idx="342">
                  <c:v>39924</c:v>
                </c:pt>
                <c:pt idx="343">
                  <c:v>39925</c:v>
                </c:pt>
                <c:pt idx="344">
                  <c:v>39926</c:v>
                </c:pt>
                <c:pt idx="345">
                  <c:v>39927</c:v>
                </c:pt>
                <c:pt idx="346">
                  <c:v>39930</c:v>
                </c:pt>
                <c:pt idx="347">
                  <c:v>39931</c:v>
                </c:pt>
                <c:pt idx="348">
                  <c:v>39932</c:v>
                </c:pt>
                <c:pt idx="349">
                  <c:v>39933</c:v>
                </c:pt>
                <c:pt idx="350">
                  <c:v>39934</c:v>
                </c:pt>
                <c:pt idx="351">
                  <c:v>39937</c:v>
                </c:pt>
                <c:pt idx="352">
                  <c:v>39938</c:v>
                </c:pt>
                <c:pt idx="353">
                  <c:v>39939</c:v>
                </c:pt>
                <c:pt idx="354">
                  <c:v>39940</c:v>
                </c:pt>
                <c:pt idx="355">
                  <c:v>39941</c:v>
                </c:pt>
                <c:pt idx="356">
                  <c:v>39944</c:v>
                </c:pt>
                <c:pt idx="357">
                  <c:v>39945</c:v>
                </c:pt>
                <c:pt idx="358">
                  <c:v>39946</c:v>
                </c:pt>
                <c:pt idx="359">
                  <c:v>39947</c:v>
                </c:pt>
                <c:pt idx="360">
                  <c:v>39948</c:v>
                </c:pt>
                <c:pt idx="361">
                  <c:v>39951</c:v>
                </c:pt>
                <c:pt idx="362">
                  <c:v>39952</c:v>
                </c:pt>
                <c:pt idx="363">
                  <c:v>39953</c:v>
                </c:pt>
                <c:pt idx="364">
                  <c:v>39954</c:v>
                </c:pt>
                <c:pt idx="365">
                  <c:v>39955</c:v>
                </c:pt>
                <c:pt idx="366">
                  <c:v>39959</c:v>
                </c:pt>
                <c:pt idx="367">
                  <c:v>39960</c:v>
                </c:pt>
                <c:pt idx="368">
                  <c:v>39961</c:v>
                </c:pt>
                <c:pt idx="369">
                  <c:v>39962</c:v>
                </c:pt>
                <c:pt idx="370">
                  <c:v>39965</c:v>
                </c:pt>
                <c:pt idx="371">
                  <c:v>39966</c:v>
                </c:pt>
                <c:pt idx="372">
                  <c:v>39967</c:v>
                </c:pt>
                <c:pt idx="373">
                  <c:v>39968</c:v>
                </c:pt>
                <c:pt idx="374">
                  <c:v>39969</c:v>
                </c:pt>
                <c:pt idx="375">
                  <c:v>39972</c:v>
                </c:pt>
                <c:pt idx="376">
                  <c:v>39973</c:v>
                </c:pt>
                <c:pt idx="377">
                  <c:v>39974</c:v>
                </c:pt>
                <c:pt idx="378">
                  <c:v>39975</c:v>
                </c:pt>
                <c:pt idx="379">
                  <c:v>39976</c:v>
                </c:pt>
                <c:pt idx="380">
                  <c:v>39979</c:v>
                </c:pt>
                <c:pt idx="381">
                  <c:v>39980</c:v>
                </c:pt>
                <c:pt idx="382">
                  <c:v>39981</c:v>
                </c:pt>
                <c:pt idx="383">
                  <c:v>39982</c:v>
                </c:pt>
                <c:pt idx="384">
                  <c:v>39983</c:v>
                </c:pt>
                <c:pt idx="385">
                  <c:v>39986</c:v>
                </c:pt>
                <c:pt idx="386">
                  <c:v>39987</c:v>
                </c:pt>
                <c:pt idx="387">
                  <c:v>39988</c:v>
                </c:pt>
                <c:pt idx="388">
                  <c:v>39989</c:v>
                </c:pt>
                <c:pt idx="389">
                  <c:v>39990</c:v>
                </c:pt>
                <c:pt idx="390">
                  <c:v>39993</c:v>
                </c:pt>
                <c:pt idx="391">
                  <c:v>39994</c:v>
                </c:pt>
                <c:pt idx="392">
                  <c:v>39995</c:v>
                </c:pt>
                <c:pt idx="393">
                  <c:v>39996</c:v>
                </c:pt>
                <c:pt idx="394">
                  <c:v>40000</c:v>
                </c:pt>
                <c:pt idx="395">
                  <c:v>40001</c:v>
                </c:pt>
                <c:pt idx="396">
                  <c:v>40002</c:v>
                </c:pt>
                <c:pt idx="397">
                  <c:v>40003</c:v>
                </c:pt>
                <c:pt idx="398">
                  <c:v>40004</c:v>
                </c:pt>
                <c:pt idx="399">
                  <c:v>40007</c:v>
                </c:pt>
                <c:pt idx="400">
                  <c:v>40008</c:v>
                </c:pt>
                <c:pt idx="401">
                  <c:v>40009</c:v>
                </c:pt>
                <c:pt idx="402">
                  <c:v>40010</c:v>
                </c:pt>
                <c:pt idx="403">
                  <c:v>40011</c:v>
                </c:pt>
                <c:pt idx="404">
                  <c:v>40014</c:v>
                </c:pt>
                <c:pt idx="405">
                  <c:v>40015</c:v>
                </c:pt>
                <c:pt idx="406">
                  <c:v>40016</c:v>
                </c:pt>
                <c:pt idx="407">
                  <c:v>40017</c:v>
                </c:pt>
                <c:pt idx="408">
                  <c:v>40018</c:v>
                </c:pt>
                <c:pt idx="409">
                  <c:v>40021</c:v>
                </c:pt>
                <c:pt idx="410">
                  <c:v>40022</c:v>
                </c:pt>
                <c:pt idx="411">
                  <c:v>40023</c:v>
                </c:pt>
                <c:pt idx="412">
                  <c:v>40024</c:v>
                </c:pt>
                <c:pt idx="413">
                  <c:v>40025</c:v>
                </c:pt>
                <c:pt idx="414">
                  <c:v>40028</c:v>
                </c:pt>
                <c:pt idx="415">
                  <c:v>40029</c:v>
                </c:pt>
                <c:pt idx="416">
                  <c:v>40030</c:v>
                </c:pt>
                <c:pt idx="417">
                  <c:v>40031</c:v>
                </c:pt>
                <c:pt idx="418">
                  <c:v>40032</c:v>
                </c:pt>
                <c:pt idx="419">
                  <c:v>40035</c:v>
                </c:pt>
                <c:pt idx="420">
                  <c:v>40036</c:v>
                </c:pt>
                <c:pt idx="421">
                  <c:v>40037</c:v>
                </c:pt>
                <c:pt idx="422">
                  <c:v>40038</c:v>
                </c:pt>
                <c:pt idx="423">
                  <c:v>40039</c:v>
                </c:pt>
                <c:pt idx="424">
                  <c:v>40042</c:v>
                </c:pt>
                <c:pt idx="425">
                  <c:v>40043</c:v>
                </c:pt>
                <c:pt idx="426">
                  <c:v>40044</c:v>
                </c:pt>
                <c:pt idx="427">
                  <c:v>40045</c:v>
                </c:pt>
                <c:pt idx="428">
                  <c:v>40046</c:v>
                </c:pt>
                <c:pt idx="429">
                  <c:v>40049</c:v>
                </c:pt>
                <c:pt idx="430">
                  <c:v>40050</c:v>
                </c:pt>
                <c:pt idx="431">
                  <c:v>40051</c:v>
                </c:pt>
                <c:pt idx="432">
                  <c:v>40052</c:v>
                </c:pt>
                <c:pt idx="433">
                  <c:v>40053</c:v>
                </c:pt>
                <c:pt idx="434">
                  <c:v>40056</c:v>
                </c:pt>
                <c:pt idx="435">
                  <c:v>40057</c:v>
                </c:pt>
                <c:pt idx="436">
                  <c:v>40058</c:v>
                </c:pt>
                <c:pt idx="437">
                  <c:v>40059</c:v>
                </c:pt>
                <c:pt idx="438">
                  <c:v>40060</c:v>
                </c:pt>
                <c:pt idx="439">
                  <c:v>40064</c:v>
                </c:pt>
                <c:pt idx="440">
                  <c:v>40065</c:v>
                </c:pt>
                <c:pt idx="441">
                  <c:v>40066</c:v>
                </c:pt>
                <c:pt idx="442">
                  <c:v>40067</c:v>
                </c:pt>
                <c:pt idx="443">
                  <c:v>40070</c:v>
                </c:pt>
                <c:pt idx="444">
                  <c:v>40071</c:v>
                </c:pt>
                <c:pt idx="445">
                  <c:v>40072</c:v>
                </c:pt>
                <c:pt idx="446">
                  <c:v>40073</c:v>
                </c:pt>
                <c:pt idx="447">
                  <c:v>40074</c:v>
                </c:pt>
                <c:pt idx="448">
                  <c:v>40077</c:v>
                </c:pt>
                <c:pt idx="449">
                  <c:v>40078</c:v>
                </c:pt>
                <c:pt idx="450">
                  <c:v>40079</c:v>
                </c:pt>
                <c:pt idx="451">
                  <c:v>40080</c:v>
                </c:pt>
                <c:pt idx="452">
                  <c:v>40081</c:v>
                </c:pt>
                <c:pt idx="453">
                  <c:v>40084</c:v>
                </c:pt>
                <c:pt idx="454">
                  <c:v>40085</c:v>
                </c:pt>
                <c:pt idx="455">
                  <c:v>40086</c:v>
                </c:pt>
                <c:pt idx="456">
                  <c:v>40087</c:v>
                </c:pt>
                <c:pt idx="457">
                  <c:v>40088</c:v>
                </c:pt>
                <c:pt idx="458">
                  <c:v>40091</c:v>
                </c:pt>
                <c:pt idx="459">
                  <c:v>40092</c:v>
                </c:pt>
                <c:pt idx="460">
                  <c:v>40093</c:v>
                </c:pt>
                <c:pt idx="461">
                  <c:v>40094</c:v>
                </c:pt>
                <c:pt idx="462">
                  <c:v>40095</c:v>
                </c:pt>
                <c:pt idx="463">
                  <c:v>40098</c:v>
                </c:pt>
                <c:pt idx="464">
                  <c:v>40099</c:v>
                </c:pt>
                <c:pt idx="465">
                  <c:v>40100</c:v>
                </c:pt>
                <c:pt idx="466">
                  <c:v>40101</c:v>
                </c:pt>
                <c:pt idx="467">
                  <c:v>40102</c:v>
                </c:pt>
                <c:pt idx="468">
                  <c:v>40105</c:v>
                </c:pt>
                <c:pt idx="469">
                  <c:v>40106</c:v>
                </c:pt>
                <c:pt idx="470">
                  <c:v>40107</c:v>
                </c:pt>
                <c:pt idx="471">
                  <c:v>40108</c:v>
                </c:pt>
                <c:pt idx="472">
                  <c:v>40109</c:v>
                </c:pt>
                <c:pt idx="473">
                  <c:v>40112</c:v>
                </c:pt>
                <c:pt idx="474">
                  <c:v>40113</c:v>
                </c:pt>
                <c:pt idx="475">
                  <c:v>40114</c:v>
                </c:pt>
                <c:pt idx="476">
                  <c:v>40115</c:v>
                </c:pt>
                <c:pt idx="477">
                  <c:v>40116</c:v>
                </c:pt>
                <c:pt idx="478">
                  <c:v>40119</c:v>
                </c:pt>
                <c:pt idx="479">
                  <c:v>40120</c:v>
                </c:pt>
                <c:pt idx="480">
                  <c:v>40121</c:v>
                </c:pt>
                <c:pt idx="481">
                  <c:v>40122</c:v>
                </c:pt>
                <c:pt idx="482">
                  <c:v>40123</c:v>
                </c:pt>
                <c:pt idx="483">
                  <c:v>40126</c:v>
                </c:pt>
                <c:pt idx="484">
                  <c:v>40127</c:v>
                </c:pt>
                <c:pt idx="485">
                  <c:v>40128</c:v>
                </c:pt>
                <c:pt idx="486">
                  <c:v>40129</c:v>
                </c:pt>
                <c:pt idx="487">
                  <c:v>40130</c:v>
                </c:pt>
                <c:pt idx="488">
                  <c:v>40133</c:v>
                </c:pt>
                <c:pt idx="489">
                  <c:v>40134</c:v>
                </c:pt>
                <c:pt idx="490">
                  <c:v>40135</c:v>
                </c:pt>
                <c:pt idx="491">
                  <c:v>40136</c:v>
                </c:pt>
                <c:pt idx="492">
                  <c:v>40137</c:v>
                </c:pt>
                <c:pt idx="493">
                  <c:v>40140</c:v>
                </c:pt>
                <c:pt idx="494">
                  <c:v>40141</c:v>
                </c:pt>
                <c:pt idx="495">
                  <c:v>40142</c:v>
                </c:pt>
                <c:pt idx="496">
                  <c:v>40144</c:v>
                </c:pt>
                <c:pt idx="497">
                  <c:v>40147</c:v>
                </c:pt>
                <c:pt idx="498">
                  <c:v>40148</c:v>
                </c:pt>
                <c:pt idx="499">
                  <c:v>40149</c:v>
                </c:pt>
                <c:pt idx="500">
                  <c:v>40150</c:v>
                </c:pt>
                <c:pt idx="501">
                  <c:v>40151</c:v>
                </c:pt>
                <c:pt idx="502">
                  <c:v>40154</c:v>
                </c:pt>
                <c:pt idx="503">
                  <c:v>40155</c:v>
                </c:pt>
                <c:pt idx="504">
                  <c:v>40156</c:v>
                </c:pt>
                <c:pt idx="505">
                  <c:v>40157</c:v>
                </c:pt>
                <c:pt idx="506">
                  <c:v>40158</c:v>
                </c:pt>
                <c:pt idx="507">
                  <c:v>40161</c:v>
                </c:pt>
                <c:pt idx="508">
                  <c:v>40162</c:v>
                </c:pt>
                <c:pt idx="509">
                  <c:v>40163</c:v>
                </c:pt>
                <c:pt idx="510">
                  <c:v>40164</c:v>
                </c:pt>
                <c:pt idx="511">
                  <c:v>40165</c:v>
                </c:pt>
                <c:pt idx="512">
                  <c:v>40168</c:v>
                </c:pt>
                <c:pt idx="513">
                  <c:v>40169</c:v>
                </c:pt>
                <c:pt idx="514">
                  <c:v>40170</c:v>
                </c:pt>
                <c:pt idx="515">
                  <c:v>40171</c:v>
                </c:pt>
                <c:pt idx="516">
                  <c:v>40175</c:v>
                </c:pt>
                <c:pt idx="517">
                  <c:v>40176</c:v>
                </c:pt>
                <c:pt idx="518">
                  <c:v>40177</c:v>
                </c:pt>
                <c:pt idx="519">
                  <c:v>40178</c:v>
                </c:pt>
                <c:pt idx="520">
                  <c:v>40182</c:v>
                </c:pt>
                <c:pt idx="521">
                  <c:v>40183</c:v>
                </c:pt>
                <c:pt idx="522">
                  <c:v>40184</c:v>
                </c:pt>
                <c:pt idx="523">
                  <c:v>40185</c:v>
                </c:pt>
                <c:pt idx="524">
                  <c:v>40186</c:v>
                </c:pt>
                <c:pt idx="525">
                  <c:v>40189</c:v>
                </c:pt>
                <c:pt idx="526">
                  <c:v>40190</c:v>
                </c:pt>
                <c:pt idx="527">
                  <c:v>40191</c:v>
                </c:pt>
                <c:pt idx="528">
                  <c:v>40192</c:v>
                </c:pt>
                <c:pt idx="529">
                  <c:v>40193</c:v>
                </c:pt>
                <c:pt idx="530">
                  <c:v>40197</c:v>
                </c:pt>
                <c:pt idx="531">
                  <c:v>40198</c:v>
                </c:pt>
                <c:pt idx="532">
                  <c:v>40199</c:v>
                </c:pt>
                <c:pt idx="533">
                  <c:v>40200</c:v>
                </c:pt>
                <c:pt idx="534">
                  <c:v>40203</c:v>
                </c:pt>
                <c:pt idx="535">
                  <c:v>40204</c:v>
                </c:pt>
                <c:pt idx="536">
                  <c:v>40205</c:v>
                </c:pt>
                <c:pt idx="537">
                  <c:v>40206</c:v>
                </c:pt>
                <c:pt idx="538">
                  <c:v>40207</c:v>
                </c:pt>
                <c:pt idx="539">
                  <c:v>40210</c:v>
                </c:pt>
                <c:pt idx="540">
                  <c:v>40211</c:v>
                </c:pt>
                <c:pt idx="541">
                  <c:v>40212</c:v>
                </c:pt>
                <c:pt idx="542">
                  <c:v>40213</c:v>
                </c:pt>
                <c:pt idx="543">
                  <c:v>40214</c:v>
                </c:pt>
                <c:pt idx="544">
                  <c:v>40217</c:v>
                </c:pt>
                <c:pt idx="545">
                  <c:v>40218</c:v>
                </c:pt>
                <c:pt idx="546">
                  <c:v>40219</c:v>
                </c:pt>
                <c:pt idx="547">
                  <c:v>40220</c:v>
                </c:pt>
                <c:pt idx="548">
                  <c:v>40221</c:v>
                </c:pt>
                <c:pt idx="549">
                  <c:v>40225</c:v>
                </c:pt>
                <c:pt idx="550">
                  <c:v>40226</c:v>
                </c:pt>
                <c:pt idx="551">
                  <c:v>40227</c:v>
                </c:pt>
                <c:pt idx="552">
                  <c:v>40228</c:v>
                </c:pt>
                <c:pt idx="553">
                  <c:v>40231</c:v>
                </c:pt>
                <c:pt idx="554">
                  <c:v>40232</c:v>
                </c:pt>
                <c:pt idx="555">
                  <c:v>40233</c:v>
                </c:pt>
                <c:pt idx="556">
                  <c:v>40234</c:v>
                </c:pt>
                <c:pt idx="557">
                  <c:v>40235</c:v>
                </c:pt>
                <c:pt idx="558">
                  <c:v>40238</c:v>
                </c:pt>
                <c:pt idx="559">
                  <c:v>40239</c:v>
                </c:pt>
                <c:pt idx="560">
                  <c:v>40240</c:v>
                </c:pt>
                <c:pt idx="561">
                  <c:v>40241</c:v>
                </c:pt>
                <c:pt idx="562">
                  <c:v>40242</c:v>
                </c:pt>
                <c:pt idx="563">
                  <c:v>40245</c:v>
                </c:pt>
                <c:pt idx="564">
                  <c:v>40246</c:v>
                </c:pt>
                <c:pt idx="565">
                  <c:v>40247</c:v>
                </c:pt>
                <c:pt idx="566">
                  <c:v>40248</c:v>
                </c:pt>
                <c:pt idx="567">
                  <c:v>40249</c:v>
                </c:pt>
                <c:pt idx="568">
                  <c:v>40252</c:v>
                </c:pt>
                <c:pt idx="569">
                  <c:v>40253</c:v>
                </c:pt>
                <c:pt idx="570">
                  <c:v>40254</c:v>
                </c:pt>
                <c:pt idx="571">
                  <c:v>40255</c:v>
                </c:pt>
                <c:pt idx="572">
                  <c:v>40256</c:v>
                </c:pt>
                <c:pt idx="573">
                  <c:v>40259</c:v>
                </c:pt>
                <c:pt idx="574">
                  <c:v>40260</c:v>
                </c:pt>
                <c:pt idx="575">
                  <c:v>40261</c:v>
                </c:pt>
                <c:pt idx="576">
                  <c:v>40262</c:v>
                </c:pt>
                <c:pt idx="577">
                  <c:v>40263</c:v>
                </c:pt>
                <c:pt idx="578">
                  <c:v>40266</c:v>
                </c:pt>
                <c:pt idx="579">
                  <c:v>40267</c:v>
                </c:pt>
                <c:pt idx="580">
                  <c:v>40268</c:v>
                </c:pt>
                <c:pt idx="581">
                  <c:v>40269</c:v>
                </c:pt>
                <c:pt idx="582">
                  <c:v>40273</c:v>
                </c:pt>
                <c:pt idx="583">
                  <c:v>40274</c:v>
                </c:pt>
                <c:pt idx="584">
                  <c:v>40275</c:v>
                </c:pt>
                <c:pt idx="585">
                  <c:v>40276</c:v>
                </c:pt>
                <c:pt idx="586">
                  <c:v>40277</c:v>
                </c:pt>
                <c:pt idx="587">
                  <c:v>40280</c:v>
                </c:pt>
                <c:pt idx="588">
                  <c:v>40281</c:v>
                </c:pt>
                <c:pt idx="589">
                  <c:v>40282</c:v>
                </c:pt>
                <c:pt idx="590">
                  <c:v>40283</c:v>
                </c:pt>
                <c:pt idx="591">
                  <c:v>40284</c:v>
                </c:pt>
                <c:pt idx="592">
                  <c:v>40287</c:v>
                </c:pt>
                <c:pt idx="593">
                  <c:v>40288</c:v>
                </c:pt>
                <c:pt idx="594">
                  <c:v>40289</c:v>
                </c:pt>
                <c:pt idx="595">
                  <c:v>40290</c:v>
                </c:pt>
                <c:pt idx="596">
                  <c:v>40291</c:v>
                </c:pt>
                <c:pt idx="597">
                  <c:v>40294</c:v>
                </c:pt>
                <c:pt idx="598">
                  <c:v>40295</c:v>
                </c:pt>
                <c:pt idx="599">
                  <c:v>40296</c:v>
                </c:pt>
                <c:pt idx="600">
                  <c:v>40297</c:v>
                </c:pt>
                <c:pt idx="601">
                  <c:v>40298</c:v>
                </c:pt>
                <c:pt idx="602">
                  <c:v>40301</c:v>
                </c:pt>
                <c:pt idx="603">
                  <c:v>40302</c:v>
                </c:pt>
                <c:pt idx="604">
                  <c:v>40303</c:v>
                </c:pt>
                <c:pt idx="605">
                  <c:v>40304</c:v>
                </c:pt>
                <c:pt idx="606">
                  <c:v>40305</c:v>
                </c:pt>
                <c:pt idx="607">
                  <c:v>40308</c:v>
                </c:pt>
                <c:pt idx="608">
                  <c:v>40309</c:v>
                </c:pt>
                <c:pt idx="609">
                  <c:v>40310</c:v>
                </c:pt>
                <c:pt idx="610">
                  <c:v>40311</c:v>
                </c:pt>
                <c:pt idx="611">
                  <c:v>40312</c:v>
                </c:pt>
                <c:pt idx="612">
                  <c:v>40315</c:v>
                </c:pt>
                <c:pt idx="613">
                  <c:v>40316</c:v>
                </c:pt>
                <c:pt idx="614">
                  <c:v>40317</c:v>
                </c:pt>
                <c:pt idx="615">
                  <c:v>40318</c:v>
                </c:pt>
                <c:pt idx="616">
                  <c:v>40319</c:v>
                </c:pt>
                <c:pt idx="617">
                  <c:v>40320</c:v>
                </c:pt>
                <c:pt idx="618">
                  <c:v>40322</c:v>
                </c:pt>
                <c:pt idx="619">
                  <c:v>40323</c:v>
                </c:pt>
                <c:pt idx="620">
                  <c:v>40324</c:v>
                </c:pt>
                <c:pt idx="621">
                  <c:v>40325</c:v>
                </c:pt>
                <c:pt idx="622">
                  <c:v>40326</c:v>
                </c:pt>
                <c:pt idx="623">
                  <c:v>40330</c:v>
                </c:pt>
                <c:pt idx="624">
                  <c:v>40331</c:v>
                </c:pt>
                <c:pt idx="625">
                  <c:v>40332</c:v>
                </c:pt>
                <c:pt idx="626">
                  <c:v>40333</c:v>
                </c:pt>
                <c:pt idx="627">
                  <c:v>40336</c:v>
                </c:pt>
                <c:pt idx="628">
                  <c:v>40337</c:v>
                </c:pt>
                <c:pt idx="629">
                  <c:v>40338</c:v>
                </c:pt>
                <c:pt idx="630">
                  <c:v>40339</c:v>
                </c:pt>
                <c:pt idx="631">
                  <c:v>40340</c:v>
                </c:pt>
                <c:pt idx="632">
                  <c:v>40343</c:v>
                </c:pt>
                <c:pt idx="633">
                  <c:v>40344</c:v>
                </c:pt>
                <c:pt idx="634">
                  <c:v>40345</c:v>
                </c:pt>
                <c:pt idx="635">
                  <c:v>40346</c:v>
                </c:pt>
                <c:pt idx="636">
                  <c:v>40347</c:v>
                </c:pt>
                <c:pt idx="637">
                  <c:v>40350</c:v>
                </c:pt>
                <c:pt idx="638">
                  <c:v>40351</c:v>
                </c:pt>
                <c:pt idx="639">
                  <c:v>40352</c:v>
                </c:pt>
                <c:pt idx="640">
                  <c:v>40353</c:v>
                </c:pt>
                <c:pt idx="641">
                  <c:v>40354</c:v>
                </c:pt>
                <c:pt idx="642">
                  <c:v>40357</c:v>
                </c:pt>
                <c:pt idx="643">
                  <c:v>40358</c:v>
                </c:pt>
                <c:pt idx="644">
                  <c:v>40359</c:v>
                </c:pt>
                <c:pt idx="645">
                  <c:v>40360</c:v>
                </c:pt>
                <c:pt idx="646">
                  <c:v>40361</c:v>
                </c:pt>
                <c:pt idx="647">
                  <c:v>40365</c:v>
                </c:pt>
                <c:pt idx="648">
                  <c:v>40366</c:v>
                </c:pt>
                <c:pt idx="649">
                  <c:v>40367</c:v>
                </c:pt>
                <c:pt idx="650">
                  <c:v>40368</c:v>
                </c:pt>
                <c:pt idx="651">
                  <c:v>40371</c:v>
                </c:pt>
                <c:pt idx="652">
                  <c:v>40372</c:v>
                </c:pt>
                <c:pt idx="653">
                  <c:v>40373</c:v>
                </c:pt>
                <c:pt idx="654">
                  <c:v>40374</c:v>
                </c:pt>
                <c:pt idx="655">
                  <c:v>40375</c:v>
                </c:pt>
                <c:pt idx="656">
                  <c:v>40378</c:v>
                </c:pt>
                <c:pt idx="657">
                  <c:v>40379</c:v>
                </c:pt>
                <c:pt idx="658">
                  <c:v>40380</c:v>
                </c:pt>
                <c:pt idx="659">
                  <c:v>40381</c:v>
                </c:pt>
                <c:pt idx="660">
                  <c:v>40382</c:v>
                </c:pt>
                <c:pt idx="661">
                  <c:v>40385</c:v>
                </c:pt>
                <c:pt idx="662">
                  <c:v>40386</c:v>
                </c:pt>
                <c:pt idx="663">
                  <c:v>40387</c:v>
                </c:pt>
                <c:pt idx="664">
                  <c:v>40388</c:v>
                </c:pt>
                <c:pt idx="665">
                  <c:v>40389</c:v>
                </c:pt>
                <c:pt idx="666">
                  <c:v>40392</c:v>
                </c:pt>
                <c:pt idx="667">
                  <c:v>40393</c:v>
                </c:pt>
                <c:pt idx="668">
                  <c:v>40394</c:v>
                </c:pt>
                <c:pt idx="669">
                  <c:v>40395</c:v>
                </c:pt>
                <c:pt idx="670">
                  <c:v>40396</c:v>
                </c:pt>
                <c:pt idx="671">
                  <c:v>40399</c:v>
                </c:pt>
                <c:pt idx="672">
                  <c:v>40400</c:v>
                </c:pt>
                <c:pt idx="673">
                  <c:v>40401</c:v>
                </c:pt>
                <c:pt idx="674">
                  <c:v>40402</c:v>
                </c:pt>
                <c:pt idx="675">
                  <c:v>40403</c:v>
                </c:pt>
                <c:pt idx="676">
                  <c:v>40406</c:v>
                </c:pt>
                <c:pt idx="677">
                  <c:v>40407</c:v>
                </c:pt>
                <c:pt idx="678">
                  <c:v>40408</c:v>
                </c:pt>
                <c:pt idx="679">
                  <c:v>40409</c:v>
                </c:pt>
                <c:pt idx="680">
                  <c:v>40410</c:v>
                </c:pt>
                <c:pt idx="681">
                  <c:v>40413</c:v>
                </c:pt>
                <c:pt idx="682">
                  <c:v>40414</c:v>
                </c:pt>
                <c:pt idx="683">
                  <c:v>40415</c:v>
                </c:pt>
                <c:pt idx="684">
                  <c:v>40416</c:v>
                </c:pt>
                <c:pt idx="685">
                  <c:v>40417</c:v>
                </c:pt>
                <c:pt idx="686">
                  <c:v>40420</c:v>
                </c:pt>
                <c:pt idx="687">
                  <c:v>40421</c:v>
                </c:pt>
                <c:pt idx="688">
                  <c:v>40422</c:v>
                </c:pt>
                <c:pt idx="689">
                  <c:v>40423</c:v>
                </c:pt>
                <c:pt idx="690">
                  <c:v>40424</c:v>
                </c:pt>
                <c:pt idx="691">
                  <c:v>40428</c:v>
                </c:pt>
                <c:pt idx="692">
                  <c:v>40429</c:v>
                </c:pt>
                <c:pt idx="693">
                  <c:v>40430</c:v>
                </c:pt>
                <c:pt idx="694">
                  <c:v>40431</c:v>
                </c:pt>
                <c:pt idx="695">
                  <c:v>40434</c:v>
                </c:pt>
                <c:pt idx="696">
                  <c:v>40435</c:v>
                </c:pt>
                <c:pt idx="697">
                  <c:v>40436</c:v>
                </c:pt>
                <c:pt idx="698">
                  <c:v>40437</c:v>
                </c:pt>
                <c:pt idx="699">
                  <c:v>40438</c:v>
                </c:pt>
                <c:pt idx="700">
                  <c:v>40441</c:v>
                </c:pt>
                <c:pt idx="701">
                  <c:v>40442</c:v>
                </c:pt>
                <c:pt idx="702">
                  <c:v>40443</c:v>
                </c:pt>
                <c:pt idx="703">
                  <c:v>40444</c:v>
                </c:pt>
                <c:pt idx="704">
                  <c:v>40445</c:v>
                </c:pt>
                <c:pt idx="705">
                  <c:v>40448</c:v>
                </c:pt>
                <c:pt idx="706">
                  <c:v>40449</c:v>
                </c:pt>
                <c:pt idx="707">
                  <c:v>40450</c:v>
                </c:pt>
                <c:pt idx="708">
                  <c:v>40451</c:v>
                </c:pt>
                <c:pt idx="709">
                  <c:v>40452</c:v>
                </c:pt>
                <c:pt idx="710">
                  <c:v>40455</c:v>
                </c:pt>
                <c:pt idx="711">
                  <c:v>40456</c:v>
                </c:pt>
                <c:pt idx="712">
                  <c:v>40457</c:v>
                </c:pt>
                <c:pt idx="713">
                  <c:v>40458</c:v>
                </c:pt>
                <c:pt idx="714">
                  <c:v>40459</c:v>
                </c:pt>
                <c:pt idx="715">
                  <c:v>40462</c:v>
                </c:pt>
                <c:pt idx="716">
                  <c:v>40463</c:v>
                </c:pt>
                <c:pt idx="717">
                  <c:v>40464</c:v>
                </c:pt>
                <c:pt idx="718">
                  <c:v>40465</c:v>
                </c:pt>
                <c:pt idx="719">
                  <c:v>40466</c:v>
                </c:pt>
                <c:pt idx="720">
                  <c:v>40469</c:v>
                </c:pt>
                <c:pt idx="721">
                  <c:v>40470</c:v>
                </c:pt>
                <c:pt idx="722">
                  <c:v>40471</c:v>
                </c:pt>
                <c:pt idx="723">
                  <c:v>40472</c:v>
                </c:pt>
                <c:pt idx="724">
                  <c:v>40473</c:v>
                </c:pt>
                <c:pt idx="725">
                  <c:v>40476</c:v>
                </c:pt>
                <c:pt idx="726">
                  <c:v>40477</c:v>
                </c:pt>
                <c:pt idx="727">
                  <c:v>40478</c:v>
                </c:pt>
                <c:pt idx="728">
                  <c:v>40479</c:v>
                </c:pt>
                <c:pt idx="729">
                  <c:v>40480</c:v>
                </c:pt>
                <c:pt idx="730">
                  <c:v>40483</c:v>
                </c:pt>
                <c:pt idx="731">
                  <c:v>40484</c:v>
                </c:pt>
                <c:pt idx="732">
                  <c:v>40485</c:v>
                </c:pt>
                <c:pt idx="733">
                  <c:v>40486</c:v>
                </c:pt>
                <c:pt idx="734">
                  <c:v>40487</c:v>
                </c:pt>
                <c:pt idx="735">
                  <c:v>40490</c:v>
                </c:pt>
                <c:pt idx="736">
                  <c:v>40491</c:v>
                </c:pt>
                <c:pt idx="737">
                  <c:v>40492</c:v>
                </c:pt>
                <c:pt idx="738">
                  <c:v>40493</c:v>
                </c:pt>
                <c:pt idx="739">
                  <c:v>40494</c:v>
                </c:pt>
                <c:pt idx="740">
                  <c:v>40497</c:v>
                </c:pt>
                <c:pt idx="741">
                  <c:v>40498</c:v>
                </c:pt>
                <c:pt idx="742">
                  <c:v>40499</c:v>
                </c:pt>
                <c:pt idx="743">
                  <c:v>40500</c:v>
                </c:pt>
                <c:pt idx="744">
                  <c:v>40501</c:v>
                </c:pt>
                <c:pt idx="745">
                  <c:v>40504</c:v>
                </c:pt>
                <c:pt idx="746">
                  <c:v>40505</c:v>
                </c:pt>
                <c:pt idx="747">
                  <c:v>40506</c:v>
                </c:pt>
                <c:pt idx="748">
                  <c:v>40508</c:v>
                </c:pt>
                <c:pt idx="749">
                  <c:v>40511</c:v>
                </c:pt>
                <c:pt idx="750">
                  <c:v>40512</c:v>
                </c:pt>
                <c:pt idx="751">
                  <c:v>40513</c:v>
                </c:pt>
                <c:pt idx="752">
                  <c:v>40514</c:v>
                </c:pt>
                <c:pt idx="753">
                  <c:v>40515</c:v>
                </c:pt>
                <c:pt idx="754">
                  <c:v>40518</c:v>
                </c:pt>
                <c:pt idx="755">
                  <c:v>40519</c:v>
                </c:pt>
                <c:pt idx="756">
                  <c:v>40520</c:v>
                </c:pt>
                <c:pt idx="757">
                  <c:v>40521</c:v>
                </c:pt>
                <c:pt idx="758">
                  <c:v>40522</c:v>
                </c:pt>
                <c:pt idx="759">
                  <c:v>40523</c:v>
                </c:pt>
                <c:pt idx="760">
                  <c:v>40525</c:v>
                </c:pt>
                <c:pt idx="761">
                  <c:v>40526</c:v>
                </c:pt>
                <c:pt idx="762">
                  <c:v>40527</c:v>
                </c:pt>
                <c:pt idx="763">
                  <c:v>40528</c:v>
                </c:pt>
                <c:pt idx="764">
                  <c:v>40529</c:v>
                </c:pt>
                <c:pt idx="765">
                  <c:v>40532</c:v>
                </c:pt>
                <c:pt idx="766">
                  <c:v>40533</c:v>
                </c:pt>
                <c:pt idx="767">
                  <c:v>40534</c:v>
                </c:pt>
                <c:pt idx="768">
                  <c:v>40535</c:v>
                </c:pt>
                <c:pt idx="769">
                  <c:v>40539</c:v>
                </c:pt>
                <c:pt idx="770">
                  <c:v>40540</c:v>
                </c:pt>
                <c:pt idx="771">
                  <c:v>40541</c:v>
                </c:pt>
                <c:pt idx="772">
                  <c:v>40542</c:v>
                </c:pt>
                <c:pt idx="773">
                  <c:v>40543</c:v>
                </c:pt>
                <c:pt idx="774">
                  <c:v>40546</c:v>
                </c:pt>
                <c:pt idx="775">
                  <c:v>40547</c:v>
                </c:pt>
                <c:pt idx="776">
                  <c:v>40548</c:v>
                </c:pt>
                <c:pt idx="777">
                  <c:v>40549</c:v>
                </c:pt>
                <c:pt idx="778">
                  <c:v>40550</c:v>
                </c:pt>
                <c:pt idx="779">
                  <c:v>40553</c:v>
                </c:pt>
                <c:pt idx="780">
                  <c:v>40554</c:v>
                </c:pt>
                <c:pt idx="781">
                  <c:v>40555</c:v>
                </c:pt>
                <c:pt idx="782">
                  <c:v>40556</c:v>
                </c:pt>
                <c:pt idx="783">
                  <c:v>40557</c:v>
                </c:pt>
                <c:pt idx="784">
                  <c:v>40561</c:v>
                </c:pt>
                <c:pt idx="785">
                  <c:v>40562</c:v>
                </c:pt>
                <c:pt idx="786">
                  <c:v>40563</c:v>
                </c:pt>
                <c:pt idx="787">
                  <c:v>40564</c:v>
                </c:pt>
                <c:pt idx="788">
                  <c:v>40567</c:v>
                </c:pt>
                <c:pt idx="789">
                  <c:v>40568</c:v>
                </c:pt>
                <c:pt idx="790">
                  <c:v>40569</c:v>
                </c:pt>
                <c:pt idx="791">
                  <c:v>40570</c:v>
                </c:pt>
                <c:pt idx="792">
                  <c:v>40571</c:v>
                </c:pt>
                <c:pt idx="793">
                  <c:v>40572</c:v>
                </c:pt>
                <c:pt idx="794">
                  <c:v>40573</c:v>
                </c:pt>
                <c:pt idx="795">
                  <c:v>40574</c:v>
                </c:pt>
                <c:pt idx="796">
                  <c:v>40575</c:v>
                </c:pt>
                <c:pt idx="797">
                  <c:v>40576</c:v>
                </c:pt>
                <c:pt idx="798">
                  <c:v>40577</c:v>
                </c:pt>
                <c:pt idx="799">
                  <c:v>40578</c:v>
                </c:pt>
                <c:pt idx="800">
                  <c:v>40579</c:v>
                </c:pt>
                <c:pt idx="801">
                  <c:v>40580</c:v>
                </c:pt>
                <c:pt idx="802">
                  <c:v>40581</c:v>
                </c:pt>
                <c:pt idx="803">
                  <c:v>40582</c:v>
                </c:pt>
                <c:pt idx="804">
                  <c:v>40583</c:v>
                </c:pt>
                <c:pt idx="805">
                  <c:v>40584</c:v>
                </c:pt>
                <c:pt idx="806">
                  <c:v>40585</c:v>
                </c:pt>
                <c:pt idx="807">
                  <c:v>40588</c:v>
                </c:pt>
                <c:pt idx="808">
                  <c:v>40589</c:v>
                </c:pt>
                <c:pt idx="809">
                  <c:v>40590</c:v>
                </c:pt>
                <c:pt idx="810">
                  <c:v>40591</c:v>
                </c:pt>
                <c:pt idx="811">
                  <c:v>40595</c:v>
                </c:pt>
                <c:pt idx="812">
                  <c:v>40596</c:v>
                </c:pt>
                <c:pt idx="813">
                  <c:v>40597</c:v>
                </c:pt>
                <c:pt idx="814">
                  <c:v>40598</c:v>
                </c:pt>
                <c:pt idx="815">
                  <c:v>40599</c:v>
                </c:pt>
                <c:pt idx="816">
                  <c:v>40602</c:v>
                </c:pt>
                <c:pt idx="817">
                  <c:v>40603</c:v>
                </c:pt>
                <c:pt idx="818">
                  <c:v>40604</c:v>
                </c:pt>
                <c:pt idx="819">
                  <c:v>40605</c:v>
                </c:pt>
                <c:pt idx="820">
                  <c:v>40606</c:v>
                </c:pt>
                <c:pt idx="821">
                  <c:v>40609</c:v>
                </c:pt>
                <c:pt idx="822">
                  <c:v>40610</c:v>
                </c:pt>
                <c:pt idx="823">
                  <c:v>40611</c:v>
                </c:pt>
                <c:pt idx="824">
                  <c:v>40612</c:v>
                </c:pt>
                <c:pt idx="825">
                  <c:v>40613</c:v>
                </c:pt>
                <c:pt idx="826">
                  <c:v>40616</c:v>
                </c:pt>
                <c:pt idx="827">
                  <c:v>40617</c:v>
                </c:pt>
                <c:pt idx="828">
                  <c:v>40618</c:v>
                </c:pt>
                <c:pt idx="829">
                  <c:v>40619</c:v>
                </c:pt>
                <c:pt idx="830">
                  <c:v>40620</c:v>
                </c:pt>
                <c:pt idx="831">
                  <c:v>40623</c:v>
                </c:pt>
                <c:pt idx="832">
                  <c:v>40624</c:v>
                </c:pt>
                <c:pt idx="833">
                  <c:v>40625</c:v>
                </c:pt>
                <c:pt idx="834">
                  <c:v>40626</c:v>
                </c:pt>
                <c:pt idx="835">
                  <c:v>40627</c:v>
                </c:pt>
                <c:pt idx="836">
                  <c:v>40630</c:v>
                </c:pt>
                <c:pt idx="837">
                  <c:v>40631</c:v>
                </c:pt>
                <c:pt idx="838">
                  <c:v>40632</c:v>
                </c:pt>
                <c:pt idx="839">
                  <c:v>40633</c:v>
                </c:pt>
                <c:pt idx="840">
                  <c:v>40634</c:v>
                </c:pt>
                <c:pt idx="841">
                  <c:v>40637</c:v>
                </c:pt>
                <c:pt idx="842">
                  <c:v>40638</c:v>
                </c:pt>
                <c:pt idx="843">
                  <c:v>40639</c:v>
                </c:pt>
                <c:pt idx="844">
                  <c:v>40640</c:v>
                </c:pt>
                <c:pt idx="845">
                  <c:v>40641</c:v>
                </c:pt>
                <c:pt idx="846">
                  <c:v>40644</c:v>
                </c:pt>
                <c:pt idx="847">
                  <c:v>40645</c:v>
                </c:pt>
                <c:pt idx="848">
                  <c:v>40646</c:v>
                </c:pt>
                <c:pt idx="849">
                  <c:v>40647</c:v>
                </c:pt>
                <c:pt idx="850">
                  <c:v>40648</c:v>
                </c:pt>
                <c:pt idx="851">
                  <c:v>40651</c:v>
                </c:pt>
                <c:pt idx="852">
                  <c:v>40652</c:v>
                </c:pt>
                <c:pt idx="853">
                  <c:v>40653</c:v>
                </c:pt>
                <c:pt idx="854">
                  <c:v>40654</c:v>
                </c:pt>
                <c:pt idx="855">
                  <c:v>40658</c:v>
                </c:pt>
                <c:pt idx="856">
                  <c:v>40659</c:v>
                </c:pt>
                <c:pt idx="857">
                  <c:v>40660</c:v>
                </c:pt>
                <c:pt idx="858">
                  <c:v>40661</c:v>
                </c:pt>
                <c:pt idx="859">
                  <c:v>40662</c:v>
                </c:pt>
                <c:pt idx="860">
                  <c:v>40665</c:v>
                </c:pt>
                <c:pt idx="861">
                  <c:v>40666</c:v>
                </c:pt>
                <c:pt idx="862">
                  <c:v>40667</c:v>
                </c:pt>
                <c:pt idx="863">
                  <c:v>40668</c:v>
                </c:pt>
                <c:pt idx="864">
                  <c:v>40669</c:v>
                </c:pt>
                <c:pt idx="865">
                  <c:v>40672</c:v>
                </c:pt>
                <c:pt idx="866">
                  <c:v>40673</c:v>
                </c:pt>
                <c:pt idx="867">
                  <c:v>40674</c:v>
                </c:pt>
                <c:pt idx="868">
                  <c:v>40675</c:v>
                </c:pt>
                <c:pt idx="869">
                  <c:v>40676</c:v>
                </c:pt>
                <c:pt idx="870">
                  <c:v>40679</c:v>
                </c:pt>
                <c:pt idx="871">
                  <c:v>40680</c:v>
                </c:pt>
                <c:pt idx="872">
                  <c:v>40681</c:v>
                </c:pt>
                <c:pt idx="873">
                  <c:v>40682</c:v>
                </c:pt>
                <c:pt idx="874">
                  <c:v>40683</c:v>
                </c:pt>
                <c:pt idx="875">
                  <c:v>40686</c:v>
                </c:pt>
                <c:pt idx="876">
                  <c:v>40687</c:v>
                </c:pt>
                <c:pt idx="877">
                  <c:v>40688</c:v>
                </c:pt>
                <c:pt idx="878">
                  <c:v>40689</c:v>
                </c:pt>
                <c:pt idx="879">
                  <c:v>40690</c:v>
                </c:pt>
                <c:pt idx="880">
                  <c:v>40694</c:v>
                </c:pt>
                <c:pt idx="881">
                  <c:v>40695</c:v>
                </c:pt>
                <c:pt idx="882">
                  <c:v>40696</c:v>
                </c:pt>
                <c:pt idx="883">
                  <c:v>40697</c:v>
                </c:pt>
                <c:pt idx="884">
                  <c:v>40700</c:v>
                </c:pt>
                <c:pt idx="885">
                  <c:v>40701</c:v>
                </c:pt>
                <c:pt idx="886">
                  <c:v>40702</c:v>
                </c:pt>
                <c:pt idx="887">
                  <c:v>40703</c:v>
                </c:pt>
                <c:pt idx="888">
                  <c:v>40704</c:v>
                </c:pt>
                <c:pt idx="889">
                  <c:v>40707</c:v>
                </c:pt>
                <c:pt idx="890">
                  <c:v>40708</c:v>
                </c:pt>
                <c:pt idx="891">
                  <c:v>40709</c:v>
                </c:pt>
                <c:pt idx="892">
                  <c:v>40710</c:v>
                </c:pt>
                <c:pt idx="893">
                  <c:v>40711</c:v>
                </c:pt>
                <c:pt idx="894">
                  <c:v>40714</c:v>
                </c:pt>
                <c:pt idx="895">
                  <c:v>40715</c:v>
                </c:pt>
                <c:pt idx="896">
                  <c:v>40716</c:v>
                </c:pt>
                <c:pt idx="897">
                  <c:v>40717</c:v>
                </c:pt>
                <c:pt idx="898">
                  <c:v>40718</c:v>
                </c:pt>
                <c:pt idx="899">
                  <c:v>40721</c:v>
                </c:pt>
                <c:pt idx="900">
                  <c:v>40722</c:v>
                </c:pt>
                <c:pt idx="901">
                  <c:v>40723</c:v>
                </c:pt>
                <c:pt idx="902">
                  <c:v>40724</c:v>
                </c:pt>
                <c:pt idx="903">
                  <c:v>40725</c:v>
                </c:pt>
                <c:pt idx="904">
                  <c:v>40729</c:v>
                </c:pt>
                <c:pt idx="905">
                  <c:v>40730</c:v>
                </c:pt>
                <c:pt idx="906">
                  <c:v>40731</c:v>
                </c:pt>
                <c:pt idx="907">
                  <c:v>40732</c:v>
                </c:pt>
                <c:pt idx="908">
                  <c:v>40735</c:v>
                </c:pt>
                <c:pt idx="909">
                  <c:v>40736</c:v>
                </c:pt>
                <c:pt idx="910">
                  <c:v>40737</c:v>
                </c:pt>
                <c:pt idx="911">
                  <c:v>40738</c:v>
                </c:pt>
                <c:pt idx="912">
                  <c:v>40739</c:v>
                </c:pt>
                <c:pt idx="913">
                  <c:v>40742</c:v>
                </c:pt>
                <c:pt idx="914">
                  <c:v>40743</c:v>
                </c:pt>
                <c:pt idx="915">
                  <c:v>40744</c:v>
                </c:pt>
                <c:pt idx="916">
                  <c:v>40745</c:v>
                </c:pt>
                <c:pt idx="917">
                  <c:v>40746</c:v>
                </c:pt>
                <c:pt idx="918">
                  <c:v>40749</c:v>
                </c:pt>
                <c:pt idx="919">
                  <c:v>40750</c:v>
                </c:pt>
                <c:pt idx="920">
                  <c:v>40751</c:v>
                </c:pt>
                <c:pt idx="921">
                  <c:v>40752</c:v>
                </c:pt>
                <c:pt idx="922">
                  <c:v>40753</c:v>
                </c:pt>
                <c:pt idx="923">
                  <c:v>40756</c:v>
                </c:pt>
                <c:pt idx="924">
                  <c:v>40757</c:v>
                </c:pt>
                <c:pt idx="925">
                  <c:v>40758</c:v>
                </c:pt>
                <c:pt idx="926">
                  <c:v>40759</c:v>
                </c:pt>
                <c:pt idx="927">
                  <c:v>40760</c:v>
                </c:pt>
                <c:pt idx="928">
                  <c:v>40763</c:v>
                </c:pt>
                <c:pt idx="929">
                  <c:v>40764</c:v>
                </c:pt>
                <c:pt idx="930">
                  <c:v>40765</c:v>
                </c:pt>
                <c:pt idx="931">
                  <c:v>40766</c:v>
                </c:pt>
                <c:pt idx="932">
                  <c:v>40767</c:v>
                </c:pt>
                <c:pt idx="933">
                  <c:v>40770</c:v>
                </c:pt>
                <c:pt idx="934">
                  <c:v>40771</c:v>
                </c:pt>
                <c:pt idx="935">
                  <c:v>40772</c:v>
                </c:pt>
                <c:pt idx="936">
                  <c:v>40773</c:v>
                </c:pt>
                <c:pt idx="937">
                  <c:v>40774</c:v>
                </c:pt>
                <c:pt idx="938">
                  <c:v>40777</c:v>
                </c:pt>
                <c:pt idx="939">
                  <c:v>40778</c:v>
                </c:pt>
                <c:pt idx="940">
                  <c:v>40779</c:v>
                </c:pt>
                <c:pt idx="941">
                  <c:v>40780</c:v>
                </c:pt>
                <c:pt idx="942">
                  <c:v>40781</c:v>
                </c:pt>
                <c:pt idx="943">
                  <c:v>40784</c:v>
                </c:pt>
                <c:pt idx="944">
                  <c:v>40785</c:v>
                </c:pt>
                <c:pt idx="945">
                  <c:v>40786</c:v>
                </c:pt>
                <c:pt idx="946">
                  <c:v>40787</c:v>
                </c:pt>
                <c:pt idx="947">
                  <c:v>40788</c:v>
                </c:pt>
                <c:pt idx="948">
                  <c:v>40792</c:v>
                </c:pt>
                <c:pt idx="949">
                  <c:v>40793</c:v>
                </c:pt>
                <c:pt idx="950">
                  <c:v>40794</c:v>
                </c:pt>
                <c:pt idx="951">
                  <c:v>40795</c:v>
                </c:pt>
                <c:pt idx="952">
                  <c:v>40798</c:v>
                </c:pt>
                <c:pt idx="953">
                  <c:v>40799</c:v>
                </c:pt>
                <c:pt idx="954">
                  <c:v>40800</c:v>
                </c:pt>
                <c:pt idx="955">
                  <c:v>40801</c:v>
                </c:pt>
                <c:pt idx="956">
                  <c:v>40802</c:v>
                </c:pt>
                <c:pt idx="957">
                  <c:v>40805</c:v>
                </c:pt>
                <c:pt idx="958">
                  <c:v>40806</c:v>
                </c:pt>
                <c:pt idx="959">
                  <c:v>40807</c:v>
                </c:pt>
                <c:pt idx="960">
                  <c:v>40808</c:v>
                </c:pt>
                <c:pt idx="961">
                  <c:v>40809</c:v>
                </c:pt>
                <c:pt idx="962">
                  <c:v>40812</c:v>
                </c:pt>
                <c:pt idx="963">
                  <c:v>40813</c:v>
                </c:pt>
                <c:pt idx="964">
                  <c:v>40814</c:v>
                </c:pt>
                <c:pt idx="965">
                  <c:v>40815</c:v>
                </c:pt>
                <c:pt idx="966">
                  <c:v>40816</c:v>
                </c:pt>
                <c:pt idx="967">
                  <c:v>40819</c:v>
                </c:pt>
                <c:pt idx="968">
                  <c:v>40820</c:v>
                </c:pt>
                <c:pt idx="969">
                  <c:v>40821</c:v>
                </c:pt>
                <c:pt idx="970">
                  <c:v>40822</c:v>
                </c:pt>
                <c:pt idx="971">
                  <c:v>40823</c:v>
                </c:pt>
                <c:pt idx="972">
                  <c:v>40826</c:v>
                </c:pt>
                <c:pt idx="973">
                  <c:v>40827</c:v>
                </c:pt>
                <c:pt idx="974">
                  <c:v>40828</c:v>
                </c:pt>
                <c:pt idx="975">
                  <c:v>40829</c:v>
                </c:pt>
                <c:pt idx="976">
                  <c:v>40830</c:v>
                </c:pt>
                <c:pt idx="977">
                  <c:v>40833</c:v>
                </c:pt>
                <c:pt idx="978">
                  <c:v>40834</c:v>
                </c:pt>
                <c:pt idx="979">
                  <c:v>40835</c:v>
                </c:pt>
                <c:pt idx="980">
                  <c:v>40836</c:v>
                </c:pt>
                <c:pt idx="981">
                  <c:v>40837</c:v>
                </c:pt>
                <c:pt idx="982">
                  <c:v>40840</c:v>
                </c:pt>
                <c:pt idx="983">
                  <c:v>40841</c:v>
                </c:pt>
                <c:pt idx="984">
                  <c:v>40842</c:v>
                </c:pt>
                <c:pt idx="985">
                  <c:v>40843</c:v>
                </c:pt>
                <c:pt idx="986">
                  <c:v>40844</c:v>
                </c:pt>
                <c:pt idx="987">
                  <c:v>40847</c:v>
                </c:pt>
                <c:pt idx="988">
                  <c:v>40848</c:v>
                </c:pt>
                <c:pt idx="989">
                  <c:v>40849</c:v>
                </c:pt>
                <c:pt idx="990">
                  <c:v>40850</c:v>
                </c:pt>
                <c:pt idx="991">
                  <c:v>40851</c:v>
                </c:pt>
                <c:pt idx="992">
                  <c:v>40854</c:v>
                </c:pt>
                <c:pt idx="993">
                  <c:v>40855</c:v>
                </c:pt>
                <c:pt idx="994">
                  <c:v>40856</c:v>
                </c:pt>
                <c:pt idx="995">
                  <c:v>40857</c:v>
                </c:pt>
                <c:pt idx="996">
                  <c:v>40858</c:v>
                </c:pt>
                <c:pt idx="997">
                  <c:v>40861</c:v>
                </c:pt>
                <c:pt idx="998">
                  <c:v>40862</c:v>
                </c:pt>
                <c:pt idx="999">
                  <c:v>40863</c:v>
                </c:pt>
                <c:pt idx="1000">
                  <c:v>40864</c:v>
                </c:pt>
                <c:pt idx="1001">
                  <c:v>40865</c:v>
                </c:pt>
                <c:pt idx="1002">
                  <c:v>40868</c:v>
                </c:pt>
                <c:pt idx="1003">
                  <c:v>40869</c:v>
                </c:pt>
                <c:pt idx="1004">
                  <c:v>40870</c:v>
                </c:pt>
                <c:pt idx="1005">
                  <c:v>40872</c:v>
                </c:pt>
                <c:pt idx="1006">
                  <c:v>40875</c:v>
                </c:pt>
                <c:pt idx="1007">
                  <c:v>40876</c:v>
                </c:pt>
                <c:pt idx="1008">
                  <c:v>40877</c:v>
                </c:pt>
                <c:pt idx="1009">
                  <c:v>40878</c:v>
                </c:pt>
                <c:pt idx="1010">
                  <c:v>40879</c:v>
                </c:pt>
                <c:pt idx="1011">
                  <c:v>40882</c:v>
                </c:pt>
                <c:pt idx="1012">
                  <c:v>40883</c:v>
                </c:pt>
                <c:pt idx="1013">
                  <c:v>40884</c:v>
                </c:pt>
                <c:pt idx="1014">
                  <c:v>40885</c:v>
                </c:pt>
                <c:pt idx="1015">
                  <c:v>40886</c:v>
                </c:pt>
                <c:pt idx="1016">
                  <c:v>40889</c:v>
                </c:pt>
                <c:pt idx="1017">
                  <c:v>40890</c:v>
                </c:pt>
                <c:pt idx="1018">
                  <c:v>40891</c:v>
                </c:pt>
                <c:pt idx="1019">
                  <c:v>40892</c:v>
                </c:pt>
                <c:pt idx="1020">
                  <c:v>40893</c:v>
                </c:pt>
                <c:pt idx="1021">
                  <c:v>40896</c:v>
                </c:pt>
                <c:pt idx="1022">
                  <c:v>40897</c:v>
                </c:pt>
                <c:pt idx="1023">
                  <c:v>40898</c:v>
                </c:pt>
                <c:pt idx="1024">
                  <c:v>40899</c:v>
                </c:pt>
                <c:pt idx="1025">
                  <c:v>40900</c:v>
                </c:pt>
                <c:pt idx="1026">
                  <c:v>40904</c:v>
                </c:pt>
                <c:pt idx="1027">
                  <c:v>40905</c:v>
                </c:pt>
                <c:pt idx="1028">
                  <c:v>40906</c:v>
                </c:pt>
                <c:pt idx="1029">
                  <c:v>40907</c:v>
                </c:pt>
                <c:pt idx="1030">
                  <c:v>40911</c:v>
                </c:pt>
                <c:pt idx="1031">
                  <c:v>40912</c:v>
                </c:pt>
                <c:pt idx="1032">
                  <c:v>40913</c:v>
                </c:pt>
                <c:pt idx="1033">
                  <c:v>40914</c:v>
                </c:pt>
                <c:pt idx="1034">
                  <c:v>40917</c:v>
                </c:pt>
                <c:pt idx="1035">
                  <c:v>40918</c:v>
                </c:pt>
                <c:pt idx="1036">
                  <c:v>40919</c:v>
                </c:pt>
                <c:pt idx="1037">
                  <c:v>40920</c:v>
                </c:pt>
                <c:pt idx="1038">
                  <c:v>40921</c:v>
                </c:pt>
                <c:pt idx="1039">
                  <c:v>40925</c:v>
                </c:pt>
                <c:pt idx="1040">
                  <c:v>40926</c:v>
                </c:pt>
                <c:pt idx="1041">
                  <c:v>40927</c:v>
                </c:pt>
                <c:pt idx="1042">
                  <c:v>40928</c:v>
                </c:pt>
                <c:pt idx="1043">
                  <c:v>40931</c:v>
                </c:pt>
                <c:pt idx="1044">
                  <c:v>40932</c:v>
                </c:pt>
                <c:pt idx="1045">
                  <c:v>40933</c:v>
                </c:pt>
                <c:pt idx="1046">
                  <c:v>40934</c:v>
                </c:pt>
                <c:pt idx="1047">
                  <c:v>40935</c:v>
                </c:pt>
                <c:pt idx="1048">
                  <c:v>40938</c:v>
                </c:pt>
                <c:pt idx="1049">
                  <c:v>40939</c:v>
                </c:pt>
                <c:pt idx="1050">
                  <c:v>40940</c:v>
                </c:pt>
                <c:pt idx="1051">
                  <c:v>40941</c:v>
                </c:pt>
                <c:pt idx="1052">
                  <c:v>40942</c:v>
                </c:pt>
                <c:pt idx="1053">
                  <c:v>40945</c:v>
                </c:pt>
                <c:pt idx="1054">
                  <c:v>40946</c:v>
                </c:pt>
                <c:pt idx="1055">
                  <c:v>40947</c:v>
                </c:pt>
                <c:pt idx="1056">
                  <c:v>40948</c:v>
                </c:pt>
                <c:pt idx="1057">
                  <c:v>40949</c:v>
                </c:pt>
                <c:pt idx="1058">
                  <c:v>40950</c:v>
                </c:pt>
                <c:pt idx="1059">
                  <c:v>40951</c:v>
                </c:pt>
                <c:pt idx="1060">
                  <c:v>40952</c:v>
                </c:pt>
                <c:pt idx="1061">
                  <c:v>40953</c:v>
                </c:pt>
                <c:pt idx="1062">
                  <c:v>40954</c:v>
                </c:pt>
                <c:pt idx="1063">
                  <c:v>40955</c:v>
                </c:pt>
                <c:pt idx="1064">
                  <c:v>40956</c:v>
                </c:pt>
                <c:pt idx="1065">
                  <c:v>40959</c:v>
                </c:pt>
                <c:pt idx="1066">
                  <c:v>40960</c:v>
                </c:pt>
                <c:pt idx="1067">
                  <c:v>40961</c:v>
                </c:pt>
                <c:pt idx="1068">
                  <c:v>40962</c:v>
                </c:pt>
                <c:pt idx="1069">
                  <c:v>40963</c:v>
                </c:pt>
                <c:pt idx="1070">
                  <c:v>40966</c:v>
                </c:pt>
                <c:pt idx="1071">
                  <c:v>40967</c:v>
                </c:pt>
                <c:pt idx="1072">
                  <c:v>40968</c:v>
                </c:pt>
                <c:pt idx="1073">
                  <c:v>40969</c:v>
                </c:pt>
                <c:pt idx="1074">
                  <c:v>40970</c:v>
                </c:pt>
                <c:pt idx="1075">
                  <c:v>40973</c:v>
                </c:pt>
                <c:pt idx="1076">
                  <c:v>40974</c:v>
                </c:pt>
                <c:pt idx="1077">
                  <c:v>40975</c:v>
                </c:pt>
                <c:pt idx="1078">
                  <c:v>40976</c:v>
                </c:pt>
                <c:pt idx="1079">
                  <c:v>40977</c:v>
                </c:pt>
                <c:pt idx="1080">
                  <c:v>40980</c:v>
                </c:pt>
                <c:pt idx="1081">
                  <c:v>40981</c:v>
                </c:pt>
                <c:pt idx="1082">
                  <c:v>40982</c:v>
                </c:pt>
                <c:pt idx="1083">
                  <c:v>40983</c:v>
                </c:pt>
                <c:pt idx="1084">
                  <c:v>40984</c:v>
                </c:pt>
                <c:pt idx="1085">
                  <c:v>40987</c:v>
                </c:pt>
                <c:pt idx="1086">
                  <c:v>40988</c:v>
                </c:pt>
                <c:pt idx="1087">
                  <c:v>40989</c:v>
                </c:pt>
                <c:pt idx="1088">
                  <c:v>40990</c:v>
                </c:pt>
                <c:pt idx="1089">
                  <c:v>40991</c:v>
                </c:pt>
                <c:pt idx="1090">
                  <c:v>40994</c:v>
                </c:pt>
                <c:pt idx="1091">
                  <c:v>40995</c:v>
                </c:pt>
                <c:pt idx="1092">
                  <c:v>40996</c:v>
                </c:pt>
                <c:pt idx="1093">
                  <c:v>40997</c:v>
                </c:pt>
                <c:pt idx="1094">
                  <c:v>40998</c:v>
                </c:pt>
                <c:pt idx="1095">
                  <c:v>41001</c:v>
                </c:pt>
                <c:pt idx="1096">
                  <c:v>41002</c:v>
                </c:pt>
                <c:pt idx="1097">
                  <c:v>41003</c:v>
                </c:pt>
                <c:pt idx="1098">
                  <c:v>41004</c:v>
                </c:pt>
                <c:pt idx="1099">
                  <c:v>41005</c:v>
                </c:pt>
                <c:pt idx="1100">
                  <c:v>41008</c:v>
                </c:pt>
                <c:pt idx="1101">
                  <c:v>41009</c:v>
                </c:pt>
                <c:pt idx="1102">
                  <c:v>41010</c:v>
                </c:pt>
                <c:pt idx="1103">
                  <c:v>41011</c:v>
                </c:pt>
                <c:pt idx="1104">
                  <c:v>41012</c:v>
                </c:pt>
                <c:pt idx="1105">
                  <c:v>41015</c:v>
                </c:pt>
                <c:pt idx="1106">
                  <c:v>41016</c:v>
                </c:pt>
                <c:pt idx="1107">
                  <c:v>41017</c:v>
                </c:pt>
                <c:pt idx="1108">
                  <c:v>41018</c:v>
                </c:pt>
                <c:pt idx="1109">
                  <c:v>41019</c:v>
                </c:pt>
                <c:pt idx="1110">
                  <c:v>41022</c:v>
                </c:pt>
                <c:pt idx="1111">
                  <c:v>41023</c:v>
                </c:pt>
                <c:pt idx="1112">
                  <c:v>41024</c:v>
                </c:pt>
                <c:pt idx="1113">
                  <c:v>41025</c:v>
                </c:pt>
                <c:pt idx="1114">
                  <c:v>41026</c:v>
                </c:pt>
                <c:pt idx="1115">
                  <c:v>41029</c:v>
                </c:pt>
                <c:pt idx="1116">
                  <c:v>41030</c:v>
                </c:pt>
                <c:pt idx="1117">
                  <c:v>41031</c:v>
                </c:pt>
                <c:pt idx="1118">
                  <c:v>41032</c:v>
                </c:pt>
                <c:pt idx="1119">
                  <c:v>41033</c:v>
                </c:pt>
                <c:pt idx="1120">
                  <c:v>41036</c:v>
                </c:pt>
                <c:pt idx="1121">
                  <c:v>41036</c:v>
                </c:pt>
                <c:pt idx="1122">
                  <c:v>41037</c:v>
                </c:pt>
                <c:pt idx="1123">
                  <c:v>41038</c:v>
                </c:pt>
                <c:pt idx="1124">
                  <c:v>41039</c:v>
                </c:pt>
                <c:pt idx="1125">
                  <c:v>41040</c:v>
                </c:pt>
                <c:pt idx="1126">
                  <c:v>41043</c:v>
                </c:pt>
                <c:pt idx="1127">
                  <c:v>41044</c:v>
                </c:pt>
                <c:pt idx="1128">
                  <c:v>41045</c:v>
                </c:pt>
                <c:pt idx="1129">
                  <c:v>41046</c:v>
                </c:pt>
                <c:pt idx="1130">
                  <c:v>41047</c:v>
                </c:pt>
                <c:pt idx="1131">
                  <c:v>41050</c:v>
                </c:pt>
                <c:pt idx="1132">
                  <c:v>41051</c:v>
                </c:pt>
                <c:pt idx="1133">
                  <c:v>41052</c:v>
                </c:pt>
                <c:pt idx="1134">
                  <c:v>41053</c:v>
                </c:pt>
                <c:pt idx="1135">
                  <c:v>41054</c:v>
                </c:pt>
                <c:pt idx="1136">
                  <c:v>41057</c:v>
                </c:pt>
                <c:pt idx="1137">
                  <c:v>41058</c:v>
                </c:pt>
                <c:pt idx="1138">
                  <c:v>41059</c:v>
                </c:pt>
                <c:pt idx="1139">
                  <c:v>41060</c:v>
                </c:pt>
                <c:pt idx="1140">
                  <c:v>41061</c:v>
                </c:pt>
                <c:pt idx="1141">
                  <c:v>41064</c:v>
                </c:pt>
                <c:pt idx="1142">
                  <c:v>41065</c:v>
                </c:pt>
                <c:pt idx="1143">
                  <c:v>41066</c:v>
                </c:pt>
                <c:pt idx="1144">
                  <c:v>41067</c:v>
                </c:pt>
                <c:pt idx="1145">
                  <c:v>41068</c:v>
                </c:pt>
                <c:pt idx="1146">
                  <c:v>41071</c:v>
                </c:pt>
                <c:pt idx="1147">
                  <c:v>41072</c:v>
                </c:pt>
                <c:pt idx="1148">
                  <c:v>41073</c:v>
                </c:pt>
                <c:pt idx="1149">
                  <c:v>41074</c:v>
                </c:pt>
                <c:pt idx="1150">
                  <c:v>41075</c:v>
                </c:pt>
                <c:pt idx="1151">
                  <c:v>41078</c:v>
                </c:pt>
                <c:pt idx="1152">
                  <c:v>41079</c:v>
                </c:pt>
                <c:pt idx="1153">
                  <c:v>41080</c:v>
                </c:pt>
                <c:pt idx="1154">
                  <c:v>41081</c:v>
                </c:pt>
                <c:pt idx="1155">
                  <c:v>41082</c:v>
                </c:pt>
                <c:pt idx="1156">
                  <c:v>41085</c:v>
                </c:pt>
                <c:pt idx="1157">
                  <c:v>41086</c:v>
                </c:pt>
                <c:pt idx="1158">
                  <c:v>41087</c:v>
                </c:pt>
                <c:pt idx="1159">
                  <c:v>41088</c:v>
                </c:pt>
                <c:pt idx="1160">
                  <c:v>41089</c:v>
                </c:pt>
                <c:pt idx="1161">
                  <c:v>41092</c:v>
                </c:pt>
                <c:pt idx="1162">
                  <c:v>41093</c:v>
                </c:pt>
                <c:pt idx="1163">
                  <c:v>41094</c:v>
                </c:pt>
                <c:pt idx="1164">
                  <c:v>41095</c:v>
                </c:pt>
                <c:pt idx="1165">
                  <c:v>41096</c:v>
                </c:pt>
                <c:pt idx="1166">
                  <c:v>41099</c:v>
                </c:pt>
                <c:pt idx="1167">
                  <c:v>41100</c:v>
                </c:pt>
                <c:pt idx="1168">
                  <c:v>41101</c:v>
                </c:pt>
                <c:pt idx="1169">
                  <c:v>41102</c:v>
                </c:pt>
                <c:pt idx="1170">
                  <c:v>41103</c:v>
                </c:pt>
                <c:pt idx="1171">
                  <c:v>41106</c:v>
                </c:pt>
                <c:pt idx="1172">
                  <c:v>41107</c:v>
                </c:pt>
                <c:pt idx="1173">
                  <c:v>41108</c:v>
                </c:pt>
                <c:pt idx="1174">
                  <c:v>41109</c:v>
                </c:pt>
                <c:pt idx="1175">
                  <c:v>41110</c:v>
                </c:pt>
                <c:pt idx="1176">
                  <c:v>41113</c:v>
                </c:pt>
                <c:pt idx="1177">
                  <c:v>41114</c:v>
                </c:pt>
                <c:pt idx="1178">
                  <c:v>41115</c:v>
                </c:pt>
                <c:pt idx="1179">
                  <c:v>41116</c:v>
                </c:pt>
                <c:pt idx="1180">
                  <c:v>41117</c:v>
                </c:pt>
                <c:pt idx="1181">
                  <c:v>41120</c:v>
                </c:pt>
                <c:pt idx="1182">
                  <c:v>41121</c:v>
                </c:pt>
                <c:pt idx="1183">
                  <c:v>41121</c:v>
                </c:pt>
                <c:pt idx="1184">
                  <c:v>41122</c:v>
                </c:pt>
                <c:pt idx="1185">
                  <c:v>41123</c:v>
                </c:pt>
                <c:pt idx="1186">
                  <c:v>41124</c:v>
                </c:pt>
                <c:pt idx="1187">
                  <c:v>41127</c:v>
                </c:pt>
                <c:pt idx="1188">
                  <c:v>41128</c:v>
                </c:pt>
                <c:pt idx="1189">
                  <c:v>41129</c:v>
                </c:pt>
                <c:pt idx="1190">
                  <c:v>41130</c:v>
                </c:pt>
                <c:pt idx="1191">
                  <c:v>41131</c:v>
                </c:pt>
                <c:pt idx="1192">
                  <c:v>41134</c:v>
                </c:pt>
                <c:pt idx="1193">
                  <c:v>41135</c:v>
                </c:pt>
                <c:pt idx="1194">
                  <c:v>41136</c:v>
                </c:pt>
                <c:pt idx="1195">
                  <c:v>41137</c:v>
                </c:pt>
                <c:pt idx="1196">
                  <c:v>41138</c:v>
                </c:pt>
                <c:pt idx="1197">
                  <c:v>41141</c:v>
                </c:pt>
                <c:pt idx="1198">
                  <c:v>41142</c:v>
                </c:pt>
                <c:pt idx="1199">
                  <c:v>41143</c:v>
                </c:pt>
                <c:pt idx="1200">
                  <c:v>41144</c:v>
                </c:pt>
                <c:pt idx="1201">
                  <c:v>41145</c:v>
                </c:pt>
                <c:pt idx="1202">
                  <c:v>41148</c:v>
                </c:pt>
                <c:pt idx="1203">
                  <c:v>41149</c:v>
                </c:pt>
                <c:pt idx="1204">
                  <c:v>41150</c:v>
                </c:pt>
                <c:pt idx="1205">
                  <c:v>41151</c:v>
                </c:pt>
                <c:pt idx="1206">
                  <c:v>41152</c:v>
                </c:pt>
                <c:pt idx="1207">
                  <c:v>41155</c:v>
                </c:pt>
                <c:pt idx="1208">
                  <c:v>41156</c:v>
                </c:pt>
                <c:pt idx="1209">
                  <c:v>41157</c:v>
                </c:pt>
                <c:pt idx="1210">
                  <c:v>41158</c:v>
                </c:pt>
                <c:pt idx="1211">
                  <c:v>41159</c:v>
                </c:pt>
                <c:pt idx="1212">
                  <c:v>41162</c:v>
                </c:pt>
                <c:pt idx="1213">
                  <c:v>41163</c:v>
                </c:pt>
              </c:numCache>
            </c:numRef>
          </c:cat>
          <c:val>
            <c:numRef>
              <c:f>Hoja1!$B$2:$B$1215</c:f>
              <c:numCache>
                <c:formatCode>0.00</c:formatCode>
                <c:ptCount val="1214"/>
                <c:pt idx="0">
                  <c:v>58</c:v>
                </c:pt>
                <c:pt idx="1">
                  <c:v>58</c:v>
                </c:pt>
                <c:pt idx="2">
                  <c:v>58</c:v>
                </c:pt>
                <c:pt idx="3">
                  <c:v>59.05</c:v>
                </c:pt>
                <c:pt idx="4">
                  <c:v>60</c:v>
                </c:pt>
                <c:pt idx="5">
                  <c:v>60.13</c:v>
                </c:pt>
                <c:pt idx="6">
                  <c:v>60</c:v>
                </c:pt>
                <c:pt idx="7">
                  <c:v>60</c:v>
                </c:pt>
                <c:pt idx="8">
                  <c:v>60.47</c:v>
                </c:pt>
                <c:pt idx="9">
                  <c:v>63.5</c:v>
                </c:pt>
                <c:pt idx="10">
                  <c:v>63.5</c:v>
                </c:pt>
                <c:pt idx="11">
                  <c:v>63.67</c:v>
                </c:pt>
                <c:pt idx="12">
                  <c:v>64</c:v>
                </c:pt>
                <c:pt idx="13">
                  <c:v>68.669999999999987</c:v>
                </c:pt>
                <c:pt idx="14">
                  <c:v>72.75</c:v>
                </c:pt>
                <c:pt idx="15">
                  <c:v>71.83</c:v>
                </c:pt>
                <c:pt idx="16">
                  <c:v>74</c:v>
                </c:pt>
                <c:pt idx="17">
                  <c:v>76.25</c:v>
                </c:pt>
                <c:pt idx="18">
                  <c:v>78.63</c:v>
                </c:pt>
                <c:pt idx="19">
                  <c:v>79.13</c:v>
                </c:pt>
                <c:pt idx="20">
                  <c:v>77.98</c:v>
                </c:pt>
                <c:pt idx="21">
                  <c:v>78.88</c:v>
                </c:pt>
                <c:pt idx="22">
                  <c:v>78.5</c:v>
                </c:pt>
                <c:pt idx="23">
                  <c:v>79.38</c:v>
                </c:pt>
                <c:pt idx="24">
                  <c:v>78.25</c:v>
                </c:pt>
                <c:pt idx="25">
                  <c:v>78.75</c:v>
                </c:pt>
                <c:pt idx="26">
                  <c:v>80.63</c:v>
                </c:pt>
                <c:pt idx="27">
                  <c:v>83</c:v>
                </c:pt>
                <c:pt idx="28">
                  <c:v>82.63</c:v>
                </c:pt>
                <c:pt idx="29">
                  <c:v>82.63</c:v>
                </c:pt>
                <c:pt idx="30">
                  <c:v>82.63</c:v>
                </c:pt>
                <c:pt idx="31">
                  <c:v>84.25</c:v>
                </c:pt>
                <c:pt idx="32">
                  <c:v>86.63</c:v>
                </c:pt>
                <c:pt idx="33">
                  <c:v>88</c:v>
                </c:pt>
                <c:pt idx="34">
                  <c:v>88.55</c:v>
                </c:pt>
                <c:pt idx="35">
                  <c:v>87.75</c:v>
                </c:pt>
                <c:pt idx="36">
                  <c:v>87</c:v>
                </c:pt>
                <c:pt idx="37">
                  <c:v>85.5</c:v>
                </c:pt>
                <c:pt idx="38">
                  <c:v>83.08</c:v>
                </c:pt>
                <c:pt idx="39">
                  <c:v>76.75</c:v>
                </c:pt>
                <c:pt idx="40">
                  <c:v>78.25</c:v>
                </c:pt>
                <c:pt idx="41">
                  <c:v>78.13</c:v>
                </c:pt>
                <c:pt idx="42">
                  <c:v>78.13</c:v>
                </c:pt>
                <c:pt idx="43">
                  <c:v>77</c:v>
                </c:pt>
                <c:pt idx="44">
                  <c:v>76.75</c:v>
                </c:pt>
                <c:pt idx="45">
                  <c:v>75.55</c:v>
                </c:pt>
                <c:pt idx="46">
                  <c:v>72.05</c:v>
                </c:pt>
                <c:pt idx="47">
                  <c:v>70.98</c:v>
                </c:pt>
                <c:pt idx="48">
                  <c:v>67.75</c:v>
                </c:pt>
                <c:pt idx="49">
                  <c:v>71.25</c:v>
                </c:pt>
                <c:pt idx="50">
                  <c:v>71.75</c:v>
                </c:pt>
                <c:pt idx="51">
                  <c:v>73.25</c:v>
                </c:pt>
                <c:pt idx="52">
                  <c:v>75.75</c:v>
                </c:pt>
                <c:pt idx="53">
                  <c:v>80.38</c:v>
                </c:pt>
                <c:pt idx="54">
                  <c:v>84.63</c:v>
                </c:pt>
                <c:pt idx="55">
                  <c:v>84.69</c:v>
                </c:pt>
                <c:pt idx="56">
                  <c:v>84.13</c:v>
                </c:pt>
                <c:pt idx="57">
                  <c:v>81.42</c:v>
                </c:pt>
                <c:pt idx="58">
                  <c:v>79</c:v>
                </c:pt>
                <c:pt idx="59">
                  <c:v>79.5</c:v>
                </c:pt>
                <c:pt idx="60">
                  <c:v>81.88</c:v>
                </c:pt>
                <c:pt idx="61">
                  <c:v>86.13</c:v>
                </c:pt>
                <c:pt idx="62">
                  <c:v>87.5</c:v>
                </c:pt>
                <c:pt idx="63">
                  <c:v>86.88</c:v>
                </c:pt>
                <c:pt idx="64">
                  <c:v>87.88</c:v>
                </c:pt>
                <c:pt idx="65">
                  <c:v>88</c:v>
                </c:pt>
                <c:pt idx="66">
                  <c:v>88.13</c:v>
                </c:pt>
                <c:pt idx="67">
                  <c:v>88.179999999999978</c:v>
                </c:pt>
                <c:pt idx="68">
                  <c:v>89</c:v>
                </c:pt>
                <c:pt idx="69">
                  <c:v>91</c:v>
                </c:pt>
                <c:pt idx="70">
                  <c:v>92.05</c:v>
                </c:pt>
                <c:pt idx="71">
                  <c:v>95.13</c:v>
                </c:pt>
                <c:pt idx="72">
                  <c:v>95.75</c:v>
                </c:pt>
                <c:pt idx="73">
                  <c:v>98.38</c:v>
                </c:pt>
                <c:pt idx="74">
                  <c:v>97.63</c:v>
                </c:pt>
                <c:pt idx="75">
                  <c:v>92.88</c:v>
                </c:pt>
                <c:pt idx="76">
                  <c:v>93.75</c:v>
                </c:pt>
                <c:pt idx="77">
                  <c:v>93.75</c:v>
                </c:pt>
                <c:pt idx="78">
                  <c:v>93.75</c:v>
                </c:pt>
                <c:pt idx="79">
                  <c:v>96.5</c:v>
                </c:pt>
                <c:pt idx="80">
                  <c:v>96.179999999999978</c:v>
                </c:pt>
                <c:pt idx="81">
                  <c:v>97</c:v>
                </c:pt>
                <c:pt idx="82">
                  <c:v>97</c:v>
                </c:pt>
                <c:pt idx="83">
                  <c:v>98.05</c:v>
                </c:pt>
                <c:pt idx="84">
                  <c:v>98.05</c:v>
                </c:pt>
                <c:pt idx="85">
                  <c:v>98.05</c:v>
                </c:pt>
                <c:pt idx="86">
                  <c:v>98.88</c:v>
                </c:pt>
                <c:pt idx="87">
                  <c:v>99.5</c:v>
                </c:pt>
                <c:pt idx="88">
                  <c:v>100.2</c:v>
                </c:pt>
                <c:pt idx="89">
                  <c:v>101.1</c:v>
                </c:pt>
                <c:pt idx="90">
                  <c:v>102.5</c:v>
                </c:pt>
                <c:pt idx="91">
                  <c:v>102.5</c:v>
                </c:pt>
                <c:pt idx="92">
                  <c:v>102.5</c:v>
                </c:pt>
                <c:pt idx="93">
                  <c:v>102.3</c:v>
                </c:pt>
                <c:pt idx="94">
                  <c:v>104.1</c:v>
                </c:pt>
                <c:pt idx="95">
                  <c:v>106.3</c:v>
                </c:pt>
                <c:pt idx="96">
                  <c:v>106.5</c:v>
                </c:pt>
                <c:pt idx="97">
                  <c:v>108.8</c:v>
                </c:pt>
                <c:pt idx="98">
                  <c:v>108.8</c:v>
                </c:pt>
                <c:pt idx="99">
                  <c:v>108.8</c:v>
                </c:pt>
                <c:pt idx="100">
                  <c:v>108.8</c:v>
                </c:pt>
                <c:pt idx="101">
                  <c:v>110.5</c:v>
                </c:pt>
                <c:pt idx="102">
                  <c:v>110</c:v>
                </c:pt>
                <c:pt idx="103">
                  <c:v>109</c:v>
                </c:pt>
                <c:pt idx="104">
                  <c:v>109.75</c:v>
                </c:pt>
                <c:pt idx="105">
                  <c:v>109.75</c:v>
                </c:pt>
                <c:pt idx="106">
                  <c:v>109.75</c:v>
                </c:pt>
                <c:pt idx="107">
                  <c:v>109.75</c:v>
                </c:pt>
                <c:pt idx="108">
                  <c:v>108.88</c:v>
                </c:pt>
                <c:pt idx="109">
                  <c:v>108.63</c:v>
                </c:pt>
                <c:pt idx="110">
                  <c:v>102.8</c:v>
                </c:pt>
                <c:pt idx="111">
                  <c:v>101</c:v>
                </c:pt>
                <c:pt idx="112">
                  <c:v>101</c:v>
                </c:pt>
                <c:pt idx="113">
                  <c:v>101</c:v>
                </c:pt>
                <c:pt idx="114">
                  <c:v>103</c:v>
                </c:pt>
                <c:pt idx="115">
                  <c:v>105.8</c:v>
                </c:pt>
                <c:pt idx="116">
                  <c:v>103.8</c:v>
                </c:pt>
                <c:pt idx="117">
                  <c:v>104.5</c:v>
                </c:pt>
                <c:pt idx="118">
                  <c:v>107.6</c:v>
                </c:pt>
                <c:pt idx="119">
                  <c:v>107.6</c:v>
                </c:pt>
                <c:pt idx="120">
                  <c:v>107.6</c:v>
                </c:pt>
                <c:pt idx="121">
                  <c:v>107.1</c:v>
                </c:pt>
                <c:pt idx="122">
                  <c:v>109</c:v>
                </c:pt>
                <c:pt idx="123">
                  <c:v>113.6</c:v>
                </c:pt>
                <c:pt idx="124">
                  <c:v>115</c:v>
                </c:pt>
                <c:pt idx="125">
                  <c:v>115.8</c:v>
                </c:pt>
                <c:pt idx="126">
                  <c:v>115.8</c:v>
                </c:pt>
                <c:pt idx="127">
                  <c:v>115.8</c:v>
                </c:pt>
                <c:pt idx="128">
                  <c:v>115.6</c:v>
                </c:pt>
                <c:pt idx="129">
                  <c:v>119</c:v>
                </c:pt>
                <c:pt idx="130">
                  <c:v>124</c:v>
                </c:pt>
                <c:pt idx="131">
                  <c:v>123.3</c:v>
                </c:pt>
                <c:pt idx="132">
                  <c:v>124.1</c:v>
                </c:pt>
                <c:pt idx="133">
                  <c:v>124.1</c:v>
                </c:pt>
                <c:pt idx="134">
                  <c:v>124.1</c:v>
                </c:pt>
                <c:pt idx="135">
                  <c:v>128.1</c:v>
                </c:pt>
                <c:pt idx="136">
                  <c:v>131.1</c:v>
                </c:pt>
                <c:pt idx="137">
                  <c:v>130.5</c:v>
                </c:pt>
                <c:pt idx="138">
                  <c:v>134.33000000000001</c:v>
                </c:pt>
                <c:pt idx="139">
                  <c:v>138.25</c:v>
                </c:pt>
                <c:pt idx="140">
                  <c:v>139.5</c:v>
                </c:pt>
                <c:pt idx="141">
                  <c:v>143.25</c:v>
                </c:pt>
                <c:pt idx="142">
                  <c:v>130.16999999999999</c:v>
                </c:pt>
                <c:pt idx="143">
                  <c:v>129.5</c:v>
                </c:pt>
                <c:pt idx="144">
                  <c:v>132.63</c:v>
                </c:pt>
                <c:pt idx="145">
                  <c:v>125.88</c:v>
                </c:pt>
                <c:pt idx="146">
                  <c:v>113.83</c:v>
                </c:pt>
                <c:pt idx="147">
                  <c:v>118.88</c:v>
                </c:pt>
                <c:pt idx="148">
                  <c:v>120.75</c:v>
                </c:pt>
                <c:pt idx="149">
                  <c:v>118.13</c:v>
                </c:pt>
                <c:pt idx="150">
                  <c:v>115.75</c:v>
                </c:pt>
                <c:pt idx="151">
                  <c:v>113</c:v>
                </c:pt>
                <c:pt idx="152">
                  <c:v>107</c:v>
                </c:pt>
                <c:pt idx="153">
                  <c:v>108.5</c:v>
                </c:pt>
                <c:pt idx="154">
                  <c:v>104.25</c:v>
                </c:pt>
                <c:pt idx="155">
                  <c:v>106</c:v>
                </c:pt>
                <c:pt idx="156">
                  <c:v>97.5</c:v>
                </c:pt>
                <c:pt idx="157">
                  <c:v>104.5</c:v>
                </c:pt>
                <c:pt idx="158">
                  <c:v>107</c:v>
                </c:pt>
                <c:pt idx="159">
                  <c:v>108.25</c:v>
                </c:pt>
                <c:pt idx="160">
                  <c:v>115.88</c:v>
                </c:pt>
                <c:pt idx="161">
                  <c:v>128.5</c:v>
                </c:pt>
                <c:pt idx="162">
                  <c:v>131.5</c:v>
                </c:pt>
                <c:pt idx="163">
                  <c:v>130.5</c:v>
                </c:pt>
                <c:pt idx="164">
                  <c:v>119.42</c:v>
                </c:pt>
                <c:pt idx="165">
                  <c:v>115</c:v>
                </c:pt>
                <c:pt idx="166">
                  <c:v>119</c:v>
                </c:pt>
                <c:pt idx="167">
                  <c:v>123</c:v>
                </c:pt>
                <c:pt idx="168">
                  <c:v>119.33</c:v>
                </c:pt>
                <c:pt idx="169">
                  <c:v>120.16999999999999</c:v>
                </c:pt>
                <c:pt idx="170">
                  <c:v>119.88</c:v>
                </c:pt>
                <c:pt idx="171">
                  <c:v>119.66999999999999</c:v>
                </c:pt>
                <c:pt idx="172">
                  <c:v>121.33</c:v>
                </c:pt>
                <c:pt idx="173">
                  <c:v>120.83</c:v>
                </c:pt>
                <c:pt idx="174">
                  <c:v>120.58</c:v>
                </c:pt>
                <c:pt idx="175">
                  <c:v>121.58</c:v>
                </c:pt>
                <c:pt idx="176">
                  <c:v>125.33</c:v>
                </c:pt>
                <c:pt idx="177">
                  <c:v>129.5</c:v>
                </c:pt>
                <c:pt idx="178">
                  <c:v>125</c:v>
                </c:pt>
                <c:pt idx="179">
                  <c:v>122.25</c:v>
                </c:pt>
                <c:pt idx="180">
                  <c:v>121.95</c:v>
                </c:pt>
                <c:pt idx="181">
                  <c:v>115</c:v>
                </c:pt>
                <c:pt idx="182">
                  <c:v>115.5</c:v>
                </c:pt>
                <c:pt idx="183">
                  <c:v>115.5</c:v>
                </c:pt>
                <c:pt idx="184">
                  <c:v>110</c:v>
                </c:pt>
                <c:pt idx="185">
                  <c:v>105.25</c:v>
                </c:pt>
                <c:pt idx="186">
                  <c:v>105.6</c:v>
                </c:pt>
                <c:pt idx="187">
                  <c:v>100.33</c:v>
                </c:pt>
                <c:pt idx="188">
                  <c:v>99.33</c:v>
                </c:pt>
                <c:pt idx="189">
                  <c:v>93.25</c:v>
                </c:pt>
                <c:pt idx="190">
                  <c:v>91.08</c:v>
                </c:pt>
                <c:pt idx="191">
                  <c:v>89.679999999999978</c:v>
                </c:pt>
                <c:pt idx="192">
                  <c:v>91.42</c:v>
                </c:pt>
                <c:pt idx="193">
                  <c:v>91.169999999999987</c:v>
                </c:pt>
                <c:pt idx="194">
                  <c:v>91.169999999999987</c:v>
                </c:pt>
                <c:pt idx="195">
                  <c:v>96.5</c:v>
                </c:pt>
                <c:pt idx="196">
                  <c:v>102</c:v>
                </c:pt>
                <c:pt idx="197">
                  <c:v>114</c:v>
                </c:pt>
                <c:pt idx="198">
                  <c:v>119.25</c:v>
                </c:pt>
                <c:pt idx="199">
                  <c:v>116.66999999999999</c:v>
                </c:pt>
                <c:pt idx="200">
                  <c:v>114.33</c:v>
                </c:pt>
                <c:pt idx="201">
                  <c:v>116</c:v>
                </c:pt>
                <c:pt idx="202">
                  <c:v>120</c:v>
                </c:pt>
                <c:pt idx="203">
                  <c:v>119.63</c:v>
                </c:pt>
                <c:pt idx="204">
                  <c:v>117.25</c:v>
                </c:pt>
                <c:pt idx="205">
                  <c:v>117.58</c:v>
                </c:pt>
                <c:pt idx="206">
                  <c:v>116.5</c:v>
                </c:pt>
                <c:pt idx="207">
                  <c:v>116.92</c:v>
                </c:pt>
                <c:pt idx="208">
                  <c:v>109.83</c:v>
                </c:pt>
                <c:pt idx="209">
                  <c:v>108.7</c:v>
                </c:pt>
                <c:pt idx="210">
                  <c:v>99</c:v>
                </c:pt>
                <c:pt idx="211">
                  <c:v>94.669999999999987</c:v>
                </c:pt>
                <c:pt idx="212">
                  <c:v>85</c:v>
                </c:pt>
                <c:pt idx="213">
                  <c:v>88.669999999999987</c:v>
                </c:pt>
                <c:pt idx="214">
                  <c:v>89.75</c:v>
                </c:pt>
                <c:pt idx="215">
                  <c:v>82</c:v>
                </c:pt>
                <c:pt idx="216">
                  <c:v>78.75</c:v>
                </c:pt>
                <c:pt idx="217">
                  <c:v>80.25</c:v>
                </c:pt>
                <c:pt idx="218">
                  <c:v>86</c:v>
                </c:pt>
                <c:pt idx="219">
                  <c:v>86.83</c:v>
                </c:pt>
                <c:pt idx="220">
                  <c:v>82.33</c:v>
                </c:pt>
                <c:pt idx="221">
                  <c:v>85.08</c:v>
                </c:pt>
                <c:pt idx="222">
                  <c:v>80.669999999999987</c:v>
                </c:pt>
                <c:pt idx="223">
                  <c:v>83</c:v>
                </c:pt>
                <c:pt idx="224">
                  <c:v>84.92</c:v>
                </c:pt>
                <c:pt idx="225">
                  <c:v>86.08</c:v>
                </c:pt>
                <c:pt idx="226">
                  <c:v>86.75</c:v>
                </c:pt>
                <c:pt idx="227">
                  <c:v>81.75</c:v>
                </c:pt>
                <c:pt idx="228">
                  <c:v>85.92</c:v>
                </c:pt>
                <c:pt idx="229">
                  <c:v>82.83</c:v>
                </c:pt>
                <c:pt idx="230">
                  <c:v>82.58</c:v>
                </c:pt>
                <c:pt idx="231">
                  <c:v>82.58</c:v>
                </c:pt>
                <c:pt idx="232">
                  <c:v>81</c:v>
                </c:pt>
                <c:pt idx="233">
                  <c:v>79.669999999999987</c:v>
                </c:pt>
                <c:pt idx="234">
                  <c:v>75.669999999999987</c:v>
                </c:pt>
                <c:pt idx="235">
                  <c:v>78</c:v>
                </c:pt>
                <c:pt idx="236">
                  <c:v>78.83</c:v>
                </c:pt>
                <c:pt idx="237">
                  <c:v>77</c:v>
                </c:pt>
                <c:pt idx="238">
                  <c:v>76</c:v>
                </c:pt>
                <c:pt idx="239">
                  <c:v>75.169999999999987</c:v>
                </c:pt>
                <c:pt idx="240">
                  <c:v>72.669999999999987</c:v>
                </c:pt>
                <c:pt idx="241">
                  <c:v>72.169999999999987</c:v>
                </c:pt>
                <c:pt idx="242">
                  <c:v>66</c:v>
                </c:pt>
                <c:pt idx="243">
                  <c:v>64.42</c:v>
                </c:pt>
                <c:pt idx="244">
                  <c:v>65.5</c:v>
                </c:pt>
                <c:pt idx="245">
                  <c:v>65.5</c:v>
                </c:pt>
                <c:pt idx="246">
                  <c:v>66.5</c:v>
                </c:pt>
                <c:pt idx="247">
                  <c:v>70</c:v>
                </c:pt>
                <c:pt idx="248">
                  <c:v>71.42</c:v>
                </c:pt>
                <c:pt idx="249">
                  <c:v>68.169999999999987</c:v>
                </c:pt>
                <c:pt idx="250">
                  <c:v>66.75</c:v>
                </c:pt>
                <c:pt idx="251">
                  <c:v>72</c:v>
                </c:pt>
                <c:pt idx="252">
                  <c:v>72.5</c:v>
                </c:pt>
                <c:pt idx="253">
                  <c:v>74.669999999999987</c:v>
                </c:pt>
                <c:pt idx="254">
                  <c:v>75.58</c:v>
                </c:pt>
                <c:pt idx="255">
                  <c:v>73.169999999999987</c:v>
                </c:pt>
                <c:pt idx="256">
                  <c:v>71.5</c:v>
                </c:pt>
                <c:pt idx="257">
                  <c:v>67.48</c:v>
                </c:pt>
                <c:pt idx="258">
                  <c:v>63.42</c:v>
                </c:pt>
                <c:pt idx="259">
                  <c:v>59.8</c:v>
                </c:pt>
                <c:pt idx="260">
                  <c:v>59.65</c:v>
                </c:pt>
                <c:pt idx="261">
                  <c:v>61</c:v>
                </c:pt>
                <c:pt idx="262">
                  <c:v>61.75</c:v>
                </c:pt>
                <c:pt idx="263">
                  <c:v>62.33</c:v>
                </c:pt>
                <c:pt idx="264">
                  <c:v>59.38</c:v>
                </c:pt>
                <c:pt idx="265">
                  <c:v>62.25</c:v>
                </c:pt>
                <c:pt idx="266">
                  <c:v>64.08</c:v>
                </c:pt>
                <c:pt idx="267">
                  <c:v>63.92</c:v>
                </c:pt>
                <c:pt idx="268">
                  <c:v>63.92</c:v>
                </c:pt>
                <c:pt idx="269">
                  <c:v>64.92</c:v>
                </c:pt>
                <c:pt idx="270">
                  <c:v>66.61999999999999</c:v>
                </c:pt>
                <c:pt idx="271">
                  <c:v>66.33</c:v>
                </c:pt>
                <c:pt idx="272">
                  <c:v>68.25</c:v>
                </c:pt>
                <c:pt idx="273">
                  <c:v>65.33</c:v>
                </c:pt>
                <c:pt idx="274">
                  <c:v>63.17</c:v>
                </c:pt>
                <c:pt idx="275">
                  <c:v>63.17</c:v>
                </c:pt>
                <c:pt idx="276">
                  <c:v>62.25</c:v>
                </c:pt>
                <c:pt idx="277">
                  <c:v>59.83</c:v>
                </c:pt>
                <c:pt idx="278">
                  <c:v>59.67</c:v>
                </c:pt>
                <c:pt idx="279">
                  <c:v>57.17</c:v>
                </c:pt>
                <c:pt idx="280">
                  <c:v>58.08</c:v>
                </c:pt>
                <c:pt idx="281">
                  <c:v>58.33</c:v>
                </c:pt>
                <c:pt idx="282">
                  <c:v>59.08</c:v>
                </c:pt>
                <c:pt idx="283">
                  <c:v>60.5</c:v>
                </c:pt>
                <c:pt idx="284">
                  <c:v>59.25</c:v>
                </c:pt>
                <c:pt idx="285">
                  <c:v>57.67</c:v>
                </c:pt>
                <c:pt idx="286">
                  <c:v>58.75</c:v>
                </c:pt>
                <c:pt idx="287">
                  <c:v>58.88</c:v>
                </c:pt>
                <c:pt idx="288">
                  <c:v>58.88</c:v>
                </c:pt>
                <c:pt idx="289">
                  <c:v>59.42</c:v>
                </c:pt>
                <c:pt idx="290">
                  <c:v>59.58</c:v>
                </c:pt>
                <c:pt idx="291">
                  <c:v>59.25</c:v>
                </c:pt>
                <c:pt idx="292">
                  <c:v>59.58</c:v>
                </c:pt>
                <c:pt idx="293">
                  <c:v>60.75</c:v>
                </c:pt>
                <c:pt idx="294">
                  <c:v>59.5</c:v>
                </c:pt>
                <c:pt idx="295">
                  <c:v>59</c:v>
                </c:pt>
                <c:pt idx="296">
                  <c:v>57.5</c:v>
                </c:pt>
                <c:pt idx="297">
                  <c:v>56.25</c:v>
                </c:pt>
                <c:pt idx="298">
                  <c:v>55.33</c:v>
                </c:pt>
                <c:pt idx="299">
                  <c:v>55.3</c:v>
                </c:pt>
                <c:pt idx="300">
                  <c:v>55.08</c:v>
                </c:pt>
                <c:pt idx="301">
                  <c:v>52.37</c:v>
                </c:pt>
                <c:pt idx="302">
                  <c:v>52</c:v>
                </c:pt>
                <c:pt idx="303">
                  <c:v>53.17</c:v>
                </c:pt>
                <c:pt idx="304">
                  <c:v>52.190000000000012</c:v>
                </c:pt>
                <c:pt idx="305">
                  <c:v>52.75</c:v>
                </c:pt>
                <c:pt idx="306">
                  <c:v>51</c:v>
                </c:pt>
                <c:pt idx="307">
                  <c:v>48.5</c:v>
                </c:pt>
                <c:pt idx="308">
                  <c:v>50.28</c:v>
                </c:pt>
                <c:pt idx="309">
                  <c:v>50.58</c:v>
                </c:pt>
                <c:pt idx="310">
                  <c:v>47.17</c:v>
                </c:pt>
                <c:pt idx="311">
                  <c:v>46</c:v>
                </c:pt>
                <c:pt idx="312">
                  <c:v>45.92</c:v>
                </c:pt>
                <c:pt idx="313">
                  <c:v>45.92</c:v>
                </c:pt>
                <c:pt idx="314">
                  <c:v>45.83</c:v>
                </c:pt>
                <c:pt idx="315">
                  <c:v>46.67</c:v>
                </c:pt>
                <c:pt idx="316">
                  <c:v>47.92</c:v>
                </c:pt>
                <c:pt idx="317">
                  <c:v>46.75</c:v>
                </c:pt>
                <c:pt idx="318">
                  <c:v>46.08</c:v>
                </c:pt>
                <c:pt idx="319">
                  <c:v>45.25</c:v>
                </c:pt>
                <c:pt idx="320">
                  <c:v>47.25</c:v>
                </c:pt>
                <c:pt idx="321">
                  <c:v>47.58</c:v>
                </c:pt>
                <c:pt idx="322">
                  <c:v>47.5</c:v>
                </c:pt>
                <c:pt idx="323">
                  <c:v>49.13</c:v>
                </c:pt>
                <c:pt idx="324">
                  <c:v>48.3</c:v>
                </c:pt>
                <c:pt idx="325">
                  <c:v>48</c:v>
                </c:pt>
                <c:pt idx="326">
                  <c:v>46.92</c:v>
                </c:pt>
                <c:pt idx="327">
                  <c:v>45.42</c:v>
                </c:pt>
                <c:pt idx="328">
                  <c:v>47.58</c:v>
                </c:pt>
                <c:pt idx="329">
                  <c:v>47.17</c:v>
                </c:pt>
                <c:pt idx="330">
                  <c:v>47.78</c:v>
                </c:pt>
                <c:pt idx="331">
                  <c:v>46.77</c:v>
                </c:pt>
                <c:pt idx="332">
                  <c:v>46.7</c:v>
                </c:pt>
                <c:pt idx="333">
                  <c:v>46.52</c:v>
                </c:pt>
                <c:pt idx="334">
                  <c:v>46.6</c:v>
                </c:pt>
                <c:pt idx="335">
                  <c:v>46.92</c:v>
                </c:pt>
                <c:pt idx="336">
                  <c:v>45.75</c:v>
                </c:pt>
                <c:pt idx="337">
                  <c:v>45.75</c:v>
                </c:pt>
                <c:pt idx="338">
                  <c:v>46.33</c:v>
                </c:pt>
                <c:pt idx="339">
                  <c:v>46.58</c:v>
                </c:pt>
                <c:pt idx="340">
                  <c:v>45.05</c:v>
                </c:pt>
                <c:pt idx="341">
                  <c:v>43.33</c:v>
                </c:pt>
                <c:pt idx="342">
                  <c:v>42.75</c:v>
                </c:pt>
                <c:pt idx="343">
                  <c:v>42.25</c:v>
                </c:pt>
                <c:pt idx="344">
                  <c:v>42.2</c:v>
                </c:pt>
                <c:pt idx="345">
                  <c:v>42.63</c:v>
                </c:pt>
                <c:pt idx="346">
                  <c:v>42.83</c:v>
                </c:pt>
                <c:pt idx="347">
                  <c:v>43.5</c:v>
                </c:pt>
                <c:pt idx="348">
                  <c:v>43.83</c:v>
                </c:pt>
                <c:pt idx="349">
                  <c:v>43.55</c:v>
                </c:pt>
                <c:pt idx="350">
                  <c:v>43.75</c:v>
                </c:pt>
                <c:pt idx="351">
                  <c:v>44.58</c:v>
                </c:pt>
                <c:pt idx="352">
                  <c:v>45.08</c:v>
                </c:pt>
                <c:pt idx="353">
                  <c:v>45.53</c:v>
                </c:pt>
                <c:pt idx="354">
                  <c:v>46.17</c:v>
                </c:pt>
                <c:pt idx="355">
                  <c:v>46.85</c:v>
                </c:pt>
                <c:pt idx="356">
                  <c:v>47.88</c:v>
                </c:pt>
                <c:pt idx="357">
                  <c:v>48.17</c:v>
                </c:pt>
                <c:pt idx="358">
                  <c:v>47.5</c:v>
                </c:pt>
                <c:pt idx="359">
                  <c:v>47.13</c:v>
                </c:pt>
                <c:pt idx="360">
                  <c:v>46.25</c:v>
                </c:pt>
                <c:pt idx="361">
                  <c:v>46</c:v>
                </c:pt>
                <c:pt idx="362">
                  <c:v>45.67</c:v>
                </c:pt>
                <c:pt idx="363">
                  <c:v>45.78</c:v>
                </c:pt>
                <c:pt idx="364">
                  <c:v>45.37</c:v>
                </c:pt>
                <c:pt idx="365">
                  <c:v>45.2</c:v>
                </c:pt>
                <c:pt idx="366">
                  <c:v>45.620000000000012</c:v>
                </c:pt>
                <c:pt idx="367">
                  <c:v>46.5</c:v>
                </c:pt>
                <c:pt idx="368">
                  <c:v>46.78</c:v>
                </c:pt>
                <c:pt idx="369">
                  <c:v>48.33</c:v>
                </c:pt>
                <c:pt idx="370">
                  <c:v>50.08</c:v>
                </c:pt>
                <c:pt idx="371">
                  <c:v>50.13</c:v>
                </c:pt>
                <c:pt idx="372">
                  <c:v>49.17</c:v>
                </c:pt>
                <c:pt idx="373">
                  <c:v>50.35</c:v>
                </c:pt>
                <c:pt idx="374">
                  <c:v>50</c:v>
                </c:pt>
                <c:pt idx="375">
                  <c:v>49.75</c:v>
                </c:pt>
                <c:pt idx="376">
                  <c:v>50.28</c:v>
                </c:pt>
                <c:pt idx="377">
                  <c:v>51</c:v>
                </c:pt>
                <c:pt idx="378">
                  <c:v>51.92</c:v>
                </c:pt>
                <c:pt idx="379">
                  <c:v>51.620000000000012</c:v>
                </c:pt>
                <c:pt idx="380">
                  <c:v>51.53</c:v>
                </c:pt>
                <c:pt idx="381">
                  <c:v>50.37</c:v>
                </c:pt>
                <c:pt idx="382">
                  <c:v>48.87</c:v>
                </c:pt>
                <c:pt idx="383">
                  <c:v>47.83</c:v>
                </c:pt>
                <c:pt idx="384">
                  <c:v>46.620000000000012</c:v>
                </c:pt>
                <c:pt idx="385">
                  <c:v>45.13</c:v>
                </c:pt>
                <c:pt idx="386">
                  <c:v>46</c:v>
                </c:pt>
                <c:pt idx="387">
                  <c:v>46.25</c:v>
                </c:pt>
                <c:pt idx="388">
                  <c:v>47.38</c:v>
                </c:pt>
                <c:pt idx="389">
                  <c:v>48.17</c:v>
                </c:pt>
                <c:pt idx="390">
                  <c:v>46.83</c:v>
                </c:pt>
                <c:pt idx="391">
                  <c:v>46.67</c:v>
                </c:pt>
                <c:pt idx="392">
                  <c:v>45.33</c:v>
                </c:pt>
                <c:pt idx="393">
                  <c:v>45.2</c:v>
                </c:pt>
                <c:pt idx="394">
                  <c:v>45.38</c:v>
                </c:pt>
                <c:pt idx="395">
                  <c:v>45.67</c:v>
                </c:pt>
                <c:pt idx="396">
                  <c:v>44.5</c:v>
                </c:pt>
                <c:pt idx="397">
                  <c:v>45</c:v>
                </c:pt>
                <c:pt idx="398">
                  <c:v>45</c:v>
                </c:pt>
                <c:pt idx="399">
                  <c:v>44.33</c:v>
                </c:pt>
                <c:pt idx="400">
                  <c:v>44.5</c:v>
                </c:pt>
                <c:pt idx="401">
                  <c:v>43.720000000000013</c:v>
                </c:pt>
                <c:pt idx="402">
                  <c:v>44</c:v>
                </c:pt>
                <c:pt idx="403">
                  <c:v>44.33</c:v>
                </c:pt>
                <c:pt idx="404">
                  <c:v>45.08</c:v>
                </c:pt>
                <c:pt idx="405">
                  <c:v>45.75</c:v>
                </c:pt>
                <c:pt idx="406">
                  <c:v>45.67</c:v>
                </c:pt>
                <c:pt idx="407">
                  <c:v>44.83</c:v>
                </c:pt>
                <c:pt idx="408">
                  <c:v>44.67</c:v>
                </c:pt>
                <c:pt idx="409">
                  <c:v>44.92</c:v>
                </c:pt>
                <c:pt idx="410">
                  <c:v>44.58</c:v>
                </c:pt>
                <c:pt idx="411">
                  <c:v>44.83</c:v>
                </c:pt>
                <c:pt idx="412">
                  <c:v>45.5</c:v>
                </c:pt>
                <c:pt idx="413">
                  <c:v>45.58</c:v>
                </c:pt>
                <c:pt idx="414">
                  <c:v>46.05</c:v>
                </c:pt>
                <c:pt idx="415">
                  <c:v>46.13</c:v>
                </c:pt>
                <c:pt idx="416">
                  <c:v>46.1</c:v>
                </c:pt>
                <c:pt idx="417">
                  <c:v>45.75</c:v>
                </c:pt>
                <c:pt idx="418">
                  <c:v>45.95</c:v>
                </c:pt>
                <c:pt idx="419">
                  <c:v>45.83</c:v>
                </c:pt>
                <c:pt idx="420">
                  <c:v>45.68</c:v>
                </c:pt>
                <c:pt idx="421">
                  <c:v>45.88</c:v>
                </c:pt>
                <c:pt idx="422">
                  <c:v>45.63</c:v>
                </c:pt>
                <c:pt idx="423">
                  <c:v>45.75</c:v>
                </c:pt>
                <c:pt idx="424">
                  <c:v>45.5</c:v>
                </c:pt>
                <c:pt idx="425">
                  <c:v>45.33</c:v>
                </c:pt>
                <c:pt idx="426">
                  <c:v>45.08</c:v>
                </c:pt>
                <c:pt idx="427">
                  <c:v>44.87</c:v>
                </c:pt>
                <c:pt idx="428">
                  <c:v>44.720000000000013</c:v>
                </c:pt>
                <c:pt idx="429">
                  <c:v>44.32</c:v>
                </c:pt>
                <c:pt idx="430">
                  <c:v>43.730000000000011</c:v>
                </c:pt>
                <c:pt idx="431">
                  <c:v>43.43</c:v>
                </c:pt>
                <c:pt idx="432">
                  <c:v>44.3</c:v>
                </c:pt>
                <c:pt idx="433">
                  <c:v>44.43</c:v>
                </c:pt>
                <c:pt idx="434">
                  <c:v>44.33</c:v>
                </c:pt>
                <c:pt idx="435">
                  <c:v>43.92</c:v>
                </c:pt>
                <c:pt idx="436">
                  <c:v>43.75</c:v>
                </c:pt>
                <c:pt idx="437">
                  <c:v>43.67</c:v>
                </c:pt>
                <c:pt idx="438">
                  <c:v>43.67</c:v>
                </c:pt>
                <c:pt idx="439">
                  <c:v>44.13</c:v>
                </c:pt>
                <c:pt idx="440">
                  <c:v>44.25</c:v>
                </c:pt>
                <c:pt idx="441">
                  <c:v>44.42</c:v>
                </c:pt>
                <c:pt idx="442">
                  <c:v>44.03</c:v>
                </c:pt>
                <c:pt idx="443">
                  <c:v>44.220000000000013</c:v>
                </c:pt>
                <c:pt idx="444">
                  <c:v>45.55</c:v>
                </c:pt>
                <c:pt idx="445">
                  <c:v>46</c:v>
                </c:pt>
                <c:pt idx="446">
                  <c:v>45.55</c:v>
                </c:pt>
                <c:pt idx="447">
                  <c:v>46.1</c:v>
                </c:pt>
                <c:pt idx="448">
                  <c:v>46.58</c:v>
                </c:pt>
                <c:pt idx="449">
                  <c:v>47.2</c:v>
                </c:pt>
                <c:pt idx="450">
                  <c:v>48.42</c:v>
                </c:pt>
                <c:pt idx="451">
                  <c:v>49.33</c:v>
                </c:pt>
                <c:pt idx="452">
                  <c:v>49.53</c:v>
                </c:pt>
                <c:pt idx="453">
                  <c:v>49.07</c:v>
                </c:pt>
                <c:pt idx="454">
                  <c:v>49.25</c:v>
                </c:pt>
                <c:pt idx="455">
                  <c:v>50.7</c:v>
                </c:pt>
                <c:pt idx="456">
                  <c:v>50.33</c:v>
                </c:pt>
                <c:pt idx="457">
                  <c:v>49.83</c:v>
                </c:pt>
                <c:pt idx="458">
                  <c:v>49.97</c:v>
                </c:pt>
                <c:pt idx="459">
                  <c:v>50.32</c:v>
                </c:pt>
                <c:pt idx="460">
                  <c:v>51.28</c:v>
                </c:pt>
                <c:pt idx="461">
                  <c:v>50.93</c:v>
                </c:pt>
                <c:pt idx="462">
                  <c:v>50.87</c:v>
                </c:pt>
                <c:pt idx="463">
                  <c:v>52.05</c:v>
                </c:pt>
                <c:pt idx="464">
                  <c:v>52.45</c:v>
                </c:pt>
                <c:pt idx="465">
                  <c:v>52.05</c:v>
                </c:pt>
                <c:pt idx="466">
                  <c:v>53.67</c:v>
                </c:pt>
                <c:pt idx="467">
                  <c:v>53.83</c:v>
                </c:pt>
                <c:pt idx="468">
                  <c:v>53.92</c:v>
                </c:pt>
                <c:pt idx="469">
                  <c:v>53.720000000000013</c:v>
                </c:pt>
                <c:pt idx="470">
                  <c:v>53.7</c:v>
                </c:pt>
                <c:pt idx="471">
                  <c:v>53.08</c:v>
                </c:pt>
                <c:pt idx="472">
                  <c:v>51.92</c:v>
                </c:pt>
                <c:pt idx="473">
                  <c:v>50.83</c:v>
                </c:pt>
                <c:pt idx="474">
                  <c:v>50.3</c:v>
                </c:pt>
                <c:pt idx="475">
                  <c:v>50.38</c:v>
                </c:pt>
                <c:pt idx="476">
                  <c:v>50</c:v>
                </c:pt>
                <c:pt idx="477">
                  <c:v>49.17</c:v>
                </c:pt>
                <c:pt idx="478">
                  <c:v>48.25</c:v>
                </c:pt>
                <c:pt idx="479">
                  <c:v>48.57</c:v>
                </c:pt>
                <c:pt idx="480">
                  <c:v>48.38</c:v>
                </c:pt>
                <c:pt idx="481">
                  <c:v>48.25</c:v>
                </c:pt>
                <c:pt idx="482">
                  <c:v>47.42</c:v>
                </c:pt>
                <c:pt idx="483">
                  <c:v>47.68</c:v>
                </c:pt>
                <c:pt idx="484">
                  <c:v>46.75</c:v>
                </c:pt>
                <c:pt idx="485">
                  <c:v>45.5</c:v>
                </c:pt>
                <c:pt idx="486">
                  <c:v>44.42</c:v>
                </c:pt>
                <c:pt idx="487">
                  <c:v>44.02</c:v>
                </c:pt>
                <c:pt idx="488">
                  <c:v>44.48</c:v>
                </c:pt>
                <c:pt idx="489">
                  <c:v>44.6</c:v>
                </c:pt>
                <c:pt idx="490">
                  <c:v>44.08</c:v>
                </c:pt>
                <c:pt idx="491">
                  <c:v>44.42</c:v>
                </c:pt>
                <c:pt idx="492">
                  <c:v>44.57</c:v>
                </c:pt>
                <c:pt idx="493">
                  <c:v>44.38</c:v>
                </c:pt>
                <c:pt idx="494">
                  <c:v>47.78</c:v>
                </c:pt>
                <c:pt idx="495">
                  <c:v>48.35</c:v>
                </c:pt>
                <c:pt idx="496">
                  <c:v>48.35</c:v>
                </c:pt>
                <c:pt idx="497">
                  <c:v>46.3</c:v>
                </c:pt>
                <c:pt idx="498">
                  <c:v>46.25</c:v>
                </c:pt>
                <c:pt idx="499">
                  <c:v>45.83</c:v>
                </c:pt>
                <c:pt idx="500">
                  <c:v>45.77</c:v>
                </c:pt>
                <c:pt idx="501">
                  <c:v>45.68</c:v>
                </c:pt>
                <c:pt idx="502">
                  <c:v>46.230000000000011</c:v>
                </c:pt>
                <c:pt idx="503">
                  <c:v>46.55</c:v>
                </c:pt>
                <c:pt idx="504">
                  <c:v>45.83</c:v>
                </c:pt>
                <c:pt idx="505">
                  <c:v>46.63</c:v>
                </c:pt>
                <c:pt idx="506">
                  <c:v>46.83</c:v>
                </c:pt>
                <c:pt idx="507">
                  <c:v>46.98</c:v>
                </c:pt>
                <c:pt idx="508">
                  <c:v>47.67</c:v>
                </c:pt>
                <c:pt idx="509">
                  <c:v>48</c:v>
                </c:pt>
                <c:pt idx="510">
                  <c:v>48.25</c:v>
                </c:pt>
                <c:pt idx="511">
                  <c:v>48.08</c:v>
                </c:pt>
                <c:pt idx="512">
                  <c:v>47.95</c:v>
                </c:pt>
                <c:pt idx="513">
                  <c:v>47.6</c:v>
                </c:pt>
                <c:pt idx="514">
                  <c:v>47.78</c:v>
                </c:pt>
                <c:pt idx="515">
                  <c:v>47.78</c:v>
                </c:pt>
                <c:pt idx="516">
                  <c:v>48.35</c:v>
                </c:pt>
                <c:pt idx="517">
                  <c:v>49.25</c:v>
                </c:pt>
                <c:pt idx="518">
                  <c:v>49.35</c:v>
                </c:pt>
                <c:pt idx="519">
                  <c:v>49.1</c:v>
                </c:pt>
                <c:pt idx="520">
                  <c:v>51.220000000000013</c:v>
                </c:pt>
                <c:pt idx="521">
                  <c:v>55.5</c:v>
                </c:pt>
                <c:pt idx="522">
                  <c:v>57.5</c:v>
                </c:pt>
                <c:pt idx="523">
                  <c:v>58.7</c:v>
                </c:pt>
                <c:pt idx="524">
                  <c:v>58.03</c:v>
                </c:pt>
                <c:pt idx="525">
                  <c:v>56.47</c:v>
                </c:pt>
                <c:pt idx="526">
                  <c:v>54.78</c:v>
                </c:pt>
                <c:pt idx="527">
                  <c:v>54.47</c:v>
                </c:pt>
                <c:pt idx="528">
                  <c:v>53.97</c:v>
                </c:pt>
                <c:pt idx="529">
                  <c:v>53.68</c:v>
                </c:pt>
                <c:pt idx="530">
                  <c:v>54</c:v>
                </c:pt>
                <c:pt idx="531">
                  <c:v>53.07</c:v>
                </c:pt>
                <c:pt idx="532">
                  <c:v>52.5</c:v>
                </c:pt>
                <c:pt idx="533">
                  <c:v>51.95</c:v>
                </c:pt>
                <c:pt idx="534">
                  <c:v>51.45</c:v>
                </c:pt>
                <c:pt idx="535">
                  <c:v>50.57</c:v>
                </c:pt>
                <c:pt idx="536">
                  <c:v>51.57</c:v>
                </c:pt>
                <c:pt idx="537">
                  <c:v>52.37</c:v>
                </c:pt>
                <c:pt idx="538">
                  <c:v>53.17</c:v>
                </c:pt>
                <c:pt idx="539">
                  <c:v>53.33</c:v>
                </c:pt>
                <c:pt idx="540">
                  <c:v>53.37</c:v>
                </c:pt>
                <c:pt idx="541">
                  <c:v>53.230000000000011</c:v>
                </c:pt>
                <c:pt idx="542">
                  <c:v>52.63</c:v>
                </c:pt>
                <c:pt idx="543">
                  <c:v>50.88</c:v>
                </c:pt>
                <c:pt idx="544">
                  <c:v>50.53</c:v>
                </c:pt>
                <c:pt idx="545">
                  <c:v>50.43</c:v>
                </c:pt>
                <c:pt idx="546">
                  <c:v>50.28</c:v>
                </c:pt>
                <c:pt idx="547">
                  <c:v>49.75</c:v>
                </c:pt>
                <c:pt idx="548">
                  <c:v>49.42</c:v>
                </c:pt>
                <c:pt idx="549">
                  <c:v>49.38</c:v>
                </c:pt>
                <c:pt idx="550">
                  <c:v>49.75</c:v>
                </c:pt>
                <c:pt idx="551">
                  <c:v>49.88</c:v>
                </c:pt>
                <c:pt idx="552">
                  <c:v>50.83</c:v>
                </c:pt>
                <c:pt idx="553">
                  <c:v>52.08</c:v>
                </c:pt>
                <c:pt idx="554">
                  <c:v>52.120000000000012</c:v>
                </c:pt>
                <c:pt idx="555">
                  <c:v>53.2</c:v>
                </c:pt>
                <c:pt idx="556">
                  <c:v>53.53</c:v>
                </c:pt>
                <c:pt idx="557">
                  <c:v>54.4</c:v>
                </c:pt>
                <c:pt idx="558">
                  <c:v>54.75</c:v>
                </c:pt>
                <c:pt idx="559">
                  <c:v>54.48</c:v>
                </c:pt>
                <c:pt idx="560">
                  <c:v>53.13</c:v>
                </c:pt>
                <c:pt idx="561">
                  <c:v>52.25</c:v>
                </c:pt>
                <c:pt idx="562">
                  <c:v>52.3</c:v>
                </c:pt>
                <c:pt idx="563">
                  <c:v>51.63</c:v>
                </c:pt>
                <c:pt idx="564">
                  <c:v>51.47</c:v>
                </c:pt>
                <c:pt idx="565">
                  <c:v>52.5</c:v>
                </c:pt>
                <c:pt idx="566">
                  <c:v>53.67</c:v>
                </c:pt>
                <c:pt idx="567">
                  <c:v>53.620000000000012</c:v>
                </c:pt>
                <c:pt idx="568">
                  <c:v>53.78</c:v>
                </c:pt>
                <c:pt idx="569">
                  <c:v>54.3</c:v>
                </c:pt>
                <c:pt idx="570">
                  <c:v>54.49</c:v>
                </c:pt>
                <c:pt idx="571">
                  <c:v>54.53</c:v>
                </c:pt>
                <c:pt idx="572">
                  <c:v>54.67</c:v>
                </c:pt>
                <c:pt idx="573">
                  <c:v>57.75</c:v>
                </c:pt>
                <c:pt idx="574">
                  <c:v>57.65</c:v>
                </c:pt>
                <c:pt idx="575">
                  <c:v>56.81</c:v>
                </c:pt>
                <c:pt idx="576">
                  <c:v>56.58</c:v>
                </c:pt>
                <c:pt idx="577">
                  <c:v>55.660000000000011</c:v>
                </c:pt>
                <c:pt idx="578">
                  <c:v>55.54</c:v>
                </c:pt>
                <c:pt idx="579">
                  <c:v>55.39</c:v>
                </c:pt>
                <c:pt idx="580">
                  <c:v>55.160000000000011</c:v>
                </c:pt>
                <c:pt idx="581">
                  <c:v>55.15</c:v>
                </c:pt>
                <c:pt idx="582">
                  <c:v>56</c:v>
                </c:pt>
                <c:pt idx="583">
                  <c:v>56.220000000000013</c:v>
                </c:pt>
                <c:pt idx="584">
                  <c:v>56.9</c:v>
                </c:pt>
                <c:pt idx="585">
                  <c:v>57.47</c:v>
                </c:pt>
                <c:pt idx="586">
                  <c:v>58.25</c:v>
                </c:pt>
                <c:pt idx="587">
                  <c:v>58.53</c:v>
                </c:pt>
                <c:pt idx="588">
                  <c:v>58.83</c:v>
                </c:pt>
                <c:pt idx="589">
                  <c:v>58.620000000000012</c:v>
                </c:pt>
                <c:pt idx="590">
                  <c:v>58.08</c:v>
                </c:pt>
                <c:pt idx="591">
                  <c:v>57.220000000000013</c:v>
                </c:pt>
                <c:pt idx="592">
                  <c:v>56.85</c:v>
                </c:pt>
                <c:pt idx="593">
                  <c:v>57.67</c:v>
                </c:pt>
                <c:pt idx="594">
                  <c:v>57.97</c:v>
                </c:pt>
                <c:pt idx="595">
                  <c:v>58.25</c:v>
                </c:pt>
                <c:pt idx="596">
                  <c:v>59.55</c:v>
                </c:pt>
                <c:pt idx="597">
                  <c:v>61.3</c:v>
                </c:pt>
                <c:pt idx="598">
                  <c:v>60.82</c:v>
                </c:pt>
                <c:pt idx="599">
                  <c:v>60.32</c:v>
                </c:pt>
                <c:pt idx="600">
                  <c:v>61.42</c:v>
                </c:pt>
                <c:pt idx="601">
                  <c:v>62.5</c:v>
                </c:pt>
                <c:pt idx="602">
                  <c:v>63.25</c:v>
                </c:pt>
                <c:pt idx="603">
                  <c:v>64.22</c:v>
                </c:pt>
                <c:pt idx="604">
                  <c:v>63.08</c:v>
                </c:pt>
                <c:pt idx="605">
                  <c:v>62.83</c:v>
                </c:pt>
                <c:pt idx="606">
                  <c:v>63.1</c:v>
                </c:pt>
                <c:pt idx="607">
                  <c:v>62.92</c:v>
                </c:pt>
                <c:pt idx="608">
                  <c:v>62.58</c:v>
                </c:pt>
                <c:pt idx="609">
                  <c:v>62.95</c:v>
                </c:pt>
                <c:pt idx="610">
                  <c:v>63.52</c:v>
                </c:pt>
                <c:pt idx="611">
                  <c:v>63.32</c:v>
                </c:pt>
                <c:pt idx="612">
                  <c:v>62.120000000000012</c:v>
                </c:pt>
                <c:pt idx="613">
                  <c:v>61.63</c:v>
                </c:pt>
                <c:pt idx="614">
                  <c:v>60.55</c:v>
                </c:pt>
                <c:pt idx="615">
                  <c:v>59.78</c:v>
                </c:pt>
                <c:pt idx="616">
                  <c:v>60.33</c:v>
                </c:pt>
                <c:pt idx="617">
                  <c:v>61.63</c:v>
                </c:pt>
                <c:pt idx="618">
                  <c:v>61.63</c:v>
                </c:pt>
                <c:pt idx="619">
                  <c:v>60.75</c:v>
                </c:pt>
                <c:pt idx="620">
                  <c:v>60.25</c:v>
                </c:pt>
                <c:pt idx="621">
                  <c:v>60.2</c:v>
                </c:pt>
                <c:pt idx="622">
                  <c:v>59.42</c:v>
                </c:pt>
                <c:pt idx="623">
                  <c:v>59.5</c:v>
                </c:pt>
                <c:pt idx="624">
                  <c:v>58.9</c:v>
                </c:pt>
                <c:pt idx="625">
                  <c:v>59.33</c:v>
                </c:pt>
                <c:pt idx="626">
                  <c:v>59.87</c:v>
                </c:pt>
                <c:pt idx="627">
                  <c:v>61.2</c:v>
                </c:pt>
                <c:pt idx="628">
                  <c:v>61.8</c:v>
                </c:pt>
                <c:pt idx="629">
                  <c:v>62.08</c:v>
                </c:pt>
                <c:pt idx="630">
                  <c:v>62.17</c:v>
                </c:pt>
                <c:pt idx="631">
                  <c:v>61.82</c:v>
                </c:pt>
                <c:pt idx="632">
                  <c:v>62.720000000000013</c:v>
                </c:pt>
                <c:pt idx="633">
                  <c:v>63.05</c:v>
                </c:pt>
                <c:pt idx="634">
                  <c:v>62.53</c:v>
                </c:pt>
                <c:pt idx="635">
                  <c:v>62.8</c:v>
                </c:pt>
                <c:pt idx="636">
                  <c:v>61.92</c:v>
                </c:pt>
                <c:pt idx="637">
                  <c:v>61.620000000000012</c:v>
                </c:pt>
                <c:pt idx="638">
                  <c:v>60.720000000000013</c:v>
                </c:pt>
                <c:pt idx="639">
                  <c:v>59.42</c:v>
                </c:pt>
                <c:pt idx="640">
                  <c:v>59.15</c:v>
                </c:pt>
                <c:pt idx="641">
                  <c:v>60.07</c:v>
                </c:pt>
                <c:pt idx="642">
                  <c:v>62.5</c:v>
                </c:pt>
                <c:pt idx="643">
                  <c:v>62.2</c:v>
                </c:pt>
                <c:pt idx="644">
                  <c:v>62.9</c:v>
                </c:pt>
                <c:pt idx="645">
                  <c:v>63.05</c:v>
                </c:pt>
                <c:pt idx="646">
                  <c:v>62.43</c:v>
                </c:pt>
                <c:pt idx="647">
                  <c:v>62.65</c:v>
                </c:pt>
                <c:pt idx="648">
                  <c:v>62.45</c:v>
                </c:pt>
                <c:pt idx="649">
                  <c:v>62.82</c:v>
                </c:pt>
                <c:pt idx="650">
                  <c:v>63.230000000000011</c:v>
                </c:pt>
                <c:pt idx="651">
                  <c:v>62.92</c:v>
                </c:pt>
                <c:pt idx="652">
                  <c:v>63.3</c:v>
                </c:pt>
                <c:pt idx="653">
                  <c:v>63.75</c:v>
                </c:pt>
                <c:pt idx="654">
                  <c:v>64.42</c:v>
                </c:pt>
                <c:pt idx="655">
                  <c:v>64.03</c:v>
                </c:pt>
                <c:pt idx="656">
                  <c:v>64.5</c:v>
                </c:pt>
                <c:pt idx="657">
                  <c:v>65.02</c:v>
                </c:pt>
                <c:pt idx="658">
                  <c:v>65.61999999999999</c:v>
                </c:pt>
                <c:pt idx="659">
                  <c:v>67.149999999999991</c:v>
                </c:pt>
                <c:pt idx="660">
                  <c:v>67.3</c:v>
                </c:pt>
                <c:pt idx="661">
                  <c:v>67.08</c:v>
                </c:pt>
                <c:pt idx="662">
                  <c:v>66.75</c:v>
                </c:pt>
                <c:pt idx="663">
                  <c:v>67.08</c:v>
                </c:pt>
                <c:pt idx="664">
                  <c:v>67.25</c:v>
                </c:pt>
                <c:pt idx="665">
                  <c:v>68.08</c:v>
                </c:pt>
                <c:pt idx="666">
                  <c:v>68.95</c:v>
                </c:pt>
                <c:pt idx="667">
                  <c:v>68.849999999999994</c:v>
                </c:pt>
                <c:pt idx="668">
                  <c:v>70.75</c:v>
                </c:pt>
                <c:pt idx="669">
                  <c:v>70.86999999999999</c:v>
                </c:pt>
                <c:pt idx="670">
                  <c:v>70.33</c:v>
                </c:pt>
                <c:pt idx="671">
                  <c:v>69.430000000000007</c:v>
                </c:pt>
                <c:pt idx="672">
                  <c:v>68.819999999999993</c:v>
                </c:pt>
                <c:pt idx="673">
                  <c:v>67.849999999999994</c:v>
                </c:pt>
                <c:pt idx="674">
                  <c:v>67.97</c:v>
                </c:pt>
                <c:pt idx="675">
                  <c:v>67.27</c:v>
                </c:pt>
                <c:pt idx="676">
                  <c:v>66.849999999999994</c:v>
                </c:pt>
                <c:pt idx="677">
                  <c:v>66.400000000000006</c:v>
                </c:pt>
                <c:pt idx="678">
                  <c:v>65.7</c:v>
                </c:pt>
                <c:pt idx="679">
                  <c:v>65.05</c:v>
                </c:pt>
                <c:pt idx="680">
                  <c:v>64.42</c:v>
                </c:pt>
                <c:pt idx="681">
                  <c:v>62.4</c:v>
                </c:pt>
                <c:pt idx="682">
                  <c:v>60.87</c:v>
                </c:pt>
                <c:pt idx="683">
                  <c:v>60.05</c:v>
                </c:pt>
                <c:pt idx="684">
                  <c:v>61.42</c:v>
                </c:pt>
                <c:pt idx="685">
                  <c:v>61.98</c:v>
                </c:pt>
                <c:pt idx="686">
                  <c:v>62.27</c:v>
                </c:pt>
                <c:pt idx="687">
                  <c:v>61.98</c:v>
                </c:pt>
                <c:pt idx="688">
                  <c:v>61.48</c:v>
                </c:pt>
                <c:pt idx="689">
                  <c:v>61.65</c:v>
                </c:pt>
                <c:pt idx="690">
                  <c:v>61.78</c:v>
                </c:pt>
                <c:pt idx="691">
                  <c:v>60.92</c:v>
                </c:pt>
                <c:pt idx="692">
                  <c:v>59.7</c:v>
                </c:pt>
                <c:pt idx="693">
                  <c:v>59.03</c:v>
                </c:pt>
                <c:pt idx="694">
                  <c:v>59.17</c:v>
                </c:pt>
                <c:pt idx="695">
                  <c:v>59.620000000000012</c:v>
                </c:pt>
                <c:pt idx="696">
                  <c:v>59.63</c:v>
                </c:pt>
                <c:pt idx="697">
                  <c:v>57.87</c:v>
                </c:pt>
                <c:pt idx="698">
                  <c:v>58.02</c:v>
                </c:pt>
                <c:pt idx="699">
                  <c:v>58.82</c:v>
                </c:pt>
                <c:pt idx="700">
                  <c:v>58.83</c:v>
                </c:pt>
                <c:pt idx="701">
                  <c:v>60.03</c:v>
                </c:pt>
                <c:pt idx="702">
                  <c:v>61.5</c:v>
                </c:pt>
                <c:pt idx="703">
                  <c:v>62.42</c:v>
                </c:pt>
                <c:pt idx="704">
                  <c:v>63</c:v>
                </c:pt>
                <c:pt idx="705">
                  <c:v>62.95</c:v>
                </c:pt>
                <c:pt idx="706">
                  <c:v>63.83</c:v>
                </c:pt>
                <c:pt idx="707">
                  <c:v>63.95</c:v>
                </c:pt>
                <c:pt idx="708">
                  <c:v>63.83</c:v>
                </c:pt>
                <c:pt idx="709">
                  <c:v>63.58</c:v>
                </c:pt>
                <c:pt idx="710">
                  <c:v>62.43</c:v>
                </c:pt>
                <c:pt idx="711">
                  <c:v>62.75</c:v>
                </c:pt>
                <c:pt idx="712">
                  <c:v>63.08</c:v>
                </c:pt>
                <c:pt idx="713">
                  <c:v>61.8</c:v>
                </c:pt>
                <c:pt idx="714">
                  <c:v>62.05</c:v>
                </c:pt>
                <c:pt idx="715">
                  <c:v>62.120000000000012</c:v>
                </c:pt>
                <c:pt idx="716">
                  <c:v>61.88</c:v>
                </c:pt>
                <c:pt idx="717">
                  <c:v>61.75</c:v>
                </c:pt>
                <c:pt idx="718">
                  <c:v>61.92</c:v>
                </c:pt>
                <c:pt idx="719">
                  <c:v>61.8</c:v>
                </c:pt>
                <c:pt idx="720">
                  <c:v>62.58</c:v>
                </c:pt>
                <c:pt idx="721">
                  <c:v>62.05</c:v>
                </c:pt>
                <c:pt idx="722">
                  <c:v>62.77</c:v>
                </c:pt>
                <c:pt idx="723">
                  <c:v>63</c:v>
                </c:pt>
                <c:pt idx="724">
                  <c:v>63.43</c:v>
                </c:pt>
                <c:pt idx="725">
                  <c:v>64.38</c:v>
                </c:pt>
                <c:pt idx="726">
                  <c:v>64.669999999999987</c:v>
                </c:pt>
                <c:pt idx="727">
                  <c:v>65.63</c:v>
                </c:pt>
                <c:pt idx="728">
                  <c:v>66.38</c:v>
                </c:pt>
                <c:pt idx="729">
                  <c:v>66.069999999999993</c:v>
                </c:pt>
                <c:pt idx="730">
                  <c:v>66.5</c:v>
                </c:pt>
                <c:pt idx="731">
                  <c:v>66.77</c:v>
                </c:pt>
                <c:pt idx="732">
                  <c:v>66.52</c:v>
                </c:pt>
                <c:pt idx="733">
                  <c:v>66.930000000000007</c:v>
                </c:pt>
                <c:pt idx="734">
                  <c:v>67.03</c:v>
                </c:pt>
                <c:pt idx="735">
                  <c:v>67.03</c:v>
                </c:pt>
                <c:pt idx="736">
                  <c:v>66.22</c:v>
                </c:pt>
                <c:pt idx="737">
                  <c:v>66.8</c:v>
                </c:pt>
                <c:pt idx="738">
                  <c:v>68.23</c:v>
                </c:pt>
                <c:pt idx="739">
                  <c:v>67.47</c:v>
                </c:pt>
                <c:pt idx="740">
                  <c:v>68.069999999999993</c:v>
                </c:pt>
                <c:pt idx="741">
                  <c:v>67.28</c:v>
                </c:pt>
                <c:pt idx="742">
                  <c:v>66.78</c:v>
                </c:pt>
                <c:pt idx="743">
                  <c:v>66.25</c:v>
                </c:pt>
                <c:pt idx="744">
                  <c:v>65.88</c:v>
                </c:pt>
                <c:pt idx="745">
                  <c:v>66.27</c:v>
                </c:pt>
                <c:pt idx="746">
                  <c:v>66.22</c:v>
                </c:pt>
                <c:pt idx="747">
                  <c:v>67.819999999999993</c:v>
                </c:pt>
                <c:pt idx="748">
                  <c:v>67.819999999999993</c:v>
                </c:pt>
                <c:pt idx="749">
                  <c:v>69.45</c:v>
                </c:pt>
                <c:pt idx="750">
                  <c:v>70.53</c:v>
                </c:pt>
                <c:pt idx="751">
                  <c:v>72.649999999999991</c:v>
                </c:pt>
                <c:pt idx="752">
                  <c:v>72.73</c:v>
                </c:pt>
                <c:pt idx="753">
                  <c:v>74.599999999999994</c:v>
                </c:pt>
                <c:pt idx="754">
                  <c:v>75.86999999999999</c:v>
                </c:pt>
                <c:pt idx="755">
                  <c:v>74.75</c:v>
                </c:pt>
                <c:pt idx="756">
                  <c:v>74.3</c:v>
                </c:pt>
                <c:pt idx="757">
                  <c:v>71.95</c:v>
                </c:pt>
                <c:pt idx="758">
                  <c:v>72.42</c:v>
                </c:pt>
                <c:pt idx="759">
                  <c:v>73.11999999999999</c:v>
                </c:pt>
                <c:pt idx="760">
                  <c:v>73.11999999999999</c:v>
                </c:pt>
                <c:pt idx="761">
                  <c:v>72.36999999999999</c:v>
                </c:pt>
                <c:pt idx="762">
                  <c:v>72.61999999999999</c:v>
                </c:pt>
                <c:pt idx="763">
                  <c:v>72.52</c:v>
                </c:pt>
                <c:pt idx="764">
                  <c:v>73.28</c:v>
                </c:pt>
                <c:pt idx="765">
                  <c:v>73.22</c:v>
                </c:pt>
                <c:pt idx="766">
                  <c:v>73.28</c:v>
                </c:pt>
                <c:pt idx="767">
                  <c:v>75.47</c:v>
                </c:pt>
                <c:pt idx="768">
                  <c:v>75.669999999999987</c:v>
                </c:pt>
                <c:pt idx="769">
                  <c:v>75.25</c:v>
                </c:pt>
                <c:pt idx="770">
                  <c:v>76.349999999999994</c:v>
                </c:pt>
                <c:pt idx="771">
                  <c:v>77.88</c:v>
                </c:pt>
                <c:pt idx="772">
                  <c:v>78.53</c:v>
                </c:pt>
                <c:pt idx="773">
                  <c:v>79.98</c:v>
                </c:pt>
                <c:pt idx="774">
                  <c:v>83.45</c:v>
                </c:pt>
                <c:pt idx="775">
                  <c:v>81.77</c:v>
                </c:pt>
                <c:pt idx="776">
                  <c:v>78.819999999999993</c:v>
                </c:pt>
                <c:pt idx="777">
                  <c:v>78.319999999999993</c:v>
                </c:pt>
                <c:pt idx="778">
                  <c:v>78.75</c:v>
                </c:pt>
                <c:pt idx="779">
                  <c:v>78.099999999999994</c:v>
                </c:pt>
                <c:pt idx="780">
                  <c:v>76.75</c:v>
                </c:pt>
                <c:pt idx="781">
                  <c:v>75.5</c:v>
                </c:pt>
                <c:pt idx="782">
                  <c:v>74.819999999999993</c:v>
                </c:pt>
                <c:pt idx="783">
                  <c:v>75.23</c:v>
                </c:pt>
                <c:pt idx="784">
                  <c:v>75.25</c:v>
                </c:pt>
                <c:pt idx="785">
                  <c:v>75.52</c:v>
                </c:pt>
                <c:pt idx="786">
                  <c:v>74.27</c:v>
                </c:pt>
                <c:pt idx="787">
                  <c:v>72.149999999999991</c:v>
                </c:pt>
                <c:pt idx="788">
                  <c:v>72.599999999999994</c:v>
                </c:pt>
                <c:pt idx="789">
                  <c:v>73.2</c:v>
                </c:pt>
                <c:pt idx="790">
                  <c:v>73.7</c:v>
                </c:pt>
                <c:pt idx="791">
                  <c:v>73.75</c:v>
                </c:pt>
                <c:pt idx="792">
                  <c:v>75.42</c:v>
                </c:pt>
                <c:pt idx="793">
                  <c:v>75.42</c:v>
                </c:pt>
                <c:pt idx="794">
                  <c:v>75.42</c:v>
                </c:pt>
                <c:pt idx="795">
                  <c:v>77.069999999999993</c:v>
                </c:pt>
                <c:pt idx="796">
                  <c:v>75.27</c:v>
                </c:pt>
                <c:pt idx="797">
                  <c:v>75.63</c:v>
                </c:pt>
                <c:pt idx="798">
                  <c:v>74.8</c:v>
                </c:pt>
                <c:pt idx="799">
                  <c:v>73.45</c:v>
                </c:pt>
                <c:pt idx="800">
                  <c:v>73.45</c:v>
                </c:pt>
                <c:pt idx="801">
                  <c:v>73.45</c:v>
                </c:pt>
                <c:pt idx="802">
                  <c:v>71.33</c:v>
                </c:pt>
                <c:pt idx="803">
                  <c:v>70.679999999999978</c:v>
                </c:pt>
                <c:pt idx="804">
                  <c:v>71.849999999999994</c:v>
                </c:pt>
                <c:pt idx="805">
                  <c:v>70.77</c:v>
                </c:pt>
                <c:pt idx="806">
                  <c:v>70.679999999999978</c:v>
                </c:pt>
                <c:pt idx="807">
                  <c:v>70.75</c:v>
                </c:pt>
                <c:pt idx="808">
                  <c:v>70.149999999999991</c:v>
                </c:pt>
                <c:pt idx="809">
                  <c:v>69.55</c:v>
                </c:pt>
                <c:pt idx="810">
                  <c:v>67.8</c:v>
                </c:pt>
                <c:pt idx="811">
                  <c:v>67.2</c:v>
                </c:pt>
                <c:pt idx="812">
                  <c:v>67.679999999999978</c:v>
                </c:pt>
                <c:pt idx="813">
                  <c:v>68.11999999999999</c:v>
                </c:pt>
                <c:pt idx="814">
                  <c:v>66.47</c:v>
                </c:pt>
                <c:pt idx="815">
                  <c:v>66.72</c:v>
                </c:pt>
                <c:pt idx="816">
                  <c:v>66.27</c:v>
                </c:pt>
                <c:pt idx="817">
                  <c:v>67.400000000000006</c:v>
                </c:pt>
                <c:pt idx="818">
                  <c:v>69.069999999999993</c:v>
                </c:pt>
                <c:pt idx="819">
                  <c:v>70.92</c:v>
                </c:pt>
                <c:pt idx="820">
                  <c:v>71.36999999999999</c:v>
                </c:pt>
                <c:pt idx="821">
                  <c:v>73</c:v>
                </c:pt>
                <c:pt idx="822">
                  <c:v>71.48</c:v>
                </c:pt>
                <c:pt idx="823">
                  <c:v>71.75</c:v>
                </c:pt>
                <c:pt idx="824">
                  <c:v>71.169999999999987</c:v>
                </c:pt>
                <c:pt idx="825">
                  <c:v>71.669999999999987</c:v>
                </c:pt>
                <c:pt idx="826">
                  <c:v>72.28</c:v>
                </c:pt>
                <c:pt idx="827">
                  <c:v>73.92</c:v>
                </c:pt>
                <c:pt idx="828">
                  <c:v>75.33</c:v>
                </c:pt>
                <c:pt idx="829">
                  <c:v>74.319999999999993</c:v>
                </c:pt>
                <c:pt idx="830">
                  <c:v>73.33</c:v>
                </c:pt>
                <c:pt idx="831">
                  <c:v>75.27</c:v>
                </c:pt>
                <c:pt idx="832">
                  <c:v>77.55</c:v>
                </c:pt>
                <c:pt idx="833">
                  <c:v>77.36999999999999</c:v>
                </c:pt>
                <c:pt idx="834">
                  <c:v>77.569999999999993</c:v>
                </c:pt>
                <c:pt idx="835">
                  <c:v>78.430000000000007</c:v>
                </c:pt>
                <c:pt idx="836">
                  <c:v>78.649999999999991</c:v>
                </c:pt>
                <c:pt idx="837">
                  <c:v>76.2</c:v>
                </c:pt>
                <c:pt idx="838">
                  <c:v>76.33</c:v>
                </c:pt>
                <c:pt idx="839">
                  <c:v>77.75</c:v>
                </c:pt>
                <c:pt idx="840">
                  <c:v>77.38</c:v>
                </c:pt>
                <c:pt idx="841">
                  <c:v>77.58</c:v>
                </c:pt>
                <c:pt idx="842">
                  <c:v>77</c:v>
                </c:pt>
                <c:pt idx="843">
                  <c:v>75.3</c:v>
                </c:pt>
                <c:pt idx="844">
                  <c:v>74.13</c:v>
                </c:pt>
                <c:pt idx="845">
                  <c:v>75.05</c:v>
                </c:pt>
                <c:pt idx="846">
                  <c:v>74.22</c:v>
                </c:pt>
                <c:pt idx="847">
                  <c:v>73.73</c:v>
                </c:pt>
                <c:pt idx="848">
                  <c:v>73.73</c:v>
                </c:pt>
                <c:pt idx="849">
                  <c:v>74.73</c:v>
                </c:pt>
                <c:pt idx="850">
                  <c:v>75.569999999999993</c:v>
                </c:pt>
                <c:pt idx="851">
                  <c:v>74.669999999999987</c:v>
                </c:pt>
                <c:pt idx="852">
                  <c:v>75.819999999999993</c:v>
                </c:pt>
                <c:pt idx="853">
                  <c:v>77.33</c:v>
                </c:pt>
                <c:pt idx="854">
                  <c:v>78.47</c:v>
                </c:pt>
                <c:pt idx="855">
                  <c:v>79.13</c:v>
                </c:pt>
                <c:pt idx="856">
                  <c:v>79.669999999999987</c:v>
                </c:pt>
                <c:pt idx="857">
                  <c:v>78.930000000000007</c:v>
                </c:pt>
                <c:pt idx="858">
                  <c:v>78.900000000000006</c:v>
                </c:pt>
                <c:pt idx="859">
                  <c:v>79.33</c:v>
                </c:pt>
                <c:pt idx="860">
                  <c:v>79.5</c:v>
                </c:pt>
                <c:pt idx="861">
                  <c:v>78.11999999999999</c:v>
                </c:pt>
                <c:pt idx="862">
                  <c:v>77.52</c:v>
                </c:pt>
                <c:pt idx="863">
                  <c:v>74.02</c:v>
                </c:pt>
                <c:pt idx="864">
                  <c:v>73.8</c:v>
                </c:pt>
                <c:pt idx="865">
                  <c:v>74.78</c:v>
                </c:pt>
                <c:pt idx="866">
                  <c:v>74.78</c:v>
                </c:pt>
                <c:pt idx="867">
                  <c:v>73.5</c:v>
                </c:pt>
                <c:pt idx="868">
                  <c:v>73.13</c:v>
                </c:pt>
                <c:pt idx="869">
                  <c:v>72.53</c:v>
                </c:pt>
                <c:pt idx="870">
                  <c:v>72.95</c:v>
                </c:pt>
                <c:pt idx="871">
                  <c:v>74.33</c:v>
                </c:pt>
                <c:pt idx="872">
                  <c:v>75.11999999999999</c:v>
                </c:pt>
                <c:pt idx="873">
                  <c:v>75.819999999999993</c:v>
                </c:pt>
                <c:pt idx="874">
                  <c:v>76.98</c:v>
                </c:pt>
                <c:pt idx="875">
                  <c:v>75.069999999999993</c:v>
                </c:pt>
                <c:pt idx="876">
                  <c:v>75.3</c:v>
                </c:pt>
                <c:pt idx="877">
                  <c:v>74.88</c:v>
                </c:pt>
                <c:pt idx="878">
                  <c:v>75.5</c:v>
                </c:pt>
                <c:pt idx="879">
                  <c:v>76.97</c:v>
                </c:pt>
                <c:pt idx="880">
                  <c:v>77.08</c:v>
                </c:pt>
                <c:pt idx="881">
                  <c:v>76.5</c:v>
                </c:pt>
                <c:pt idx="882">
                  <c:v>76.75</c:v>
                </c:pt>
                <c:pt idx="883">
                  <c:v>76.7</c:v>
                </c:pt>
                <c:pt idx="884">
                  <c:v>76.97</c:v>
                </c:pt>
                <c:pt idx="885">
                  <c:v>78.42</c:v>
                </c:pt>
                <c:pt idx="886">
                  <c:v>79.02</c:v>
                </c:pt>
                <c:pt idx="887">
                  <c:v>78.45</c:v>
                </c:pt>
                <c:pt idx="888">
                  <c:v>78.430000000000007</c:v>
                </c:pt>
                <c:pt idx="889">
                  <c:v>79.11999999999999</c:v>
                </c:pt>
                <c:pt idx="890">
                  <c:v>78.83</c:v>
                </c:pt>
                <c:pt idx="891">
                  <c:v>77.36999999999999</c:v>
                </c:pt>
                <c:pt idx="892">
                  <c:v>76.72</c:v>
                </c:pt>
                <c:pt idx="893">
                  <c:v>76.75</c:v>
                </c:pt>
                <c:pt idx="894">
                  <c:v>76.47</c:v>
                </c:pt>
                <c:pt idx="895">
                  <c:v>76.75</c:v>
                </c:pt>
                <c:pt idx="896">
                  <c:v>77.2</c:v>
                </c:pt>
                <c:pt idx="897">
                  <c:v>76.61999999999999</c:v>
                </c:pt>
                <c:pt idx="898">
                  <c:v>76.669999999999987</c:v>
                </c:pt>
                <c:pt idx="899">
                  <c:v>77.05</c:v>
                </c:pt>
                <c:pt idx="900">
                  <c:v>77.55</c:v>
                </c:pt>
                <c:pt idx="901">
                  <c:v>77.8</c:v>
                </c:pt>
                <c:pt idx="902">
                  <c:v>77.63</c:v>
                </c:pt>
                <c:pt idx="903">
                  <c:v>77.169999999999987</c:v>
                </c:pt>
                <c:pt idx="904">
                  <c:v>77.669999999999987</c:v>
                </c:pt>
                <c:pt idx="905">
                  <c:v>77.45</c:v>
                </c:pt>
                <c:pt idx="906">
                  <c:v>77.36999999999999</c:v>
                </c:pt>
                <c:pt idx="907">
                  <c:v>76.95</c:v>
                </c:pt>
                <c:pt idx="908">
                  <c:v>76.430000000000007</c:v>
                </c:pt>
                <c:pt idx="909">
                  <c:v>76.77</c:v>
                </c:pt>
                <c:pt idx="910">
                  <c:v>76.86999999999999</c:v>
                </c:pt>
                <c:pt idx="911">
                  <c:v>76.569999999999993</c:v>
                </c:pt>
                <c:pt idx="912">
                  <c:v>76.75</c:v>
                </c:pt>
                <c:pt idx="913">
                  <c:v>76.7</c:v>
                </c:pt>
                <c:pt idx="914">
                  <c:v>77.02</c:v>
                </c:pt>
                <c:pt idx="915">
                  <c:v>77.169999999999987</c:v>
                </c:pt>
                <c:pt idx="916">
                  <c:v>77.5</c:v>
                </c:pt>
                <c:pt idx="917">
                  <c:v>77.599999999999994</c:v>
                </c:pt>
                <c:pt idx="918">
                  <c:v>77.099999999999994</c:v>
                </c:pt>
                <c:pt idx="919">
                  <c:v>77.38</c:v>
                </c:pt>
                <c:pt idx="920">
                  <c:v>77.11999999999999</c:v>
                </c:pt>
                <c:pt idx="921">
                  <c:v>77</c:v>
                </c:pt>
                <c:pt idx="922">
                  <c:v>76.569999999999993</c:v>
                </c:pt>
                <c:pt idx="923">
                  <c:v>76.55</c:v>
                </c:pt>
                <c:pt idx="924">
                  <c:v>75.900000000000006</c:v>
                </c:pt>
                <c:pt idx="925">
                  <c:v>75.61999999999999</c:v>
                </c:pt>
                <c:pt idx="926">
                  <c:v>74.669999999999987</c:v>
                </c:pt>
                <c:pt idx="927">
                  <c:v>75.319999999999993</c:v>
                </c:pt>
                <c:pt idx="928">
                  <c:v>74.5</c:v>
                </c:pt>
                <c:pt idx="929">
                  <c:v>74.28</c:v>
                </c:pt>
                <c:pt idx="930">
                  <c:v>75.099999999999994</c:v>
                </c:pt>
                <c:pt idx="931">
                  <c:v>76.05</c:v>
                </c:pt>
                <c:pt idx="932">
                  <c:v>77.149999999999991</c:v>
                </c:pt>
                <c:pt idx="933">
                  <c:v>78.08</c:v>
                </c:pt>
                <c:pt idx="934">
                  <c:v>77.400000000000006</c:v>
                </c:pt>
                <c:pt idx="935">
                  <c:v>76.95</c:v>
                </c:pt>
                <c:pt idx="936">
                  <c:v>75.83</c:v>
                </c:pt>
                <c:pt idx="937">
                  <c:v>76.33</c:v>
                </c:pt>
                <c:pt idx="938">
                  <c:v>75.95</c:v>
                </c:pt>
                <c:pt idx="939">
                  <c:v>76.599999999999994</c:v>
                </c:pt>
                <c:pt idx="940">
                  <c:v>76.27</c:v>
                </c:pt>
                <c:pt idx="941">
                  <c:v>75.47</c:v>
                </c:pt>
                <c:pt idx="942">
                  <c:v>75.61999999999999</c:v>
                </c:pt>
                <c:pt idx="943">
                  <c:v>75.900000000000006</c:v>
                </c:pt>
                <c:pt idx="944">
                  <c:v>76.2</c:v>
                </c:pt>
                <c:pt idx="945">
                  <c:v>77.08</c:v>
                </c:pt>
                <c:pt idx="946">
                  <c:v>76.53</c:v>
                </c:pt>
                <c:pt idx="947">
                  <c:v>75.649999999999991</c:v>
                </c:pt>
                <c:pt idx="948">
                  <c:v>75.05</c:v>
                </c:pt>
                <c:pt idx="949">
                  <c:v>75.149999999999991</c:v>
                </c:pt>
                <c:pt idx="950">
                  <c:v>75.22</c:v>
                </c:pt>
                <c:pt idx="951">
                  <c:v>74.5</c:v>
                </c:pt>
                <c:pt idx="952">
                  <c:v>74.48</c:v>
                </c:pt>
                <c:pt idx="953">
                  <c:v>75.05</c:v>
                </c:pt>
                <c:pt idx="954">
                  <c:v>75</c:v>
                </c:pt>
                <c:pt idx="955">
                  <c:v>74.92</c:v>
                </c:pt>
                <c:pt idx="956">
                  <c:v>74.72</c:v>
                </c:pt>
                <c:pt idx="957">
                  <c:v>75.22</c:v>
                </c:pt>
                <c:pt idx="958">
                  <c:v>75.78</c:v>
                </c:pt>
                <c:pt idx="959">
                  <c:v>75.28</c:v>
                </c:pt>
                <c:pt idx="960">
                  <c:v>74.03</c:v>
                </c:pt>
                <c:pt idx="961">
                  <c:v>74.42</c:v>
                </c:pt>
                <c:pt idx="962">
                  <c:v>74.23</c:v>
                </c:pt>
                <c:pt idx="963">
                  <c:v>74.48</c:v>
                </c:pt>
                <c:pt idx="964">
                  <c:v>74.42</c:v>
                </c:pt>
                <c:pt idx="965">
                  <c:v>74.36999999999999</c:v>
                </c:pt>
                <c:pt idx="966">
                  <c:v>73.92</c:v>
                </c:pt>
                <c:pt idx="967">
                  <c:v>73.11999999999999</c:v>
                </c:pt>
                <c:pt idx="968">
                  <c:v>72.569999999999993</c:v>
                </c:pt>
                <c:pt idx="969">
                  <c:v>73.099999999999994</c:v>
                </c:pt>
                <c:pt idx="970">
                  <c:v>73.16</c:v>
                </c:pt>
                <c:pt idx="971">
                  <c:v>73.3</c:v>
                </c:pt>
                <c:pt idx="972">
                  <c:v>74.02</c:v>
                </c:pt>
                <c:pt idx="973">
                  <c:v>74.179999999999978</c:v>
                </c:pt>
                <c:pt idx="974">
                  <c:v>73.649999999999991</c:v>
                </c:pt>
                <c:pt idx="975">
                  <c:v>73.84</c:v>
                </c:pt>
                <c:pt idx="976">
                  <c:v>74.33</c:v>
                </c:pt>
                <c:pt idx="977">
                  <c:v>74</c:v>
                </c:pt>
                <c:pt idx="978">
                  <c:v>73.55</c:v>
                </c:pt>
                <c:pt idx="979">
                  <c:v>73.069999999999993</c:v>
                </c:pt>
                <c:pt idx="980">
                  <c:v>73.36999999999999</c:v>
                </c:pt>
                <c:pt idx="981">
                  <c:v>73.099999999999994</c:v>
                </c:pt>
                <c:pt idx="982">
                  <c:v>73.5</c:v>
                </c:pt>
                <c:pt idx="983">
                  <c:v>73.3</c:v>
                </c:pt>
                <c:pt idx="984">
                  <c:v>72.92</c:v>
                </c:pt>
                <c:pt idx="985">
                  <c:v>73.36999999999999</c:v>
                </c:pt>
                <c:pt idx="986">
                  <c:v>73.649999999999991</c:v>
                </c:pt>
                <c:pt idx="987">
                  <c:v>73.11999999999999</c:v>
                </c:pt>
                <c:pt idx="988">
                  <c:v>72.569999999999993</c:v>
                </c:pt>
                <c:pt idx="989">
                  <c:v>72.72</c:v>
                </c:pt>
                <c:pt idx="990">
                  <c:v>73.179999999999978</c:v>
                </c:pt>
                <c:pt idx="991">
                  <c:v>73.73</c:v>
                </c:pt>
                <c:pt idx="992">
                  <c:v>73.78</c:v>
                </c:pt>
                <c:pt idx="993">
                  <c:v>73.03</c:v>
                </c:pt>
                <c:pt idx="994">
                  <c:v>71.77</c:v>
                </c:pt>
                <c:pt idx="995">
                  <c:v>71.169999999999987</c:v>
                </c:pt>
                <c:pt idx="996">
                  <c:v>70.73</c:v>
                </c:pt>
                <c:pt idx="997">
                  <c:v>69.069999999999993</c:v>
                </c:pt>
                <c:pt idx="998">
                  <c:v>68.88</c:v>
                </c:pt>
                <c:pt idx="999">
                  <c:v>69.22</c:v>
                </c:pt>
                <c:pt idx="1000">
                  <c:v>69.73</c:v>
                </c:pt>
                <c:pt idx="1001">
                  <c:v>69.38</c:v>
                </c:pt>
                <c:pt idx="1002">
                  <c:v>68.13</c:v>
                </c:pt>
                <c:pt idx="1003">
                  <c:v>67.83</c:v>
                </c:pt>
                <c:pt idx="1004">
                  <c:v>66.63</c:v>
                </c:pt>
                <c:pt idx="1005">
                  <c:v>66.63</c:v>
                </c:pt>
                <c:pt idx="1006">
                  <c:v>68.569999999999993</c:v>
                </c:pt>
                <c:pt idx="1007">
                  <c:v>68.8</c:v>
                </c:pt>
                <c:pt idx="1008">
                  <c:v>69.400000000000006</c:v>
                </c:pt>
                <c:pt idx="1009">
                  <c:v>69.25</c:v>
                </c:pt>
                <c:pt idx="1010">
                  <c:v>69.069999999999993</c:v>
                </c:pt>
                <c:pt idx="1011">
                  <c:v>69.05</c:v>
                </c:pt>
                <c:pt idx="1012">
                  <c:v>69.08</c:v>
                </c:pt>
                <c:pt idx="1013">
                  <c:v>69.05</c:v>
                </c:pt>
                <c:pt idx="1014">
                  <c:v>69.179999999999978</c:v>
                </c:pt>
                <c:pt idx="1015">
                  <c:v>69.08</c:v>
                </c:pt>
                <c:pt idx="1016">
                  <c:v>68.47</c:v>
                </c:pt>
                <c:pt idx="1017">
                  <c:v>68.400000000000006</c:v>
                </c:pt>
                <c:pt idx="1018">
                  <c:v>67.83</c:v>
                </c:pt>
                <c:pt idx="1019">
                  <c:v>67.47</c:v>
                </c:pt>
                <c:pt idx="1020">
                  <c:v>67.42</c:v>
                </c:pt>
                <c:pt idx="1021">
                  <c:v>67.169999999999987</c:v>
                </c:pt>
                <c:pt idx="1022">
                  <c:v>68.27</c:v>
                </c:pt>
                <c:pt idx="1023">
                  <c:v>68.75</c:v>
                </c:pt>
                <c:pt idx="1024">
                  <c:v>70.169999999999987</c:v>
                </c:pt>
                <c:pt idx="1025">
                  <c:v>69.930000000000007</c:v>
                </c:pt>
                <c:pt idx="1026">
                  <c:v>73.169999999999987</c:v>
                </c:pt>
                <c:pt idx="1027">
                  <c:v>70.22</c:v>
                </c:pt>
                <c:pt idx="1028">
                  <c:v>69.669999999999987</c:v>
                </c:pt>
                <c:pt idx="1029">
                  <c:v>69.72</c:v>
                </c:pt>
                <c:pt idx="1030">
                  <c:v>69.669999999999987</c:v>
                </c:pt>
                <c:pt idx="1031">
                  <c:v>69.25</c:v>
                </c:pt>
                <c:pt idx="1032">
                  <c:v>68.75</c:v>
                </c:pt>
                <c:pt idx="1033">
                  <c:v>68.75</c:v>
                </c:pt>
                <c:pt idx="1034">
                  <c:v>68.319999999999993</c:v>
                </c:pt>
                <c:pt idx="1035">
                  <c:v>66.83</c:v>
                </c:pt>
                <c:pt idx="1036">
                  <c:v>65.099999999999994</c:v>
                </c:pt>
                <c:pt idx="1037">
                  <c:v>63.57</c:v>
                </c:pt>
                <c:pt idx="1038">
                  <c:v>63.02</c:v>
                </c:pt>
                <c:pt idx="1039">
                  <c:v>61.5</c:v>
                </c:pt>
                <c:pt idx="1040">
                  <c:v>61.67</c:v>
                </c:pt>
                <c:pt idx="1041">
                  <c:v>60.05</c:v>
                </c:pt>
                <c:pt idx="1042">
                  <c:v>59.35</c:v>
                </c:pt>
                <c:pt idx="1043">
                  <c:v>60.13</c:v>
                </c:pt>
                <c:pt idx="1044">
                  <c:v>60.93</c:v>
                </c:pt>
                <c:pt idx="1045">
                  <c:v>61.75</c:v>
                </c:pt>
                <c:pt idx="1046">
                  <c:v>61.33</c:v>
                </c:pt>
                <c:pt idx="1047">
                  <c:v>61.45</c:v>
                </c:pt>
                <c:pt idx="1048">
                  <c:v>61.220000000000013</c:v>
                </c:pt>
                <c:pt idx="1049">
                  <c:v>59.13</c:v>
                </c:pt>
                <c:pt idx="1050">
                  <c:v>58.25</c:v>
                </c:pt>
                <c:pt idx="1051">
                  <c:v>58.78</c:v>
                </c:pt>
                <c:pt idx="1052">
                  <c:v>59.08</c:v>
                </c:pt>
                <c:pt idx="1053">
                  <c:v>58.05</c:v>
                </c:pt>
                <c:pt idx="1054">
                  <c:v>57.87</c:v>
                </c:pt>
                <c:pt idx="1055">
                  <c:v>57.65</c:v>
                </c:pt>
                <c:pt idx="1056">
                  <c:v>58.17</c:v>
                </c:pt>
                <c:pt idx="1057">
                  <c:v>58.05</c:v>
                </c:pt>
                <c:pt idx="1058">
                  <c:v>58.05</c:v>
                </c:pt>
                <c:pt idx="1059">
                  <c:v>58.05</c:v>
                </c:pt>
                <c:pt idx="1060">
                  <c:v>58.13</c:v>
                </c:pt>
                <c:pt idx="1061">
                  <c:v>58.68</c:v>
                </c:pt>
                <c:pt idx="1062">
                  <c:v>58.75</c:v>
                </c:pt>
                <c:pt idx="1063">
                  <c:v>58.95</c:v>
                </c:pt>
                <c:pt idx="1064">
                  <c:v>59.75</c:v>
                </c:pt>
                <c:pt idx="1065">
                  <c:v>59.75</c:v>
                </c:pt>
                <c:pt idx="1066">
                  <c:v>59.83</c:v>
                </c:pt>
                <c:pt idx="1067">
                  <c:v>59.83</c:v>
                </c:pt>
                <c:pt idx="1068">
                  <c:v>61.75</c:v>
                </c:pt>
                <c:pt idx="1069">
                  <c:v>61.5</c:v>
                </c:pt>
                <c:pt idx="1070">
                  <c:v>62.28</c:v>
                </c:pt>
                <c:pt idx="1071">
                  <c:v>61.08</c:v>
                </c:pt>
                <c:pt idx="1072">
                  <c:v>60.67</c:v>
                </c:pt>
                <c:pt idx="1073">
                  <c:v>60.67</c:v>
                </c:pt>
                <c:pt idx="1074">
                  <c:v>59.25</c:v>
                </c:pt>
                <c:pt idx="1075">
                  <c:v>58.45</c:v>
                </c:pt>
                <c:pt idx="1076">
                  <c:v>58.03</c:v>
                </c:pt>
                <c:pt idx="1077">
                  <c:v>58.13</c:v>
                </c:pt>
                <c:pt idx="1078">
                  <c:v>58.15</c:v>
                </c:pt>
                <c:pt idx="1079">
                  <c:v>58.75</c:v>
                </c:pt>
                <c:pt idx="1080">
                  <c:v>58.55</c:v>
                </c:pt>
                <c:pt idx="1081">
                  <c:v>58.68</c:v>
                </c:pt>
                <c:pt idx="1082">
                  <c:v>58.38</c:v>
                </c:pt>
                <c:pt idx="1083">
                  <c:v>57.58</c:v>
                </c:pt>
                <c:pt idx="1084">
                  <c:v>58.220000000000013</c:v>
                </c:pt>
                <c:pt idx="1085">
                  <c:v>58.63</c:v>
                </c:pt>
                <c:pt idx="1086">
                  <c:v>57.97</c:v>
                </c:pt>
                <c:pt idx="1087">
                  <c:v>57.38</c:v>
                </c:pt>
                <c:pt idx="1088">
                  <c:v>56.75</c:v>
                </c:pt>
                <c:pt idx="1089">
                  <c:v>56.67</c:v>
                </c:pt>
                <c:pt idx="1090">
                  <c:v>55.25</c:v>
                </c:pt>
                <c:pt idx="1091">
                  <c:v>55.5</c:v>
                </c:pt>
                <c:pt idx="1092">
                  <c:v>56.9</c:v>
                </c:pt>
                <c:pt idx="1093">
                  <c:v>57.35</c:v>
                </c:pt>
                <c:pt idx="1094">
                  <c:v>57.77</c:v>
                </c:pt>
                <c:pt idx="1095">
                  <c:v>58.220000000000013</c:v>
                </c:pt>
                <c:pt idx="1096">
                  <c:v>57.85</c:v>
                </c:pt>
                <c:pt idx="1097">
                  <c:v>57.87</c:v>
                </c:pt>
                <c:pt idx="1098">
                  <c:v>57.87</c:v>
                </c:pt>
                <c:pt idx="1099">
                  <c:v>57.87</c:v>
                </c:pt>
                <c:pt idx="1100">
                  <c:v>57.43</c:v>
                </c:pt>
                <c:pt idx="1101">
                  <c:v>56.77</c:v>
                </c:pt>
                <c:pt idx="1102">
                  <c:v>56.85</c:v>
                </c:pt>
                <c:pt idx="1103">
                  <c:v>57.120000000000012</c:v>
                </c:pt>
                <c:pt idx="1104">
                  <c:v>57</c:v>
                </c:pt>
                <c:pt idx="1105">
                  <c:v>56.730000000000011</c:v>
                </c:pt>
                <c:pt idx="1106">
                  <c:v>56.83</c:v>
                </c:pt>
                <c:pt idx="1107">
                  <c:v>56.68</c:v>
                </c:pt>
                <c:pt idx="1108">
                  <c:v>56.58</c:v>
                </c:pt>
                <c:pt idx="1109">
                  <c:v>56.47</c:v>
                </c:pt>
                <c:pt idx="1110">
                  <c:v>57</c:v>
                </c:pt>
                <c:pt idx="1111">
                  <c:v>56.68</c:v>
                </c:pt>
                <c:pt idx="1112">
                  <c:v>56.82</c:v>
                </c:pt>
                <c:pt idx="1113">
                  <c:v>57.78</c:v>
                </c:pt>
                <c:pt idx="1114">
                  <c:v>57.53</c:v>
                </c:pt>
                <c:pt idx="1115">
                  <c:v>57.78</c:v>
                </c:pt>
                <c:pt idx="1116">
                  <c:v>58.120000000000012</c:v>
                </c:pt>
                <c:pt idx="1117">
                  <c:v>57.87</c:v>
                </c:pt>
                <c:pt idx="1118">
                  <c:v>58.230000000000011</c:v>
                </c:pt>
                <c:pt idx="1119">
                  <c:v>57.92</c:v>
                </c:pt>
                <c:pt idx="1120">
                  <c:v>57.77</c:v>
                </c:pt>
                <c:pt idx="1121">
                  <c:v>57.77</c:v>
                </c:pt>
                <c:pt idx="1122">
                  <c:v>57.85</c:v>
                </c:pt>
                <c:pt idx="1123">
                  <c:v>58.28</c:v>
                </c:pt>
                <c:pt idx="1124">
                  <c:v>58.13</c:v>
                </c:pt>
                <c:pt idx="1125">
                  <c:v>57.52</c:v>
                </c:pt>
                <c:pt idx="1126">
                  <c:v>56.65</c:v>
                </c:pt>
                <c:pt idx="1127">
                  <c:v>55.95</c:v>
                </c:pt>
                <c:pt idx="1128">
                  <c:v>55.65</c:v>
                </c:pt>
                <c:pt idx="1129">
                  <c:v>55.9</c:v>
                </c:pt>
                <c:pt idx="1130">
                  <c:v>55.42</c:v>
                </c:pt>
                <c:pt idx="1131">
                  <c:v>55.6</c:v>
                </c:pt>
                <c:pt idx="1132">
                  <c:v>55.18</c:v>
                </c:pt>
                <c:pt idx="1133">
                  <c:v>54.33</c:v>
                </c:pt>
                <c:pt idx="1134">
                  <c:v>54.37</c:v>
                </c:pt>
                <c:pt idx="1135">
                  <c:v>54.33</c:v>
                </c:pt>
                <c:pt idx="1136">
                  <c:v>54.33</c:v>
                </c:pt>
                <c:pt idx="1137">
                  <c:v>56.7</c:v>
                </c:pt>
                <c:pt idx="1138">
                  <c:v>56.13</c:v>
                </c:pt>
                <c:pt idx="1139">
                  <c:v>55.75</c:v>
                </c:pt>
                <c:pt idx="1140">
                  <c:v>55.25</c:v>
                </c:pt>
                <c:pt idx="1141">
                  <c:v>55.25</c:v>
                </c:pt>
                <c:pt idx="1142">
                  <c:v>55.120000000000012</c:v>
                </c:pt>
                <c:pt idx="1143">
                  <c:v>54.82</c:v>
                </c:pt>
                <c:pt idx="1144">
                  <c:v>54.230000000000011</c:v>
                </c:pt>
                <c:pt idx="1145">
                  <c:v>54.15</c:v>
                </c:pt>
                <c:pt idx="1146">
                  <c:v>54</c:v>
                </c:pt>
                <c:pt idx="1147">
                  <c:v>54.25</c:v>
                </c:pt>
                <c:pt idx="1148">
                  <c:v>54.57</c:v>
                </c:pt>
                <c:pt idx="1149">
                  <c:v>55.08</c:v>
                </c:pt>
                <c:pt idx="1150">
                  <c:v>55.120000000000012</c:v>
                </c:pt>
                <c:pt idx="1151">
                  <c:v>54.3</c:v>
                </c:pt>
                <c:pt idx="1152">
                  <c:v>54.27</c:v>
                </c:pt>
                <c:pt idx="1153">
                  <c:v>54.18</c:v>
                </c:pt>
                <c:pt idx="1154">
                  <c:v>54.05</c:v>
                </c:pt>
                <c:pt idx="1155">
                  <c:v>55.02</c:v>
                </c:pt>
                <c:pt idx="1156">
                  <c:v>54.58</c:v>
                </c:pt>
                <c:pt idx="1157">
                  <c:v>54.98</c:v>
                </c:pt>
                <c:pt idx="1158">
                  <c:v>55.53</c:v>
                </c:pt>
                <c:pt idx="1159">
                  <c:v>56.28</c:v>
                </c:pt>
                <c:pt idx="1160">
                  <c:v>56.28</c:v>
                </c:pt>
                <c:pt idx="1161">
                  <c:v>55.92</c:v>
                </c:pt>
                <c:pt idx="1162">
                  <c:v>56.33</c:v>
                </c:pt>
                <c:pt idx="1163">
                  <c:v>56.33</c:v>
                </c:pt>
                <c:pt idx="1164">
                  <c:v>56.5</c:v>
                </c:pt>
                <c:pt idx="1165">
                  <c:v>56.33</c:v>
                </c:pt>
                <c:pt idx="1166">
                  <c:v>56.75</c:v>
                </c:pt>
                <c:pt idx="1167">
                  <c:v>57.67</c:v>
                </c:pt>
                <c:pt idx="1168">
                  <c:v>57.33</c:v>
                </c:pt>
                <c:pt idx="1169">
                  <c:v>56.45</c:v>
                </c:pt>
                <c:pt idx="1170">
                  <c:v>56.67</c:v>
                </c:pt>
                <c:pt idx="1171">
                  <c:v>57.230000000000011</c:v>
                </c:pt>
                <c:pt idx="1172">
                  <c:v>56.82</c:v>
                </c:pt>
                <c:pt idx="1173">
                  <c:v>55.17</c:v>
                </c:pt>
                <c:pt idx="1174">
                  <c:v>55.6</c:v>
                </c:pt>
                <c:pt idx="1175">
                  <c:v>55.730000000000011</c:v>
                </c:pt>
                <c:pt idx="1176">
                  <c:v>55.75</c:v>
                </c:pt>
                <c:pt idx="1177">
                  <c:v>56.7</c:v>
                </c:pt>
                <c:pt idx="1178">
                  <c:v>56.97</c:v>
                </c:pt>
                <c:pt idx="1179">
                  <c:v>57.75</c:v>
                </c:pt>
                <c:pt idx="1180">
                  <c:v>59.17</c:v>
                </c:pt>
                <c:pt idx="1181">
                  <c:v>60.53</c:v>
                </c:pt>
                <c:pt idx="1182">
                  <c:v>60.87</c:v>
                </c:pt>
                <c:pt idx="1183">
                  <c:v>60.87</c:v>
                </c:pt>
                <c:pt idx="1184">
                  <c:v>60.1</c:v>
                </c:pt>
                <c:pt idx="1185">
                  <c:v>58.92</c:v>
                </c:pt>
                <c:pt idx="1186">
                  <c:v>59.67</c:v>
                </c:pt>
                <c:pt idx="1187">
                  <c:v>60.230000000000011</c:v>
                </c:pt>
                <c:pt idx="1188">
                  <c:v>60.3</c:v>
                </c:pt>
                <c:pt idx="1189">
                  <c:v>60.3</c:v>
                </c:pt>
                <c:pt idx="1190">
                  <c:v>60.3</c:v>
                </c:pt>
                <c:pt idx="1191">
                  <c:v>59.65</c:v>
                </c:pt>
                <c:pt idx="1192">
                  <c:v>59.720000000000013</c:v>
                </c:pt>
                <c:pt idx="1193">
                  <c:v>59.43</c:v>
                </c:pt>
                <c:pt idx="1194">
                  <c:v>58.9</c:v>
                </c:pt>
                <c:pt idx="1195">
                  <c:v>58.5</c:v>
                </c:pt>
                <c:pt idx="1196">
                  <c:v>57.68</c:v>
                </c:pt>
                <c:pt idx="1197">
                  <c:v>57.53</c:v>
                </c:pt>
                <c:pt idx="1198">
                  <c:v>58.37</c:v>
                </c:pt>
                <c:pt idx="1199">
                  <c:v>57.88</c:v>
                </c:pt>
                <c:pt idx="1200">
                  <c:v>57.38</c:v>
                </c:pt>
                <c:pt idx="1201">
                  <c:v>56.68</c:v>
                </c:pt>
                <c:pt idx="1202">
                  <c:v>55.83</c:v>
                </c:pt>
                <c:pt idx="1203">
                  <c:v>57.05</c:v>
                </c:pt>
                <c:pt idx="1204">
                  <c:v>57.95</c:v>
                </c:pt>
                <c:pt idx="1205">
                  <c:v>58.18</c:v>
                </c:pt>
                <c:pt idx="1206">
                  <c:v>58.2</c:v>
                </c:pt>
                <c:pt idx="1207">
                  <c:v>58.2</c:v>
                </c:pt>
                <c:pt idx="1208">
                  <c:v>57.97</c:v>
                </c:pt>
                <c:pt idx="1209">
                  <c:v>57.07</c:v>
                </c:pt>
                <c:pt idx="1210">
                  <c:v>56.7</c:v>
                </c:pt>
                <c:pt idx="1211">
                  <c:v>56.42</c:v>
                </c:pt>
                <c:pt idx="1212">
                  <c:v>56.33</c:v>
                </c:pt>
                <c:pt idx="1213">
                  <c:v>56.47</c:v>
                </c:pt>
              </c:numCache>
            </c:numRef>
          </c:val>
        </c:ser>
        <c:dLbls/>
        <c:marker val="1"/>
        <c:axId val="75393664"/>
        <c:axId val="75395456"/>
      </c:lineChart>
      <c:dateAx>
        <c:axId val="75393664"/>
        <c:scaling>
          <c:orientation val="minMax"/>
          <c:max val="41163"/>
          <c:min val="39702"/>
        </c:scaling>
        <c:axPos val="b"/>
        <c:numFmt formatCode="[$-C0A]mmm\-yy;@" sourceLinked="0"/>
        <c:tickLblPos val="low"/>
        <c:txPr>
          <a:bodyPr rot="-5400000" vert="horz"/>
          <a:lstStyle/>
          <a:p>
            <a:pPr>
              <a:defRPr/>
            </a:pPr>
            <a:endParaRPr lang="es-CO"/>
          </a:p>
        </c:txPr>
        <c:crossAx val="75395456"/>
        <c:crosses val="autoZero"/>
        <c:auto val="1"/>
        <c:lblOffset val="100"/>
        <c:baseTimeUnit val="days"/>
        <c:majorUnit val="4"/>
        <c:majorTimeUnit val="months"/>
      </c:dateAx>
      <c:valAx>
        <c:axId val="75395456"/>
        <c:scaling>
          <c:orientation val="minMax"/>
          <c:max val="120"/>
          <c:min val="40"/>
        </c:scaling>
        <c:axPos val="l"/>
        <c:numFmt formatCode="0" sourceLinked="0"/>
        <c:tickLblPos val="nextTo"/>
        <c:crossAx val="75393664"/>
        <c:crosses val="autoZero"/>
        <c:crossBetween val="between"/>
      </c:valAx>
      <c:spPr>
        <a:noFill/>
        <a:ln w="25397">
          <a:noFill/>
        </a:ln>
      </c:spPr>
    </c:plotArea>
    <c:plotVisOnly val="1"/>
    <c:dispBlanksAs val="gap"/>
  </c:chart>
  <c:txPr>
    <a:bodyPr/>
    <a:lstStyle/>
    <a:p>
      <a:pPr>
        <a:defRPr sz="1000">
          <a:latin typeface="+mn-lt"/>
          <a:ea typeface="Tahoma" pitchFamily="34" charset="0"/>
          <a:cs typeface="Tahoma" pitchFamily="34" charset="0"/>
        </a:defRPr>
      </a:pPr>
      <a:endParaRPr lang="es-CO"/>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n-US" dirty="0"/>
              <a:t>Café </a:t>
            </a:r>
            <a:r>
              <a:rPr lang="en-US" dirty="0" smtClean="0"/>
              <a:t>Colombiano</a:t>
            </a:r>
            <a:r>
              <a:rPr lang="en-US" baseline="0" dirty="0" smtClean="0"/>
              <a:t> Suave </a:t>
            </a:r>
            <a:r>
              <a:rPr lang="en-US" baseline="0" dirty="0" err="1" smtClean="0"/>
              <a:t>Arábica</a:t>
            </a:r>
            <a:r>
              <a:rPr lang="en-US" baseline="0" dirty="0" smtClean="0"/>
              <a:t> </a:t>
            </a:r>
            <a:endParaRPr lang="en-US" dirty="0"/>
          </a:p>
          <a:p>
            <a:pPr>
              <a:defRPr/>
            </a:pPr>
            <a:r>
              <a:rPr lang="en-US" dirty="0"/>
              <a:t>(</a:t>
            </a:r>
            <a:r>
              <a:rPr lang="en-US" dirty="0" smtClean="0"/>
              <a:t>USD/</a:t>
            </a:r>
            <a:r>
              <a:rPr lang="en-US" dirty="0" err="1" smtClean="0"/>
              <a:t>libra</a:t>
            </a:r>
            <a:r>
              <a:rPr lang="en-US" dirty="0"/>
              <a:t>)</a:t>
            </a:r>
          </a:p>
        </c:rich>
      </c:tx>
      <c:layout>
        <c:manualLayout>
          <c:xMode val="edge"/>
          <c:yMode val="edge"/>
          <c:x val="0.236573062558357"/>
          <c:y val="1.809116809116813E-2"/>
        </c:manualLayout>
      </c:layout>
      <c:spPr>
        <a:ln>
          <a:noFill/>
        </a:ln>
      </c:spPr>
    </c:title>
    <c:plotArea>
      <c:layout>
        <c:manualLayout>
          <c:layoutTarget val="inner"/>
          <c:xMode val="edge"/>
          <c:yMode val="edge"/>
          <c:x val="0.105757668351158"/>
          <c:y val="9.7924501424501403E-2"/>
          <c:w val="0.87052614379084958"/>
          <c:h val="0.69122792022791957"/>
        </c:manualLayout>
      </c:layout>
      <c:lineChart>
        <c:grouping val="standard"/>
        <c:ser>
          <c:idx val="0"/>
          <c:order val="0"/>
          <c:tx>
            <c:strRef>
              <c:f>Hoja1!$B$1</c:f>
              <c:strCache>
                <c:ptCount val="1"/>
                <c:pt idx="0">
                  <c:v>Café</c:v>
                </c:pt>
              </c:strCache>
            </c:strRef>
          </c:tx>
          <c:spPr>
            <a:ln>
              <a:solidFill>
                <a:schemeClr val="accent5"/>
              </a:solidFill>
            </a:ln>
          </c:spPr>
          <c:marker>
            <c:symbol val="none"/>
          </c:marker>
          <c:cat>
            <c:numRef>
              <c:f>Hoja1!$A$2:$A$1952</c:f>
              <c:numCache>
                <c:formatCode>d\-mmm\-yy</c:formatCode>
                <c:ptCount val="1951"/>
                <c:pt idx="0">
                  <c:v>38369</c:v>
                </c:pt>
                <c:pt idx="1">
                  <c:v>38370</c:v>
                </c:pt>
                <c:pt idx="2">
                  <c:v>38371</c:v>
                </c:pt>
                <c:pt idx="3">
                  <c:v>38372</c:v>
                </c:pt>
                <c:pt idx="4">
                  <c:v>38373</c:v>
                </c:pt>
                <c:pt idx="5">
                  <c:v>38376</c:v>
                </c:pt>
                <c:pt idx="6">
                  <c:v>38377</c:v>
                </c:pt>
                <c:pt idx="7">
                  <c:v>38378</c:v>
                </c:pt>
                <c:pt idx="8">
                  <c:v>38379</c:v>
                </c:pt>
                <c:pt idx="9">
                  <c:v>38380</c:v>
                </c:pt>
                <c:pt idx="10">
                  <c:v>38383</c:v>
                </c:pt>
                <c:pt idx="11">
                  <c:v>38384</c:v>
                </c:pt>
                <c:pt idx="12">
                  <c:v>38385</c:v>
                </c:pt>
                <c:pt idx="13">
                  <c:v>38386</c:v>
                </c:pt>
                <c:pt idx="14">
                  <c:v>38387</c:v>
                </c:pt>
                <c:pt idx="15">
                  <c:v>38390</c:v>
                </c:pt>
                <c:pt idx="16">
                  <c:v>38391</c:v>
                </c:pt>
                <c:pt idx="17">
                  <c:v>38392</c:v>
                </c:pt>
                <c:pt idx="18">
                  <c:v>38393</c:v>
                </c:pt>
                <c:pt idx="19">
                  <c:v>38394</c:v>
                </c:pt>
                <c:pt idx="20">
                  <c:v>38397</c:v>
                </c:pt>
                <c:pt idx="21">
                  <c:v>38398</c:v>
                </c:pt>
                <c:pt idx="22">
                  <c:v>38399</c:v>
                </c:pt>
                <c:pt idx="23">
                  <c:v>38400</c:v>
                </c:pt>
                <c:pt idx="24">
                  <c:v>38401</c:v>
                </c:pt>
                <c:pt idx="25">
                  <c:v>38404</c:v>
                </c:pt>
                <c:pt idx="26">
                  <c:v>38405</c:v>
                </c:pt>
                <c:pt idx="27">
                  <c:v>38406</c:v>
                </c:pt>
                <c:pt idx="28">
                  <c:v>38407</c:v>
                </c:pt>
                <c:pt idx="29">
                  <c:v>38408</c:v>
                </c:pt>
                <c:pt idx="30">
                  <c:v>38411</c:v>
                </c:pt>
                <c:pt idx="31">
                  <c:v>38412</c:v>
                </c:pt>
                <c:pt idx="32">
                  <c:v>38413</c:v>
                </c:pt>
                <c:pt idx="33">
                  <c:v>38414</c:v>
                </c:pt>
                <c:pt idx="34">
                  <c:v>38415</c:v>
                </c:pt>
                <c:pt idx="35">
                  <c:v>38418</c:v>
                </c:pt>
                <c:pt idx="36">
                  <c:v>38419</c:v>
                </c:pt>
                <c:pt idx="37">
                  <c:v>38420</c:v>
                </c:pt>
                <c:pt idx="38">
                  <c:v>38421</c:v>
                </c:pt>
                <c:pt idx="39">
                  <c:v>38422</c:v>
                </c:pt>
                <c:pt idx="40">
                  <c:v>38425</c:v>
                </c:pt>
                <c:pt idx="41">
                  <c:v>38426</c:v>
                </c:pt>
                <c:pt idx="42">
                  <c:v>38427</c:v>
                </c:pt>
                <c:pt idx="43">
                  <c:v>38428</c:v>
                </c:pt>
                <c:pt idx="44">
                  <c:v>38429</c:v>
                </c:pt>
                <c:pt idx="45">
                  <c:v>38433</c:v>
                </c:pt>
                <c:pt idx="46">
                  <c:v>38434</c:v>
                </c:pt>
                <c:pt idx="47">
                  <c:v>38439</c:v>
                </c:pt>
                <c:pt idx="48">
                  <c:v>38440</c:v>
                </c:pt>
                <c:pt idx="49">
                  <c:v>38441</c:v>
                </c:pt>
                <c:pt idx="50">
                  <c:v>38442</c:v>
                </c:pt>
                <c:pt idx="51">
                  <c:v>38443</c:v>
                </c:pt>
                <c:pt idx="52">
                  <c:v>38446</c:v>
                </c:pt>
                <c:pt idx="53">
                  <c:v>38447</c:v>
                </c:pt>
                <c:pt idx="54">
                  <c:v>38448</c:v>
                </c:pt>
                <c:pt idx="55">
                  <c:v>38449</c:v>
                </c:pt>
                <c:pt idx="56">
                  <c:v>38450</c:v>
                </c:pt>
                <c:pt idx="57">
                  <c:v>38453</c:v>
                </c:pt>
                <c:pt idx="58">
                  <c:v>38454</c:v>
                </c:pt>
                <c:pt idx="59">
                  <c:v>38455</c:v>
                </c:pt>
                <c:pt idx="60">
                  <c:v>38456</c:v>
                </c:pt>
                <c:pt idx="61">
                  <c:v>38457</c:v>
                </c:pt>
                <c:pt idx="62">
                  <c:v>38460</c:v>
                </c:pt>
                <c:pt idx="63">
                  <c:v>38461</c:v>
                </c:pt>
                <c:pt idx="64">
                  <c:v>38462</c:v>
                </c:pt>
                <c:pt idx="65">
                  <c:v>38463</c:v>
                </c:pt>
                <c:pt idx="66">
                  <c:v>38464</c:v>
                </c:pt>
                <c:pt idx="67">
                  <c:v>38467</c:v>
                </c:pt>
                <c:pt idx="68">
                  <c:v>38468</c:v>
                </c:pt>
                <c:pt idx="69">
                  <c:v>38469</c:v>
                </c:pt>
                <c:pt idx="70">
                  <c:v>38470</c:v>
                </c:pt>
                <c:pt idx="71">
                  <c:v>38471</c:v>
                </c:pt>
                <c:pt idx="72">
                  <c:v>38474</c:v>
                </c:pt>
                <c:pt idx="73">
                  <c:v>38475</c:v>
                </c:pt>
                <c:pt idx="74">
                  <c:v>38476</c:v>
                </c:pt>
                <c:pt idx="75">
                  <c:v>38477</c:v>
                </c:pt>
                <c:pt idx="76">
                  <c:v>38478</c:v>
                </c:pt>
                <c:pt idx="77">
                  <c:v>38482</c:v>
                </c:pt>
                <c:pt idx="78">
                  <c:v>38483</c:v>
                </c:pt>
                <c:pt idx="79">
                  <c:v>38484</c:v>
                </c:pt>
                <c:pt idx="80">
                  <c:v>38485</c:v>
                </c:pt>
                <c:pt idx="81">
                  <c:v>38488</c:v>
                </c:pt>
                <c:pt idx="82">
                  <c:v>38489</c:v>
                </c:pt>
                <c:pt idx="83">
                  <c:v>38490</c:v>
                </c:pt>
                <c:pt idx="84">
                  <c:v>38491</c:v>
                </c:pt>
                <c:pt idx="85">
                  <c:v>38492</c:v>
                </c:pt>
                <c:pt idx="86">
                  <c:v>38495</c:v>
                </c:pt>
                <c:pt idx="87">
                  <c:v>38496</c:v>
                </c:pt>
                <c:pt idx="88">
                  <c:v>38497</c:v>
                </c:pt>
                <c:pt idx="89">
                  <c:v>38498</c:v>
                </c:pt>
                <c:pt idx="90">
                  <c:v>38499</c:v>
                </c:pt>
                <c:pt idx="91">
                  <c:v>38503</c:v>
                </c:pt>
                <c:pt idx="92">
                  <c:v>38504</c:v>
                </c:pt>
                <c:pt idx="93">
                  <c:v>38505</c:v>
                </c:pt>
                <c:pt idx="94">
                  <c:v>38506</c:v>
                </c:pt>
                <c:pt idx="95">
                  <c:v>38510</c:v>
                </c:pt>
                <c:pt idx="96">
                  <c:v>38511</c:v>
                </c:pt>
                <c:pt idx="97">
                  <c:v>38512</c:v>
                </c:pt>
                <c:pt idx="98">
                  <c:v>38513</c:v>
                </c:pt>
                <c:pt idx="99">
                  <c:v>38516</c:v>
                </c:pt>
                <c:pt idx="100">
                  <c:v>38517</c:v>
                </c:pt>
                <c:pt idx="101">
                  <c:v>38518</c:v>
                </c:pt>
                <c:pt idx="102">
                  <c:v>38519</c:v>
                </c:pt>
                <c:pt idx="103">
                  <c:v>38520</c:v>
                </c:pt>
                <c:pt idx="104">
                  <c:v>38523</c:v>
                </c:pt>
                <c:pt idx="105">
                  <c:v>38524</c:v>
                </c:pt>
                <c:pt idx="106">
                  <c:v>38525</c:v>
                </c:pt>
                <c:pt idx="107">
                  <c:v>38526</c:v>
                </c:pt>
                <c:pt idx="108">
                  <c:v>38527</c:v>
                </c:pt>
                <c:pt idx="109">
                  <c:v>38530</c:v>
                </c:pt>
                <c:pt idx="110">
                  <c:v>38531</c:v>
                </c:pt>
                <c:pt idx="111">
                  <c:v>38532</c:v>
                </c:pt>
                <c:pt idx="112">
                  <c:v>38533</c:v>
                </c:pt>
                <c:pt idx="113">
                  <c:v>38534</c:v>
                </c:pt>
                <c:pt idx="114">
                  <c:v>38538</c:v>
                </c:pt>
                <c:pt idx="115">
                  <c:v>38539</c:v>
                </c:pt>
                <c:pt idx="116">
                  <c:v>38540</c:v>
                </c:pt>
                <c:pt idx="117">
                  <c:v>38541</c:v>
                </c:pt>
                <c:pt idx="118">
                  <c:v>38544</c:v>
                </c:pt>
                <c:pt idx="119">
                  <c:v>38545</c:v>
                </c:pt>
                <c:pt idx="120">
                  <c:v>38546</c:v>
                </c:pt>
                <c:pt idx="121">
                  <c:v>38547</c:v>
                </c:pt>
                <c:pt idx="122">
                  <c:v>38548</c:v>
                </c:pt>
                <c:pt idx="123">
                  <c:v>38551</c:v>
                </c:pt>
                <c:pt idx="124">
                  <c:v>38552</c:v>
                </c:pt>
                <c:pt idx="125">
                  <c:v>38554</c:v>
                </c:pt>
                <c:pt idx="126">
                  <c:v>38555</c:v>
                </c:pt>
                <c:pt idx="127">
                  <c:v>38558</c:v>
                </c:pt>
                <c:pt idx="128">
                  <c:v>38559</c:v>
                </c:pt>
                <c:pt idx="129">
                  <c:v>38560</c:v>
                </c:pt>
                <c:pt idx="130">
                  <c:v>38561</c:v>
                </c:pt>
                <c:pt idx="131">
                  <c:v>38565</c:v>
                </c:pt>
                <c:pt idx="132">
                  <c:v>38566</c:v>
                </c:pt>
                <c:pt idx="133">
                  <c:v>38567</c:v>
                </c:pt>
                <c:pt idx="134">
                  <c:v>38568</c:v>
                </c:pt>
                <c:pt idx="135">
                  <c:v>38569</c:v>
                </c:pt>
                <c:pt idx="136">
                  <c:v>38572</c:v>
                </c:pt>
                <c:pt idx="137">
                  <c:v>38573</c:v>
                </c:pt>
                <c:pt idx="138">
                  <c:v>38574</c:v>
                </c:pt>
                <c:pt idx="139">
                  <c:v>38575</c:v>
                </c:pt>
                <c:pt idx="140">
                  <c:v>38576</c:v>
                </c:pt>
                <c:pt idx="141">
                  <c:v>38580</c:v>
                </c:pt>
                <c:pt idx="142">
                  <c:v>38581</c:v>
                </c:pt>
                <c:pt idx="143">
                  <c:v>38582</c:v>
                </c:pt>
                <c:pt idx="144">
                  <c:v>38583</c:v>
                </c:pt>
                <c:pt idx="145">
                  <c:v>38586</c:v>
                </c:pt>
                <c:pt idx="146">
                  <c:v>38587</c:v>
                </c:pt>
                <c:pt idx="147">
                  <c:v>38588</c:v>
                </c:pt>
                <c:pt idx="148">
                  <c:v>38589</c:v>
                </c:pt>
                <c:pt idx="149">
                  <c:v>38590</c:v>
                </c:pt>
                <c:pt idx="150">
                  <c:v>38593</c:v>
                </c:pt>
                <c:pt idx="151">
                  <c:v>38594</c:v>
                </c:pt>
                <c:pt idx="152">
                  <c:v>38595</c:v>
                </c:pt>
                <c:pt idx="153">
                  <c:v>38596</c:v>
                </c:pt>
                <c:pt idx="154">
                  <c:v>38597</c:v>
                </c:pt>
                <c:pt idx="155">
                  <c:v>38600</c:v>
                </c:pt>
                <c:pt idx="156">
                  <c:v>38601</c:v>
                </c:pt>
                <c:pt idx="157">
                  <c:v>38602</c:v>
                </c:pt>
                <c:pt idx="158">
                  <c:v>38603</c:v>
                </c:pt>
                <c:pt idx="159">
                  <c:v>38604</c:v>
                </c:pt>
                <c:pt idx="160">
                  <c:v>38607</c:v>
                </c:pt>
                <c:pt idx="161">
                  <c:v>38608</c:v>
                </c:pt>
                <c:pt idx="162">
                  <c:v>38609</c:v>
                </c:pt>
                <c:pt idx="163">
                  <c:v>38610</c:v>
                </c:pt>
                <c:pt idx="164">
                  <c:v>38611</c:v>
                </c:pt>
                <c:pt idx="165">
                  <c:v>38614</c:v>
                </c:pt>
                <c:pt idx="166">
                  <c:v>38615</c:v>
                </c:pt>
                <c:pt idx="167">
                  <c:v>38616</c:v>
                </c:pt>
                <c:pt idx="168">
                  <c:v>38617</c:v>
                </c:pt>
                <c:pt idx="169">
                  <c:v>38618</c:v>
                </c:pt>
                <c:pt idx="170">
                  <c:v>38621</c:v>
                </c:pt>
                <c:pt idx="171">
                  <c:v>38622</c:v>
                </c:pt>
                <c:pt idx="172">
                  <c:v>38623</c:v>
                </c:pt>
                <c:pt idx="173">
                  <c:v>38624</c:v>
                </c:pt>
                <c:pt idx="174">
                  <c:v>38625</c:v>
                </c:pt>
                <c:pt idx="175">
                  <c:v>38628</c:v>
                </c:pt>
                <c:pt idx="176">
                  <c:v>38629</c:v>
                </c:pt>
                <c:pt idx="177">
                  <c:v>38630</c:v>
                </c:pt>
                <c:pt idx="178">
                  <c:v>38631</c:v>
                </c:pt>
                <c:pt idx="179">
                  <c:v>38632</c:v>
                </c:pt>
                <c:pt idx="180">
                  <c:v>38635</c:v>
                </c:pt>
                <c:pt idx="181">
                  <c:v>38636</c:v>
                </c:pt>
                <c:pt idx="182">
                  <c:v>38637</c:v>
                </c:pt>
                <c:pt idx="183">
                  <c:v>38638</c:v>
                </c:pt>
                <c:pt idx="184">
                  <c:v>38639</c:v>
                </c:pt>
                <c:pt idx="185">
                  <c:v>38643</c:v>
                </c:pt>
                <c:pt idx="186">
                  <c:v>38644</c:v>
                </c:pt>
                <c:pt idx="187">
                  <c:v>38645</c:v>
                </c:pt>
                <c:pt idx="188">
                  <c:v>38646</c:v>
                </c:pt>
                <c:pt idx="189">
                  <c:v>38649</c:v>
                </c:pt>
                <c:pt idx="190">
                  <c:v>38650</c:v>
                </c:pt>
                <c:pt idx="191">
                  <c:v>38651</c:v>
                </c:pt>
                <c:pt idx="192">
                  <c:v>38652</c:v>
                </c:pt>
                <c:pt idx="193">
                  <c:v>38653</c:v>
                </c:pt>
                <c:pt idx="194">
                  <c:v>38656</c:v>
                </c:pt>
                <c:pt idx="195">
                  <c:v>38657</c:v>
                </c:pt>
                <c:pt idx="196">
                  <c:v>38658</c:v>
                </c:pt>
                <c:pt idx="197">
                  <c:v>38659</c:v>
                </c:pt>
                <c:pt idx="198">
                  <c:v>38660</c:v>
                </c:pt>
                <c:pt idx="199">
                  <c:v>38664</c:v>
                </c:pt>
                <c:pt idx="200">
                  <c:v>38665</c:v>
                </c:pt>
                <c:pt idx="201">
                  <c:v>38666</c:v>
                </c:pt>
                <c:pt idx="202">
                  <c:v>38667</c:v>
                </c:pt>
                <c:pt idx="203">
                  <c:v>38671</c:v>
                </c:pt>
                <c:pt idx="204">
                  <c:v>38672</c:v>
                </c:pt>
                <c:pt idx="205">
                  <c:v>38673</c:v>
                </c:pt>
                <c:pt idx="206">
                  <c:v>38674</c:v>
                </c:pt>
                <c:pt idx="207">
                  <c:v>38677</c:v>
                </c:pt>
                <c:pt idx="208">
                  <c:v>38678</c:v>
                </c:pt>
                <c:pt idx="209">
                  <c:v>38679</c:v>
                </c:pt>
                <c:pt idx="210">
                  <c:v>38680</c:v>
                </c:pt>
                <c:pt idx="211">
                  <c:v>38681</c:v>
                </c:pt>
                <c:pt idx="212">
                  <c:v>38684</c:v>
                </c:pt>
                <c:pt idx="213">
                  <c:v>38685</c:v>
                </c:pt>
                <c:pt idx="214">
                  <c:v>38686</c:v>
                </c:pt>
                <c:pt idx="215">
                  <c:v>38687</c:v>
                </c:pt>
                <c:pt idx="216">
                  <c:v>38688</c:v>
                </c:pt>
                <c:pt idx="217">
                  <c:v>38691</c:v>
                </c:pt>
                <c:pt idx="218">
                  <c:v>38692</c:v>
                </c:pt>
                <c:pt idx="219">
                  <c:v>38693</c:v>
                </c:pt>
                <c:pt idx="220">
                  <c:v>38695</c:v>
                </c:pt>
                <c:pt idx="221">
                  <c:v>38698</c:v>
                </c:pt>
                <c:pt idx="222">
                  <c:v>38699</c:v>
                </c:pt>
                <c:pt idx="223">
                  <c:v>38700</c:v>
                </c:pt>
                <c:pt idx="224">
                  <c:v>38701</c:v>
                </c:pt>
                <c:pt idx="225">
                  <c:v>38702</c:v>
                </c:pt>
                <c:pt idx="226">
                  <c:v>38705</c:v>
                </c:pt>
                <c:pt idx="227">
                  <c:v>38706</c:v>
                </c:pt>
                <c:pt idx="228">
                  <c:v>38707</c:v>
                </c:pt>
                <c:pt idx="229">
                  <c:v>38708</c:v>
                </c:pt>
                <c:pt idx="230">
                  <c:v>38709</c:v>
                </c:pt>
                <c:pt idx="231">
                  <c:v>38712</c:v>
                </c:pt>
                <c:pt idx="232">
                  <c:v>38713</c:v>
                </c:pt>
                <c:pt idx="233">
                  <c:v>38714</c:v>
                </c:pt>
                <c:pt idx="234">
                  <c:v>38715</c:v>
                </c:pt>
                <c:pt idx="235">
                  <c:v>38716</c:v>
                </c:pt>
                <c:pt idx="236">
                  <c:v>38719</c:v>
                </c:pt>
                <c:pt idx="237">
                  <c:v>38720</c:v>
                </c:pt>
                <c:pt idx="238">
                  <c:v>38721</c:v>
                </c:pt>
                <c:pt idx="239">
                  <c:v>38722</c:v>
                </c:pt>
                <c:pt idx="240">
                  <c:v>38723</c:v>
                </c:pt>
                <c:pt idx="241">
                  <c:v>38727</c:v>
                </c:pt>
                <c:pt idx="242">
                  <c:v>38728</c:v>
                </c:pt>
                <c:pt idx="243">
                  <c:v>38729</c:v>
                </c:pt>
                <c:pt idx="244">
                  <c:v>38730</c:v>
                </c:pt>
                <c:pt idx="245">
                  <c:v>38733</c:v>
                </c:pt>
                <c:pt idx="246">
                  <c:v>38734</c:v>
                </c:pt>
                <c:pt idx="247">
                  <c:v>38735</c:v>
                </c:pt>
                <c:pt idx="248">
                  <c:v>38736</c:v>
                </c:pt>
                <c:pt idx="249">
                  <c:v>38737</c:v>
                </c:pt>
                <c:pt idx="250">
                  <c:v>38740</c:v>
                </c:pt>
                <c:pt idx="251">
                  <c:v>38741</c:v>
                </c:pt>
                <c:pt idx="252">
                  <c:v>38742</c:v>
                </c:pt>
                <c:pt idx="253">
                  <c:v>38743</c:v>
                </c:pt>
                <c:pt idx="254">
                  <c:v>38744</c:v>
                </c:pt>
                <c:pt idx="255">
                  <c:v>38747</c:v>
                </c:pt>
                <c:pt idx="256">
                  <c:v>38748</c:v>
                </c:pt>
                <c:pt idx="257">
                  <c:v>38749</c:v>
                </c:pt>
                <c:pt idx="258">
                  <c:v>38750</c:v>
                </c:pt>
                <c:pt idx="259">
                  <c:v>38751</c:v>
                </c:pt>
                <c:pt idx="260">
                  <c:v>38754</c:v>
                </c:pt>
                <c:pt idx="261">
                  <c:v>38755</c:v>
                </c:pt>
                <c:pt idx="262">
                  <c:v>38756</c:v>
                </c:pt>
                <c:pt idx="263">
                  <c:v>38757</c:v>
                </c:pt>
                <c:pt idx="264">
                  <c:v>38758</c:v>
                </c:pt>
                <c:pt idx="265">
                  <c:v>38761</c:v>
                </c:pt>
                <c:pt idx="266">
                  <c:v>38762</c:v>
                </c:pt>
                <c:pt idx="267">
                  <c:v>38763</c:v>
                </c:pt>
                <c:pt idx="268">
                  <c:v>38764</c:v>
                </c:pt>
                <c:pt idx="269">
                  <c:v>38765</c:v>
                </c:pt>
                <c:pt idx="270">
                  <c:v>38768</c:v>
                </c:pt>
                <c:pt idx="271">
                  <c:v>38769</c:v>
                </c:pt>
                <c:pt idx="272">
                  <c:v>38770</c:v>
                </c:pt>
                <c:pt idx="273">
                  <c:v>38771</c:v>
                </c:pt>
                <c:pt idx="274">
                  <c:v>38772</c:v>
                </c:pt>
                <c:pt idx="275">
                  <c:v>38775</c:v>
                </c:pt>
                <c:pt idx="276">
                  <c:v>38776</c:v>
                </c:pt>
                <c:pt idx="277">
                  <c:v>38777</c:v>
                </c:pt>
                <c:pt idx="278">
                  <c:v>38778</c:v>
                </c:pt>
                <c:pt idx="279">
                  <c:v>38779</c:v>
                </c:pt>
                <c:pt idx="280">
                  <c:v>38782</c:v>
                </c:pt>
                <c:pt idx="281">
                  <c:v>38783</c:v>
                </c:pt>
                <c:pt idx="282">
                  <c:v>38784</c:v>
                </c:pt>
                <c:pt idx="283">
                  <c:v>38785</c:v>
                </c:pt>
                <c:pt idx="284">
                  <c:v>38786</c:v>
                </c:pt>
                <c:pt idx="285">
                  <c:v>38789</c:v>
                </c:pt>
                <c:pt idx="286">
                  <c:v>38790</c:v>
                </c:pt>
                <c:pt idx="287">
                  <c:v>38791</c:v>
                </c:pt>
                <c:pt idx="288">
                  <c:v>38792</c:v>
                </c:pt>
                <c:pt idx="289">
                  <c:v>38793</c:v>
                </c:pt>
                <c:pt idx="290">
                  <c:v>38796</c:v>
                </c:pt>
                <c:pt idx="291">
                  <c:v>38797</c:v>
                </c:pt>
                <c:pt idx="292">
                  <c:v>38798</c:v>
                </c:pt>
                <c:pt idx="293">
                  <c:v>38799</c:v>
                </c:pt>
                <c:pt idx="294">
                  <c:v>38800</c:v>
                </c:pt>
                <c:pt idx="295">
                  <c:v>38803</c:v>
                </c:pt>
                <c:pt idx="296">
                  <c:v>38804</c:v>
                </c:pt>
                <c:pt idx="297">
                  <c:v>38805</c:v>
                </c:pt>
                <c:pt idx="298">
                  <c:v>38806</c:v>
                </c:pt>
                <c:pt idx="299">
                  <c:v>38807</c:v>
                </c:pt>
                <c:pt idx="300">
                  <c:v>38810</c:v>
                </c:pt>
                <c:pt idx="301">
                  <c:v>38811</c:v>
                </c:pt>
                <c:pt idx="302">
                  <c:v>38812</c:v>
                </c:pt>
                <c:pt idx="303">
                  <c:v>38813</c:v>
                </c:pt>
                <c:pt idx="304">
                  <c:v>38814</c:v>
                </c:pt>
                <c:pt idx="305">
                  <c:v>38817</c:v>
                </c:pt>
                <c:pt idx="306">
                  <c:v>38818</c:v>
                </c:pt>
                <c:pt idx="307">
                  <c:v>38819</c:v>
                </c:pt>
                <c:pt idx="308">
                  <c:v>38820</c:v>
                </c:pt>
                <c:pt idx="309">
                  <c:v>38821</c:v>
                </c:pt>
                <c:pt idx="310">
                  <c:v>38824</c:v>
                </c:pt>
                <c:pt idx="311">
                  <c:v>38825</c:v>
                </c:pt>
                <c:pt idx="312">
                  <c:v>38826</c:v>
                </c:pt>
                <c:pt idx="313">
                  <c:v>38827</c:v>
                </c:pt>
                <c:pt idx="314">
                  <c:v>38828</c:v>
                </c:pt>
                <c:pt idx="315">
                  <c:v>38831</c:v>
                </c:pt>
                <c:pt idx="316">
                  <c:v>38832</c:v>
                </c:pt>
                <c:pt idx="317">
                  <c:v>38833</c:v>
                </c:pt>
                <c:pt idx="318">
                  <c:v>38834</c:v>
                </c:pt>
                <c:pt idx="319">
                  <c:v>38835</c:v>
                </c:pt>
                <c:pt idx="320">
                  <c:v>38839</c:v>
                </c:pt>
                <c:pt idx="321">
                  <c:v>38840</c:v>
                </c:pt>
                <c:pt idx="322">
                  <c:v>38841</c:v>
                </c:pt>
                <c:pt idx="323">
                  <c:v>38842</c:v>
                </c:pt>
                <c:pt idx="324">
                  <c:v>38845</c:v>
                </c:pt>
                <c:pt idx="325">
                  <c:v>38846</c:v>
                </c:pt>
                <c:pt idx="326">
                  <c:v>38847</c:v>
                </c:pt>
                <c:pt idx="327">
                  <c:v>38848</c:v>
                </c:pt>
                <c:pt idx="328">
                  <c:v>38849</c:v>
                </c:pt>
                <c:pt idx="329">
                  <c:v>38852</c:v>
                </c:pt>
                <c:pt idx="330">
                  <c:v>38853</c:v>
                </c:pt>
                <c:pt idx="331">
                  <c:v>38854</c:v>
                </c:pt>
                <c:pt idx="332">
                  <c:v>38855</c:v>
                </c:pt>
                <c:pt idx="333">
                  <c:v>38856</c:v>
                </c:pt>
                <c:pt idx="334">
                  <c:v>38859</c:v>
                </c:pt>
                <c:pt idx="335">
                  <c:v>38860</c:v>
                </c:pt>
                <c:pt idx="336">
                  <c:v>38861</c:v>
                </c:pt>
                <c:pt idx="337">
                  <c:v>38862</c:v>
                </c:pt>
                <c:pt idx="338">
                  <c:v>38863</c:v>
                </c:pt>
                <c:pt idx="339">
                  <c:v>38866</c:v>
                </c:pt>
                <c:pt idx="340">
                  <c:v>38867</c:v>
                </c:pt>
                <c:pt idx="341">
                  <c:v>38868</c:v>
                </c:pt>
                <c:pt idx="342">
                  <c:v>38869</c:v>
                </c:pt>
                <c:pt idx="343">
                  <c:v>38870</c:v>
                </c:pt>
                <c:pt idx="344">
                  <c:v>38873</c:v>
                </c:pt>
                <c:pt idx="345">
                  <c:v>38874</c:v>
                </c:pt>
                <c:pt idx="346">
                  <c:v>38875</c:v>
                </c:pt>
                <c:pt idx="347">
                  <c:v>38876</c:v>
                </c:pt>
                <c:pt idx="348">
                  <c:v>38877</c:v>
                </c:pt>
                <c:pt idx="349">
                  <c:v>38880</c:v>
                </c:pt>
                <c:pt idx="350">
                  <c:v>38881</c:v>
                </c:pt>
                <c:pt idx="351">
                  <c:v>38882</c:v>
                </c:pt>
                <c:pt idx="352">
                  <c:v>38883</c:v>
                </c:pt>
                <c:pt idx="353">
                  <c:v>38884</c:v>
                </c:pt>
                <c:pt idx="354">
                  <c:v>38887</c:v>
                </c:pt>
                <c:pt idx="355">
                  <c:v>38888</c:v>
                </c:pt>
                <c:pt idx="356">
                  <c:v>38889</c:v>
                </c:pt>
                <c:pt idx="357">
                  <c:v>38890</c:v>
                </c:pt>
                <c:pt idx="358">
                  <c:v>38891</c:v>
                </c:pt>
                <c:pt idx="359">
                  <c:v>38894</c:v>
                </c:pt>
                <c:pt idx="360">
                  <c:v>38895</c:v>
                </c:pt>
                <c:pt idx="361">
                  <c:v>38896</c:v>
                </c:pt>
                <c:pt idx="362">
                  <c:v>38897</c:v>
                </c:pt>
                <c:pt idx="363">
                  <c:v>38898</c:v>
                </c:pt>
                <c:pt idx="364">
                  <c:v>38901</c:v>
                </c:pt>
                <c:pt idx="365">
                  <c:v>38902</c:v>
                </c:pt>
                <c:pt idx="366">
                  <c:v>38903</c:v>
                </c:pt>
                <c:pt idx="367">
                  <c:v>38904</c:v>
                </c:pt>
                <c:pt idx="368">
                  <c:v>38905</c:v>
                </c:pt>
                <c:pt idx="369">
                  <c:v>38908</c:v>
                </c:pt>
                <c:pt idx="370">
                  <c:v>38909</c:v>
                </c:pt>
                <c:pt idx="371">
                  <c:v>38910</c:v>
                </c:pt>
                <c:pt idx="372">
                  <c:v>38911</c:v>
                </c:pt>
                <c:pt idx="373">
                  <c:v>38912</c:v>
                </c:pt>
                <c:pt idx="374">
                  <c:v>38915</c:v>
                </c:pt>
                <c:pt idx="375">
                  <c:v>38916</c:v>
                </c:pt>
                <c:pt idx="376">
                  <c:v>38917</c:v>
                </c:pt>
                <c:pt idx="377">
                  <c:v>38918</c:v>
                </c:pt>
                <c:pt idx="378">
                  <c:v>38919</c:v>
                </c:pt>
                <c:pt idx="379">
                  <c:v>38922</c:v>
                </c:pt>
                <c:pt idx="380">
                  <c:v>38923</c:v>
                </c:pt>
                <c:pt idx="381">
                  <c:v>38924</c:v>
                </c:pt>
                <c:pt idx="382">
                  <c:v>38925</c:v>
                </c:pt>
                <c:pt idx="383">
                  <c:v>38926</c:v>
                </c:pt>
                <c:pt idx="384">
                  <c:v>38929</c:v>
                </c:pt>
                <c:pt idx="385">
                  <c:v>38930</c:v>
                </c:pt>
                <c:pt idx="386">
                  <c:v>38931</c:v>
                </c:pt>
                <c:pt idx="387">
                  <c:v>38932</c:v>
                </c:pt>
                <c:pt idx="388">
                  <c:v>38933</c:v>
                </c:pt>
                <c:pt idx="389">
                  <c:v>38936</c:v>
                </c:pt>
                <c:pt idx="390">
                  <c:v>38937</c:v>
                </c:pt>
                <c:pt idx="391">
                  <c:v>38938</c:v>
                </c:pt>
                <c:pt idx="392">
                  <c:v>38939</c:v>
                </c:pt>
                <c:pt idx="393">
                  <c:v>38940</c:v>
                </c:pt>
                <c:pt idx="394">
                  <c:v>38943</c:v>
                </c:pt>
                <c:pt idx="395">
                  <c:v>38944</c:v>
                </c:pt>
                <c:pt idx="396">
                  <c:v>38945</c:v>
                </c:pt>
                <c:pt idx="397">
                  <c:v>38946</c:v>
                </c:pt>
                <c:pt idx="398">
                  <c:v>38947</c:v>
                </c:pt>
                <c:pt idx="399">
                  <c:v>38950</c:v>
                </c:pt>
                <c:pt idx="400">
                  <c:v>38951</c:v>
                </c:pt>
                <c:pt idx="401">
                  <c:v>38952</c:v>
                </c:pt>
                <c:pt idx="402">
                  <c:v>38953</c:v>
                </c:pt>
                <c:pt idx="403">
                  <c:v>38954</c:v>
                </c:pt>
                <c:pt idx="404">
                  <c:v>38957</c:v>
                </c:pt>
                <c:pt idx="405">
                  <c:v>38958</c:v>
                </c:pt>
                <c:pt idx="406">
                  <c:v>38959</c:v>
                </c:pt>
                <c:pt idx="407">
                  <c:v>38960</c:v>
                </c:pt>
                <c:pt idx="408">
                  <c:v>38961</c:v>
                </c:pt>
                <c:pt idx="409">
                  <c:v>38964</c:v>
                </c:pt>
                <c:pt idx="410">
                  <c:v>38965</c:v>
                </c:pt>
                <c:pt idx="411">
                  <c:v>38966</c:v>
                </c:pt>
                <c:pt idx="412">
                  <c:v>38967</c:v>
                </c:pt>
                <c:pt idx="413">
                  <c:v>38968</c:v>
                </c:pt>
                <c:pt idx="414">
                  <c:v>38971</c:v>
                </c:pt>
                <c:pt idx="415">
                  <c:v>38972</c:v>
                </c:pt>
                <c:pt idx="416">
                  <c:v>38973</c:v>
                </c:pt>
                <c:pt idx="417">
                  <c:v>38974</c:v>
                </c:pt>
                <c:pt idx="418">
                  <c:v>38975</c:v>
                </c:pt>
                <c:pt idx="419">
                  <c:v>38978</c:v>
                </c:pt>
                <c:pt idx="420">
                  <c:v>38979</c:v>
                </c:pt>
                <c:pt idx="421">
                  <c:v>38980</c:v>
                </c:pt>
                <c:pt idx="422">
                  <c:v>38981</c:v>
                </c:pt>
                <c:pt idx="423">
                  <c:v>38982</c:v>
                </c:pt>
                <c:pt idx="424">
                  <c:v>38985</c:v>
                </c:pt>
                <c:pt idx="425">
                  <c:v>38986</c:v>
                </c:pt>
                <c:pt idx="426">
                  <c:v>38987</c:v>
                </c:pt>
                <c:pt idx="427">
                  <c:v>38988</c:v>
                </c:pt>
                <c:pt idx="428">
                  <c:v>38989</c:v>
                </c:pt>
                <c:pt idx="429">
                  <c:v>38992</c:v>
                </c:pt>
                <c:pt idx="430">
                  <c:v>38993</c:v>
                </c:pt>
                <c:pt idx="431">
                  <c:v>38994</c:v>
                </c:pt>
                <c:pt idx="432">
                  <c:v>38995</c:v>
                </c:pt>
                <c:pt idx="433">
                  <c:v>38996</c:v>
                </c:pt>
                <c:pt idx="434">
                  <c:v>38999</c:v>
                </c:pt>
                <c:pt idx="435">
                  <c:v>39000</c:v>
                </c:pt>
                <c:pt idx="436">
                  <c:v>39001</c:v>
                </c:pt>
                <c:pt idx="437">
                  <c:v>39002</c:v>
                </c:pt>
                <c:pt idx="438">
                  <c:v>39003</c:v>
                </c:pt>
                <c:pt idx="439">
                  <c:v>39006</c:v>
                </c:pt>
                <c:pt idx="440">
                  <c:v>39007</c:v>
                </c:pt>
                <c:pt idx="441">
                  <c:v>39008</c:v>
                </c:pt>
                <c:pt idx="442">
                  <c:v>39009</c:v>
                </c:pt>
                <c:pt idx="443">
                  <c:v>39010</c:v>
                </c:pt>
                <c:pt idx="444">
                  <c:v>39013</c:v>
                </c:pt>
                <c:pt idx="445">
                  <c:v>39014</c:v>
                </c:pt>
                <c:pt idx="446">
                  <c:v>39015</c:v>
                </c:pt>
                <c:pt idx="447">
                  <c:v>39016</c:v>
                </c:pt>
                <c:pt idx="448">
                  <c:v>39017</c:v>
                </c:pt>
                <c:pt idx="449">
                  <c:v>39020</c:v>
                </c:pt>
                <c:pt idx="450">
                  <c:v>39021</c:v>
                </c:pt>
                <c:pt idx="451">
                  <c:v>39022</c:v>
                </c:pt>
                <c:pt idx="452">
                  <c:v>39023</c:v>
                </c:pt>
                <c:pt idx="453">
                  <c:v>39024</c:v>
                </c:pt>
                <c:pt idx="454">
                  <c:v>39027</c:v>
                </c:pt>
                <c:pt idx="455">
                  <c:v>39028</c:v>
                </c:pt>
                <c:pt idx="456">
                  <c:v>39029</c:v>
                </c:pt>
                <c:pt idx="457">
                  <c:v>39030</c:v>
                </c:pt>
                <c:pt idx="458">
                  <c:v>39031</c:v>
                </c:pt>
                <c:pt idx="459">
                  <c:v>39034</c:v>
                </c:pt>
                <c:pt idx="460">
                  <c:v>39035</c:v>
                </c:pt>
                <c:pt idx="461">
                  <c:v>39036</c:v>
                </c:pt>
                <c:pt idx="462">
                  <c:v>39037</c:v>
                </c:pt>
                <c:pt idx="463">
                  <c:v>39038</c:v>
                </c:pt>
                <c:pt idx="464">
                  <c:v>39041</c:v>
                </c:pt>
                <c:pt idx="465">
                  <c:v>39042</c:v>
                </c:pt>
                <c:pt idx="466">
                  <c:v>39043</c:v>
                </c:pt>
                <c:pt idx="467">
                  <c:v>39044</c:v>
                </c:pt>
                <c:pt idx="468">
                  <c:v>39045</c:v>
                </c:pt>
                <c:pt idx="469">
                  <c:v>39048</c:v>
                </c:pt>
                <c:pt idx="470">
                  <c:v>39049</c:v>
                </c:pt>
                <c:pt idx="471">
                  <c:v>39050</c:v>
                </c:pt>
                <c:pt idx="472">
                  <c:v>39051</c:v>
                </c:pt>
                <c:pt idx="473">
                  <c:v>39052</c:v>
                </c:pt>
                <c:pt idx="474">
                  <c:v>39055</c:v>
                </c:pt>
                <c:pt idx="475">
                  <c:v>39056</c:v>
                </c:pt>
                <c:pt idx="476">
                  <c:v>39057</c:v>
                </c:pt>
                <c:pt idx="477">
                  <c:v>39058</c:v>
                </c:pt>
                <c:pt idx="478">
                  <c:v>39059</c:v>
                </c:pt>
                <c:pt idx="479">
                  <c:v>39062</c:v>
                </c:pt>
                <c:pt idx="480">
                  <c:v>39063</c:v>
                </c:pt>
                <c:pt idx="481">
                  <c:v>39064</c:v>
                </c:pt>
                <c:pt idx="482">
                  <c:v>39065</c:v>
                </c:pt>
                <c:pt idx="483">
                  <c:v>39066</c:v>
                </c:pt>
                <c:pt idx="484">
                  <c:v>39069</c:v>
                </c:pt>
                <c:pt idx="485">
                  <c:v>39070</c:v>
                </c:pt>
                <c:pt idx="486">
                  <c:v>39071</c:v>
                </c:pt>
                <c:pt idx="487">
                  <c:v>39072</c:v>
                </c:pt>
                <c:pt idx="488">
                  <c:v>39073</c:v>
                </c:pt>
                <c:pt idx="489">
                  <c:v>39076</c:v>
                </c:pt>
                <c:pt idx="490">
                  <c:v>39077</c:v>
                </c:pt>
                <c:pt idx="491">
                  <c:v>39078</c:v>
                </c:pt>
                <c:pt idx="492">
                  <c:v>39079</c:v>
                </c:pt>
                <c:pt idx="493">
                  <c:v>39084</c:v>
                </c:pt>
                <c:pt idx="494">
                  <c:v>39085</c:v>
                </c:pt>
                <c:pt idx="495">
                  <c:v>39086</c:v>
                </c:pt>
                <c:pt idx="496">
                  <c:v>39087</c:v>
                </c:pt>
                <c:pt idx="497">
                  <c:v>39090</c:v>
                </c:pt>
                <c:pt idx="498">
                  <c:v>39091</c:v>
                </c:pt>
                <c:pt idx="499">
                  <c:v>39092</c:v>
                </c:pt>
                <c:pt idx="500">
                  <c:v>39093</c:v>
                </c:pt>
                <c:pt idx="501">
                  <c:v>39094</c:v>
                </c:pt>
                <c:pt idx="502">
                  <c:v>39097</c:v>
                </c:pt>
                <c:pt idx="503">
                  <c:v>39098</c:v>
                </c:pt>
                <c:pt idx="504">
                  <c:v>39099</c:v>
                </c:pt>
                <c:pt idx="505">
                  <c:v>39100</c:v>
                </c:pt>
                <c:pt idx="506">
                  <c:v>39101</c:v>
                </c:pt>
                <c:pt idx="507">
                  <c:v>39104</c:v>
                </c:pt>
                <c:pt idx="508">
                  <c:v>39105</c:v>
                </c:pt>
                <c:pt idx="509">
                  <c:v>39106</c:v>
                </c:pt>
                <c:pt idx="510">
                  <c:v>39107</c:v>
                </c:pt>
                <c:pt idx="511">
                  <c:v>39108</c:v>
                </c:pt>
                <c:pt idx="512">
                  <c:v>39111</c:v>
                </c:pt>
                <c:pt idx="513">
                  <c:v>39112</c:v>
                </c:pt>
                <c:pt idx="514">
                  <c:v>39113</c:v>
                </c:pt>
                <c:pt idx="515">
                  <c:v>39114</c:v>
                </c:pt>
                <c:pt idx="516">
                  <c:v>39115</c:v>
                </c:pt>
                <c:pt idx="517">
                  <c:v>39118</c:v>
                </c:pt>
                <c:pt idx="518">
                  <c:v>39119</c:v>
                </c:pt>
                <c:pt idx="519">
                  <c:v>39120</c:v>
                </c:pt>
                <c:pt idx="520">
                  <c:v>39121</c:v>
                </c:pt>
                <c:pt idx="521">
                  <c:v>39122</c:v>
                </c:pt>
                <c:pt idx="522">
                  <c:v>39125</c:v>
                </c:pt>
                <c:pt idx="523">
                  <c:v>39126</c:v>
                </c:pt>
                <c:pt idx="524">
                  <c:v>39127</c:v>
                </c:pt>
                <c:pt idx="525">
                  <c:v>39128</c:v>
                </c:pt>
                <c:pt idx="526">
                  <c:v>39129</c:v>
                </c:pt>
                <c:pt idx="527">
                  <c:v>39132</c:v>
                </c:pt>
                <c:pt idx="528">
                  <c:v>39133</c:v>
                </c:pt>
                <c:pt idx="529">
                  <c:v>39134</c:v>
                </c:pt>
                <c:pt idx="530">
                  <c:v>39135</c:v>
                </c:pt>
                <c:pt idx="531">
                  <c:v>39136</c:v>
                </c:pt>
                <c:pt idx="532">
                  <c:v>39139</c:v>
                </c:pt>
                <c:pt idx="533">
                  <c:v>39140</c:v>
                </c:pt>
                <c:pt idx="534">
                  <c:v>39141</c:v>
                </c:pt>
                <c:pt idx="535">
                  <c:v>39142</c:v>
                </c:pt>
                <c:pt idx="536">
                  <c:v>39143</c:v>
                </c:pt>
                <c:pt idx="537">
                  <c:v>39146</c:v>
                </c:pt>
                <c:pt idx="538">
                  <c:v>39147</c:v>
                </c:pt>
                <c:pt idx="539">
                  <c:v>39148</c:v>
                </c:pt>
                <c:pt idx="540">
                  <c:v>39149</c:v>
                </c:pt>
                <c:pt idx="541">
                  <c:v>39150</c:v>
                </c:pt>
                <c:pt idx="542">
                  <c:v>39153</c:v>
                </c:pt>
                <c:pt idx="543">
                  <c:v>39154</c:v>
                </c:pt>
                <c:pt idx="544">
                  <c:v>39155</c:v>
                </c:pt>
                <c:pt idx="545">
                  <c:v>39156</c:v>
                </c:pt>
                <c:pt idx="546">
                  <c:v>39157</c:v>
                </c:pt>
                <c:pt idx="547">
                  <c:v>39160</c:v>
                </c:pt>
                <c:pt idx="548">
                  <c:v>39161</c:v>
                </c:pt>
                <c:pt idx="549">
                  <c:v>39162</c:v>
                </c:pt>
                <c:pt idx="550">
                  <c:v>39163</c:v>
                </c:pt>
                <c:pt idx="551">
                  <c:v>39164</c:v>
                </c:pt>
                <c:pt idx="552">
                  <c:v>39167</c:v>
                </c:pt>
                <c:pt idx="553">
                  <c:v>39168</c:v>
                </c:pt>
                <c:pt idx="554">
                  <c:v>39169</c:v>
                </c:pt>
                <c:pt idx="555">
                  <c:v>39170</c:v>
                </c:pt>
                <c:pt idx="556">
                  <c:v>39171</c:v>
                </c:pt>
                <c:pt idx="557">
                  <c:v>39174</c:v>
                </c:pt>
                <c:pt idx="558">
                  <c:v>39175</c:v>
                </c:pt>
                <c:pt idx="559">
                  <c:v>39176</c:v>
                </c:pt>
                <c:pt idx="560">
                  <c:v>39181</c:v>
                </c:pt>
                <c:pt idx="561">
                  <c:v>39182</c:v>
                </c:pt>
                <c:pt idx="562">
                  <c:v>39183</c:v>
                </c:pt>
                <c:pt idx="563">
                  <c:v>39184</c:v>
                </c:pt>
                <c:pt idx="564">
                  <c:v>39185</c:v>
                </c:pt>
                <c:pt idx="565">
                  <c:v>39188</c:v>
                </c:pt>
                <c:pt idx="566">
                  <c:v>39189</c:v>
                </c:pt>
                <c:pt idx="567">
                  <c:v>39190</c:v>
                </c:pt>
                <c:pt idx="568">
                  <c:v>39191</c:v>
                </c:pt>
                <c:pt idx="569">
                  <c:v>39192</c:v>
                </c:pt>
                <c:pt idx="570">
                  <c:v>39195</c:v>
                </c:pt>
                <c:pt idx="571">
                  <c:v>39196</c:v>
                </c:pt>
                <c:pt idx="572">
                  <c:v>39197</c:v>
                </c:pt>
                <c:pt idx="573">
                  <c:v>39198</c:v>
                </c:pt>
                <c:pt idx="574">
                  <c:v>39199</c:v>
                </c:pt>
                <c:pt idx="575">
                  <c:v>39202</c:v>
                </c:pt>
                <c:pt idx="576">
                  <c:v>39204</c:v>
                </c:pt>
                <c:pt idx="577">
                  <c:v>39205</c:v>
                </c:pt>
                <c:pt idx="578">
                  <c:v>39206</c:v>
                </c:pt>
                <c:pt idx="579">
                  <c:v>39209</c:v>
                </c:pt>
                <c:pt idx="580">
                  <c:v>39210</c:v>
                </c:pt>
                <c:pt idx="581">
                  <c:v>39211</c:v>
                </c:pt>
                <c:pt idx="582">
                  <c:v>39212</c:v>
                </c:pt>
                <c:pt idx="583">
                  <c:v>39213</c:v>
                </c:pt>
                <c:pt idx="584">
                  <c:v>39216</c:v>
                </c:pt>
                <c:pt idx="585">
                  <c:v>39217</c:v>
                </c:pt>
                <c:pt idx="586">
                  <c:v>39218</c:v>
                </c:pt>
                <c:pt idx="587">
                  <c:v>39219</c:v>
                </c:pt>
                <c:pt idx="588">
                  <c:v>39220</c:v>
                </c:pt>
                <c:pt idx="589">
                  <c:v>39223</c:v>
                </c:pt>
                <c:pt idx="590">
                  <c:v>39224</c:v>
                </c:pt>
                <c:pt idx="591">
                  <c:v>39225</c:v>
                </c:pt>
                <c:pt idx="592">
                  <c:v>39226</c:v>
                </c:pt>
                <c:pt idx="593">
                  <c:v>39227</c:v>
                </c:pt>
                <c:pt idx="594">
                  <c:v>39230</c:v>
                </c:pt>
                <c:pt idx="595">
                  <c:v>39231</c:v>
                </c:pt>
                <c:pt idx="596">
                  <c:v>39232</c:v>
                </c:pt>
                <c:pt idx="597">
                  <c:v>39233</c:v>
                </c:pt>
                <c:pt idx="598">
                  <c:v>39234</c:v>
                </c:pt>
                <c:pt idx="599">
                  <c:v>39237</c:v>
                </c:pt>
                <c:pt idx="600">
                  <c:v>39238</c:v>
                </c:pt>
                <c:pt idx="601">
                  <c:v>39239</c:v>
                </c:pt>
                <c:pt idx="602">
                  <c:v>39240</c:v>
                </c:pt>
                <c:pt idx="603">
                  <c:v>39241</c:v>
                </c:pt>
                <c:pt idx="604">
                  <c:v>39244</c:v>
                </c:pt>
                <c:pt idx="605">
                  <c:v>39245</c:v>
                </c:pt>
                <c:pt idx="606">
                  <c:v>39246</c:v>
                </c:pt>
                <c:pt idx="607">
                  <c:v>39247</c:v>
                </c:pt>
                <c:pt idx="608">
                  <c:v>39248</c:v>
                </c:pt>
                <c:pt idx="609">
                  <c:v>39251</c:v>
                </c:pt>
                <c:pt idx="610">
                  <c:v>39252</c:v>
                </c:pt>
                <c:pt idx="611">
                  <c:v>39253</c:v>
                </c:pt>
                <c:pt idx="612">
                  <c:v>39254</c:v>
                </c:pt>
                <c:pt idx="613">
                  <c:v>39255</c:v>
                </c:pt>
                <c:pt idx="614">
                  <c:v>39258</c:v>
                </c:pt>
                <c:pt idx="615">
                  <c:v>39259</c:v>
                </c:pt>
                <c:pt idx="616">
                  <c:v>39260</c:v>
                </c:pt>
                <c:pt idx="617">
                  <c:v>39261</c:v>
                </c:pt>
                <c:pt idx="618">
                  <c:v>39262</c:v>
                </c:pt>
                <c:pt idx="619">
                  <c:v>39265</c:v>
                </c:pt>
                <c:pt idx="620">
                  <c:v>39266</c:v>
                </c:pt>
                <c:pt idx="621">
                  <c:v>39267</c:v>
                </c:pt>
                <c:pt idx="622">
                  <c:v>39268</c:v>
                </c:pt>
                <c:pt idx="623">
                  <c:v>39269</c:v>
                </c:pt>
                <c:pt idx="624">
                  <c:v>39272</c:v>
                </c:pt>
                <c:pt idx="625">
                  <c:v>39273</c:v>
                </c:pt>
                <c:pt idx="626">
                  <c:v>39274</c:v>
                </c:pt>
                <c:pt idx="627">
                  <c:v>39275</c:v>
                </c:pt>
                <c:pt idx="628">
                  <c:v>39276</c:v>
                </c:pt>
                <c:pt idx="629">
                  <c:v>39279</c:v>
                </c:pt>
                <c:pt idx="630">
                  <c:v>39280</c:v>
                </c:pt>
                <c:pt idx="631">
                  <c:v>39281</c:v>
                </c:pt>
                <c:pt idx="632">
                  <c:v>39282</c:v>
                </c:pt>
                <c:pt idx="633">
                  <c:v>39286</c:v>
                </c:pt>
                <c:pt idx="634">
                  <c:v>39287</c:v>
                </c:pt>
                <c:pt idx="635">
                  <c:v>39288</c:v>
                </c:pt>
                <c:pt idx="636">
                  <c:v>39289</c:v>
                </c:pt>
                <c:pt idx="637">
                  <c:v>39290</c:v>
                </c:pt>
                <c:pt idx="638">
                  <c:v>39293</c:v>
                </c:pt>
                <c:pt idx="639">
                  <c:v>39294</c:v>
                </c:pt>
                <c:pt idx="640">
                  <c:v>39295</c:v>
                </c:pt>
                <c:pt idx="641">
                  <c:v>39296</c:v>
                </c:pt>
                <c:pt idx="642">
                  <c:v>39297</c:v>
                </c:pt>
                <c:pt idx="643">
                  <c:v>39300</c:v>
                </c:pt>
                <c:pt idx="644">
                  <c:v>39301</c:v>
                </c:pt>
                <c:pt idx="645">
                  <c:v>39302</c:v>
                </c:pt>
                <c:pt idx="646">
                  <c:v>39303</c:v>
                </c:pt>
                <c:pt idx="647">
                  <c:v>39304</c:v>
                </c:pt>
                <c:pt idx="648">
                  <c:v>39307</c:v>
                </c:pt>
                <c:pt idx="649">
                  <c:v>39308</c:v>
                </c:pt>
                <c:pt idx="650">
                  <c:v>39309</c:v>
                </c:pt>
                <c:pt idx="651">
                  <c:v>39310</c:v>
                </c:pt>
                <c:pt idx="652">
                  <c:v>39311</c:v>
                </c:pt>
                <c:pt idx="653">
                  <c:v>39314</c:v>
                </c:pt>
                <c:pt idx="654">
                  <c:v>39315</c:v>
                </c:pt>
                <c:pt idx="655">
                  <c:v>39316</c:v>
                </c:pt>
                <c:pt idx="656">
                  <c:v>39317</c:v>
                </c:pt>
                <c:pt idx="657">
                  <c:v>39318</c:v>
                </c:pt>
                <c:pt idx="658">
                  <c:v>39321</c:v>
                </c:pt>
                <c:pt idx="659">
                  <c:v>39322</c:v>
                </c:pt>
                <c:pt idx="660">
                  <c:v>39323</c:v>
                </c:pt>
                <c:pt idx="661">
                  <c:v>39324</c:v>
                </c:pt>
                <c:pt idx="662">
                  <c:v>39325</c:v>
                </c:pt>
                <c:pt idx="663">
                  <c:v>39328</c:v>
                </c:pt>
                <c:pt idx="664">
                  <c:v>39329</c:v>
                </c:pt>
                <c:pt idx="665">
                  <c:v>39330</c:v>
                </c:pt>
                <c:pt idx="666">
                  <c:v>39331</c:v>
                </c:pt>
                <c:pt idx="667">
                  <c:v>39332</c:v>
                </c:pt>
                <c:pt idx="668">
                  <c:v>39335</c:v>
                </c:pt>
                <c:pt idx="669">
                  <c:v>39336</c:v>
                </c:pt>
                <c:pt idx="670">
                  <c:v>39337</c:v>
                </c:pt>
                <c:pt idx="671">
                  <c:v>39338</c:v>
                </c:pt>
                <c:pt idx="672">
                  <c:v>39339</c:v>
                </c:pt>
                <c:pt idx="673">
                  <c:v>39342</c:v>
                </c:pt>
                <c:pt idx="674">
                  <c:v>39343</c:v>
                </c:pt>
                <c:pt idx="675">
                  <c:v>39344</c:v>
                </c:pt>
                <c:pt idx="676">
                  <c:v>39345</c:v>
                </c:pt>
                <c:pt idx="677">
                  <c:v>39346</c:v>
                </c:pt>
                <c:pt idx="678">
                  <c:v>39349</c:v>
                </c:pt>
                <c:pt idx="679">
                  <c:v>39350</c:v>
                </c:pt>
                <c:pt idx="680">
                  <c:v>39351</c:v>
                </c:pt>
                <c:pt idx="681">
                  <c:v>39352</c:v>
                </c:pt>
                <c:pt idx="682">
                  <c:v>39353</c:v>
                </c:pt>
                <c:pt idx="683">
                  <c:v>39356</c:v>
                </c:pt>
                <c:pt idx="684">
                  <c:v>39357</c:v>
                </c:pt>
                <c:pt idx="685">
                  <c:v>39358</c:v>
                </c:pt>
                <c:pt idx="686">
                  <c:v>39359</c:v>
                </c:pt>
                <c:pt idx="687">
                  <c:v>39360</c:v>
                </c:pt>
                <c:pt idx="688">
                  <c:v>39363</c:v>
                </c:pt>
                <c:pt idx="689">
                  <c:v>39364</c:v>
                </c:pt>
                <c:pt idx="690">
                  <c:v>39365</c:v>
                </c:pt>
                <c:pt idx="691">
                  <c:v>39366</c:v>
                </c:pt>
                <c:pt idx="692">
                  <c:v>39367</c:v>
                </c:pt>
                <c:pt idx="693">
                  <c:v>39370</c:v>
                </c:pt>
                <c:pt idx="694">
                  <c:v>39371</c:v>
                </c:pt>
                <c:pt idx="695">
                  <c:v>39372</c:v>
                </c:pt>
                <c:pt idx="696">
                  <c:v>39373</c:v>
                </c:pt>
                <c:pt idx="697">
                  <c:v>39374</c:v>
                </c:pt>
                <c:pt idx="698">
                  <c:v>39377</c:v>
                </c:pt>
                <c:pt idx="699">
                  <c:v>39378</c:v>
                </c:pt>
                <c:pt idx="700">
                  <c:v>39379</c:v>
                </c:pt>
                <c:pt idx="701">
                  <c:v>39380</c:v>
                </c:pt>
                <c:pt idx="702">
                  <c:v>39381</c:v>
                </c:pt>
                <c:pt idx="703">
                  <c:v>39384</c:v>
                </c:pt>
                <c:pt idx="704">
                  <c:v>39385</c:v>
                </c:pt>
                <c:pt idx="705">
                  <c:v>39386</c:v>
                </c:pt>
                <c:pt idx="706">
                  <c:v>39387</c:v>
                </c:pt>
                <c:pt idx="707">
                  <c:v>39388</c:v>
                </c:pt>
                <c:pt idx="708">
                  <c:v>39391</c:v>
                </c:pt>
                <c:pt idx="709">
                  <c:v>39392</c:v>
                </c:pt>
                <c:pt idx="710">
                  <c:v>39393</c:v>
                </c:pt>
                <c:pt idx="711">
                  <c:v>39394</c:v>
                </c:pt>
                <c:pt idx="712">
                  <c:v>39395</c:v>
                </c:pt>
                <c:pt idx="713">
                  <c:v>39398</c:v>
                </c:pt>
                <c:pt idx="714">
                  <c:v>39399</c:v>
                </c:pt>
                <c:pt idx="715">
                  <c:v>39400</c:v>
                </c:pt>
                <c:pt idx="716">
                  <c:v>39401</c:v>
                </c:pt>
                <c:pt idx="717">
                  <c:v>39402</c:v>
                </c:pt>
                <c:pt idx="718">
                  <c:v>39405</c:v>
                </c:pt>
                <c:pt idx="719">
                  <c:v>39406</c:v>
                </c:pt>
                <c:pt idx="720">
                  <c:v>39407</c:v>
                </c:pt>
                <c:pt idx="721">
                  <c:v>39408</c:v>
                </c:pt>
                <c:pt idx="722">
                  <c:v>39409</c:v>
                </c:pt>
                <c:pt idx="723">
                  <c:v>39412</c:v>
                </c:pt>
                <c:pt idx="724">
                  <c:v>39413</c:v>
                </c:pt>
                <c:pt idx="725">
                  <c:v>39414</c:v>
                </c:pt>
                <c:pt idx="726">
                  <c:v>39415</c:v>
                </c:pt>
                <c:pt idx="727">
                  <c:v>39416</c:v>
                </c:pt>
                <c:pt idx="728">
                  <c:v>39419</c:v>
                </c:pt>
                <c:pt idx="729">
                  <c:v>39420</c:v>
                </c:pt>
                <c:pt idx="730">
                  <c:v>39421</c:v>
                </c:pt>
                <c:pt idx="731">
                  <c:v>39422</c:v>
                </c:pt>
                <c:pt idx="732">
                  <c:v>39423</c:v>
                </c:pt>
                <c:pt idx="733">
                  <c:v>39426</c:v>
                </c:pt>
                <c:pt idx="734">
                  <c:v>39427</c:v>
                </c:pt>
                <c:pt idx="735">
                  <c:v>39428</c:v>
                </c:pt>
                <c:pt idx="736">
                  <c:v>39429</c:v>
                </c:pt>
                <c:pt idx="737">
                  <c:v>39430</c:v>
                </c:pt>
                <c:pt idx="738">
                  <c:v>39433</c:v>
                </c:pt>
                <c:pt idx="739">
                  <c:v>39434</c:v>
                </c:pt>
                <c:pt idx="740">
                  <c:v>39435</c:v>
                </c:pt>
                <c:pt idx="741">
                  <c:v>39436</c:v>
                </c:pt>
                <c:pt idx="742">
                  <c:v>39437</c:v>
                </c:pt>
                <c:pt idx="743">
                  <c:v>39440</c:v>
                </c:pt>
                <c:pt idx="744">
                  <c:v>39442</c:v>
                </c:pt>
                <c:pt idx="745">
                  <c:v>39443</c:v>
                </c:pt>
                <c:pt idx="746">
                  <c:v>39444</c:v>
                </c:pt>
                <c:pt idx="747">
                  <c:v>39447</c:v>
                </c:pt>
                <c:pt idx="748">
                  <c:v>39449</c:v>
                </c:pt>
                <c:pt idx="749">
                  <c:v>39450</c:v>
                </c:pt>
                <c:pt idx="750">
                  <c:v>39451</c:v>
                </c:pt>
                <c:pt idx="751">
                  <c:v>39454</c:v>
                </c:pt>
                <c:pt idx="752">
                  <c:v>39455</c:v>
                </c:pt>
                <c:pt idx="753">
                  <c:v>39456</c:v>
                </c:pt>
                <c:pt idx="754">
                  <c:v>39457</c:v>
                </c:pt>
                <c:pt idx="755">
                  <c:v>39458</c:v>
                </c:pt>
                <c:pt idx="756">
                  <c:v>39461</c:v>
                </c:pt>
                <c:pt idx="757">
                  <c:v>39462</c:v>
                </c:pt>
                <c:pt idx="758">
                  <c:v>39463</c:v>
                </c:pt>
                <c:pt idx="759">
                  <c:v>39464</c:v>
                </c:pt>
                <c:pt idx="760">
                  <c:v>39465</c:v>
                </c:pt>
                <c:pt idx="761">
                  <c:v>39468</c:v>
                </c:pt>
                <c:pt idx="762">
                  <c:v>39469</c:v>
                </c:pt>
                <c:pt idx="763">
                  <c:v>39470</c:v>
                </c:pt>
                <c:pt idx="764">
                  <c:v>39471</c:v>
                </c:pt>
                <c:pt idx="765">
                  <c:v>39472</c:v>
                </c:pt>
                <c:pt idx="766">
                  <c:v>39475</c:v>
                </c:pt>
                <c:pt idx="767">
                  <c:v>39476</c:v>
                </c:pt>
                <c:pt idx="768">
                  <c:v>39477</c:v>
                </c:pt>
                <c:pt idx="769">
                  <c:v>39478</c:v>
                </c:pt>
                <c:pt idx="770">
                  <c:v>39479</c:v>
                </c:pt>
                <c:pt idx="771">
                  <c:v>39482</c:v>
                </c:pt>
                <c:pt idx="772">
                  <c:v>39483</c:v>
                </c:pt>
                <c:pt idx="773">
                  <c:v>39484</c:v>
                </c:pt>
                <c:pt idx="774">
                  <c:v>39485</c:v>
                </c:pt>
                <c:pt idx="775">
                  <c:v>39486</c:v>
                </c:pt>
                <c:pt idx="776">
                  <c:v>39489</c:v>
                </c:pt>
                <c:pt idx="777">
                  <c:v>39490</c:v>
                </c:pt>
                <c:pt idx="778">
                  <c:v>39491</c:v>
                </c:pt>
                <c:pt idx="779">
                  <c:v>39492</c:v>
                </c:pt>
                <c:pt idx="780">
                  <c:v>39493</c:v>
                </c:pt>
                <c:pt idx="781">
                  <c:v>39496</c:v>
                </c:pt>
                <c:pt idx="782">
                  <c:v>39497</c:v>
                </c:pt>
                <c:pt idx="783">
                  <c:v>39498</c:v>
                </c:pt>
                <c:pt idx="784">
                  <c:v>39499</c:v>
                </c:pt>
                <c:pt idx="785">
                  <c:v>39500</c:v>
                </c:pt>
                <c:pt idx="786">
                  <c:v>39503</c:v>
                </c:pt>
                <c:pt idx="787">
                  <c:v>39504</c:v>
                </c:pt>
                <c:pt idx="788">
                  <c:v>39505</c:v>
                </c:pt>
                <c:pt idx="789">
                  <c:v>39506</c:v>
                </c:pt>
                <c:pt idx="790">
                  <c:v>39507</c:v>
                </c:pt>
                <c:pt idx="791">
                  <c:v>39510</c:v>
                </c:pt>
                <c:pt idx="792">
                  <c:v>39511</c:v>
                </c:pt>
                <c:pt idx="793">
                  <c:v>39512</c:v>
                </c:pt>
                <c:pt idx="794">
                  <c:v>39513</c:v>
                </c:pt>
                <c:pt idx="795">
                  <c:v>39514</c:v>
                </c:pt>
                <c:pt idx="796">
                  <c:v>39517</c:v>
                </c:pt>
                <c:pt idx="797">
                  <c:v>39518</c:v>
                </c:pt>
                <c:pt idx="798">
                  <c:v>39519</c:v>
                </c:pt>
                <c:pt idx="799">
                  <c:v>39520</c:v>
                </c:pt>
                <c:pt idx="800">
                  <c:v>39521</c:v>
                </c:pt>
                <c:pt idx="801">
                  <c:v>39524</c:v>
                </c:pt>
                <c:pt idx="802">
                  <c:v>39525</c:v>
                </c:pt>
                <c:pt idx="803">
                  <c:v>39526</c:v>
                </c:pt>
                <c:pt idx="804">
                  <c:v>39532</c:v>
                </c:pt>
                <c:pt idx="805">
                  <c:v>39533</c:v>
                </c:pt>
                <c:pt idx="806">
                  <c:v>39534</c:v>
                </c:pt>
                <c:pt idx="807">
                  <c:v>39535</c:v>
                </c:pt>
                <c:pt idx="808">
                  <c:v>39538</c:v>
                </c:pt>
                <c:pt idx="809">
                  <c:v>39539</c:v>
                </c:pt>
                <c:pt idx="810">
                  <c:v>39540</c:v>
                </c:pt>
                <c:pt idx="811">
                  <c:v>39541</c:v>
                </c:pt>
                <c:pt idx="812">
                  <c:v>39542</c:v>
                </c:pt>
                <c:pt idx="813">
                  <c:v>39545</c:v>
                </c:pt>
                <c:pt idx="814">
                  <c:v>39546</c:v>
                </c:pt>
                <c:pt idx="815">
                  <c:v>39547</c:v>
                </c:pt>
                <c:pt idx="816">
                  <c:v>39548</c:v>
                </c:pt>
                <c:pt idx="817">
                  <c:v>39549</c:v>
                </c:pt>
                <c:pt idx="818">
                  <c:v>39552</c:v>
                </c:pt>
                <c:pt idx="819">
                  <c:v>39553</c:v>
                </c:pt>
                <c:pt idx="820">
                  <c:v>39554</c:v>
                </c:pt>
                <c:pt idx="821">
                  <c:v>39555</c:v>
                </c:pt>
                <c:pt idx="822">
                  <c:v>39556</c:v>
                </c:pt>
                <c:pt idx="823">
                  <c:v>39559</c:v>
                </c:pt>
                <c:pt idx="824">
                  <c:v>39560</c:v>
                </c:pt>
                <c:pt idx="825">
                  <c:v>39561</c:v>
                </c:pt>
                <c:pt idx="826">
                  <c:v>39562</c:v>
                </c:pt>
                <c:pt idx="827">
                  <c:v>39563</c:v>
                </c:pt>
                <c:pt idx="828">
                  <c:v>39566</c:v>
                </c:pt>
                <c:pt idx="829">
                  <c:v>39567</c:v>
                </c:pt>
                <c:pt idx="830">
                  <c:v>39568</c:v>
                </c:pt>
                <c:pt idx="831">
                  <c:v>39570</c:v>
                </c:pt>
                <c:pt idx="832">
                  <c:v>39574</c:v>
                </c:pt>
                <c:pt idx="833">
                  <c:v>39575</c:v>
                </c:pt>
                <c:pt idx="834">
                  <c:v>39576</c:v>
                </c:pt>
                <c:pt idx="835">
                  <c:v>39577</c:v>
                </c:pt>
                <c:pt idx="836">
                  <c:v>39580</c:v>
                </c:pt>
                <c:pt idx="837">
                  <c:v>39581</c:v>
                </c:pt>
                <c:pt idx="838">
                  <c:v>39582</c:v>
                </c:pt>
                <c:pt idx="839">
                  <c:v>39583</c:v>
                </c:pt>
                <c:pt idx="840">
                  <c:v>39584</c:v>
                </c:pt>
                <c:pt idx="841">
                  <c:v>39587</c:v>
                </c:pt>
                <c:pt idx="842">
                  <c:v>39588</c:v>
                </c:pt>
                <c:pt idx="843">
                  <c:v>39589</c:v>
                </c:pt>
                <c:pt idx="844">
                  <c:v>39590</c:v>
                </c:pt>
                <c:pt idx="845">
                  <c:v>39591</c:v>
                </c:pt>
                <c:pt idx="846">
                  <c:v>39595</c:v>
                </c:pt>
                <c:pt idx="847">
                  <c:v>39596</c:v>
                </c:pt>
                <c:pt idx="848">
                  <c:v>39597</c:v>
                </c:pt>
                <c:pt idx="849">
                  <c:v>39598</c:v>
                </c:pt>
                <c:pt idx="850">
                  <c:v>39601</c:v>
                </c:pt>
                <c:pt idx="851">
                  <c:v>39602</c:v>
                </c:pt>
                <c:pt idx="852">
                  <c:v>39603</c:v>
                </c:pt>
                <c:pt idx="853">
                  <c:v>39604</c:v>
                </c:pt>
                <c:pt idx="854">
                  <c:v>39605</c:v>
                </c:pt>
                <c:pt idx="855">
                  <c:v>39608</c:v>
                </c:pt>
                <c:pt idx="856">
                  <c:v>39609</c:v>
                </c:pt>
                <c:pt idx="857">
                  <c:v>39610</c:v>
                </c:pt>
                <c:pt idx="858">
                  <c:v>39611</c:v>
                </c:pt>
                <c:pt idx="859">
                  <c:v>39612</c:v>
                </c:pt>
                <c:pt idx="860">
                  <c:v>39615</c:v>
                </c:pt>
                <c:pt idx="861">
                  <c:v>39616</c:v>
                </c:pt>
                <c:pt idx="862">
                  <c:v>39617</c:v>
                </c:pt>
                <c:pt idx="863">
                  <c:v>39618</c:v>
                </c:pt>
                <c:pt idx="864">
                  <c:v>39619</c:v>
                </c:pt>
                <c:pt idx="865">
                  <c:v>39622</c:v>
                </c:pt>
                <c:pt idx="866">
                  <c:v>39623</c:v>
                </c:pt>
                <c:pt idx="867">
                  <c:v>39624</c:v>
                </c:pt>
                <c:pt idx="868">
                  <c:v>39625</c:v>
                </c:pt>
                <c:pt idx="869">
                  <c:v>39626</c:v>
                </c:pt>
                <c:pt idx="870">
                  <c:v>39629</c:v>
                </c:pt>
                <c:pt idx="871">
                  <c:v>39630</c:v>
                </c:pt>
                <c:pt idx="872">
                  <c:v>39631</c:v>
                </c:pt>
                <c:pt idx="873">
                  <c:v>39632</c:v>
                </c:pt>
                <c:pt idx="874">
                  <c:v>39633</c:v>
                </c:pt>
                <c:pt idx="875">
                  <c:v>39636</c:v>
                </c:pt>
                <c:pt idx="876">
                  <c:v>39637</c:v>
                </c:pt>
                <c:pt idx="877">
                  <c:v>39638</c:v>
                </c:pt>
                <c:pt idx="878">
                  <c:v>39639</c:v>
                </c:pt>
                <c:pt idx="879">
                  <c:v>39640</c:v>
                </c:pt>
                <c:pt idx="880">
                  <c:v>39643</c:v>
                </c:pt>
                <c:pt idx="881">
                  <c:v>39644</c:v>
                </c:pt>
                <c:pt idx="882">
                  <c:v>39645</c:v>
                </c:pt>
                <c:pt idx="883">
                  <c:v>39646</c:v>
                </c:pt>
                <c:pt idx="884">
                  <c:v>39647</c:v>
                </c:pt>
                <c:pt idx="885">
                  <c:v>39650</c:v>
                </c:pt>
                <c:pt idx="886">
                  <c:v>39651</c:v>
                </c:pt>
                <c:pt idx="887">
                  <c:v>39652</c:v>
                </c:pt>
                <c:pt idx="888">
                  <c:v>39653</c:v>
                </c:pt>
                <c:pt idx="889">
                  <c:v>39654</c:v>
                </c:pt>
                <c:pt idx="890">
                  <c:v>39657</c:v>
                </c:pt>
                <c:pt idx="891">
                  <c:v>39658</c:v>
                </c:pt>
                <c:pt idx="892">
                  <c:v>39659</c:v>
                </c:pt>
                <c:pt idx="893">
                  <c:v>39660</c:v>
                </c:pt>
                <c:pt idx="894">
                  <c:v>39661</c:v>
                </c:pt>
                <c:pt idx="895">
                  <c:v>39664</c:v>
                </c:pt>
                <c:pt idx="896">
                  <c:v>39665</c:v>
                </c:pt>
                <c:pt idx="897">
                  <c:v>39666</c:v>
                </c:pt>
                <c:pt idx="898">
                  <c:v>39667</c:v>
                </c:pt>
                <c:pt idx="899">
                  <c:v>39668</c:v>
                </c:pt>
                <c:pt idx="900">
                  <c:v>39671</c:v>
                </c:pt>
                <c:pt idx="901">
                  <c:v>39672</c:v>
                </c:pt>
                <c:pt idx="902">
                  <c:v>39673</c:v>
                </c:pt>
                <c:pt idx="903">
                  <c:v>39674</c:v>
                </c:pt>
                <c:pt idx="904">
                  <c:v>39675</c:v>
                </c:pt>
                <c:pt idx="905">
                  <c:v>39678</c:v>
                </c:pt>
                <c:pt idx="906">
                  <c:v>39679</c:v>
                </c:pt>
                <c:pt idx="907">
                  <c:v>39680</c:v>
                </c:pt>
                <c:pt idx="908">
                  <c:v>39681</c:v>
                </c:pt>
                <c:pt idx="909">
                  <c:v>39682</c:v>
                </c:pt>
                <c:pt idx="910">
                  <c:v>39685</c:v>
                </c:pt>
                <c:pt idx="911">
                  <c:v>39686</c:v>
                </c:pt>
                <c:pt idx="912">
                  <c:v>39687</c:v>
                </c:pt>
                <c:pt idx="913">
                  <c:v>39688</c:v>
                </c:pt>
                <c:pt idx="914">
                  <c:v>39689</c:v>
                </c:pt>
                <c:pt idx="915">
                  <c:v>39692</c:v>
                </c:pt>
                <c:pt idx="916">
                  <c:v>39693</c:v>
                </c:pt>
                <c:pt idx="917">
                  <c:v>39694</c:v>
                </c:pt>
                <c:pt idx="918">
                  <c:v>39695</c:v>
                </c:pt>
                <c:pt idx="919">
                  <c:v>39696</c:v>
                </c:pt>
                <c:pt idx="920">
                  <c:v>39699</c:v>
                </c:pt>
                <c:pt idx="921">
                  <c:v>39700</c:v>
                </c:pt>
                <c:pt idx="922">
                  <c:v>39701</c:v>
                </c:pt>
                <c:pt idx="923">
                  <c:v>39702</c:v>
                </c:pt>
                <c:pt idx="924">
                  <c:v>39703</c:v>
                </c:pt>
                <c:pt idx="925">
                  <c:v>39706</c:v>
                </c:pt>
                <c:pt idx="926">
                  <c:v>39707</c:v>
                </c:pt>
                <c:pt idx="927">
                  <c:v>39708</c:v>
                </c:pt>
                <c:pt idx="928">
                  <c:v>39709</c:v>
                </c:pt>
                <c:pt idx="929">
                  <c:v>39710</c:v>
                </c:pt>
                <c:pt idx="930">
                  <c:v>39713</c:v>
                </c:pt>
                <c:pt idx="931">
                  <c:v>39714</c:v>
                </c:pt>
                <c:pt idx="932">
                  <c:v>39715</c:v>
                </c:pt>
                <c:pt idx="933">
                  <c:v>39716</c:v>
                </c:pt>
                <c:pt idx="934">
                  <c:v>39717</c:v>
                </c:pt>
                <c:pt idx="935">
                  <c:v>39720</c:v>
                </c:pt>
                <c:pt idx="936">
                  <c:v>39721</c:v>
                </c:pt>
                <c:pt idx="937">
                  <c:v>39722</c:v>
                </c:pt>
                <c:pt idx="938">
                  <c:v>39723</c:v>
                </c:pt>
                <c:pt idx="939">
                  <c:v>39724</c:v>
                </c:pt>
                <c:pt idx="940">
                  <c:v>39727</c:v>
                </c:pt>
                <c:pt idx="941">
                  <c:v>39728</c:v>
                </c:pt>
                <c:pt idx="942">
                  <c:v>39729</c:v>
                </c:pt>
                <c:pt idx="943">
                  <c:v>39730</c:v>
                </c:pt>
                <c:pt idx="944">
                  <c:v>39731</c:v>
                </c:pt>
                <c:pt idx="945">
                  <c:v>39734</c:v>
                </c:pt>
                <c:pt idx="946">
                  <c:v>39735</c:v>
                </c:pt>
                <c:pt idx="947">
                  <c:v>39736</c:v>
                </c:pt>
                <c:pt idx="948">
                  <c:v>39737</c:v>
                </c:pt>
                <c:pt idx="949">
                  <c:v>39738</c:v>
                </c:pt>
                <c:pt idx="950">
                  <c:v>39741</c:v>
                </c:pt>
                <c:pt idx="951">
                  <c:v>39742</c:v>
                </c:pt>
                <c:pt idx="952">
                  <c:v>39743</c:v>
                </c:pt>
                <c:pt idx="953">
                  <c:v>39744</c:v>
                </c:pt>
                <c:pt idx="954">
                  <c:v>39745</c:v>
                </c:pt>
                <c:pt idx="955">
                  <c:v>39748</c:v>
                </c:pt>
                <c:pt idx="956">
                  <c:v>39749</c:v>
                </c:pt>
                <c:pt idx="957">
                  <c:v>39750</c:v>
                </c:pt>
                <c:pt idx="958">
                  <c:v>39751</c:v>
                </c:pt>
                <c:pt idx="959">
                  <c:v>39752</c:v>
                </c:pt>
                <c:pt idx="960">
                  <c:v>39755</c:v>
                </c:pt>
                <c:pt idx="961">
                  <c:v>39756</c:v>
                </c:pt>
                <c:pt idx="962">
                  <c:v>39757</c:v>
                </c:pt>
                <c:pt idx="963">
                  <c:v>39758</c:v>
                </c:pt>
                <c:pt idx="964">
                  <c:v>39759</c:v>
                </c:pt>
                <c:pt idx="965">
                  <c:v>39762</c:v>
                </c:pt>
                <c:pt idx="966">
                  <c:v>39763</c:v>
                </c:pt>
                <c:pt idx="967">
                  <c:v>39764</c:v>
                </c:pt>
                <c:pt idx="968">
                  <c:v>39765</c:v>
                </c:pt>
                <c:pt idx="969">
                  <c:v>39766</c:v>
                </c:pt>
                <c:pt idx="970">
                  <c:v>39769</c:v>
                </c:pt>
                <c:pt idx="971">
                  <c:v>39770</c:v>
                </c:pt>
                <c:pt idx="972">
                  <c:v>39771</c:v>
                </c:pt>
                <c:pt idx="973">
                  <c:v>39772</c:v>
                </c:pt>
                <c:pt idx="974">
                  <c:v>39773</c:v>
                </c:pt>
                <c:pt idx="975">
                  <c:v>39776</c:v>
                </c:pt>
                <c:pt idx="976">
                  <c:v>39777</c:v>
                </c:pt>
                <c:pt idx="977">
                  <c:v>39778</c:v>
                </c:pt>
                <c:pt idx="978">
                  <c:v>39779</c:v>
                </c:pt>
                <c:pt idx="979">
                  <c:v>39780</c:v>
                </c:pt>
                <c:pt idx="980">
                  <c:v>39783</c:v>
                </c:pt>
                <c:pt idx="981">
                  <c:v>39784</c:v>
                </c:pt>
                <c:pt idx="982">
                  <c:v>39785</c:v>
                </c:pt>
                <c:pt idx="983">
                  <c:v>39786</c:v>
                </c:pt>
                <c:pt idx="984">
                  <c:v>39787</c:v>
                </c:pt>
                <c:pt idx="985">
                  <c:v>39790</c:v>
                </c:pt>
                <c:pt idx="986">
                  <c:v>39791</c:v>
                </c:pt>
                <c:pt idx="987">
                  <c:v>39792</c:v>
                </c:pt>
                <c:pt idx="988">
                  <c:v>39793</c:v>
                </c:pt>
                <c:pt idx="989">
                  <c:v>39794</c:v>
                </c:pt>
                <c:pt idx="990">
                  <c:v>39797</c:v>
                </c:pt>
                <c:pt idx="991">
                  <c:v>39798</c:v>
                </c:pt>
                <c:pt idx="992">
                  <c:v>39799</c:v>
                </c:pt>
                <c:pt idx="993">
                  <c:v>39800</c:v>
                </c:pt>
                <c:pt idx="994">
                  <c:v>39801</c:v>
                </c:pt>
                <c:pt idx="995">
                  <c:v>39804</c:v>
                </c:pt>
                <c:pt idx="996">
                  <c:v>39805</c:v>
                </c:pt>
                <c:pt idx="997">
                  <c:v>39806</c:v>
                </c:pt>
                <c:pt idx="998">
                  <c:v>39807</c:v>
                </c:pt>
                <c:pt idx="999">
                  <c:v>39808</c:v>
                </c:pt>
                <c:pt idx="1000">
                  <c:v>39811</c:v>
                </c:pt>
                <c:pt idx="1001">
                  <c:v>39812</c:v>
                </c:pt>
                <c:pt idx="1002">
                  <c:v>39813</c:v>
                </c:pt>
                <c:pt idx="1003">
                  <c:v>39815</c:v>
                </c:pt>
                <c:pt idx="1004">
                  <c:v>39818</c:v>
                </c:pt>
                <c:pt idx="1005">
                  <c:v>39819</c:v>
                </c:pt>
                <c:pt idx="1006">
                  <c:v>39820</c:v>
                </c:pt>
                <c:pt idx="1007">
                  <c:v>39821</c:v>
                </c:pt>
                <c:pt idx="1008">
                  <c:v>39822</c:v>
                </c:pt>
                <c:pt idx="1009">
                  <c:v>39825</c:v>
                </c:pt>
                <c:pt idx="1010">
                  <c:v>39826</c:v>
                </c:pt>
                <c:pt idx="1011">
                  <c:v>39827</c:v>
                </c:pt>
                <c:pt idx="1012">
                  <c:v>39828</c:v>
                </c:pt>
                <c:pt idx="1013">
                  <c:v>39829</c:v>
                </c:pt>
                <c:pt idx="1014">
                  <c:v>39832</c:v>
                </c:pt>
                <c:pt idx="1015">
                  <c:v>39833</c:v>
                </c:pt>
                <c:pt idx="1016">
                  <c:v>39834</c:v>
                </c:pt>
                <c:pt idx="1017">
                  <c:v>39835</c:v>
                </c:pt>
                <c:pt idx="1018">
                  <c:v>39836</c:v>
                </c:pt>
                <c:pt idx="1019">
                  <c:v>39839</c:v>
                </c:pt>
                <c:pt idx="1020">
                  <c:v>39840</c:v>
                </c:pt>
                <c:pt idx="1021">
                  <c:v>39841</c:v>
                </c:pt>
                <c:pt idx="1022">
                  <c:v>39842</c:v>
                </c:pt>
                <c:pt idx="1023">
                  <c:v>39843</c:v>
                </c:pt>
                <c:pt idx="1024">
                  <c:v>39846</c:v>
                </c:pt>
                <c:pt idx="1025">
                  <c:v>39847</c:v>
                </c:pt>
                <c:pt idx="1026">
                  <c:v>39848</c:v>
                </c:pt>
                <c:pt idx="1027">
                  <c:v>39849</c:v>
                </c:pt>
                <c:pt idx="1028">
                  <c:v>39850</c:v>
                </c:pt>
                <c:pt idx="1029">
                  <c:v>39853</c:v>
                </c:pt>
                <c:pt idx="1030">
                  <c:v>39854</c:v>
                </c:pt>
                <c:pt idx="1031">
                  <c:v>39855</c:v>
                </c:pt>
                <c:pt idx="1032">
                  <c:v>39856</c:v>
                </c:pt>
                <c:pt idx="1033">
                  <c:v>39857</c:v>
                </c:pt>
                <c:pt idx="1034">
                  <c:v>39860</c:v>
                </c:pt>
                <c:pt idx="1035">
                  <c:v>39861</c:v>
                </c:pt>
                <c:pt idx="1036">
                  <c:v>39862</c:v>
                </c:pt>
                <c:pt idx="1037">
                  <c:v>39863</c:v>
                </c:pt>
                <c:pt idx="1038">
                  <c:v>39864</c:v>
                </c:pt>
                <c:pt idx="1039">
                  <c:v>39867</c:v>
                </c:pt>
                <c:pt idx="1040">
                  <c:v>39868</c:v>
                </c:pt>
                <c:pt idx="1041">
                  <c:v>39869</c:v>
                </c:pt>
                <c:pt idx="1042">
                  <c:v>39870</c:v>
                </c:pt>
                <c:pt idx="1043">
                  <c:v>39871</c:v>
                </c:pt>
                <c:pt idx="1044">
                  <c:v>39874</c:v>
                </c:pt>
                <c:pt idx="1045">
                  <c:v>39875</c:v>
                </c:pt>
                <c:pt idx="1046">
                  <c:v>39876</c:v>
                </c:pt>
                <c:pt idx="1047">
                  <c:v>39877</c:v>
                </c:pt>
                <c:pt idx="1048">
                  <c:v>39878</c:v>
                </c:pt>
                <c:pt idx="1049">
                  <c:v>39881</c:v>
                </c:pt>
                <c:pt idx="1050">
                  <c:v>39882</c:v>
                </c:pt>
                <c:pt idx="1051">
                  <c:v>39883</c:v>
                </c:pt>
                <c:pt idx="1052">
                  <c:v>39884</c:v>
                </c:pt>
                <c:pt idx="1053">
                  <c:v>39885</c:v>
                </c:pt>
                <c:pt idx="1054">
                  <c:v>39888</c:v>
                </c:pt>
                <c:pt idx="1055">
                  <c:v>39889</c:v>
                </c:pt>
                <c:pt idx="1056">
                  <c:v>39890</c:v>
                </c:pt>
                <c:pt idx="1057">
                  <c:v>39891</c:v>
                </c:pt>
                <c:pt idx="1058">
                  <c:v>39892</c:v>
                </c:pt>
                <c:pt idx="1059">
                  <c:v>39895</c:v>
                </c:pt>
                <c:pt idx="1060">
                  <c:v>39896</c:v>
                </c:pt>
                <c:pt idx="1061">
                  <c:v>39897</c:v>
                </c:pt>
                <c:pt idx="1062">
                  <c:v>39898</c:v>
                </c:pt>
                <c:pt idx="1063">
                  <c:v>39899</c:v>
                </c:pt>
                <c:pt idx="1064">
                  <c:v>39902</c:v>
                </c:pt>
                <c:pt idx="1065">
                  <c:v>39903</c:v>
                </c:pt>
                <c:pt idx="1066">
                  <c:v>39904</c:v>
                </c:pt>
                <c:pt idx="1067">
                  <c:v>39905</c:v>
                </c:pt>
                <c:pt idx="1068">
                  <c:v>39906</c:v>
                </c:pt>
                <c:pt idx="1069">
                  <c:v>39909</c:v>
                </c:pt>
                <c:pt idx="1070">
                  <c:v>39910</c:v>
                </c:pt>
                <c:pt idx="1071">
                  <c:v>39911</c:v>
                </c:pt>
                <c:pt idx="1072">
                  <c:v>39912</c:v>
                </c:pt>
                <c:pt idx="1073">
                  <c:v>39913</c:v>
                </c:pt>
                <c:pt idx="1074">
                  <c:v>39916</c:v>
                </c:pt>
                <c:pt idx="1075">
                  <c:v>39917</c:v>
                </c:pt>
                <c:pt idx="1076">
                  <c:v>39918</c:v>
                </c:pt>
                <c:pt idx="1077">
                  <c:v>39919</c:v>
                </c:pt>
                <c:pt idx="1078">
                  <c:v>39920</c:v>
                </c:pt>
                <c:pt idx="1079">
                  <c:v>39923</c:v>
                </c:pt>
                <c:pt idx="1080">
                  <c:v>39924</c:v>
                </c:pt>
                <c:pt idx="1081">
                  <c:v>39925</c:v>
                </c:pt>
                <c:pt idx="1082">
                  <c:v>39926</c:v>
                </c:pt>
                <c:pt idx="1083">
                  <c:v>39927</c:v>
                </c:pt>
                <c:pt idx="1084">
                  <c:v>39930</c:v>
                </c:pt>
                <c:pt idx="1085">
                  <c:v>39931</c:v>
                </c:pt>
                <c:pt idx="1086">
                  <c:v>39932</c:v>
                </c:pt>
                <c:pt idx="1087">
                  <c:v>39933</c:v>
                </c:pt>
                <c:pt idx="1088">
                  <c:v>39934</c:v>
                </c:pt>
                <c:pt idx="1089">
                  <c:v>39937</c:v>
                </c:pt>
                <c:pt idx="1090">
                  <c:v>39938</c:v>
                </c:pt>
                <c:pt idx="1091">
                  <c:v>39939</c:v>
                </c:pt>
                <c:pt idx="1092">
                  <c:v>39940</c:v>
                </c:pt>
                <c:pt idx="1093">
                  <c:v>39941</c:v>
                </c:pt>
                <c:pt idx="1094">
                  <c:v>39944</c:v>
                </c:pt>
                <c:pt idx="1095">
                  <c:v>39945</c:v>
                </c:pt>
                <c:pt idx="1096">
                  <c:v>39946</c:v>
                </c:pt>
                <c:pt idx="1097">
                  <c:v>39947</c:v>
                </c:pt>
                <c:pt idx="1098">
                  <c:v>39948</c:v>
                </c:pt>
                <c:pt idx="1099">
                  <c:v>39951</c:v>
                </c:pt>
                <c:pt idx="1100">
                  <c:v>39952</c:v>
                </c:pt>
                <c:pt idx="1101">
                  <c:v>39953</c:v>
                </c:pt>
                <c:pt idx="1102">
                  <c:v>39954</c:v>
                </c:pt>
                <c:pt idx="1103">
                  <c:v>39955</c:v>
                </c:pt>
                <c:pt idx="1104">
                  <c:v>39958</c:v>
                </c:pt>
                <c:pt idx="1105">
                  <c:v>39959</c:v>
                </c:pt>
                <c:pt idx="1106">
                  <c:v>39960</c:v>
                </c:pt>
                <c:pt idx="1107">
                  <c:v>39961</c:v>
                </c:pt>
                <c:pt idx="1108">
                  <c:v>39962</c:v>
                </c:pt>
                <c:pt idx="1109">
                  <c:v>39965</c:v>
                </c:pt>
                <c:pt idx="1110">
                  <c:v>39966</c:v>
                </c:pt>
                <c:pt idx="1111">
                  <c:v>39967</c:v>
                </c:pt>
                <c:pt idx="1112">
                  <c:v>39968</c:v>
                </c:pt>
                <c:pt idx="1113">
                  <c:v>39969</c:v>
                </c:pt>
                <c:pt idx="1114">
                  <c:v>39972</c:v>
                </c:pt>
                <c:pt idx="1115">
                  <c:v>39973</c:v>
                </c:pt>
                <c:pt idx="1116">
                  <c:v>39974</c:v>
                </c:pt>
                <c:pt idx="1117">
                  <c:v>39975</c:v>
                </c:pt>
                <c:pt idx="1118">
                  <c:v>39976</c:v>
                </c:pt>
                <c:pt idx="1119">
                  <c:v>39979</c:v>
                </c:pt>
                <c:pt idx="1120">
                  <c:v>39980</c:v>
                </c:pt>
                <c:pt idx="1121">
                  <c:v>39981</c:v>
                </c:pt>
                <c:pt idx="1122">
                  <c:v>39982</c:v>
                </c:pt>
                <c:pt idx="1123">
                  <c:v>39983</c:v>
                </c:pt>
                <c:pt idx="1124">
                  <c:v>39986</c:v>
                </c:pt>
                <c:pt idx="1125">
                  <c:v>39987</c:v>
                </c:pt>
                <c:pt idx="1126">
                  <c:v>39988</c:v>
                </c:pt>
                <c:pt idx="1127">
                  <c:v>39989</c:v>
                </c:pt>
                <c:pt idx="1128">
                  <c:v>39990</c:v>
                </c:pt>
                <c:pt idx="1129">
                  <c:v>39993</c:v>
                </c:pt>
                <c:pt idx="1130">
                  <c:v>39994</c:v>
                </c:pt>
                <c:pt idx="1131">
                  <c:v>39995</c:v>
                </c:pt>
                <c:pt idx="1132">
                  <c:v>39996</c:v>
                </c:pt>
                <c:pt idx="1133">
                  <c:v>39997</c:v>
                </c:pt>
                <c:pt idx="1134">
                  <c:v>40000</c:v>
                </c:pt>
                <c:pt idx="1135">
                  <c:v>40001</c:v>
                </c:pt>
                <c:pt idx="1136">
                  <c:v>40002</c:v>
                </c:pt>
                <c:pt idx="1137">
                  <c:v>40003</c:v>
                </c:pt>
                <c:pt idx="1138">
                  <c:v>40004</c:v>
                </c:pt>
                <c:pt idx="1139">
                  <c:v>40007</c:v>
                </c:pt>
                <c:pt idx="1140">
                  <c:v>40008</c:v>
                </c:pt>
                <c:pt idx="1141">
                  <c:v>40009</c:v>
                </c:pt>
                <c:pt idx="1142">
                  <c:v>40010</c:v>
                </c:pt>
                <c:pt idx="1143">
                  <c:v>40011</c:v>
                </c:pt>
                <c:pt idx="1144">
                  <c:v>40014</c:v>
                </c:pt>
                <c:pt idx="1145">
                  <c:v>40015</c:v>
                </c:pt>
                <c:pt idx="1146">
                  <c:v>40016</c:v>
                </c:pt>
                <c:pt idx="1147">
                  <c:v>40017</c:v>
                </c:pt>
                <c:pt idx="1148">
                  <c:v>40018</c:v>
                </c:pt>
                <c:pt idx="1149">
                  <c:v>40021</c:v>
                </c:pt>
                <c:pt idx="1150">
                  <c:v>40022</c:v>
                </c:pt>
                <c:pt idx="1151">
                  <c:v>40023</c:v>
                </c:pt>
                <c:pt idx="1152">
                  <c:v>40024</c:v>
                </c:pt>
                <c:pt idx="1153">
                  <c:v>40025</c:v>
                </c:pt>
                <c:pt idx="1154">
                  <c:v>40028</c:v>
                </c:pt>
                <c:pt idx="1155">
                  <c:v>40029</c:v>
                </c:pt>
                <c:pt idx="1156">
                  <c:v>40030</c:v>
                </c:pt>
                <c:pt idx="1157">
                  <c:v>40031</c:v>
                </c:pt>
                <c:pt idx="1158">
                  <c:v>40032</c:v>
                </c:pt>
                <c:pt idx="1159">
                  <c:v>40035</c:v>
                </c:pt>
                <c:pt idx="1160">
                  <c:v>40036</c:v>
                </c:pt>
                <c:pt idx="1161">
                  <c:v>40037</c:v>
                </c:pt>
                <c:pt idx="1162">
                  <c:v>40038</c:v>
                </c:pt>
                <c:pt idx="1163">
                  <c:v>40039</c:v>
                </c:pt>
                <c:pt idx="1164">
                  <c:v>40042</c:v>
                </c:pt>
                <c:pt idx="1165">
                  <c:v>40043</c:v>
                </c:pt>
                <c:pt idx="1166">
                  <c:v>40044</c:v>
                </c:pt>
                <c:pt idx="1167">
                  <c:v>40045</c:v>
                </c:pt>
                <c:pt idx="1168">
                  <c:v>40046</c:v>
                </c:pt>
                <c:pt idx="1169">
                  <c:v>40049</c:v>
                </c:pt>
                <c:pt idx="1170">
                  <c:v>40050</c:v>
                </c:pt>
                <c:pt idx="1171">
                  <c:v>40051</c:v>
                </c:pt>
                <c:pt idx="1172">
                  <c:v>40052</c:v>
                </c:pt>
                <c:pt idx="1173">
                  <c:v>40053</c:v>
                </c:pt>
                <c:pt idx="1174">
                  <c:v>40056</c:v>
                </c:pt>
                <c:pt idx="1175">
                  <c:v>40057</c:v>
                </c:pt>
                <c:pt idx="1176">
                  <c:v>40058</c:v>
                </c:pt>
                <c:pt idx="1177">
                  <c:v>40059</c:v>
                </c:pt>
                <c:pt idx="1178">
                  <c:v>40060</c:v>
                </c:pt>
                <c:pt idx="1179">
                  <c:v>40063</c:v>
                </c:pt>
                <c:pt idx="1180">
                  <c:v>40064</c:v>
                </c:pt>
                <c:pt idx="1181">
                  <c:v>40065</c:v>
                </c:pt>
                <c:pt idx="1182">
                  <c:v>40066</c:v>
                </c:pt>
                <c:pt idx="1183">
                  <c:v>40067</c:v>
                </c:pt>
                <c:pt idx="1184">
                  <c:v>40070</c:v>
                </c:pt>
                <c:pt idx="1185">
                  <c:v>40071</c:v>
                </c:pt>
                <c:pt idx="1186">
                  <c:v>40072</c:v>
                </c:pt>
                <c:pt idx="1187">
                  <c:v>40073</c:v>
                </c:pt>
                <c:pt idx="1188">
                  <c:v>40074</c:v>
                </c:pt>
                <c:pt idx="1189">
                  <c:v>40077</c:v>
                </c:pt>
                <c:pt idx="1190">
                  <c:v>40078</c:v>
                </c:pt>
                <c:pt idx="1191">
                  <c:v>40079</c:v>
                </c:pt>
                <c:pt idx="1192">
                  <c:v>40080</c:v>
                </c:pt>
                <c:pt idx="1193">
                  <c:v>40081</c:v>
                </c:pt>
                <c:pt idx="1194">
                  <c:v>40084</c:v>
                </c:pt>
                <c:pt idx="1195">
                  <c:v>40085</c:v>
                </c:pt>
                <c:pt idx="1196">
                  <c:v>40086</c:v>
                </c:pt>
                <c:pt idx="1197">
                  <c:v>40087</c:v>
                </c:pt>
                <c:pt idx="1198">
                  <c:v>40088</c:v>
                </c:pt>
                <c:pt idx="1199">
                  <c:v>40091</c:v>
                </c:pt>
                <c:pt idx="1200">
                  <c:v>40092</c:v>
                </c:pt>
                <c:pt idx="1201">
                  <c:v>40093</c:v>
                </c:pt>
                <c:pt idx="1202">
                  <c:v>40094</c:v>
                </c:pt>
                <c:pt idx="1203">
                  <c:v>40095</c:v>
                </c:pt>
                <c:pt idx="1204">
                  <c:v>40098</c:v>
                </c:pt>
                <c:pt idx="1205">
                  <c:v>40099</c:v>
                </c:pt>
                <c:pt idx="1206">
                  <c:v>40100</c:v>
                </c:pt>
                <c:pt idx="1207">
                  <c:v>40101</c:v>
                </c:pt>
                <c:pt idx="1208">
                  <c:v>40102</c:v>
                </c:pt>
                <c:pt idx="1209">
                  <c:v>40105</c:v>
                </c:pt>
                <c:pt idx="1210">
                  <c:v>40106</c:v>
                </c:pt>
                <c:pt idx="1211">
                  <c:v>40107</c:v>
                </c:pt>
                <c:pt idx="1212">
                  <c:v>40108</c:v>
                </c:pt>
                <c:pt idx="1213">
                  <c:v>40109</c:v>
                </c:pt>
                <c:pt idx="1214">
                  <c:v>40112</c:v>
                </c:pt>
                <c:pt idx="1215">
                  <c:v>40113</c:v>
                </c:pt>
                <c:pt idx="1216">
                  <c:v>40114</c:v>
                </c:pt>
                <c:pt idx="1217">
                  <c:v>40115</c:v>
                </c:pt>
                <c:pt idx="1218">
                  <c:v>40116</c:v>
                </c:pt>
                <c:pt idx="1219">
                  <c:v>40119</c:v>
                </c:pt>
                <c:pt idx="1220">
                  <c:v>40120</c:v>
                </c:pt>
                <c:pt idx="1221">
                  <c:v>40121</c:v>
                </c:pt>
                <c:pt idx="1222">
                  <c:v>40122</c:v>
                </c:pt>
                <c:pt idx="1223">
                  <c:v>40123</c:v>
                </c:pt>
                <c:pt idx="1224">
                  <c:v>40126</c:v>
                </c:pt>
                <c:pt idx="1225">
                  <c:v>40127</c:v>
                </c:pt>
                <c:pt idx="1226">
                  <c:v>40128</c:v>
                </c:pt>
                <c:pt idx="1227">
                  <c:v>40129</c:v>
                </c:pt>
                <c:pt idx="1228">
                  <c:v>40130</c:v>
                </c:pt>
                <c:pt idx="1229">
                  <c:v>40133</c:v>
                </c:pt>
                <c:pt idx="1230">
                  <c:v>40134</c:v>
                </c:pt>
                <c:pt idx="1231">
                  <c:v>40135</c:v>
                </c:pt>
                <c:pt idx="1232">
                  <c:v>40136</c:v>
                </c:pt>
                <c:pt idx="1233">
                  <c:v>40137</c:v>
                </c:pt>
                <c:pt idx="1234">
                  <c:v>40140</c:v>
                </c:pt>
                <c:pt idx="1235">
                  <c:v>40141</c:v>
                </c:pt>
                <c:pt idx="1236">
                  <c:v>40142</c:v>
                </c:pt>
                <c:pt idx="1237">
                  <c:v>40143</c:v>
                </c:pt>
                <c:pt idx="1238">
                  <c:v>40144</c:v>
                </c:pt>
                <c:pt idx="1239">
                  <c:v>40147</c:v>
                </c:pt>
                <c:pt idx="1240">
                  <c:v>40148</c:v>
                </c:pt>
                <c:pt idx="1241">
                  <c:v>40149</c:v>
                </c:pt>
                <c:pt idx="1242">
                  <c:v>40150</c:v>
                </c:pt>
                <c:pt idx="1243">
                  <c:v>40151</c:v>
                </c:pt>
                <c:pt idx="1244">
                  <c:v>40154</c:v>
                </c:pt>
                <c:pt idx="1245">
                  <c:v>40155</c:v>
                </c:pt>
                <c:pt idx="1246">
                  <c:v>40156</c:v>
                </c:pt>
                <c:pt idx="1247">
                  <c:v>40157</c:v>
                </c:pt>
                <c:pt idx="1248">
                  <c:v>40158</c:v>
                </c:pt>
                <c:pt idx="1249">
                  <c:v>40161</c:v>
                </c:pt>
                <c:pt idx="1250">
                  <c:v>40162</c:v>
                </c:pt>
                <c:pt idx="1251">
                  <c:v>40163</c:v>
                </c:pt>
                <c:pt idx="1252">
                  <c:v>40164</c:v>
                </c:pt>
                <c:pt idx="1253">
                  <c:v>40165</c:v>
                </c:pt>
                <c:pt idx="1254">
                  <c:v>40168</c:v>
                </c:pt>
                <c:pt idx="1255">
                  <c:v>40169</c:v>
                </c:pt>
                <c:pt idx="1256">
                  <c:v>40170</c:v>
                </c:pt>
                <c:pt idx="1257">
                  <c:v>40171</c:v>
                </c:pt>
                <c:pt idx="1258">
                  <c:v>40172</c:v>
                </c:pt>
                <c:pt idx="1259">
                  <c:v>40175</c:v>
                </c:pt>
                <c:pt idx="1260">
                  <c:v>40176</c:v>
                </c:pt>
                <c:pt idx="1261">
                  <c:v>40177</c:v>
                </c:pt>
                <c:pt idx="1262">
                  <c:v>40178</c:v>
                </c:pt>
                <c:pt idx="1263">
                  <c:v>40182</c:v>
                </c:pt>
                <c:pt idx="1264">
                  <c:v>40183</c:v>
                </c:pt>
                <c:pt idx="1265">
                  <c:v>40184</c:v>
                </c:pt>
                <c:pt idx="1266">
                  <c:v>40185</c:v>
                </c:pt>
                <c:pt idx="1267">
                  <c:v>40186</c:v>
                </c:pt>
                <c:pt idx="1268">
                  <c:v>40189</c:v>
                </c:pt>
                <c:pt idx="1269">
                  <c:v>40190</c:v>
                </c:pt>
                <c:pt idx="1270">
                  <c:v>40191</c:v>
                </c:pt>
                <c:pt idx="1271">
                  <c:v>40192</c:v>
                </c:pt>
                <c:pt idx="1272">
                  <c:v>40193</c:v>
                </c:pt>
                <c:pt idx="1273">
                  <c:v>40196</c:v>
                </c:pt>
                <c:pt idx="1274">
                  <c:v>40197</c:v>
                </c:pt>
                <c:pt idx="1275">
                  <c:v>40198</c:v>
                </c:pt>
                <c:pt idx="1276">
                  <c:v>40199</c:v>
                </c:pt>
                <c:pt idx="1277">
                  <c:v>40200</c:v>
                </c:pt>
                <c:pt idx="1278">
                  <c:v>40203</c:v>
                </c:pt>
                <c:pt idx="1279">
                  <c:v>40204</c:v>
                </c:pt>
                <c:pt idx="1280">
                  <c:v>40205</c:v>
                </c:pt>
                <c:pt idx="1281">
                  <c:v>40206</c:v>
                </c:pt>
                <c:pt idx="1282">
                  <c:v>40207</c:v>
                </c:pt>
                <c:pt idx="1283">
                  <c:v>40210</c:v>
                </c:pt>
                <c:pt idx="1284">
                  <c:v>40211</c:v>
                </c:pt>
                <c:pt idx="1285">
                  <c:v>40212</c:v>
                </c:pt>
                <c:pt idx="1286">
                  <c:v>40213</c:v>
                </c:pt>
                <c:pt idx="1287">
                  <c:v>40214</c:v>
                </c:pt>
                <c:pt idx="1288">
                  <c:v>40217</c:v>
                </c:pt>
                <c:pt idx="1289">
                  <c:v>40218</c:v>
                </c:pt>
                <c:pt idx="1290">
                  <c:v>40219</c:v>
                </c:pt>
                <c:pt idx="1291">
                  <c:v>40220</c:v>
                </c:pt>
                <c:pt idx="1292">
                  <c:v>40221</c:v>
                </c:pt>
                <c:pt idx="1293">
                  <c:v>40224</c:v>
                </c:pt>
                <c:pt idx="1294">
                  <c:v>40225</c:v>
                </c:pt>
                <c:pt idx="1295">
                  <c:v>40226</c:v>
                </c:pt>
                <c:pt idx="1296">
                  <c:v>40227</c:v>
                </c:pt>
                <c:pt idx="1297">
                  <c:v>40228</c:v>
                </c:pt>
                <c:pt idx="1298">
                  <c:v>40231</c:v>
                </c:pt>
                <c:pt idx="1299">
                  <c:v>40232</c:v>
                </c:pt>
                <c:pt idx="1300">
                  <c:v>40233</c:v>
                </c:pt>
                <c:pt idx="1301">
                  <c:v>40234</c:v>
                </c:pt>
                <c:pt idx="1302">
                  <c:v>40235</c:v>
                </c:pt>
                <c:pt idx="1303">
                  <c:v>40238</c:v>
                </c:pt>
                <c:pt idx="1304">
                  <c:v>40239</c:v>
                </c:pt>
                <c:pt idx="1305">
                  <c:v>40240</c:v>
                </c:pt>
                <c:pt idx="1306">
                  <c:v>40241</c:v>
                </c:pt>
                <c:pt idx="1307">
                  <c:v>40242</c:v>
                </c:pt>
                <c:pt idx="1308">
                  <c:v>40245</c:v>
                </c:pt>
                <c:pt idx="1309">
                  <c:v>40246</c:v>
                </c:pt>
                <c:pt idx="1310">
                  <c:v>40247</c:v>
                </c:pt>
                <c:pt idx="1311">
                  <c:v>40248</c:v>
                </c:pt>
                <c:pt idx="1312">
                  <c:v>40249</c:v>
                </c:pt>
                <c:pt idx="1313">
                  <c:v>40252</c:v>
                </c:pt>
                <c:pt idx="1314">
                  <c:v>40253</c:v>
                </c:pt>
                <c:pt idx="1315">
                  <c:v>40254</c:v>
                </c:pt>
                <c:pt idx="1316">
                  <c:v>40255</c:v>
                </c:pt>
                <c:pt idx="1317">
                  <c:v>40256</c:v>
                </c:pt>
                <c:pt idx="1318">
                  <c:v>40259</c:v>
                </c:pt>
                <c:pt idx="1319">
                  <c:v>40260</c:v>
                </c:pt>
                <c:pt idx="1320">
                  <c:v>40261</c:v>
                </c:pt>
                <c:pt idx="1321">
                  <c:v>40262</c:v>
                </c:pt>
                <c:pt idx="1322">
                  <c:v>40263</c:v>
                </c:pt>
                <c:pt idx="1323">
                  <c:v>40266</c:v>
                </c:pt>
                <c:pt idx="1324">
                  <c:v>40267</c:v>
                </c:pt>
                <c:pt idx="1325">
                  <c:v>40268</c:v>
                </c:pt>
                <c:pt idx="1326">
                  <c:v>40273</c:v>
                </c:pt>
                <c:pt idx="1327">
                  <c:v>40274</c:v>
                </c:pt>
                <c:pt idx="1328">
                  <c:v>40275</c:v>
                </c:pt>
                <c:pt idx="1329">
                  <c:v>40276</c:v>
                </c:pt>
                <c:pt idx="1330">
                  <c:v>40277</c:v>
                </c:pt>
                <c:pt idx="1331">
                  <c:v>40280</c:v>
                </c:pt>
                <c:pt idx="1332">
                  <c:v>40281</c:v>
                </c:pt>
                <c:pt idx="1333">
                  <c:v>40282</c:v>
                </c:pt>
                <c:pt idx="1334">
                  <c:v>40283</c:v>
                </c:pt>
                <c:pt idx="1335">
                  <c:v>40284</c:v>
                </c:pt>
                <c:pt idx="1336">
                  <c:v>40287</c:v>
                </c:pt>
                <c:pt idx="1337">
                  <c:v>40288</c:v>
                </c:pt>
                <c:pt idx="1338">
                  <c:v>40289</c:v>
                </c:pt>
                <c:pt idx="1339">
                  <c:v>40290</c:v>
                </c:pt>
                <c:pt idx="1340">
                  <c:v>40291</c:v>
                </c:pt>
                <c:pt idx="1341">
                  <c:v>40294</c:v>
                </c:pt>
                <c:pt idx="1342">
                  <c:v>40295</c:v>
                </c:pt>
                <c:pt idx="1343">
                  <c:v>40296</c:v>
                </c:pt>
                <c:pt idx="1344">
                  <c:v>40297</c:v>
                </c:pt>
                <c:pt idx="1345">
                  <c:v>40298</c:v>
                </c:pt>
                <c:pt idx="1346">
                  <c:v>40301</c:v>
                </c:pt>
                <c:pt idx="1347">
                  <c:v>40302</c:v>
                </c:pt>
                <c:pt idx="1348">
                  <c:v>40303</c:v>
                </c:pt>
                <c:pt idx="1349">
                  <c:v>40304</c:v>
                </c:pt>
                <c:pt idx="1350">
                  <c:v>40305</c:v>
                </c:pt>
                <c:pt idx="1351">
                  <c:v>40308</c:v>
                </c:pt>
                <c:pt idx="1352">
                  <c:v>40309</c:v>
                </c:pt>
                <c:pt idx="1353">
                  <c:v>40310</c:v>
                </c:pt>
                <c:pt idx="1354">
                  <c:v>40311</c:v>
                </c:pt>
                <c:pt idx="1355">
                  <c:v>40312</c:v>
                </c:pt>
                <c:pt idx="1356">
                  <c:v>40315</c:v>
                </c:pt>
                <c:pt idx="1357">
                  <c:v>40316</c:v>
                </c:pt>
                <c:pt idx="1358">
                  <c:v>40317</c:v>
                </c:pt>
                <c:pt idx="1359">
                  <c:v>40318</c:v>
                </c:pt>
                <c:pt idx="1360">
                  <c:v>40319</c:v>
                </c:pt>
                <c:pt idx="1361">
                  <c:v>40322</c:v>
                </c:pt>
                <c:pt idx="1362">
                  <c:v>40323</c:v>
                </c:pt>
                <c:pt idx="1363">
                  <c:v>40324</c:v>
                </c:pt>
                <c:pt idx="1364">
                  <c:v>40325</c:v>
                </c:pt>
                <c:pt idx="1365">
                  <c:v>40326</c:v>
                </c:pt>
                <c:pt idx="1366">
                  <c:v>40329</c:v>
                </c:pt>
                <c:pt idx="1367">
                  <c:v>40330</c:v>
                </c:pt>
                <c:pt idx="1368">
                  <c:v>40331</c:v>
                </c:pt>
                <c:pt idx="1369">
                  <c:v>40332</c:v>
                </c:pt>
                <c:pt idx="1370">
                  <c:v>40333</c:v>
                </c:pt>
                <c:pt idx="1371">
                  <c:v>40336</c:v>
                </c:pt>
                <c:pt idx="1372">
                  <c:v>40337</c:v>
                </c:pt>
                <c:pt idx="1373">
                  <c:v>40338</c:v>
                </c:pt>
                <c:pt idx="1374">
                  <c:v>40339</c:v>
                </c:pt>
                <c:pt idx="1375">
                  <c:v>40340</c:v>
                </c:pt>
                <c:pt idx="1376">
                  <c:v>40343</c:v>
                </c:pt>
                <c:pt idx="1377">
                  <c:v>40344</c:v>
                </c:pt>
                <c:pt idx="1378">
                  <c:v>40345</c:v>
                </c:pt>
                <c:pt idx="1379">
                  <c:v>40346</c:v>
                </c:pt>
                <c:pt idx="1380">
                  <c:v>40347</c:v>
                </c:pt>
                <c:pt idx="1381">
                  <c:v>40350</c:v>
                </c:pt>
                <c:pt idx="1382">
                  <c:v>40351</c:v>
                </c:pt>
                <c:pt idx="1383">
                  <c:v>40352</c:v>
                </c:pt>
                <c:pt idx="1384">
                  <c:v>40353</c:v>
                </c:pt>
                <c:pt idx="1385">
                  <c:v>40354</c:v>
                </c:pt>
                <c:pt idx="1386">
                  <c:v>40357</c:v>
                </c:pt>
                <c:pt idx="1387">
                  <c:v>40358</c:v>
                </c:pt>
                <c:pt idx="1388">
                  <c:v>40359</c:v>
                </c:pt>
                <c:pt idx="1389">
                  <c:v>40360</c:v>
                </c:pt>
                <c:pt idx="1390">
                  <c:v>40361</c:v>
                </c:pt>
                <c:pt idx="1391">
                  <c:v>40364</c:v>
                </c:pt>
                <c:pt idx="1392">
                  <c:v>40365</c:v>
                </c:pt>
                <c:pt idx="1393">
                  <c:v>40366</c:v>
                </c:pt>
                <c:pt idx="1394">
                  <c:v>40367</c:v>
                </c:pt>
                <c:pt idx="1395">
                  <c:v>40368</c:v>
                </c:pt>
                <c:pt idx="1396">
                  <c:v>40371</c:v>
                </c:pt>
                <c:pt idx="1397">
                  <c:v>40372</c:v>
                </c:pt>
                <c:pt idx="1398">
                  <c:v>40373</c:v>
                </c:pt>
                <c:pt idx="1399">
                  <c:v>40374</c:v>
                </c:pt>
                <c:pt idx="1400">
                  <c:v>40375</c:v>
                </c:pt>
                <c:pt idx="1401">
                  <c:v>40378</c:v>
                </c:pt>
                <c:pt idx="1402">
                  <c:v>40379</c:v>
                </c:pt>
                <c:pt idx="1403">
                  <c:v>40380</c:v>
                </c:pt>
                <c:pt idx="1404">
                  <c:v>40381</c:v>
                </c:pt>
                <c:pt idx="1405">
                  <c:v>40382</c:v>
                </c:pt>
                <c:pt idx="1406">
                  <c:v>40385</c:v>
                </c:pt>
                <c:pt idx="1407">
                  <c:v>40386</c:v>
                </c:pt>
                <c:pt idx="1408">
                  <c:v>40387</c:v>
                </c:pt>
                <c:pt idx="1409">
                  <c:v>40388</c:v>
                </c:pt>
                <c:pt idx="1410">
                  <c:v>40389</c:v>
                </c:pt>
                <c:pt idx="1411">
                  <c:v>40392</c:v>
                </c:pt>
                <c:pt idx="1412">
                  <c:v>40393</c:v>
                </c:pt>
                <c:pt idx="1413">
                  <c:v>40394</c:v>
                </c:pt>
                <c:pt idx="1414">
                  <c:v>40395</c:v>
                </c:pt>
                <c:pt idx="1415">
                  <c:v>40396</c:v>
                </c:pt>
                <c:pt idx="1416">
                  <c:v>40399</c:v>
                </c:pt>
                <c:pt idx="1417">
                  <c:v>40400</c:v>
                </c:pt>
                <c:pt idx="1418">
                  <c:v>40401</c:v>
                </c:pt>
                <c:pt idx="1419">
                  <c:v>40402</c:v>
                </c:pt>
                <c:pt idx="1420">
                  <c:v>40403</c:v>
                </c:pt>
                <c:pt idx="1421">
                  <c:v>40406</c:v>
                </c:pt>
                <c:pt idx="1422">
                  <c:v>40407</c:v>
                </c:pt>
                <c:pt idx="1423">
                  <c:v>40408</c:v>
                </c:pt>
                <c:pt idx="1424">
                  <c:v>40409</c:v>
                </c:pt>
                <c:pt idx="1425">
                  <c:v>40410</c:v>
                </c:pt>
                <c:pt idx="1426">
                  <c:v>40413</c:v>
                </c:pt>
                <c:pt idx="1427">
                  <c:v>40414</c:v>
                </c:pt>
                <c:pt idx="1428">
                  <c:v>40415</c:v>
                </c:pt>
                <c:pt idx="1429">
                  <c:v>40416</c:v>
                </c:pt>
                <c:pt idx="1430">
                  <c:v>40417</c:v>
                </c:pt>
                <c:pt idx="1431">
                  <c:v>40420</c:v>
                </c:pt>
                <c:pt idx="1432">
                  <c:v>40421</c:v>
                </c:pt>
                <c:pt idx="1433">
                  <c:v>40422</c:v>
                </c:pt>
                <c:pt idx="1434">
                  <c:v>40423</c:v>
                </c:pt>
                <c:pt idx="1435">
                  <c:v>40424</c:v>
                </c:pt>
                <c:pt idx="1436">
                  <c:v>40427</c:v>
                </c:pt>
                <c:pt idx="1437">
                  <c:v>40428</c:v>
                </c:pt>
                <c:pt idx="1438">
                  <c:v>40429</c:v>
                </c:pt>
                <c:pt idx="1439">
                  <c:v>40430</c:v>
                </c:pt>
                <c:pt idx="1440">
                  <c:v>40431</c:v>
                </c:pt>
                <c:pt idx="1441">
                  <c:v>40434</c:v>
                </c:pt>
                <c:pt idx="1442">
                  <c:v>40435</c:v>
                </c:pt>
                <c:pt idx="1443">
                  <c:v>40436</c:v>
                </c:pt>
                <c:pt idx="1444">
                  <c:v>40437</c:v>
                </c:pt>
                <c:pt idx="1445">
                  <c:v>40438</c:v>
                </c:pt>
                <c:pt idx="1446">
                  <c:v>40441</c:v>
                </c:pt>
                <c:pt idx="1447">
                  <c:v>40442</c:v>
                </c:pt>
                <c:pt idx="1448">
                  <c:v>40443</c:v>
                </c:pt>
                <c:pt idx="1449">
                  <c:v>40444</c:v>
                </c:pt>
                <c:pt idx="1450">
                  <c:v>40445</c:v>
                </c:pt>
                <c:pt idx="1451">
                  <c:v>40448</c:v>
                </c:pt>
                <c:pt idx="1452">
                  <c:v>40449</c:v>
                </c:pt>
                <c:pt idx="1453">
                  <c:v>40450</c:v>
                </c:pt>
                <c:pt idx="1454">
                  <c:v>40451</c:v>
                </c:pt>
                <c:pt idx="1455">
                  <c:v>40452</c:v>
                </c:pt>
                <c:pt idx="1456">
                  <c:v>40455</c:v>
                </c:pt>
                <c:pt idx="1457">
                  <c:v>40456</c:v>
                </c:pt>
                <c:pt idx="1458">
                  <c:v>40457</c:v>
                </c:pt>
                <c:pt idx="1459">
                  <c:v>40458</c:v>
                </c:pt>
                <c:pt idx="1460">
                  <c:v>40459</c:v>
                </c:pt>
                <c:pt idx="1461">
                  <c:v>40462</c:v>
                </c:pt>
                <c:pt idx="1462">
                  <c:v>40463</c:v>
                </c:pt>
                <c:pt idx="1463">
                  <c:v>40464</c:v>
                </c:pt>
                <c:pt idx="1464">
                  <c:v>40465</c:v>
                </c:pt>
                <c:pt idx="1465">
                  <c:v>40466</c:v>
                </c:pt>
                <c:pt idx="1466">
                  <c:v>40469</c:v>
                </c:pt>
                <c:pt idx="1467">
                  <c:v>40470</c:v>
                </c:pt>
                <c:pt idx="1468">
                  <c:v>40471</c:v>
                </c:pt>
                <c:pt idx="1469">
                  <c:v>40472</c:v>
                </c:pt>
                <c:pt idx="1470">
                  <c:v>40473</c:v>
                </c:pt>
                <c:pt idx="1471">
                  <c:v>40476</c:v>
                </c:pt>
                <c:pt idx="1472">
                  <c:v>40477</c:v>
                </c:pt>
                <c:pt idx="1473">
                  <c:v>40478</c:v>
                </c:pt>
                <c:pt idx="1474">
                  <c:v>40479</c:v>
                </c:pt>
                <c:pt idx="1475">
                  <c:v>40480</c:v>
                </c:pt>
                <c:pt idx="1476">
                  <c:v>40483</c:v>
                </c:pt>
                <c:pt idx="1477">
                  <c:v>40484</c:v>
                </c:pt>
                <c:pt idx="1478">
                  <c:v>40485</c:v>
                </c:pt>
                <c:pt idx="1479">
                  <c:v>40486</c:v>
                </c:pt>
                <c:pt idx="1480">
                  <c:v>40487</c:v>
                </c:pt>
                <c:pt idx="1481">
                  <c:v>40490</c:v>
                </c:pt>
                <c:pt idx="1482">
                  <c:v>40491</c:v>
                </c:pt>
                <c:pt idx="1483">
                  <c:v>40492</c:v>
                </c:pt>
                <c:pt idx="1484">
                  <c:v>40493</c:v>
                </c:pt>
                <c:pt idx="1485">
                  <c:v>40494</c:v>
                </c:pt>
                <c:pt idx="1486">
                  <c:v>40497</c:v>
                </c:pt>
                <c:pt idx="1487">
                  <c:v>40498</c:v>
                </c:pt>
                <c:pt idx="1488">
                  <c:v>40499</c:v>
                </c:pt>
                <c:pt idx="1489">
                  <c:v>40500</c:v>
                </c:pt>
                <c:pt idx="1490">
                  <c:v>40501</c:v>
                </c:pt>
                <c:pt idx="1491">
                  <c:v>40504</c:v>
                </c:pt>
                <c:pt idx="1492">
                  <c:v>40505</c:v>
                </c:pt>
                <c:pt idx="1493">
                  <c:v>40506</c:v>
                </c:pt>
                <c:pt idx="1494">
                  <c:v>40507</c:v>
                </c:pt>
                <c:pt idx="1495">
                  <c:v>40508</c:v>
                </c:pt>
                <c:pt idx="1496">
                  <c:v>40511</c:v>
                </c:pt>
                <c:pt idx="1497">
                  <c:v>40512</c:v>
                </c:pt>
                <c:pt idx="1498">
                  <c:v>40513</c:v>
                </c:pt>
                <c:pt idx="1499">
                  <c:v>40514</c:v>
                </c:pt>
                <c:pt idx="1500">
                  <c:v>40515</c:v>
                </c:pt>
                <c:pt idx="1501">
                  <c:v>40518</c:v>
                </c:pt>
                <c:pt idx="1502">
                  <c:v>40519</c:v>
                </c:pt>
                <c:pt idx="1503">
                  <c:v>40520</c:v>
                </c:pt>
                <c:pt idx="1504">
                  <c:v>40521</c:v>
                </c:pt>
                <c:pt idx="1505">
                  <c:v>40522</c:v>
                </c:pt>
                <c:pt idx="1506">
                  <c:v>40525</c:v>
                </c:pt>
                <c:pt idx="1507">
                  <c:v>40526</c:v>
                </c:pt>
                <c:pt idx="1508">
                  <c:v>40527</c:v>
                </c:pt>
                <c:pt idx="1509">
                  <c:v>40528</c:v>
                </c:pt>
                <c:pt idx="1510">
                  <c:v>40529</c:v>
                </c:pt>
                <c:pt idx="1511">
                  <c:v>40532</c:v>
                </c:pt>
                <c:pt idx="1512">
                  <c:v>40533</c:v>
                </c:pt>
                <c:pt idx="1513">
                  <c:v>40534</c:v>
                </c:pt>
                <c:pt idx="1514">
                  <c:v>40535</c:v>
                </c:pt>
                <c:pt idx="1515">
                  <c:v>40536</c:v>
                </c:pt>
                <c:pt idx="1516">
                  <c:v>40539</c:v>
                </c:pt>
                <c:pt idx="1517">
                  <c:v>40540</c:v>
                </c:pt>
                <c:pt idx="1518">
                  <c:v>40541</c:v>
                </c:pt>
                <c:pt idx="1519">
                  <c:v>40542</c:v>
                </c:pt>
                <c:pt idx="1520">
                  <c:v>40543</c:v>
                </c:pt>
                <c:pt idx="1521">
                  <c:v>40546</c:v>
                </c:pt>
                <c:pt idx="1522">
                  <c:v>40547</c:v>
                </c:pt>
                <c:pt idx="1523">
                  <c:v>40548</c:v>
                </c:pt>
                <c:pt idx="1524">
                  <c:v>40549</c:v>
                </c:pt>
                <c:pt idx="1525">
                  <c:v>40550</c:v>
                </c:pt>
                <c:pt idx="1526">
                  <c:v>40553</c:v>
                </c:pt>
                <c:pt idx="1527">
                  <c:v>40554</c:v>
                </c:pt>
                <c:pt idx="1528">
                  <c:v>40555</c:v>
                </c:pt>
                <c:pt idx="1529">
                  <c:v>40556</c:v>
                </c:pt>
                <c:pt idx="1530">
                  <c:v>40557</c:v>
                </c:pt>
                <c:pt idx="1531">
                  <c:v>40560</c:v>
                </c:pt>
                <c:pt idx="1532">
                  <c:v>40561</c:v>
                </c:pt>
                <c:pt idx="1533">
                  <c:v>40562</c:v>
                </c:pt>
                <c:pt idx="1534">
                  <c:v>40563</c:v>
                </c:pt>
                <c:pt idx="1535">
                  <c:v>40564</c:v>
                </c:pt>
                <c:pt idx="1536">
                  <c:v>40567</c:v>
                </c:pt>
                <c:pt idx="1537">
                  <c:v>40568</c:v>
                </c:pt>
                <c:pt idx="1538">
                  <c:v>40569</c:v>
                </c:pt>
                <c:pt idx="1539">
                  <c:v>40570</c:v>
                </c:pt>
                <c:pt idx="1540">
                  <c:v>40571</c:v>
                </c:pt>
                <c:pt idx="1541">
                  <c:v>40574</c:v>
                </c:pt>
                <c:pt idx="1542">
                  <c:v>40575</c:v>
                </c:pt>
                <c:pt idx="1543">
                  <c:v>40576</c:v>
                </c:pt>
                <c:pt idx="1544">
                  <c:v>40577</c:v>
                </c:pt>
                <c:pt idx="1545">
                  <c:v>40578</c:v>
                </c:pt>
                <c:pt idx="1546">
                  <c:v>40581</c:v>
                </c:pt>
                <c:pt idx="1547">
                  <c:v>40582</c:v>
                </c:pt>
                <c:pt idx="1548">
                  <c:v>40583</c:v>
                </c:pt>
                <c:pt idx="1549">
                  <c:v>40584</c:v>
                </c:pt>
                <c:pt idx="1550">
                  <c:v>40585</c:v>
                </c:pt>
                <c:pt idx="1551">
                  <c:v>40588</c:v>
                </c:pt>
                <c:pt idx="1552">
                  <c:v>40589</c:v>
                </c:pt>
                <c:pt idx="1553">
                  <c:v>40590</c:v>
                </c:pt>
                <c:pt idx="1554">
                  <c:v>40591</c:v>
                </c:pt>
                <c:pt idx="1555">
                  <c:v>40592</c:v>
                </c:pt>
                <c:pt idx="1556">
                  <c:v>40595</c:v>
                </c:pt>
                <c:pt idx="1557">
                  <c:v>40596</c:v>
                </c:pt>
                <c:pt idx="1558">
                  <c:v>40597</c:v>
                </c:pt>
                <c:pt idx="1559">
                  <c:v>40598</c:v>
                </c:pt>
                <c:pt idx="1560">
                  <c:v>40599</c:v>
                </c:pt>
                <c:pt idx="1561">
                  <c:v>40602</c:v>
                </c:pt>
                <c:pt idx="1562">
                  <c:v>40603</c:v>
                </c:pt>
                <c:pt idx="1563">
                  <c:v>40604</c:v>
                </c:pt>
                <c:pt idx="1564">
                  <c:v>40605</c:v>
                </c:pt>
                <c:pt idx="1565">
                  <c:v>40606</c:v>
                </c:pt>
                <c:pt idx="1566">
                  <c:v>40609</c:v>
                </c:pt>
                <c:pt idx="1567">
                  <c:v>40610</c:v>
                </c:pt>
                <c:pt idx="1568">
                  <c:v>40611</c:v>
                </c:pt>
                <c:pt idx="1569">
                  <c:v>40612</c:v>
                </c:pt>
                <c:pt idx="1570">
                  <c:v>40613</c:v>
                </c:pt>
                <c:pt idx="1571">
                  <c:v>40616</c:v>
                </c:pt>
                <c:pt idx="1572">
                  <c:v>40617</c:v>
                </c:pt>
                <c:pt idx="1573">
                  <c:v>40618</c:v>
                </c:pt>
                <c:pt idx="1574">
                  <c:v>40619</c:v>
                </c:pt>
                <c:pt idx="1575">
                  <c:v>40620</c:v>
                </c:pt>
                <c:pt idx="1576">
                  <c:v>40623</c:v>
                </c:pt>
                <c:pt idx="1577">
                  <c:v>40624</c:v>
                </c:pt>
                <c:pt idx="1578">
                  <c:v>40625</c:v>
                </c:pt>
                <c:pt idx="1579">
                  <c:v>40626</c:v>
                </c:pt>
                <c:pt idx="1580">
                  <c:v>40627</c:v>
                </c:pt>
                <c:pt idx="1581">
                  <c:v>40630</c:v>
                </c:pt>
                <c:pt idx="1582">
                  <c:v>40631</c:v>
                </c:pt>
                <c:pt idx="1583">
                  <c:v>40632</c:v>
                </c:pt>
                <c:pt idx="1584">
                  <c:v>40633</c:v>
                </c:pt>
                <c:pt idx="1585">
                  <c:v>40634</c:v>
                </c:pt>
                <c:pt idx="1586">
                  <c:v>40637</c:v>
                </c:pt>
                <c:pt idx="1587">
                  <c:v>40638</c:v>
                </c:pt>
                <c:pt idx="1588">
                  <c:v>40639</c:v>
                </c:pt>
                <c:pt idx="1589">
                  <c:v>40640</c:v>
                </c:pt>
                <c:pt idx="1590">
                  <c:v>40641</c:v>
                </c:pt>
                <c:pt idx="1591">
                  <c:v>40644</c:v>
                </c:pt>
                <c:pt idx="1592">
                  <c:v>40645</c:v>
                </c:pt>
                <c:pt idx="1593">
                  <c:v>40646</c:v>
                </c:pt>
                <c:pt idx="1594">
                  <c:v>40647</c:v>
                </c:pt>
                <c:pt idx="1595">
                  <c:v>40648</c:v>
                </c:pt>
                <c:pt idx="1596">
                  <c:v>40651</c:v>
                </c:pt>
                <c:pt idx="1597">
                  <c:v>40652</c:v>
                </c:pt>
                <c:pt idx="1598">
                  <c:v>40653</c:v>
                </c:pt>
                <c:pt idx="1599">
                  <c:v>40654</c:v>
                </c:pt>
                <c:pt idx="1600">
                  <c:v>40655</c:v>
                </c:pt>
                <c:pt idx="1601">
                  <c:v>40658</c:v>
                </c:pt>
                <c:pt idx="1602">
                  <c:v>40659</c:v>
                </c:pt>
                <c:pt idx="1603">
                  <c:v>40660</c:v>
                </c:pt>
                <c:pt idx="1604">
                  <c:v>40661</c:v>
                </c:pt>
                <c:pt idx="1605">
                  <c:v>40662</c:v>
                </c:pt>
                <c:pt idx="1606">
                  <c:v>40665</c:v>
                </c:pt>
                <c:pt idx="1607">
                  <c:v>40666</c:v>
                </c:pt>
                <c:pt idx="1608">
                  <c:v>40667</c:v>
                </c:pt>
                <c:pt idx="1609">
                  <c:v>40668</c:v>
                </c:pt>
                <c:pt idx="1610">
                  <c:v>40669</c:v>
                </c:pt>
                <c:pt idx="1611">
                  <c:v>40672</c:v>
                </c:pt>
                <c:pt idx="1612">
                  <c:v>40673</c:v>
                </c:pt>
                <c:pt idx="1613">
                  <c:v>40674</c:v>
                </c:pt>
                <c:pt idx="1614">
                  <c:v>40675</c:v>
                </c:pt>
                <c:pt idx="1615">
                  <c:v>40676</c:v>
                </c:pt>
                <c:pt idx="1616">
                  <c:v>40679</c:v>
                </c:pt>
                <c:pt idx="1617">
                  <c:v>40680</c:v>
                </c:pt>
                <c:pt idx="1618">
                  <c:v>40681</c:v>
                </c:pt>
                <c:pt idx="1619">
                  <c:v>40682</c:v>
                </c:pt>
                <c:pt idx="1620">
                  <c:v>40683</c:v>
                </c:pt>
                <c:pt idx="1621">
                  <c:v>40686</c:v>
                </c:pt>
                <c:pt idx="1622">
                  <c:v>40687</c:v>
                </c:pt>
                <c:pt idx="1623">
                  <c:v>40688</c:v>
                </c:pt>
                <c:pt idx="1624">
                  <c:v>40689</c:v>
                </c:pt>
                <c:pt idx="1625">
                  <c:v>40690</c:v>
                </c:pt>
                <c:pt idx="1626">
                  <c:v>40693</c:v>
                </c:pt>
                <c:pt idx="1627">
                  <c:v>40694</c:v>
                </c:pt>
                <c:pt idx="1628">
                  <c:v>40695</c:v>
                </c:pt>
                <c:pt idx="1629">
                  <c:v>40696</c:v>
                </c:pt>
                <c:pt idx="1630">
                  <c:v>40697</c:v>
                </c:pt>
                <c:pt idx="1631">
                  <c:v>40700</c:v>
                </c:pt>
                <c:pt idx="1632">
                  <c:v>40701</c:v>
                </c:pt>
                <c:pt idx="1633">
                  <c:v>40702</c:v>
                </c:pt>
                <c:pt idx="1634">
                  <c:v>40703</c:v>
                </c:pt>
                <c:pt idx="1635">
                  <c:v>40704</c:v>
                </c:pt>
                <c:pt idx="1636">
                  <c:v>40707</c:v>
                </c:pt>
                <c:pt idx="1637">
                  <c:v>40708</c:v>
                </c:pt>
                <c:pt idx="1638">
                  <c:v>40709</c:v>
                </c:pt>
                <c:pt idx="1639">
                  <c:v>40710</c:v>
                </c:pt>
                <c:pt idx="1640">
                  <c:v>40711</c:v>
                </c:pt>
                <c:pt idx="1641">
                  <c:v>40714</c:v>
                </c:pt>
                <c:pt idx="1642">
                  <c:v>40715</c:v>
                </c:pt>
                <c:pt idx="1643">
                  <c:v>40716</c:v>
                </c:pt>
                <c:pt idx="1644">
                  <c:v>40717</c:v>
                </c:pt>
                <c:pt idx="1645">
                  <c:v>40718</c:v>
                </c:pt>
                <c:pt idx="1646">
                  <c:v>40721</c:v>
                </c:pt>
                <c:pt idx="1647">
                  <c:v>40722</c:v>
                </c:pt>
                <c:pt idx="1648">
                  <c:v>40723</c:v>
                </c:pt>
                <c:pt idx="1649">
                  <c:v>40724</c:v>
                </c:pt>
                <c:pt idx="1650">
                  <c:v>40725</c:v>
                </c:pt>
                <c:pt idx="1651">
                  <c:v>40729</c:v>
                </c:pt>
                <c:pt idx="1652">
                  <c:v>40730</c:v>
                </c:pt>
                <c:pt idx="1653">
                  <c:v>40731</c:v>
                </c:pt>
                <c:pt idx="1654">
                  <c:v>40732</c:v>
                </c:pt>
                <c:pt idx="1655">
                  <c:v>40735</c:v>
                </c:pt>
                <c:pt idx="1656">
                  <c:v>40736</c:v>
                </c:pt>
                <c:pt idx="1657">
                  <c:v>40737</c:v>
                </c:pt>
                <c:pt idx="1658">
                  <c:v>40738</c:v>
                </c:pt>
                <c:pt idx="1659">
                  <c:v>40739</c:v>
                </c:pt>
                <c:pt idx="1660">
                  <c:v>40742</c:v>
                </c:pt>
                <c:pt idx="1661">
                  <c:v>40743</c:v>
                </c:pt>
                <c:pt idx="1662">
                  <c:v>40744</c:v>
                </c:pt>
                <c:pt idx="1663">
                  <c:v>40745</c:v>
                </c:pt>
                <c:pt idx="1664">
                  <c:v>40746</c:v>
                </c:pt>
                <c:pt idx="1665">
                  <c:v>40749</c:v>
                </c:pt>
                <c:pt idx="1666">
                  <c:v>40750</c:v>
                </c:pt>
                <c:pt idx="1667">
                  <c:v>40751</c:v>
                </c:pt>
                <c:pt idx="1668">
                  <c:v>40752</c:v>
                </c:pt>
                <c:pt idx="1669">
                  <c:v>40753</c:v>
                </c:pt>
                <c:pt idx="1670">
                  <c:v>40756</c:v>
                </c:pt>
                <c:pt idx="1671">
                  <c:v>40757</c:v>
                </c:pt>
                <c:pt idx="1672">
                  <c:v>40758</c:v>
                </c:pt>
                <c:pt idx="1673">
                  <c:v>40759</c:v>
                </c:pt>
                <c:pt idx="1674">
                  <c:v>40760</c:v>
                </c:pt>
                <c:pt idx="1675">
                  <c:v>40763</c:v>
                </c:pt>
                <c:pt idx="1676">
                  <c:v>40764</c:v>
                </c:pt>
                <c:pt idx="1677">
                  <c:v>40765</c:v>
                </c:pt>
                <c:pt idx="1678">
                  <c:v>40766</c:v>
                </c:pt>
                <c:pt idx="1679">
                  <c:v>40767</c:v>
                </c:pt>
                <c:pt idx="1680">
                  <c:v>40770</c:v>
                </c:pt>
                <c:pt idx="1681">
                  <c:v>40771</c:v>
                </c:pt>
                <c:pt idx="1682">
                  <c:v>40772</c:v>
                </c:pt>
                <c:pt idx="1683">
                  <c:v>40773</c:v>
                </c:pt>
                <c:pt idx="1684">
                  <c:v>40774</c:v>
                </c:pt>
                <c:pt idx="1685">
                  <c:v>40777</c:v>
                </c:pt>
                <c:pt idx="1686">
                  <c:v>40778</c:v>
                </c:pt>
                <c:pt idx="1687">
                  <c:v>40779</c:v>
                </c:pt>
                <c:pt idx="1688">
                  <c:v>40780</c:v>
                </c:pt>
                <c:pt idx="1689">
                  <c:v>40781</c:v>
                </c:pt>
                <c:pt idx="1690">
                  <c:v>40784</c:v>
                </c:pt>
                <c:pt idx="1691">
                  <c:v>40785</c:v>
                </c:pt>
                <c:pt idx="1692">
                  <c:v>40786</c:v>
                </c:pt>
                <c:pt idx="1693">
                  <c:v>40787</c:v>
                </c:pt>
                <c:pt idx="1694">
                  <c:v>40788</c:v>
                </c:pt>
                <c:pt idx="1695">
                  <c:v>40791</c:v>
                </c:pt>
                <c:pt idx="1696">
                  <c:v>40792</c:v>
                </c:pt>
                <c:pt idx="1697">
                  <c:v>40793</c:v>
                </c:pt>
                <c:pt idx="1698">
                  <c:v>40794</c:v>
                </c:pt>
                <c:pt idx="1699">
                  <c:v>40795</c:v>
                </c:pt>
                <c:pt idx="1700">
                  <c:v>40798</c:v>
                </c:pt>
                <c:pt idx="1701">
                  <c:v>40799</c:v>
                </c:pt>
                <c:pt idx="1702">
                  <c:v>40800</c:v>
                </c:pt>
                <c:pt idx="1703">
                  <c:v>40801</c:v>
                </c:pt>
                <c:pt idx="1704">
                  <c:v>40802</c:v>
                </c:pt>
                <c:pt idx="1705">
                  <c:v>40805</c:v>
                </c:pt>
                <c:pt idx="1706">
                  <c:v>40806</c:v>
                </c:pt>
                <c:pt idx="1707">
                  <c:v>40807</c:v>
                </c:pt>
                <c:pt idx="1708">
                  <c:v>40808</c:v>
                </c:pt>
                <c:pt idx="1709">
                  <c:v>40809</c:v>
                </c:pt>
                <c:pt idx="1710">
                  <c:v>40812</c:v>
                </c:pt>
                <c:pt idx="1711">
                  <c:v>40813</c:v>
                </c:pt>
                <c:pt idx="1712">
                  <c:v>40814</c:v>
                </c:pt>
                <c:pt idx="1713">
                  <c:v>40815</c:v>
                </c:pt>
                <c:pt idx="1714">
                  <c:v>40816</c:v>
                </c:pt>
                <c:pt idx="1715">
                  <c:v>40819</c:v>
                </c:pt>
                <c:pt idx="1716">
                  <c:v>40820</c:v>
                </c:pt>
                <c:pt idx="1717">
                  <c:v>40821</c:v>
                </c:pt>
                <c:pt idx="1718">
                  <c:v>40822</c:v>
                </c:pt>
                <c:pt idx="1719">
                  <c:v>40823</c:v>
                </c:pt>
                <c:pt idx="1720">
                  <c:v>40826</c:v>
                </c:pt>
                <c:pt idx="1721">
                  <c:v>40827</c:v>
                </c:pt>
                <c:pt idx="1722">
                  <c:v>40828</c:v>
                </c:pt>
                <c:pt idx="1723">
                  <c:v>40829</c:v>
                </c:pt>
                <c:pt idx="1724">
                  <c:v>40830</c:v>
                </c:pt>
                <c:pt idx="1725">
                  <c:v>40833</c:v>
                </c:pt>
                <c:pt idx="1726">
                  <c:v>40834</c:v>
                </c:pt>
                <c:pt idx="1727">
                  <c:v>40835</c:v>
                </c:pt>
                <c:pt idx="1728">
                  <c:v>40836</c:v>
                </c:pt>
                <c:pt idx="1729">
                  <c:v>40837</c:v>
                </c:pt>
                <c:pt idx="1730">
                  <c:v>40840</c:v>
                </c:pt>
                <c:pt idx="1731">
                  <c:v>40841</c:v>
                </c:pt>
                <c:pt idx="1732">
                  <c:v>40842</c:v>
                </c:pt>
                <c:pt idx="1733">
                  <c:v>40843</c:v>
                </c:pt>
                <c:pt idx="1734">
                  <c:v>40844</c:v>
                </c:pt>
                <c:pt idx="1735">
                  <c:v>40847</c:v>
                </c:pt>
                <c:pt idx="1736">
                  <c:v>40848</c:v>
                </c:pt>
                <c:pt idx="1737">
                  <c:v>40849</c:v>
                </c:pt>
                <c:pt idx="1738">
                  <c:v>40850</c:v>
                </c:pt>
                <c:pt idx="1739">
                  <c:v>40851</c:v>
                </c:pt>
                <c:pt idx="1740">
                  <c:v>40854</c:v>
                </c:pt>
                <c:pt idx="1741">
                  <c:v>40855</c:v>
                </c:pt>
                <c:pt idx="1742">
                  <c:v>40856</c:v>
                </c:pt>
                <c:pt idx="1743">
                  <c:v>40857</c:v>
                </c:pt>
                <c:pt idx="1744">
                  <c:v>40858</c:v>
                </c:pt>
                <c:pt idx="1745">
                  <c:v>40861</c:v>
                </c:pt>
                <c:pt idx="1746">
                  <c:v>40862</c:v>
                </c:pt>
                <c:pt idx="1747">
                  <c:v>40863</c:v>
                </c:pt>
                <c:pt idx="1748">
                  <c:v>40864</c:v>
                </c:pt>
                <c:pt idx="1749">
                  <c:v>40865</c:v>
                </c:pt>
                <c:pt idx="1750">
                  <c:v>40868</c:v>
                </c:pt>
                <c:pt idx="1751">
                  <c:v>40869</c:v>
                </c:pt>
                <c:pt idx="1752">
                  <c:v>40870</c:v>
                </c:pt>
                <c:pt idx="1753">
                  <c:v>40871</c:v>
                </c:pt>
                <c:pt idx="1754">
                  <c:v>40872</c:v>
                </c:pt>
                <c:pt idx="1755">
                  <c:v>40875</c:v>
                </c:pt>
                <c:pt idx="1756">
                  <c:v>40876</c:v>
                </c:pt>
                <c:pt idx="1757">
                  <c:v>40877</c:v>
                </c:pt>
                <c:pt idx="1758">
                  <c:v>40878</c:v>
                </c:pt>
                <c:pt idx="1759">
                  <c:v>40879</c:v>
                </c:pt>
                <c:pt idx="1760">
                  <c:v>40882</c:v>
                </c:pt>
                <c:pt idx="1761">
                  <c:v>40883</c:v>
                </c:pt>
                <c:pt idx="1762">
                  <c:v>40884</c:v>
                </c:pt>
                <c:pt idx="1763">
                  <c:v>40885</c:v>
                </c:pt>
                <c:pt idx="1764">
                  <c:v>40886</c:v>
                </c:pt>
                <c:pt idx="1765">
                  <c:v>40889</c:v>
                </c:pt>
                <c:pt idx="1766">
                  <c:v>40890</c:v>
                </c:pt>
                <c:pt idx="1767">
                  <c:v>40891</c:v>
                </c:pt>
                <c:pt idx="1768">
                  <c:v>40892</c:v>
                </c:pt>
                <c:pt idx="1769">
                  <c:v>40893</c:v>
                </c:pt>
                <c:pt idx="1770">
                  <c:v>40896</c:v>
                </c:pt>
                <c:pt idx="1771">
                  <c:v>40897</c:v>
                </c:pt>
                <c:pt idx="1772">
                  <c:v>40898</c:v>
                </c:pt>
                <c:pt idx="1773">
                  <c:v>40906</c:v>
                </c:pt>
                <c:pt idx="1774">
                  <c:v>40907</c:v>
                </c:pt>
                <c:pt idx="1775">
                  <c:v>40911</c:v>
                </c:pt>
                <c:pt idx="1776">
                  <c:v>40912</c:v>
                </c:pt>
                <c:pt idx="1777">
                  <c:v>40913</c:v>
                </c:pt>
                <c:pt idx="1778">
                  <c:v>40914</c:v>
                </c:pt>
                <c:pt idx="1779">
                  <c:v>40917</c:v>
                </c:pt>
                <c:pt idx="1780">
                  <c:v>40918</c:v>
                </c:pt>
                <c:pt idx="1781">
                  <c:v>40919</c:v>
                </c:pt>
                <c:pt idx="1782">
                  <c:v>40920</c:v>
                </c:pt>
                <c:pt idx="1783">
                  <c:v>40921</c:v>
                </c:pt>
                <c:pt idx="1784">
                  <c:v>40925</c:v>
                </c:pt>
                <c:pt idx="1785">
                  <c:v>40926</c:v>
                </c:pt>
                <c:pt idx="1786">
                  <c:v>40927</c:v>
                </c:pt>
                <c:pt idx="1787">
                  <c:v>40928</c:v>
                </c:pt>
                <c:pt idx="1788">
                  <c:v>40931</c:v>
                </c:pt>
                <c:pt idx="1789">
                  <c:v>40932</c:v>
                </c:pt>
                <c:pt idx="1790">
                  <c:v>40933</c:v>
                </c:pt>
                <c:pt idx="1791">
                  <c:v>40934</c:v>
                </c:pt>
                <c:pt idx="1792">
                  <c:v>40935</c:v>
                </c:pt>
                <c:pt idx="1793">
                  <c:v>40938</c:v>
                </c:pt>
                <c:pt idx="1794">
                  <c:v>40939</c:v>
                </c:pt>
                <c:pt idx="1795">
                  <c:v>40940</c:v>
                </c:pt>
                <c:pt idx="1796">
                  <c:v>40941</c:v>
                </c:pt>
                <c:pt idx="1797">
                  <c:v>40942</c:v>
                </c:pt>
                <c:pt idx="1798">
                  <c:v>40945</c:v>
                </c:pt>
                <c:pt idx="1799">
                  <c:v>40946</c:v>
                </c:pt>
                <c:pt idx="1800">
                  <c:v>40947</c:v>
                </c:pt>
                <c:pt idx="1801">
                  <c:v>40948</c:v>
                </c:pt>
                <c:pt idx="1802">
                  <c:v>40949</c:v>
                </c:pt>
                <c:pt idx="1803">
                  <c:v>40952</c:v>
                </c:pt>
                <c:pt idx="1804">
                  <c:v>40953</c:v>
                </c:pt>
                <c:pt idx="1805">
                  <c:v>40954</c:v>
                </c:pt>
                <c:pt idx="1806">
                  <c:v>40955</c:v>
                </c:pt>
                <c:pt idx="1807">
                  <c:v>40956</c:v>
                </c:pt>
                <c:pt idx="1808">
                  <c:v>40959</c:v>
                </c:pt>
                <c:pt idx="1809">
                  <c:v>40960</c:v>
                </c:pt>
                <c:pt idx="1810">
                  <c:v>40961</c:v>
                </c:pt>
                <c:pt idx="1811">
                  <c:v>40962</c:v>
                </c:pt>
                <c:pt idx="1812">
                  <c:v>40963</c:v>
                </c:pt>
                <c:pt idx="1813">
                  <c:v>40966</c:v>
                </c:pt>
                <c:pt idx="1814">
                  <c:v>40967</c:v>
                </c:pt>
                <c:pt idx="1815">
                  <c:v>40968</c:v>
                </c:pt>
                <c:pt idx="1816">
                  <c:v>40969</c:v>
                </c:pt>
                <c:pt idx="1817">
                  <c:v>40970</c:v>
                </c:pt>
                <c:pt idx="1818">
                  <c:v>40973</c:v>
                </c:pt>
                <c:pt idx="1819">
                  <c:v>40974</c:v>
                </c:pt>
                <c:pt idx="1820">
                  <c:v>40975</c:v>
                </c:pt>
                <c:pt idx="1821">
                  <c:v>40976</c:v>
                </c:pt>
                <c:pt idx="1822">
                  <c:v>40977</c:v>
                </c:pt>
                <c:pt idx="1823">
                  <c:v>40980</c:v>
                </c:pt>
                <c:pt idx="1824">
                  <c:v>40981</c:v>
                </c:pt>
                <c:pt idx="1825">
                  <c:v>40982</c:v>
                </c:pt>
                <c:pt idx="1826">
                  <c:v>40983</c:v>
                </c:pt>
                <c:pt idx="1827">
                  <c:v>40984</c:v>
                </c:pt>
                <c:pt idx="1828">
                  <c:v>40987</c:v>
                </c:pt>
                <c:pt idx="1829">
                  <c:v>40988</c:v>
                </c:pt>
                <c:pt idx="1830">
                  <c:v>40989</c:v>
                </c:pt>
                <c:pt idx="1831">
                  <c:v>40990</c:v>
                </c:pt>
                <c:pt idx="1832">
                  <c:v>40991</c:v>
                </c:pt>
                <c:pt idx="1833">
                  <c:v>40994</c:v>
                </c:pt>
                <c:pt idx="1834">
                  <c:v>40995</c:v>
                </c:pt>
                <c:pt idx="1835">
                  <c:v>40996</c:v>
                </c:pt>
                <c:pt idx="1836">
                  <c:v>40997</c:v>
                </c:pt>
                <c:pt idx="1837">
                  <c:v>40998</c:v>
                </c:pt>
                <c:pt idx="1838">
                  <c:v>41001</c:v>
                </c:pt>
                <c:pt idx="1839">
                  <c:v>41002</c:v>
                </c:pt>
                <c:pt idx="1840">
                  <c:v>41003</c:v>
                </c:pt>
                <c:pt idx="1841">
                  <c:v>41004</c:v>
                </c:pt>
                <c:pt idx="1842">
                  <c:v>41005</c:v>
                </c:pt>
                <c:pt idx="1843">
                  <c:v>41008</c:v>
                </c:pt>
                <c:pt idx="1844">
                  <c:v>41009</c:v>
                </c:pt>
                <c:pt idx="1845">
                  <c:v>41010</c:v>
                </c:pt>
                <c:pt idx="1846">
                  <c:v>41011</c:v>
                </c:pt>
                <c:pt idx="1847">
                  <c:v>41012</c:v>
                </c:pt>
                <c:pt idx="1848">
                  <c:v>41015</c:v>
                </c:pt>
                <c:pt idx="1849">
                  <c:v>41016</c:v>
                </c:pt>
                <c:pt idx="1850">
                  <c:v>41017</c:v>
                </c:pt>
                <c:pt idx="1851">
                  <c:v>41018</c:v>
                </c:pt>
                <c:pt idx="1852">
                  <c:v>41019</c:v>
                </c:pt>
                <c:pt idx="1853">
                  <c:v>41022</c:v>
                </c:pt>
                <c:pt idx="1854">
                  <c:v>41023</c:v>
                </c:pt>
                <c:pt idx="1855">
                  <c:v>41024</c:v>
                </c:pt>
                <c:pt idx="1856">
                  <c:v>41025</c:v>
                </c:pt>
                <c:pt idx="1857">
                  <c:v>41026</c:v>
                </c:pt>
                <c:pt idx="1858">
                  <c:v>41029</c:v>
                </c:pt>
                <c:pt idx="1859">
                  <c:v>41030</c:v>
                </c:pt>
                <c:pt idx="1860">
                  <c:v>41031</c:v>
                </c:pt>
                <c:pt idx="1861">
                  <c:v>41032</c:v>
                </c:pt>
                <c:pt idx="1862">
                  <c:v>41033</c:v>
                </c:pt>
                <c:pt idx="1863">
                  <c:v>41036</c:v>
                </c:pt>
                <c:pt idx="1864">
                  <c:v>41037</c:v>
                </c:pt>
                <c:pt idx="1865">
                  <c:v>41038</c:v>
                </c:pt>
                <c:pt idx="1866">
                  <c:v>41039</c:v>
                </c:pt>
                <c:pt idx="1867">
                  <c:v>41040</c:v>
                </c:pt>
                <c:pt idx="1868">
                  <c:v>41043</c:v>
                </c:pt>
                <c:pt idx="1869">
                  <c:v>41044</c:v>
                </c:pt>
                <c:pt idx="1870">
                  <c:v>41045</c:v>
                </c:pt>
                <c:pt idx="1871">
                  <c:v>41046</c:v>
                </c:pt>
                <c:pt idx="1872">
                  <c:v>41047</c:v>
                </c:pt>
                <c:pt idx="1873">
                  <c:v>41050</c:v>
                </c:pt>
                <c:pt idx="1874">
                  <c:v>41051</c:v>
                </c:pt>
                <c:pt idx="1875">
                  <c:v>41052</c:v>
                </c:pt>
                <c:pt idx="1876">
                  <c:v>41053</c:v>
                </c:pt>
                <c:pt idx="1877">
                  <c:v>41054</c:v>
                </c:pt>
                <c:pt idx="1878">
                  <c:v>41057</c:v>
                </c:pt>
                <c:pt idx="1879">
                  <c:v>41058</c:v>
                </c:pt>
                <c:pt idx="1880">
                  <c:v>41059</c:v>
                </c:pt>
                <c:pt idx="1881">
                  <c:v>41060</c:v>
                </c:pt>
                <c:pt idx="1882">
                  <c:v>41061</c:v>
                </c:pt>
                <c:pt idx="1883">
                  <c:v>41064</c:v>
                </c:pt>
                <c:pt idx="1884">
                  <c:v>41065</c:v>
                </c:pt>
                <c:pt idx="1885">
                  <c:v>41066</c:v>
                </c:pt>
                <c:pt idx="1886">
                  <c:v>41067</c:v>
                </c:pt>
                <c:pt idx="1887">
                  <c:v>41068</c:v>
                </c:pt>
                <c:pt idx="1888">
                  <c:v>41071</c:v>
                </c:pt>
                <c:pt idx="1889">
                  <c:v>41072</c:v>
                </c:pt>
                <c:pt idx="1890">
                  <c:v>41073</c:v>
                </c:pt>
                <c:pt idx="1891">
                  <c:v>41074</c:v>
                </c:pt>
                <c:pt idx="1892">
                  <c:v>41075</c:v>
                </c:pt>
                <c:pt idx="1893">
                  <c:v>41078</c:v>
                </c:pt>
                <c:pt idx="1894">
                  <c:v>41079</c:v>
                </c:pt>
                <c:pt idx="1895">
                  <c:v>41080</c:v>
                </c:pt>
                <c:pt idx="1896">
                  <c:v>41081</c:v>
                </c:pt>
                <c:pt idx="1897">
                  <c:v>41082</c:v>
                </c:pt>
                <c:pt idx="1898">
                  <c:v>41085</c:v>
                </c:pt>
                <c:pt idx="1899">
                  <c:v>41086</c:v>
                </c:pt>
                <c:pt idx="1900">
                  <c:v>41087</c:v>
                </c:pt>
                <c:pt idx="1901">
                  <c:v>41088</c:v>
                </c:pt>
                <c:pt idx="1902">
                  <c:v>41089</c:v>
                </c:pt>
                <c:pt idx="1903">
                  <c:v>41092</c:v>
                </c:pt>
                <c:pt idx="1904">
                  <c:v>41093</c:v>
                </c:pt>
                <c:pt idx="1905">
                  <c:v>41094</c:v>
                </c:pt>
                <c:pt idx="1906">
                  <c:v>41095</c:v>
                </c:pt>
                <c:pt idx="1907">
                  <c:v>41096</c:v>
                </c:pt>
                <c:pt idx="1908">
                  <c:v>41099</c:v>
                </c:pt>
                <c:pt idx="1909">
                  <c:v>41100</c:v>
                </c:pt>
                <c:pt idx="1910">
                  <c:v>41101</c:v>
                </c:pt>
                <c:pt idx="1911">
                  <c:v>41102</c:v>
                </c:pt>
                <c:pt idx="1912">
                  <c:v>41103</c:v>
                </c:pt>
                <c:pt idx="1913">
                  <c:v>41106</c:v>
                </c:pt>
                <c:pt idx="1914">
                  <c:v>41107</c:v>
                </c:pt>
                <c:pt idx="1915">
                  <c:v>41108</c:v>
                </c:pt>
                <c:pt idx="1916">
                  <c:v>41109</c:v>
                </c:pt>
                <c:pt idx="1917">
                  <c:v>41110</c:v>
                </c:pt>
                <c:pt idx="1918">
                  <c:v>41113</c:v>
                </c:pt>
                <c:pt idx="1919">
                  <c:v>41114</c:v>
                </c:pt>
                <c:pt idx="1920">
                  <c:v>41115</c:v>
                </c:pt>
                <c:pt idx="1921">
                  <c:v>41116</c:v>
                </c:pt>
                <c:pt idx="1922">
                  <c:v>41117</c:v>
                </c:pt>
                <c:pt idx="1923">
                  <c:v>41120</c:v>
                </c:pt>
                <c:pt idx="1924">
                  <c:v>41121</c:v>
                </c:pt>
                <c:pt idx="1925">
                  <c:v>41122</c:v>
                </c:pt>
                <c:pt idx="1926">
                  <c:v>41123</c:v>
                </c:pt>
                <c:pt idx="1927">
                  <c:v>41129</c:v>
                </c:pt>
                <c:pt idx="1928">
                  <c:v>41130</c:v>
                </c:pt>
                <c:pt idx="1929">
                  <c:v>41131</c:v>
                </c:pt>
                <c:pt idx="1930">
                  <c:v>41134</c:v>
                </c:pt>
                <c:pt idx="1931">
                  <c:v>41135</c:v>
                </c:pt>
                <c:pt idx="1932">
                  <c:v>41136</c:v>
                </c:pt>
                <c:pt idx="1933">
                  <c:v>41137</c:v>
                </c:pt>
                <c:pt idx="1934">
                  <c:v>41138</c:v>
                </c:pt>
                <c:pt idx="1935">
                  <c:v>41141</c:v>
                </c:pt>
                <c:pt idx="1936">
                  <c:v>41142</c:v>
                </c:pt>
                <c:pt idx="1937">
                  <c:v>41143</c:v>
                </c:pt>
                <c:pt idx="1938">
                  <c:v>41144</c:v>
                </c:pt>
                <c:pt idx="1939">
                  <c:v>41145</c:v>
                </c:pt>
                <c:pt idx="1940">
                  <c:v>41148</c:v>
                </c:pt>
                <c:pt idx="1941">
                  <c:v>41149</c:v>
                </c:pt>
                <c:pt idx="1942">
                  <c:v>41150</c:v>
                </c:pt>
                <c:pt idx="1943">
                  <c:v>41151</c:v>
                </c:pt>
                <c:pt idx="1944">
                  <c:v>41152</c:v>
                </c:pt>
                <c:pt idx="1945">
                  <c:v>41155</c:v>
                </c:pt>
                <c:pt idx="1946">
                  <c:v>41156</c:v>
                </c:pt>
                <c:pt idx="1947">
                  <c:v>41157</c:v>
                </c:pt>
                <c:pt idx="1948">
                  <c:v>41158</c:v>
                </c:pt>
                <c:pt idx="1949">
                  <c:v>41159</c:v>
                </c:pt>
                <c:pt idx="1950">
                  <c:v>41162</c:v>
                </c:pt>
              </c:numCache>
            </c:numRef>
          </c:cat>
          <c:val>
            <c:numRef>
              <c:f>Hoja1!$B$2:$B$1952</c:f>
              <c:numCache>
                <c:formatCode>0.00</c:formatCode>
                <c:ptCount val="1951"/>
                <c:pt idx="0">
                  <c:v>1.08</c:v>
                </c:pt>
                <c:pt idx="1">
                  <c:v>1.08</c:v>
                </c:pt>
                <c:pt idx="2">
                  <c:v>1.1200000000000001</c:v>
                </c:pt>
                <c:pt idx="3">
                  <c:v>1.1399999999999995</c:v>
                </c:pt>
                <c:pt idx="4">
                  <c:v>1.1200000000000001</c:v>
                </c:pt>
                <c:pt idx="5">
                  <c:v>1.1200000000000001</c:v>
                </c:pt>
                <c:pt idx="6">
                  <c:v>1.1299999999999994</c:v>
                </c:pt>
                <c:pt idx="7">
                  <c:v>1.1499999999999995</c:v>
                </c:pt>
                <c:pt idx="8">
                  <c:v>1.1399999999999995</c:v>
                </c:pt>
                <c:pt idx="9">
                  <c:v>1.1299999999999994</c:v>
                </c:pt>
                <c:pt idx="10">
                  <c:v>1.1499999999999995</c:v>
                </c:pt>
                <c:pt idx="11">
                  <c:v>1.1499999999999995</c:v>
                </c:pt>
                <c:pt idx="12">
                  <c:v>1.1599999999999995</c:v>
                </c:pt>
                <c:pt idx="13">
                  <c:v>1.1499999999999995</c:v>
                </c:pt>
                <c:pt idx="14">
                  <c:v>1.1499999999999995</c:v>
                </c:pt>
                <c:pt idx="15">
                  <c:v>1.21</c:v>
                </c:pt>
                <c:pt idx="16">
                  <c:v>1.23</c:v>
                </c:pt>
                <c:pt idx="17">
                  <c:v>1.22</c:v>
                </c:pt>
                <c:pt idx="18">
                  <c:v>1.23</c:v>
                </c:pt>
                <c:pt idx="19">
                  <c:v>1.24</c:v>
                </c:pt>
                <c:pt idx="20">
                  <c:v>1.24</c:v>
                </c:pt>
                <c:pt idx="21">
                  <c:v>1.23</c:v>
                </c:pt>
                <c:pt idx="22">
                  <c:v>1.29</c:v>
                </c:pt>
                <c:pt idx="23">
                  <c:v>1.29</c:v>
                </c:pt>
                <c:pt idx="24">
                  <c:v>1.28</c:v>
                </c:pt>
                <c:pt idx="25">
                  <c:v>1.28</c:v>
                </c:pt>
                <c:pt idx="26">
                  <c:v>1.28</c:v>
                </c:pt>
                <c:pt idx="27">
                  <c:v>1.28</c:v>
                </c:pt>
                <c:pt idx="28">
                  <c:v>1.32</c:v>
                </c:pt>
                <c:pt idx="29">
                  <c:v>1.29</c:v>
                </c:pt>
                <c:pt idx="30">
                  <c:v>1.26</c:v>
                </c:pt>
                <c:pt idx="31">
                  <c:v>1.3</c:v>
                </c:pt>
                <c:pt idx="32">
                  <c:v>1.3</c:v>
                </c:pt>
                <c:pt idx="33">
                  <c:v>1.3</c:v>
                </c:pt>
                <c:pt idx="34">
                  <c:v>1.32</c:v>
                </c:pt>
                <c:pt idx="35">
                  <c:v>1.33</c:v>
                </c:pt>
                <c:pt idx="36">
                  <c:v>1.3900000000000001</c:v>
                </c:pt>
                <c:pt idx="37">
                  <c:v>1.41</c:v>
                </c:pt>
                <c:pt idx="38">
                  <c:v>1.4</c:v>
                </c:pt>
                <c:pt idx="39">
                  <c:v>1.46</c:v>
                </c:pt>
                <c:pt idx="40">
                  <c:v>1.45</c:v>
                </c:pt>
                <c:pt idx="41">
                  <c:v>1.43</c:v>
                </c:pt>
                <c:pt idx="42">
                  <c:v>1.45</c:v>
                </c:pt>
                <c:pt idx="43">
                  <c:v>1.44</c:v>
                </c:pt>
                <c:pt idx="44">
                  <c:v>1.44</c:v>
                </c:pt>
                <c:pt idx="45">
                  <c:v>1.41</c:v>
                </c:pt>
                <c:pt idx="46">
                  <c:v>1.34</c:v>
                </c:pt>
                <c:pt idx="47">
                  <c:v>1.34</c:v>
                </c:pt>
                <c:pt idx="48">
                  <c:v>1.31</c:v>
                </c:pt>
                <c:pt idx="49">
                  <c:v>1.3</c:v>
                </c:pt>
                <c:pt idx="50">
                  <c:v>1.32</c:v>
                </c:pt>
                <c:pt idx="51">
                  <c:v>1.34</c:v>
                </c:pt>
                <c:pt idx="52">
                  <c:v>1.32</c:v>
                </c:pt>
                <c:pt idx="53">
                  <c:v>1.31</c:v>
                </c:pt>
                <c:pt idx="54">
                  <c:v>1.34</c:v>
                </c:pt>
                <c:pt idx="55">
                  <c:v>1.33</c:v>
                </c:pt>
                <c:pt idx="56">
                  <c:v>1.3</c:v>
                </c:pt>
                <c:pt idx="57">
                  <c:v>1.27</c:v>
                </c:pt>
                <c:pt idx="58">
                  <c:v>1.24</c:v>
                </c:pt>
                <c:pt idx="59">
                  <c:v>1.24</c:v>
                </c:pt>
                <c:pt idx="60">
                  <c:v>1.26</c:v>
                </c:pt>
                <c:pt idx="61">
                  <c:v>1.21</c:v>
                </c:pt>
                <c:pt idx="62">
                  <c:v>1.23</c:v>
                </c:pt>
                <c:pt idx="63">
                  <c:v>1.23</c:v>
                </c:pt>
                <c:pt idx="64">
                  <c:v>1.27</c:v>
                </c:pt>
                <c:pt idx="65">
                  <c:v>1.31</c:v>
                </c:pt>
                <c:pt idx="66">
                  <c:v>1.31</c:v>
                </c:pt>
                <c:pt idx="67">
                  <c:v>1.35</c:v>
                </c:pt>
                <c:pt idx="68">
                  <c:v>1.35</c:v>
                </c:pt>
                <c:pt idx="69">
                  <c:v>1.35</c:v>
                </c:pt>
                <c:pt idx="70">
                  <c:v>1.35</c:v>
                </c:pt>
                <c:pt idx="71">
                  <c:v>1.37</c:v>
                </c:pt>
                <c:pt idx="72">
                  <c:v>1.37</c:v>
                </c:pt>
                <c:pt idx="73">
                  <c:v>1.3</c:v>
                </c:pt>
                <c:pt idx="74">
                  <c:v>1.3</c:v>
                </c:pt>
                <c:pt idx="75">
                  <c:v>1.3</c:v>
                </c:pt>
                <c:pt idx="76">
                  <c:v>1.29</c:v>
                </c:pt>
                <c:pt idx="77">
                  <c:v>1.3</c:v>
                </c:pt>
                <c:pt idx="78">
                  <c:v>1.28</c:v>
                </c:pt>
                <c:pt idx="79">
                  <c:v>1.28</c:v>
                </c:pt>
                <c:pt idx="80">
                  <c:v>1.28</c:v>
                </c:pt>
                <c:pt idx="81">
                  <c:v>1.28</c:v>
                </c:pt>
                <c:pt idx="82">
                  <c:v>1.28</c:v>
                </c:pt>
                <c:pt idx="83">
                  <c:v>1.26</c:v>
                </c:pt>
                <c:pt idx="84">
                  <c:v>1.26</c:v>
                </c:pt>
                <c:pt idx="85">
                  <c:v>1.24</c:v>
                </c:pt>
                <c:pt idx="86">
                  <c:v>1.24</c:v>
                </c:pt>
                <c:pt idx="87">
                  <c:v>1.26</c:v>
                </c:pt>
                <c:pt idx="88">
                  <c:v>1.27</c:v>
                </c:pt>
                <c:pt idx="89">
                  <c:v>1.3</c:v>
                </c:pt>
                <c:pt idx="90">
                  <c:v>1.34</c:v>
                </c:pt>
                <c:pt idx="91">
                  <c:v>1.32</c:v>
                </c:pt>
                <c:pt idx="92">
                  <c:v>1.28</c:v>
                </c:pt>
                <c:pt idx="93">
                  <c:v>1.28</c:v>
                </c:pt>
                <c:pt idx="94">
                  <c:v>1.28</c:v>
                </c:pt>
                <c:pt idx="95">
                  <c:v>1.34</c:v>
                </c:pt>
                <c:pt idx="96">
                  <c:v>1.35</c:v>
                </c:pt>
                <c:pt idx="97">
                  <c:v>1.32</c:v>
                </c:pt>
                <c:pt idx="98">
                  <c:v>1.27</c:v>
                </c:pt>
                <c:pt idx="99">
                  <c:v>1.23</c:v>
                </c:pt>
                <c:pt idx="100">
                  <c:v>1.21</c:v>
                </c:pt>
                <c:pt idx="101">
                  <c:v>1.22</c:v>
                </c:pt>
                <c:pt idx="102">
                  <c:v>1.22</c:v>
                </c:pt>
                <c:pt idx="103">
                  <c:v>1.22</c:v>
                </c:pt>
                <c:pt idx="104">
                  <c:v>1.1700000000000004</c:v>
                </c:pt>
                <c:pt idx="105">
                  <c:v>1.1900000000000004</c:v>
                </c:pt>
                <c:pt idx="106">
                  <c:v>1.1800000000000004</c:v>
                </c:pt>
                <c:pt idx="107">
                  <c:v>1.1800000000000004</c:v>
                </c:pt>
                <c:pt idx="108">
                  <c:v>1.1800000000000004</c:v>
                </c:pt>
                <c:pt idx="109">
                  <c:v>1.1499999999999995</c:v>
                </c:pt>
                <c:pt idx="110">
                  <c:v>1.1299999999999994</c:v>
                </c:pt>
                <c:pt idx="111">
                  <c:v>1.1399999999999995</c:v>
                </c:pt>
                <c:pt idx="112">
                  <c:v>1.1299999999999994</c:v>
                </c:pt>
                <c:pt idx="113">
                  <c:v>1.1499999999999995</c:v>
                </c:pt>
                <c:pt idx="114">
                  <c:v>1.1200000000000001</c:v>
                </c:pt>
                <c:pt idx="115">
                  <c:v>1.1299999999999994</c:v>
                </c:pt>
                <c:pt idx="116">
                  <c:v>1.1499999999999995</c:v>
                </c:pt>
                <c:pt idx="117">
                  <c:v>1.1499999999999995</c:v>
                </c:pt>
                <c:pt idx="118">
                  <c:v>1.1499999999999995</c:v>
                </c:pt>
                <c:pt idx="119">
                  <c:v>1.1299999999999994</c:v>
                </c:pt>
                <c:pt idx="120">
                  <c:v>1.1200000000000001</c:v>
                </c:pt>
                <c:pt idx="121">
                  <c:v>1.1200000000000001</c:v>
                </c:pt>
                <c:pt idx="122">
                  <c:v>1.1599999999999995</c:v>
                </c:pt>
                <c:pt idx="123">
                  <c:v>1.1299999999999994</c:v>
                </c:pt>
                <c:pt idx="124">
                  <c:v>1.08</c:v>
                </c:pt>
                <c:pt idx="125">
                  <c:v>1.1100000000000001</c:v>
                </c:pt>
                <c:pt idx="126">
                  <c:v>1.1100000000000001</c:v>
                </c:pt>
                <c:pt idx="127">
                  <c:v>1.1200000000000001</c:v>
                </c:pt>
                <c:pt idx="128">
                  <c:v>1.1399999999999995</c:v>
                </c:pt>
                <c:pt idx="129">
                  <c:v>1.1399999999999995</c:v>
                </c:pt>
                <c:pt idx="130">
                  <c:v>1.1100000000000001</c:v>
                </c:pt>
                <c:pt idx="131">
                  <c:v>1.1499999999999995</c:v>
                </c:pt>
                <c:pt idx="132">
                  <c:v>1.1399999999999995</c:v>
                </c:pt>
                <c:pt idx="133">
                  <c:v>1.1900000000000004</c:v>
                </c:pt>
                <c:pt idx="134">
                  <c:v>1.1900000000000004</c:v>
                </c:pt>
                <c:pt idx="135">
                  <c:v>1.1800000000000004</c:v>
                </c:pt>
                <c:pt idx="136">
                  <c:v>1.1800000000000004</c:v>
                </c:pt>
                <c:pt idx="137">
                  <c:v>1.1800000000000004</c:v>
                </c:pt>
                <c:pt idx="138">
                  <c:v>1.1399999999999995</c:v>
                </c:pt>
                <c:pt idx="139">
                  <c:v>1.1399999999999995</c:v>
                </c:pt>
                <c:pt idx="140">
                  <c:v>1.1399999999999995</c:v>
                </c:pt>
                <c:pt idx="141">
                  <c:v>1.0900000000000001</c:v>
                </c:pt>
                <c:pt idx="142">
                  <c:v>1.1000000000000001</c:v>
                </c:pt>
                <c:pt idx="143">
                  <c:v>1.1000000000000001</c:v>
                </c:pt>
                <c:pt idx="144">
                  <c:v>1.1000000000000001</c:v>
                </c:pt>
                <c:pt idx="145">
                  <c:v>1.08</c:v>
                </c:pt>
                <c:pt idx="146">
                  <c:v>1.08</c:v>
                </c:pt>
                <c:pt idx="147">
                  <c:v>1.1000000000000001</c:v>
                </c:pt>
                <c:pt idx="148">
                  <c:v>1.08</c:v>
                </c:pt>
                <c:pt idx="149">
                  <c:v>1.05</c:v>
                </c:pt>
                <c:pt idx="150">
                  <c:v>1.05</c:v>
                </c:pt>
                <c:pt idx="151">
                  <c:v>1.02</c:v>
                </c:pt>
                <c:pt idx="152">
                  <c:v>1.05</c:v>
                </c:pt>
                <c:pt idx="153">
                  <c:v>1.08</c:v>
                </c:pt>
                <c:pt idx="154">
                  <c:v>1.1299999999999994</c:v>
                </c:pt>
                <c:pt idx="155">
                  <c:v>1.1100000000000001</c:v>
                </c:pt>
                <c:pt idx="156">
                  <c:v>1.1100000000000001</c:v>
                </c:pt>
                <c:pt idx="157">
                  <c:v>1.08</c:v>
                </c:pt>
                <c:pt idx="158">
                  <c:v>1.02</c:v>
                </c:pt>
                <c:pt idx="159">
                  <c:v>1.03</c:v>
                </c:pt>
                <c:pt idx="160">
                  <c:v>1.03</c:v>
                </c:pt>
                <c:pt idx="161">
                  <c:v>1</c:v>
                </c:pt>
                <c:pt idx="162">
                  <c:v>1</c:v>
                </c:pt>
                <c:pt idx="163">
                  <c:v>1.01</c:v>
                </c:pt>
                <c:pt idx="164">
                  <c:v>0.99</c:v>
                </c:pt>
                <c:pt idx="165">
                  <c:v>0.98</c:v>
                </c:pt>
                <c:pt idx="166">
                  <c:v>0.95000000000000018</c:v>
                </c:pt>
                <c:pt idx="167">
                  <c:v>0.95000000000000018</c:v>
                </c:pt>
                <c:pt idx="168">
                  <c:v>0.99</c:v>
                </c:pt>
                <c:pt idx="169">
                  <c:v>1</c:v>
                </c:pt>
                <c:pt idx="170">
                  <c:v>0.99</c:v>
                </c:pt>
                <c:pt idx="171">
                  <c:v>0.95000000000000018</c:v>
                </c:pt>
                <c:pt idx="172">
                  <c:v>0.96000000000000019</c:v>
                </c:pt>
                <c:pt idx="173">
                  <c:v>1.01</c:v>
                </c:pt>
                <c:pt idx="174">
                  <c:v>1.01</c:v>
                </c:pt>
                <c:pt idx="175">
                  <c:v>1.01</c:v>
                </c:pt>
                <c:pt idx="176">
                  <c:v>1.01</c:v>
                </c:pt>
                <c:pt idx="177">
                  <c:v>1</c:v>
                </c:pt>
                <c:pt idx="178">
                  <c:v>1.02</c:v>
                </c:pt>
                <c:pt idx="179">
                  <c:v>1.01</c:v>
                </c:pt>
                <c:pt idx="180">
                  <c:v>1.01</c:v>
                </c:pt>
                <c:pt idx="181">
                  <c:v>1.01</c:v>
                </c:pt>
                <c:pt idx="182">
                  <c:v>1.08</c:v>
                </c:pt>
                <c:pt idx="183">
                  <c:v>1.08</c:v>
                </c:pt>
                <c:pt idx="184">
                  <c:v>1.08</c:v>
                </c:pt>
                <c:pt idx="185">
                  <c:v>1.1200000000000001</c:v>
                </c:pt>
                <c:pt idx="186">
                  <c:v>1.1299999999999994</c:v>
                </c:pt>
                <c:pt idx="187">
                  <c:v>1.1299999999999994</c:v>
                </c:pt>
                <c:pt idx="188">
                  <c:v>1.1399999999999995</c:v>
                </c:pt>
                <c:pt idx="189">
                  <c:v>1.1200000000000001</c:v>
                </c:pt>
                <c:pt idx="190">
                  <c:v>1.1399999999999995</c:v>
                </c:pt>
                <c:pt idx="191">
                  <c:v>1.1499999999999995</c:v>
                </c:pt>
                <c:pt idx="192">
                  <c:v>1.1299999999999994</c:v>
                </c:pt>
                <c:pt idx="193">
                  <c:v>1.1200000000000001</c:v>
                </c:pt>
                <c:pt idx="194">
                  <c:v>1.1000000000000001</c:v>
                </c:pt>
                <c:pt idx="195">
                  <c:v>1.08</c:v>
                </c:pt>
                <c:pt idx="196">
                  <c:v>1.0900000000000001</c:v>
                </c:pt>
                <c:pt idx="197">
                  <c:v>1.1200000000000001</c:v>
                </c:pt>
                <c:pt idx="198">
                  <c:v>1.1499999999999995</c:v>
                </c:pt>
                <c:pt idx="199">
                  <c:v>1.1499999999999995</c:v>
                </c:pt>
                <c:pt idx="200">
                  <c:v>1.1800000000000004</c:v>
                </c:pt>
                <c:pt idx="201">
                  <c:v>1.1700000000000004</c:v>
                </c:pt>
                <c:pt idx="202">
                  <c:v>1.1700000000000004</c:v>
                </c:pt>
                <c:pt idx="203">
                  <c:v>1.1100000000000001</c:v>
                </c:pt>
                <c:pt idx="204">
                  <c:v>1.1100000000000001</c:v>
                </c:pt>
                <c:pt idx="205">
                  <c:v>1.08</c:v>
                </c:pt>
                <c:pt idx="206">
                  <c:v>1.0900000000000001</c:v>
                </c:pt>
                <c:pt idx="207">
                  <c:v>1.0900000000000001</c:v>
                </c:pt>
                <c:pt idx="208">
                  <c:v>1.08</c:v>
                </c:pt>
                <c:pt idx="209">
                  <c:v>1.0900000000000001</c:v>
                </c:pt>
                <c:pt idx="210">
                  <c:v>1.0900000000000001</c:v>
                </c:pt>
                <c:pt idx="211">
                  <c:v>1.0900000000000001</c:v>
                </c:pt>
                <c:pt idx="212">
                  <c:v>1.0900000000000001</c:v>
                </c:pt>
                <c:pt idx="213">
                  <c:v>1.08</c:v>
                </c:pt>
                <c:pt idx="214">
                  <c:v>1.08</c:v>
                </c:pt>
                <c:pt idx="215">
                  <c:v>1.0900000000000001</c:v>
                </c:pt>
                <c:pt idx="216">
                  <c:v>1.05</c:v>
                </c:pt>
                <c:pt idx="217">
                  <c:v>1.03</c:v>
                </c:pt>
                <c:pt idx="218">
                  <c:v>1.04</c:v>
                </c:pt>
                <c:pt idx="219">
                  <c:v>1.04</c:v>
                </c:pt>
                <c:pt idx="220">
                  <c:v>1.05</c:v>
                </c:pt>
                <c:pt idx="221">
                  <c:v>1.05</c:v>
                </c:pt>
                <c:pt idx="222">
                  <c:v>1.0900000000000001</c:v>
                </c:pt>
                <c:pt idx="223">
                  <c:v>1.07</c:v>
                </c:pt>
                <c:pt idx="224">
                  <c:v>1.06</c:v>
                </c:pt>
                <c:pt idx="225">
                  <c:v>1.07</c:v>
                </c:pt>
                <c:pt idx="226">
                  <c:v>1.08</c:v>
                </c:pt>
                <c:pt idx="227">
                  <c:v>1.1100000000000001</c:v>
                </c:pt>
                <c:pt idx="228">
                  <c:v>1.1200000000000001</c:v>
                </c:pt>
                <c:pt idx="229">
                  <c:v>1.1200000000000001</c:v>
                </c:pt>
                <c:pt idx="230">
                  <c:v>1.1200000000000001</c:v>
                </c:pt>
                <c:pt idx="231">
                  <c:v>1.1200000000000001</c:v>
                </c:pt>
                <c:pt idx="232">
                  <c:v>1.1200000000000001</c:v>
                </c:pt>
                <c:pt idx="233">
                  <c:v>1.1200000000000001</c:v>
                </c:pt>
                <c:pt idx="234">
                  <c:v>1.1200000000000001</c:v>
                </c:pt>
                <c:pt idx="235">
                  <c:v>1.1200000000000001</c:v>
                </c:pt>
                <c:pt idx="236">
                  <c:v>1.1200000000000001</c:v>
                </c:pt>
                <c:pt idx="237">
                  <c:v>1.1200000000000001</c:v>
                </c:pt>
                <c:pt idx="238">
                  <c:v>1.1800000000000004</c:v>
                </c:pt>
                <c:pt idx="239">
                  <c:v>1.21</c:v>
                </c:pt>
                <c:pt idx="240">
                  <c:v>1.21</c:v>
                </c:pt>
                <c:pt idx="241">
                  <c:v>1.29</c:v>
                </c:pt>
                <c:pt idx="242">
                  <c:v>1.28</c:v>
                </c:pt>
                <c:pt idx="243">
                  <c:v>1.26</c:v>
                </c:pt>
                <c:pt idx="244">
                  <c:v>1.26</c:v>
                </c:pt>
                <c:pt idx="245">
                  <c:v>1.29</c:v>
                </c:pt>
                <c:pt idx="246">
                  <c:v>1.29</c:v>
                </c:pt>
                <c:pt idx="247">
                  <c:v>1.33</c:v>
                </c:pt>
                <c:pt idx="248">
                  <c:v>1.3</c:v>
                </c:pt>
                <c:pt idx="249">
                  <c:v>1.29</c:v>
                </c:pt>
                <c:pt idx="250">
                  <c:v>1.3</c:v>
                </c:pt>
                <c:pt idx="251">
                  <c:v>1.32</c:v>
                </c:pt>
                <c:pt idx="252">
                  <c:v>1.34</c:v>
                </c:pt>
                <c:pt idx="253">
                  <c:v>1.35</c:v>
                </c:pt>
                <c:pt idx="254">
                  <c:v>1.35</c:v>
                </c:pt>
                <c:pt idx="255">
                  <c:v>1.36</c:v>
                </c:pt>
                <c:pt idx="256">
                  <c:v>1.34</c:v>
                </c:pt>
                <c:pt idx="257">
                  <c:v>1.3</c:v>
                </c:pt>
                <c:pt idx="258">
                  <c:v>1.29</c:v>
                </c:pt>
                <c:pt idx="259">
                  <c:v>1.29</c:v>
                </c:pt>
                <c:pt idx="260">
                  <c:v>1.29</c:v>
                </c:pt>
                <c:pt idx="261">
                  <c:v>1.26</c:v>
                </c:pt>
                <c:pt idx="262">
                  <c:v>1.26</c:v>
                </c:pt>
                <c:pt idx="263">
                  <c:v>1.25</c:v>
                </c:pt>
                <c:pt idx="264">
                  <c:v>1.26</c:v>
                </c:pt>
                <c:pt idx="265">
                  <c:v>1.27</c:v>
                </c:pt>
                <c:pt idx="266">
                  <c:v>1.21</c:v>
                </c:pt>
                <c:pt idx="267">
                  <c:v>1.1900000000000004</c:v>
                </c:pt>
                <c:pt idx="268">
                  <c:v>1.1900000000000004</c:v>
                </c:pt>
                <c:pt idx="269">
                  <c:v>1.1700000000000004</c:v>
                </c:pt>
                <c:pt idx="270">
                  <c:v>1.2</c:v>
                </c:pt>
                <c:pt idx="271">
                  <c:v>1.2</c:v>
                </c:pt>
                <c:pt idx="272">
                  <c:v>1.21</c:v>
                </c:pt>
                <c:pt idx="273">
                  <c:v>1.2</c:v>
                </c:pt>
                <c:pt idx="274">
                  <c:v>1.2</c:v>
                </c:pt>
                <c:pt idx="275">
                  <c:v>1.21</c:v>
                </c:pt>
                <c:pt idx="276">
                  <c:v>1.1900000000000004</c:v>
                </c:pt>
                <c:pt idx="277">
                  <c:v>1.1900000000000004</c:v>
                </c:pt>
                <c:pt idx="278">
                  <c:v>1.22</c:v>
                </c:pt>
                <c:pt idx="279">
                  <c:v>1.2</c:v>
                </c:pt>
                <c:pt idx="280">
                  <c:v>1.22</c:v>
                </c:pt>
                <c:pt idx="281">
                  <c:v>1.1900000000000004</c:v>
                </c:pt>
                <c:pt idx="282">
                  <c:v>1.1900000000000004</c:v>
                </c:pt>
                <c:pt idx="283">
                  <c:v>1.1700000000000004</c:v>
                </c:pt>
                <c:pt idx="284">
                  <c:v>1.1700000000000004</c:v>
                </c:pt>
                <c:pt idx="285">
                  <c:v>1.1599999999999995</c:v>
                </c:pt>
                <c:pt idx="286">
                  <c:v>1.1399999999999995</c:v>
                </c:pt>
                <c:pt idx="287">
                  <c:v>1.1499999999999995</c:v>
                </c:pt>
                <c:pt idx="288">
                  <c:v>1.1800000000000004</c:v>
                </c:pt>
                <c:pt idx="289">
                  <c:v>1.1599999999999995</c:v>
                </c:pt>
                <c:pt idx="290">
                  <c:v>1.1499999999999995</c:v>
                </c:pt>
                <c:pt idx="291">
                  <c:v>1.1399999999999995</c:v>
                </c:pt>
                <c:pt idx="292">
                  <c:v>1.1599999999999995</c:v>
                </c:pt>
                <c:pt idx="293">
                  <c:v>1.1299999999999994</c:v>
                </c:pt>
                <c:pt idx="294">
                  <c:v>1.1399999999999995</c:v>
                </c:pt>
                <c:pt idx="295">
                  <c:v>1.1399999999999995</c:v>
                </c:pt>
                <c:pt idx="296">
                  <c:v>1.1499999999999995</c:v>
                </c:pt>
                <c:pt idx="297">
                  <c:v>1.1499999999999995</c:v>
                </c:pt>
                <c:pt idx="298">
                  <c:v>1.1700000000000004</c:v>
                </c:pt>
                <c:pt idx="299">
                  <c:v>1.1700000000000004</c:v>
                </c:pt>
                <c:pt idx="300">
                  <c:v>1.1900000000000004</c:v>
                </c:pt>
                <c:pt idx="301">
                  <c:v>1.1900000000000004</c:v>
                </c:pt>
                <c:pt idx="302">
                  <c:v>1.1900000000000004</c:v>
                </c:pt>
                <c:pt idx="303">
                  <c:v>1.1900000000000004</c:v>
                </c:pt>
                <c:pt idx="304">
                  <c:v>1.21</c:v>
                </c:pt>
                <c:pt idx="305">
                  <c:v>1.21</c:v>
                </c:pt>
                <c:pt idx="306">
                  <c:v>1.2</c:v>
                </c:pt>
                <c:pt idx="307">
                  <c:v>1.1599999999999995</c:v>
                </c:pt>
                <c:pt idx="308">
                  <c:v>1.1599999999999995</c:v>
                </c:pt>
                <c:pt idx="309">
                  <c:v>1.1599999999999995</c:v>
                </c:pt>
                <c:pt idx="310">
                  <c:v>1.1599999999999995</c:v>
                </c:pt>
                <c:pt idx="311">
                  <c:v>1.1800000000000004</c:v>
                </c:pt>
                <c:pt idx="312">
                  <c:v>1.1800000000000004</c:v>
                </c:pt>
                <c:pt idx="313">
                  <c:v>1.22</c:v>
                </c:pt>
                <c:pt idx="314">
                  <c:v>1.22</c:v>
                </c:pt>
                <c:pt idx="315">
                  <c:v>1.23</c:v>
                </c:pt>
                <c:pt idx="316">
                  <c:v>1.23</c:v>
                </c:pt>
                <c:pt idx="317">
                  <c:v>1.23</c:v>
                </c:pt>
                <c:pt idx="318">
                  <c:v>1.2</c:v>
                </c:pt>
                <c:pt idx="319">
                  <c:v>1.2</c:v>
                </c:pt>
                <c:pt idx="320">
                  <c:v>1.1800000000000004</c:v>
                </c:pt>
                <c:pt idx="321">
                  <c:v>1.21</c:v>
                </c:pt>
                <c:pt idx="322">
                  <c:v>1.2</c:v>
                </c:pt>
                <c:pt idx="323">
                  <c:v>1.2</c:v>
                </c:pt>
                <c:pt idx="324">
                  <c:v>1.2</c:v>
                </c:pt>
                <c:pt idx="325">
                  <c:v>1.2</c:v>
                </c:pt>
                <c:pt idx="326">
                  <c:v>1.1800000000000004</c:v>
                </c:pt>
                <c:pt idx="327">
                  <c:v>1.1800000000000004</c:v>
                </c:pt>
                <c:pt idx="328">
                  <c:v>1.1800000000000004</c:v>
                </c:pt>
                <c:pt idx="329">
                  <c:v>1.1800000000000004</c:v>
                </c:pt>
                <c:pt idx="330">
                  <c:v>1.1800000000000004</c:v>
                </c:pt>
                <c:pt idx="331">
                  <c:v>1.1200000000000001</c:v>
                </c:pt>
                <c:pt idx="332">
                  <c:v>1.1200000000000001</c:v>
                </c:pt>
                <c:pt idx="333">
                  <c:v>1.1200000000000001</c:v>
                </c:pt>
                <c:pt idx="334">
                  <c:v>1.1200000000000001</c:v>
                </c:pt>
                <c:pt idx="335">
                  <c:v>1.1000000000000001</c:v>
                </c:pt>
                <c:pt idx="336">
                  <c:v>1.1000000000000001</c:v>
                </c:pt>
                <c:pt idx="337">
                  <c:v>1.0900000000000001</c:v>
                </c:pt>
                <c:pt idx="338">
                  <c:v>1.08</c:v>
                </c:pt>
                <c:pt idx="339">
                  <c:v>1.08</c:v>
                </c:pt>
                <c:pt idx="340">
                  <c:v>1.07</c:v>
                </c:pt>
                <c:pt idx="341">
                  <c:v>1.07</c:v>
                </c:pt>
                <c:pt idx="342">
                  <c:v>1.07</c:v>
                </c:pt>
                <c:pt idx="343">
                  <c:v>1.07</c:v>
                </c:pt>
                <c:pt idx="344">
                  <c:v>1.1000000000000001</c:v>
                </c:pt>
                <c:pt idx="345">
                  <c:v>1.1000000000000001</c:v>
                </c:pt>
                <c:pt idx="346">
                  <c:v>1.08</c:v>
                </c:pt>
                <c:pt idx="347">
                  <c:v>1.08</c:v>
                </c:pt>
                <c:pt idx="348">
                  <c:v>1.08</c:v>
                </c:pt>
                <c:pt idx="349">
                  <c:v>1.08</c:v>
                </c:pt>
                <c:pt idx="350">
                  <c:v>1.07</c:v>
                </c:pt>
                <c:pt idx="351">
                  <c:v>1.07</c:v>
                </c:pt>
                <c:pt idx="352">
                  <c:v>1.06</c:v>
                </c:pt>
                <c:pt idx="353">
                  <c:v>1.08</c:v>
                </c:pt>
                <c:pt idx="354">
                  <c:v>1.08</c:v>
                </c:pt>
                <c:pt idx="355">
                  <c:v>1.05</c:v>
                </c:pt>
                <c:pt idx="356">
                  <c:v>1.06</c:v>
                </c:pt>
                <c:pt idx="357">
                  <c:v>1.05</c:v>
                </c:pt>
                <c:pt idx="358">
                  <c:v>1.05</c:v>
                </c:pt>
                <c:pt idx="359">
                  <c:v>1.04</c:v>
                </c:pt>
                <c:pt idx="360">
                  <c:v>1.04</c:v>
                </c:pt>
                <c:pt idx="361">
                  <c:v>1.05</c:v>
                </c:pt>
                <c:pt idx="362">
                  <c:v>1.07</c:v>
                </c:pt>
                <c:pt idx="363">
                  <c:v>1.07</c:v>
                </c:pt>
                <c:pt idx="364">
                  <c:v>1.1100000000000001</c:v>
                </c:pt>
                <c:pt idx="365">
                  <c:v>1.1100000000000001</c:v>
                </c:pt>
                <c:pt idx="366">
                  <c:v>1.1200000000000001</c:v>
                </c:pt>
                <c:pt idx="367">
                  <c:v>1.1299999999999994</c:v>
                </c:pt>
                <c:pt idx="368">
                  <c:v>1.1200000000000001</c:v>
                </c:pt>
                <c:pt idx="369">
                  <c:v>1.0900000000000001</c:v>
                </c:pt>
                <c:pt idx="370">
                  <c:v>1.0900000000000001</c:v>
                </c:pt>
                <c:pt idx="371">
                  <c:v>1.0900000000000001</c:v>
                </c:pt>
                <c:pt idx="372">
                  <c:v>1.0900000000000001</c:v>
                </c:pt>
                <c:pt idx="373">
                  <c:v>1.0900000000000001</c:v>
                </c:pt>
                <c:pt idx="374">
                  <c:v>1.07</c:v>
                </c:pt>
                <c:pt idx="375">
                  <c:v>1.06</c:v>
                </c:pt>
                <c:pt idx="376">
                  <c:v>1.0900000000000001</c:v>
                </c:pt>
                <c:pt idx="377">
                  <c:v>1.0900000000000001</c:v>
                </c:pt>
                <c:pt idx="378">
                  <c:v>1.0900000000000001</c:v>
                </c:pt>
                <c:pt idx="379">
                  <c:v>1.0900000000000001</c:v>
                </c:pt>
                <c:pt idx="380">
                  <c:v>1.07</c:v>
                </c:pt>
                <c:pt idx="381">
                  <c:v>1.08</c:v>
                </c:pt>
                <c:pt idx="382">
                  <c:v>1.08</c:v>
                </c:pt>
                <c:pt idx="383">
                  <c:v>1.0900000000000001</c:v>
                </c:pt>
                <c:pt idx="384">
                  <c:v>1.1200000000000001</c:v>
                </c:pt>
                <c:pt idx="385">
                  <c:v>1.1200000000000001</c:v>
                </c:pt>
                <c:pt idx="386">
                  <c:v>1.1100000000000001</c:v>
                </c:pt>
                <c:pt idx="387">
                  <c:v>1.1599999999999995</c:v>
                </c:pt>
                <c:pt idx="388">
                  <c:v>1.1800000000000004</c:v>
                </c:pt>
                <c:pt idx="389">
                  <c:v>1.1900000000000004</c:v>
                </c:pt>
                <c:pt idx="390">
                  <c:v>1.1900000000000004</c:v>
                </c:pt>
                <c:pt idx="391">
                  <c:v>1.1900000000000004</c:v>
                </c:pt>
                <c:pt idx="392">
                  <c:v>1.2</c:v>
                </c:pt>
                <c:pt idx="393">
                  <c:v>1.1700000000000004</c:v>
                </c:pt>
                <c:pt idx="394">
                  <c:v>1.1499999999999995</c:v>
                </c:pt>
                <c:pt idx="395">
                  <c:v>1.1200000000000001</c:v>
                </c:pt>
                <c:pt idx="396">
                  <c:v>1.1200000000000001</c:v>
                </c:pt>
                <c:pt idx="397">
                  <c:v>1.1200000000000001</c:v>
                </c:pt>
                <c:pt idx="398">
                  <c:v>1.1399999999999995</c:v>
                </c:pt>
                <c:pt idx="399">
                  <c:v>1.1399999999999995</c:v>
                </c:pt>
                <c:pt idx="400">
                  <c:v>1.1399999999999995</c:v>
                </c:pt>
                <c:pt idx="401">
                  <c:v>1.1399999999999995</c:v>
                </c:pt>
                <c:pt idx="402">
                  <c:v>1.1800000000000004</c:v>
                </c:pt>
                <c:pt idx="403">
                  <c:v>1.1800000000000004</c:v>
                </c:pt>
                <c:pt idx="404">
                  <c:v>1.1800000000000004</c:v>
                </c:pt>
                <c:pt idx="405">
                  <c:v>1.1399999999999995</c:v>
                </c:pt>
                <c:pt idx="406">
                  <c:v>1.1399999999999995</c:v>
                </c:pt>
                <c:pt idx="407">
                  <c:v>1.1399999999999995</c:v>
                </c:pt>
                <c:pt idx="408">
                  <c:v>1.1499999999999995</c:v>
                </c:pt>
                <c:pt idx="409">
                  <c:v>1.1399999999999995</c:v>
                </c:pt>
                <c:pt idx="410">
                  <c:v>1.1399999999999995</c:v>
                </c:pt>
                <c:pt idx="411">
                  <c:v>1.1700000000000004</c:v>
                </c:pt>
                <c:pt idx="412">
                  <c:v>1.1700000000000004</c:v>
                </c:pt>
                <c:pt idx="413">
                  <c:v>1.1700000000000004</c:v>
                </c:pt>
                <c:pt idx="414">
                  <c:v>1.1700000000000004</c:v>
                </c:pt>
                <c:pt idx="415">
                  <c:v>1.1000000000000001</c:v>
                </c:pt>
                <c:pt idx="416">
                  <c:v>1.1100000000000001</c:v>
                </c:pt>
                <c:pt idx="417">
                  <c:v>1.1100000000000001</c:v>
                </c:pt>
                <c:pt idx="418">
                  <c:v>1.1100000000000001</c:v>
                </c:pt>
                <c:pt idx="419">
                  <c:v>1.1100000000000001</c:v>
                </c:pt>
                <c:pt idx="420">
                  <c:v>1.0900000000000001</c:v>
                </c:pt>
                <c:pt idx="421">
                  <c:v>1.0900000000000001</c:v>
                </c:pt>
                <c:pt idx="422">
                  <c:v>1.08</c:v>
                </c:pt>
                <c:pt idx="423">
                  <c:v>1.1000000000000001</c:v>
                </c:pt>
                <c:pt idx="424">
                  <c:v>1.1100000000000001</c:v>
                </c:pt>
                <c:pt idx="425">
                  <c:v>1.1299999999999994</c:v>
                </c:pt>
                <c:pt idx="426">
                  <c:v>1.1299999999999994</c:v>
                </c:pt>
                <c:pt idx="427">
                  <c:v>1.1399999999999995</c:v>
                </c:pt>
                <c:pt idx="428">
                  <c:v>1.1399999999999995</c:v>
                </c:pt>
                <c:pt idx="429">
                  <c:v>1.1399999999999995</c:v>
                </c:pt>
                <c:pt idx="430">
                  <c:v>1.1100000000000001</c:v>
                </c:pt>
                <c:pt idx="431">
                  <c:v>1.1100000000000001</c:v>
                </c:pt>
                <c:pt idx="432">
                  <c:v>1.1100000000000001</c:v>
                </c:pt>
                <c:pt idx="433">
                  <c:v>1.1100000000000001</c:v>
                </c:pt>
                <c:pt idx="434">
                  <c:v>1.1100000000000001</c:v>
                </c:pt>
                <c:pt idx="435">
                  <c:v>1.1000000000000001</c:v>
                </c:pt>
                <c:pt idx="436">
                  <c:v>1.1000000000000001</c:v>
                </c:pt>
                <c:pt idx="437">
                  <c:v>1.1000000000000001</c:v>
                </c:pt>
                <c:pt idx="438">
                  <c:v>1.1000000000000001</c:v>
                </c:pt>
                <c:pt idx="439">
                  <c:v>1.1000000000000001</c:v>
                </c:pt>
                <c:pt idx="440">
                  <c:v>1.1000000000000001</c:v>
                </c:pt>
                <c:pt idx="441">
                  <c:v>1.1399999999999995</c:v>
                </c:pt>
                <c:pt idx="442">
                  <c:v>1.1399999999999995</c:v>
                </c:pt>
                <c:pt idx="443">
                  <c:v>1.1200000000000001</c:v>
                </c:pt>
                <c:pt idx="444">
                  <c:v>1.1200000000000001</c:v>
                </c:pt>
                <c:pt idx="445">
                  <c:v>1.1700000000000004</c:v>
                </c:pt>
                <c:pt idx="446">
                  <c:v>1.1800000000000004</c:v>
                </c:pt>
                <c:pt idx="447">
                  <c:v>1.1800000000000004</c:v>
                </c:pt>
                <c:pt idx="448">
                  <c:v>1.1900000000000004</c:v>
                </c:pt>
                <c:pt idx="449">
                  <c:v>1.1900000000000004</c:v>
                </c:pt>
                <c:pt idx="450">
                  <c:v>1.1800000000000004</c:v>
                </c:pt>
                <c:pt idx="451">
                  <c:v>1.2</c:v>
                </c:pt>
                <c:pt idx="452">
                  <c:v>1.1900000000000004</c:v>
                </c:pt>
                <c:pt idx="453">
                  <c:v>1.21</c:v>
                </c:pt>
                <c:pt idx="454">
                  <c:v>1.23</c:v>
                </c:pt>
                <c:pt idx="455">
                  <c:v>1.23</c:v>
                </c:pt>
                <c:pt idx="456">
                  <c:v>1.23</c:v>
                </c:pt>
                <c:pt idx="457">
                  <c:v>1.23</c:v>
                </c:pt>
                <c:pt idx="458">
                  <c:v>1.3</c:v>
                </c:pt>
                <c:pt idx="459">
                  <c:v>1.26</c:v>
                </c:pt>
                <c:pt idx="460">
                  <c:v>1.26</c:v>
                </c:pt>
                <c:pt idx="461">
                  <c:v>1.26</c:v>
                </c:pt>
                <c:pt idx="462">
                  <c:v>1.29</c:v>
                </c:pt>
                <c:pt idx="463">
                  <c:v>1.27</c:v>
                </c:pt>
                <c:pt idx="464">
                  <c:v>1.24</c:v>
                </c:pt>
                <c:pt idx="465">
                  <c:v>1.26</c:v>
                </c:pt>
                <c:pt idx="466">
                  <c:v>1.26</c:v>
                </c:pt>
                <c:pt idx="467">
                  <c:v>1.26</c:v>
                </c:pt>
                <c:pt idx="468">
                  <c:v>1.26</c:v>
                </c:pt>
                <c:pt idx="469">
                  <c:v>1.26</c:v>
                </c:pt>
                <c:pt idx="470">
                  <c:v>1.29</c:v>
                </c:pt>
                <c:pt idx="471">
                  <c:v>1.31</c:v>
                </c:pt>
                <c:pt idx="472">
                  <c:v>1.3</c:v>
                </c:pt>
                <c:pt idx="473">
                  <c:v>1.3</c:v>
                </c:pt>
                <c:pt idx="474">
                  <c:v>1.33</c:v>
                </c:pt>
                <c:pt idx="475">
                  <c:v>1.31</c:v>
                </c:pt>
                <c:pt idx="476">
                  <c:v>1.33</c:v>
                </c:pt>
                <c:pt idx="477">
                  <c:v>1.32</c:v>
                </c:pt>
                <c:pt idx="478">
                  <c:v>1.32</c:v>
                </c:pt>
                <c:pt idx="479">
                  <c:v>1.32</c:v>
                </c:pt>
                <c:pt idx="480">
                  <c:v>1.35</c:v>
                </c:pt>
                <c:pt idx="481">
                  <c:v>1.34</c:v>
                </c:pt>
                <c:pt idx="482">
                  <c:v>1.35</c:v>
                </c:pt>
                <c:pt idx="483">
                  <c:v>1.35</c:v>
                </c:pt>
                <c:pt idx="484">
                  <c:v>1.32</c:v>
                </c:pt>
                <c:pt idx="485">
                  <c:v>1.31</c:v>
                </c:pt>
                <c:pt idx="486">
                  <c:v>1.3</c:v>
                </c:pt>
                <c:pt idx="487">
                  <c:v>1.3</c:v>
                </c:pt>
                <c:pt idx="488">
                  <c:v>1.3</c:v>
                </c:pt>
                <c:pt idx="489">
                  <c:v>1.3</c:v>
                </c:pt>
                <c:pt idx="490">
                  <c:v>1.3</c:v>
                </c:pt>
                <c:pt idx="491">
                  <c:v>1.3</c:v>
                </c:pt>
                <c:pt idx="492">
                  <c:v>1.3</c:v>
                </c:pt>
                <c:pt idx="493">
                  <c:v>1.3</c:v>
                </c:pt>
                <c:pt idx="494">
                  <c:v>1.3</c:v>
                </c:pt>
                <c:pt idx="495">
                  <c:v>1.3</c:v>
                </c:pt>
                <c:pt idx="496">
                  <c:v>1.31</c:v>
                </c:pt>
                <c:pt idx="497">
                  <c:v>1.27</c:v>
                </c:pt>
                <c:pt idx="498">
                  <c:v>1.27</c:v>
                </c:pt>
                <c:pt idx="499">
                  <c:v>1.27</c:v>
                </c:pt>
                <c:pt idx="500">
                  <c:v>1.27</c:v>
                </c:pt>
                <c:pt idx="501">
                  <c:v>1.27</c:v>
                </c:pt>
                <c:pt idx="502">
                  <c:v>1.27</c:v>
                </c:pt>
                <c:pt idx="503">
                  <c:v>1.27</c:v>
                </c:pt>
                <c:pt idx="504">
                  <c:v>1.28</c:v>
                </c:pt>
                <c:pt idx="505">
                  <c:v>1.29</c:v>
                </c:pt>
                <c:pt idx="506">
                  <c:v>1.29</c:v>
                </c:pt>
                <c:pt idx="507">
                  <c:v>1.27</c:v>
                </c:pt>
                <c:pt idx="508">
                  <c:v>1.28</c:v>
                </c:pt>
                <c:pt idx="509">
                  <c:v>1.26</c:v>
                </c:pt>
                <c:pt idx="510">
                  <c:v>1.28</c:v>
                </c:pt>
                <c:pt idx="511">
                  <c:v>1.27</c:v>
                </c:pt>
                <c:pt idx="512">
                  <c:v>1.27</c:v>
                </c:pt>
                <c:pt idx="513">
                  <c:v>1.27</c:v>
                </c:pt>
                <c:pt idx="514">
                  <c:v>1.27</c:v>
                </c:pt>
                <c:pt idx="515">
                  <c:v>1.28</c:v>
                </c:pt>
                <c:pt idx="516">
                  <c:v>1.28</c:v>
                </c:pt>
                <c:pt idx="517">
                  <c:v>1.28</c:v>
                </c:pt>
                <c:pt idx="518">
                  <c:v>1.27</c:v>
                </c:pt>
                <c:pt idx="519">
                  <c:v>1.26</c:v>
                </c:pt>
                <c:pt idx="520">
                  <c:v>1.26</c:v>
                </c:pt>
                <c:pt idx="521">
                  <c:v>1.25</c:v>
                </c:pt>
                <c:pt idx="522">
                  <c:v>1.25</c:v>
                </c:pt>
                <c:pt idx="523">
                  <c:v>1.24</c:v>
                </c:pt>
                <c:pt idx="524">
                  <c:v>1.24</c:v>
                </c:pt>
                <c:pt idx="525">
                  <c:v>1.24</c:v>
                </c:pt>
                <c:pt idx="526">
                  <c:v>1.24</c:v>
                </c:pt>
                <c:pt idx="527">
                  <c:v>1.23</c:v>
                </c:pt>
                <c:pt idx="528">
                  <c:v>1.24</c:v>
                </c:pt>
                <c:pt idx="529">
                  <c:v>1.24</c:v>
                </c:pt>
                <c:pt idx="530">
                  <c:v>1.23</c:v>
                </c:pt>
                <c:pt idx="531">
                  <c:v>1.23</c:v>
                </c:pt>
                <c:pt idx="532">
                  <c:v>1.28</c:v>
                </c:pt>
                <c:pt idx="533">
                  <c:v>1.26</c:v>
                </c:pt>
                <c:pt idx="534">
                  <c:v>1.26</c:v>
                </c:pt>
                <c:pt idx="535">
                  <c:v>1.25</c:v>
                </c:pt>
                <c:pt idx="536">
                  <c:v>1.23</c:v>
                </c:pt>
                <c:pt idx="537">
                  <c:v>1.22</c:v>
                </c:pt>
                <c:pt idx="538">
                  <c:v>1.1800000000000004</c:v>
                </c:pt>
                <c:pt idx="539">
                  <c:v>1.1900000000000004</c:v>
                </c:pt>
                <c:pt idx="540">
                  <c:v>1.1800000000000004</c:v>
                </c:pt>
                <c:pt idx="541">
                  <c:v>1.1900000000000004</c:v>
                </c:pt>
                <c:pt idx="542">
                  <c:v>1.1900000000000004</c:v>
                </c:pt>
                <c:pt idx="543">
                  <c:v>1.1800000000000004</c:v>
                </c:pt>
                <c:pt idx="544">
                  <c:v>1.1800000000000004</c:v>
                </c:pt>
                <c:pt idx="545">
                  <c:v>1.1700000000000004</c:v>
                </c:pt>
                <c:pt idx="546">
                  <c:v>1.1700000000000004</c:v>
                </c:pt>
                <c:pt idx="547">
                  <c:v>1.2</c:v>
                </c:pt>
                <c:pt idx="548">
                  <c:v>1.2</c:v>
                </c:pt>
                <c:pt idx="549">
                  <c:v>1.2</c:v>
                </c:pt>
                <c:pt idx="550">
                  <c:v>1.22</c:v>
                </c:pt>
                <c:pt idx="551">
                  <c:v>1.22</c:v>
                </c:pt>
                <c:pt idx="552">
                  <c:v>1.23</c:v>
                </c:pt>
                <c:pt idx="553">
                  <c:v>1.23</c:v>
                </c:pt>
                <c:pt idx="554">
                  <c:v>1.22</c:v>
                </c:pt>
                <c:pt idx="555">
                  <c:v>1.22</c:v>
                </c:pt>
                <c:pt idx="556">
                  <c:v>1.22</c:v>
                </c:pt>
                <c:pt idx="557">
                  <c:v>1.2</c:v>
                </c:pt>
                <c:pt idx="558">
                  <c:v>1.2</c:v>
                </c:pt>
                <c:pt idx="559">
                  <c:v>1.2</c:v>
                </c:pt>
                <c:pt idx="560">
                  <c:v>1.2</c:v>
                </c:pt>
                <c:pt idx="561">
                  <c:v>1.2</c:v>
                </c:pt>
                <c:pt idx="562">
                  <c:v>1.2</c:v>
                </c:pt>
                <c:pt idx="563">
                  <c:v>1.1700000000000004</c:v>
                </c:pt>
                <c:pt idx="564">
                  <c:v>1.1700000000000004</c:v>
                </c:pt>
                <c:pt idx="565">
                  <c:v>1.2</c:v>
                </c:pt>
                <c:pt idx="566">
                  <c:v>1.2</c:v>
                </c:pt>
                <c:pt idx="567">
                  <c:v>1.1800000000000004</c:v>
                </c:pt>
                <c:pt idx="568">
                  <c:v>1.1800000000000004</c:v>
                </c:pt>
                <c:pt idx="569">
                  <c:v>1.1800000000000004</c:v>
                </c:pt>
                <c:pt idx="570">
                  <c:v>1.1700000000000004</c:v>
                </c:pt>
                <c:pt idx="571">
                  <c:v>1.1599999999999995</c:v>
                </c:pt>
                <c:pt idx="572">
                  <c:v>1.1499999999999995</c:v>
                </c:pt>
                <c:pt idx="573">
                  <c:v>1.1499999999999995</c:v>
                </c:pt>
                <c:pt idx="574">
                  <c:v>1.1299999999999994</c:v>
                </c:pt>
                <c:pt idx="575">
                  <c:v>1.1299999999999994</c:v>
                </c:pt>
                <c:pt idx="576">
                  <c:v>1.1800000000000004</c:v>
                </c:pt>
                <c:pt idx="577">
                  <c:v>1.1800000000000004</c:v>
                </c:pt>
                <c:pt idx="578">
                  <c:v>1.1800000000000004</c:v>
                </c:pt>
                <c:pt idx="579">
                  <c:v>1.1200000000000001</c:v>
                </c:pt>
                <c:pt idx="580">
                  <c:v>1.1200000000000001</c:v>
                </c:pt>
                <c:pt idx="581">
                  <c:v>1.1200000000000001</c:v>
                </c:pt>
                <c:pt idx="582">
                  <c:v>1.1299999999999994</c:v>
                </c:pt>
                <c:pt idx="583">
                  <c:v>1.1299999999999994</c:v>
                </c:pt>
                <c:pt idx="584">
                  <c:v>1.1299999999999994</c:v>
                </c:pt>
                <c:pt idx="585">
                  <c:v>1.1399999999999995</c:v>
                </c:pt>
                <c:pt idx="586">
                  <c:v>1.1499999999999995</c:v>
                </c:pt>
                <c:pt idx="587">
                  <c:v>1.1700000000000004</c:v>
                </c:pt>
                <c:pt idx="588">
                  <c:v>1.1700000000000004</c:v>
                </c:pt>
                <c:pt idx="589">
                  <c:v>1.1900000000000004</c:v>
                </c:pt>
                <c:pt idx="590">
                  <c:v>1.1900000000000004</c:v>
                </c:pt>
                <c:pt idx="591">
                  <c:v>1.1900000000000004</c:v>
                </c:pt>
                <c:pt idx="592">
                  <c:v>1.1900000000000004</c:v>
                </c:pt>
                <c:pt idx="593">
                  <c:v>1.1900000000000004</c:v>
                </c:pt>
                <c:pt idx="594">
                  <c:v>1.1900000000000004</c:v>
                </c:pt>
                <c:pt idx="595">
                  <c:v>1.2</c:v>
                </c:pt>
                <c:pt idx="596">
                  <c:v>1.2</c:v>
                </c:pt>
                <c:pt idx="597">
                  <c:v>1.1000000000000001</c:v>
                </c:pt>
                <c:pt idx="598">
                  <c:v>1.2</c:v>
                </c:pt>
                <c:pt idx="599">
                  <c:v>1.2</c:v>
                </c:pt>
                <c:pt idx="600">
                  <c:v>1.22</c:v>
                </c:pt>
                <c:pt idx="601">
                  <c:v>1.23</c:v>
                </c:pt>
                <c:pt idx="602">
                  <c:v>1.24</c:v>
                </c:pt>
                <c:pt idx="603">
                  <c:v>1.24</c:v>
                </c:pt>
                <c:pt idx="604">
                  <c:v>1.22</c:v>
                </c:pt>
                <c:pt idx="605">
                  <c:v>1.22</c:v>
                </c:pt>
                <c:pt idx="606">
                  <c:v>1.21</c:v>
                </c:pt>
                <c:pt idx="607">
                  <c:v>1.21</c:v>
                </c:pt>
                <c:pt idx="608">
                  <c:v>1.21</c:v>
                </c:pt>
                <c:pt idx="609">
                  <c:v>1.24</c:v>
                </c:pt>
                <c:pt idx="610">
                  <c:v>1.24</c:v>
                </c:pt>
                <c:pt idx="611">
                  <c:v>1.23</c:v>
                </c:pt>
                <c:pt idx="612">
                  <c:v>1.25</c:v>
                </c:pt>
                <c:pt idx="613">
                  <c:v>1.24</c:v>
                </c:pt>
                <c:pt idx="614">
                  <c:v>1.23</c:v>
                </c:pt>
                <c:pt idx="615">
                  <c:v>1.23</c:v>
                </c:pt>
                <c:pt idx="616">
                  <c:v>1.1900000000000004</c:v>
                </c:pt>
                <c:pt idx="617">
                  <c:v>1.1900000000000004</c:v>
                </c:pt>
                <c:pt idx="618">
                  <c:v>1.1900000000000004</c:v>
                </c:pt>
                <c:pt idx="619">
                  <c:v>1.2</c:v>
                </c:pt>
                <c:pt idx="620">
                  <c:v>1.2</c:v>
                </c:pt>
                <c:pt idx="621">
                  <c:v>1.2</c:v>
                </c:pt>
                <c:pt idx="622">
                  <c:v>1.2</c:v>
                </c:pt>
                <c:pt idx="623">
                  <c:v>1.2</c:v>
                </c:pt>
                <c:pt idx="624">
                  <c:v>1.2</c:v>
                </c:pt>
                <c:pt idx="625">
                  <c:v>1.1800000000000004</c:v>
                </c:pt>
                <c:pt idx="626">
                  <c:v>1.1800000000000004</c:v>
                </c:pt>
                <c:pt idx="627">
                  <c:v>1.21</c:v>
                </c:pt>
                <c:pt idx="628">
                  <c:v>1.21</c:v>
                </c:pt>
                <c:pt idx="629">
                  <c:v>1.1900000000000004</c:v>
                </c:pt>
                <c:pt idx="630">
                  <c:v>1.1900000000000004</c:v>
                </c:pt>
                <c:pt idx="631">
                  <c:v>1.21</c:v>
                </c:pt>
                <c:pt idx="632">
                  <c:v>1.21</c:v>
                </c:pt>
                <c:pt idx="633">
                  <c:v>1.27</c:v>
                </c:pt>
                <c:pt idx="634">
                  <c:v>1.26</c:v>
                </c:pt>
                <c:pt idx="635">
                  <c:v>1.26</c:v>
                </c:pt>
                <c:pt idx="636">
                  <c:v>1.26</c:v>
                </c:pt>
                <c:pt idx="637">
                  <c:v>1.23</c:v>
                </c:pt>
                <c:pt idx="638">
                  <c:v>1.24</c:v>
                </c:pt>
                <c:pt idx="639">
                  <c:v>1.24</c:v>
                </c:pt>
                <c:pt idx="640">
                  <c:v>1.26</c:v>
                </c:pt>
                <c:pt idx="641">
                  <c:v>1.26</c:v>
                </c:pt>
                <c:pt idx="642">
                  <c:v>1.28</c:v>
                </c:pt>
                <c:pt idx="643">
                  <c:v>1.29</c:v>
                </c:pt>
                <c:pt idx="644">
                  <c:v>1.3</c:v>
                </c:pt>
                <c:pt idx="645">
                  <c:v>1.3</c:v>
                </c:pt>
                <c:pt idx="646">
                  <c:v>1.3</c:v>
                </c:pt>
                <c:pt idx="647">
                  <c:v>1.3</c:v>
                </c:pt>
                <c:pt idx="648">
                  <c:v>1.3</c:v>
                </c:pt>
                <c:pt idx="649">
                  <c:v>1.31</c:v>
                </c:pt>
                <c:pt idx="650">
                  <c:v>1.3</c:v>
                </c:pt>
                <c:pt idx="651">
                  <c:v>1.3</c:v>
                </c:pt>
                <c:pt idx="652">
                  <c:v>1.3</c:v>
                </c:pt>
                <c:pt idx="653">
                  <c:v>1.25</c:v>
                </c:pt>
                <c:pt idx="654">
                  <c:v>1.25</c:v>
                </c:pt>
                <c:pt idx="655">
                  <c:v>1.25</c:v>
                </c:pt>
                <c:pt idx="656">
                  <c:v>1.25</c:v>
                </c:pt>
                <c:pt idx="657">
                  <c:v>1.25</c:v>
                </c:pt>
                <c:pt idx="658">
                  <c:v>1.25</c:v>
                </c:pt>
                <c:pt idx="659">
                  <c:v>1.25</c:v>
                </c:pt>
                <c:pt idx="660">
                  <c:v>1.25</c:v>
                </c:pt>
                <c:pt idx="661">
                  <c:v>1.23</c:v>
                </c:pt>
                <c:pt idx="662">
                  <c:v>1.23</c:v>
                </c:pt>
                <c:pt idx="663">
                  <c:v>1.22</c:v>
                </c:pt>
                <c:pt idx="664">
                  <c:v>1.22</c:v>
                </c:pt>
                <c:pt idx="665">
                  <c:v>1.22</c:v>
                </c:pt>
                <c:pt idx="666">
                  <c:v>1.23</c:v>
                </c:pt>
                <c:pt idx="667">
                  <c:v>1.23</c:v>
                </c:pt>
                <c:pt idx="668">
                  <c:v>1.23</c:v>
                </c:pt>
                <c:pt idx="669">
                  <c:v>1.27</c:v>
                </c:pt>
                <c:pt idx="670">
                  <c:v>1.26</c:v>
                </c:pt>
                <c:pt idx="671">
                  <c:v>1.27</c:v>
                </c:pt>
                <c:pt idx="672">
                  <c:v>1.27</c:v>
                </c:pt>
                <c:pt idx="673">
                  <c:v>1.27</c:v>
                </c:pt>
                <c:pt idx="674">
                  <c:v>1.34</c:v>
                </c:pt>
                <c:pt idx="675">
                  <c:v>1.37</c:v>
                </c:pt>
                <c:pt idx="676">
                  <c:v>1.3800000000000001</c:v>
                </c:pt>
                <c:pt idx="677">
                  <c:v>1.4</c:v>
                </c:pt>
                <c:pt idx="678">
                  <c:v>1.36</c:v>
                </c:pt>
                <c:pt idx="679">
                  <c:v>1.3900000000000001</c:v>
                </c:pt>
                <c:pt idx="680">
                  <c:v>1.4</c:v>
                </c:pt>
                <c:pt idx="681">
                  <c:v>1.35</c:v>
                </c:pt>
                <c:pt idx="682">
                  <c:v>1.35</c:v>
                </c:pt>
                <c:pt idx="683">
                  <c:v>1.35</c:v>
                </c:pt>
                <c:pt idx="684">
                  <c:v>1.35</c:v>
                </c:pt>
                <c:pt idx="685">
                  <c:v>1.41</c:v>
                </c:pt>
                <c:pt idx="686">
                  <c:v>1.42</c:v>
                </c:pt>
                <c:pt idx="687">
                  <c:v>1.42</c:v>
                </c:pt>
                <c:pt idx="688">
                  <c:v>1.43</c:v>
                </c:pt>
                <c:pt idx="689">
                  <c:v>1.43</c:v>
                </c:pt>
                <c:pt idx="690">
                  <c:v>1.4</c:v>
                </c:pt>
                <c:pt idx="691">
                  <c:v>1.4</c:v>
                </c:pt>
                <c:pt idx="692">
                  <c:v>1.4</c:v>
                </c:pt>
                <c:pt idx="693">
                  <c:v>1.36</c:v>
                </c:pt>
                <c:pt idx="694">
                  <c:v>1.36</c:v>
                </c:pt>
                <c:pt idx="695">
                  <c:v>1.34</c:v>
                </c:pt>
                <c:pt idx="696">
                  <c:v>1.34</c:v>
                </c:pt>
                <c:pt idx="697">
                  <c:v>1.36</c:v>
                </c:pt>
                <c:pt idx="698">
                  <c:v>1.36</c:v>
                </c:pt>
                <c:pt idx="699">
                  <c:v>1.35</c:v>
                </c:pt>
                <c:pt idx="700">
                  <c:v>1.35</c:v>
                </c:pt>
                <c:pt idx="701">
                  <c:v>1.34</c:v>
                </c:pt>
                <c:pt idx="702">
                  <c:v>1.34</c:v>
                </c:pt>
                <c:pt idx="703">
                  <c:v>1.32</c:v>
                </c:pt>
                <c:pt idx="704">
                  <c:v>1.32</c:v>
                </c:pt>
                <c:pt idx="705">
                  <c:v>1.32</c:v>
                </c:pt>
                <c:pt idx="706">
                  <c:v>1.32</c:v>
                </c:pt>
                <c:pt idx="707">
                  <c:v>1.32</c:v>
                </c:pt>
                <c:pt idx="708">
                  <c:v>1.31</c:v>
                </c:pt>
                <c:pt idx="709">
                  <c:v>1.31</c:v>
                </c:pt>
                <c:pt idx="710">
                  <c:v>1.31</c:v>
                </c:pt>
                <c:pt idx="711">
                  <c:v>1.32</c:v>
                </c:pt>
                <c:pt idx="712">
                  <c:v>1.33</c:v>
                </c:pt>
                <c:pt idx="713">
                  <c:v>1.33</c:v>
                </c:pt>
                <c:pt idx="714">
                  <c:v>1.33</c:v>
                </c:pt>
                <c:pt idx="715">
                  <c:v>1.34</c:v>
                </c:pt>
                <c:pt idx="716">
                  <c:v>1.35</c:v>
                </c:pt>
                <c:pt idx="717">
                  <c:v>1.36</c:v>
                </c:pt>
                <c:pt idx="718">
                  <c:v>1.36</c:v>
                </c:pt>
                <c:pt idx="719">
                  <c:v>1.36</c:v>
                </c:pt>
                <c:pt idx="720">
                  <c:v>1.35</c:v>
                </c:pt>
                <c:pt idx="721">
                  <c:v>1.34</c:v>
                </c:pt>
                <c:pt idx="722">
                  <c:v>1.34</c:v>
                </c:pt>
                <c:pt idx="723">
                  <c:v>1.34</c:v>
                </c:pt>
                <c:pt idx="724">
                  <c:v>1.34</c:v>
                </c:pt>
                <c:pt idx="725">
                  <c:v>1.33</c:v>
                </c:pt>
                <c:pt idx="726">
                  <c:v>1.33</c:v>
                </c:pt>
                <c:pt idx="727">
                  <c:v>1.36</c:v>
                </c:pt>
                <c:pt idx="728">
                  <c:v>1.36</c:v>
                </c:pt>
                <c:pt idx="729">
                  <c:v>1.36</c:v>
                </c:pt>
                <c:pt idx="730">
                  <c:v>1.36</c:v>
                </c:pt>
                <c:pt idx="731">
                  <c:v>1.36</c:v>
                </c:pt>
                <c:pt idx="732">
                  <c:v>1.36</c:v>
                </c:pt>
                <c:pt idx="733">
                  <c:v>1.36</c:v>
                </c:pt>
                <c:pt idx="734">
                  <c:v>1.41</c:v>
                </c:pt>
                <c:pt idx="735">
                  <c:v>1.41</c:v>
                </c:pt>
                <c:pt idx="736">
                  <c:v>1.43</c:v>
                </c:pt>
                <c:pt idx="737">
                  <c:v>1.41</c:v>
                </c:pt>
                <c:pt idx="738">
                  <c:v>1.41</c:v>
                </c:pt>
                <c:pt idx="739">
                  <c:v>1.41</c:v>
                </c:pt>
                <c:pt idx="740">
                  <c:v>1.41</c:v>
                </c:pt>
                <c:pt idx="741">
                  <c:v>1.41</c:v>
                </c:pt>
                <c:pt idx="742">
                  <c:v>1.41</c:v>
                </c:pt>
                <c:pt idx="743">
                  <c:v>1.41</c:v>
                </c:pt>
                <c:pt idx="744">
                  <c:v>1.41</c:v>
                </c:pt>
                <c:pt idx="745">
                  <c:v>1.41</c:v>
                </c:pt>
                <c:pt idx="746">
                  <c:v>1.41</c:v>
                </c:pt>
                <c:pt idx="747">
                  <c:v>1.41</c:v>
                </c:pt>
                <c:pt idx="748">
                  <c:v>1.41</c:v>
                </c:pt>
                <c:pt idx="749">
                  <c:v>1.41</c:v>
                </c:pt>
                <c:pt idx="750">
                  <c:v>1.41</c:v>
                </c:pt>
                <c:pt idx="751">
                  <c:v>1.3900000000000001</c:v>
                </c:pt>
                <c:pt idx="752">
                  <c:v>1.3900000000000001</c:v>
                </c:pt>
                <c:pt idx="753">
                  <c:v>1.3900000000000001</c:v>
                </c:pt>
                <c:pt idx="754">
                  <c:v>1.43</c:v>
                </c:pt>
                <c:pt idx="755">
                  <c:v>1.44</c:v>
                </c:pt>
                <c:pt idx="756">
                  <c:v>1.44</c:v>
                </c:pt>
                <c:pt idx="757">
                  <c:v>1.45</c:v>
                </c:pt>
                <c:pt idx="758">
                  <c:v>1.45</c:v>
                </c:pt>
                <c:pt idx="759">
                  <c:v>1.44</c:v>
                </c:pt>
                <c:pt idx="760">
                  <c:v>1.44</c:v>
                </c:pt>
                <c:pt idx="761">
                  <c:v>1.44</c:v>
                </c:pt>
                <c:pt idx="762">
                  <c:v>1.44</c:v>
                </c:pt>
                <c:pt idx="763">
                  <c:v>1.45</c:v>
                </c:pt>
                <c:pt idx="764">
                  <c:v>1.45</c:v>
                </c:pt>
                <c:pt idx="765">
                  <c:v>1.42</c:v>
                </c:pt>
                <c:pt idx="766">
                  <c:v>1.42</c:v>
                </c:pt>
                <c:pt idx="767">
                  <c:v>1.42</c:v>
                </c:pt>
                <c:pt idx="768">
                  <c:v>1.42</c:v>
                </c:pt>
                <c:pt idx="769">
                  <c:v>1.46</c:v>
                </c:pt>
                <c:pt idx="770">
                  <c:v>1.46</c:v>
                </c:pt>
                <c:pt idx="771">
                  <c:v>1.49</c:v>
                </c:pt>
                <c:pt idx="772">
                  <c:v>1.49</c:v>
                </c:pt>
                <c:pt idx="773">
                  <c:v>1.49</c:v>
                </c:pt>
                <c:pt idx="774">
                  <c:v>1.49</c:v>
                </c:pt>
                <c:pt idx="775">
                  <c:v>1.49</c:v>
                </c:pt>
                <c:pt idx="776">
                  <c:v>1.49</c:v>
                </c:pt>
                <c:pt idx="777">
                  <c:v>1.57</c:v>
                </c:pt>
                <c:pt idx="778">
                  <c:v>1.57</c:v>
                </c:pt>
                <c:pt idx="779">
                  <c:v>1.59</c:v>
                </c:pt>
                <c:pt idx="780">
                  <c:v>1.62</c:v>
                </c:pt>
                <c:pt idx="781">
                  <c:v>1.62</c:v>
                </c:pt>
                <c:pt idx="782">
                  <c:v>1.62</c:v>
                </c:pt>
                <c:pt idx="783">
                  <c:v>1.6400000000000001</c:v>
                </c:pt>
                <c:pt idx="784">
                  <c:v>1.6400000000000001</c:v>
                </c:pt>
                <c:pt idx="785">
                  <c:v>1.6400000000000001</c:v>
                </c:pt>
                <c:pt idx="786">
                  <c:v>1.6400000000000001</c:v>
                </c:pt>
                <c:pt idx="787">
                  <c:v>1.7</c:v>
                </c:pt>
                <c:pt idx="788">
                  <c:v>1.6700000000000004</c:v>
                </c:pt>
                <c:pt idx="789">
                  <c:v>1.6700000000000004</c:v>
                </c:pt>
                <c:pt idx="790">
                  <c:v>1.74</c:v>
                </c:pt>
                <c:pt idx="791">
                  <c:v>1.73</c:v>
                </c:pt>
                <c:pt idx="792">
                  <c:v>1.74</c:v>
                </c:pt>
                <c:pt idx="793">
                  <c:v>1.74</c:v>
                </c:pt>
                <c:pt idx="794">
                  <c:v>1.7</c:v>
                </c:pt>
                <c:pt idx="795">
                  <c:v>1.61</c:v>
                </c:pt>
                <c:pt idx="796">
                  <c:v>1.61</c:v>
                </c:pt>
                <c:pt idx="797">
                  <c:v>1.57</c:v>
                </c:pt>
                <c:pt idx="798">
                  <c:v>1.58</c:v>
                </c:pt>
                <c:pt idx="799">
                  <c:v>1.6</c:v>
                </c:pt>
                <c:pt idx="800">
                  <c:v>1.6500000000000001</c:v>
                </c:pt>
                <c:pt idx="801">
                  <c:v>1.59</c:v>
                </c:pt>
                <c:pt idx="802">
                  <c:v>1.43</c:v>
                </c:pt>
                <c:pt idx="803">
                  <c:v>1.44</c:v>
                </c:pt>
                <c:pt idx="804">
                  <c:v>1.4</c:v>
                </c:pt>
                <c:pt idx="805">
                  <c:v>1.4</c:v>
                </c:pt>
                <c:pt idx="806">
                  <c:v>1.4</c:v>
                </c:pt>
                <c:pt idx="807">
                  <c:v>1.3900000000000001</c:v>
                </c:pt>
                <c:pt idx="808">
                  <c:v>1.3800000000000001</c:v>
                </c:pt>
                <c:pt idx="809">
                  <c:v>1.3800000000000001</c:v>
                </c:pt>
                <c:pt idx="810">
                  <c:v>1.36</c:v>
                </c:pt>
                <c:pt idx="811">
                  <c:v>1.36</c:v>
                </c:pt>
                <c:pt idx="812">
                  <c:v>1.41</c:v>
                </c:pt>
                <c:pt idx="813">
                  <c:v>1.42</c:v>
                </c:pt>
                <c:pt idx="814">
                  <c:v>1.44</c:v>
                </c:pt>
                <c:pt idx="815">
                  <c:v>1.43</c:v>
                </c:pt>
                <c:pt idx="816">
                  <c:v>1.46</c:v>
                </c:pt>
                <c:pt idx="817">
                  <c:v>1.42</c:v>
                </c:pt>
                <c:pt idx="818">
                  <c:v>1.41</c:v>
                </c:pt>
                <c:pt idx="819">
                  <c:v>1.4</c:v>
                </c:pt>
                <c:pt idx="820">
                  <c:v>1.4</c:v>
                </c:pt>
                <c:pt idx="821">
                  <c:v>1.44</c:v>
                </c:pt>
                <c:pt idx="822">
                  <c:v>1.44</c:v>
                </c:pt>
                <c:pt idx="823">
                  <c:v>1.45</c:v>
                </c:pt>
                <c:pt idx="824">
                  <c:v>1.41</c:v>
                </c:pt>
                <c:pt idx="825">
                  <c:v>1.45</c:v>
                </c:pt>
                <c:pt idx="826">
                  <c:v>1.44</c:v>
                </c:pt>
                <c:pt idx="827">
                  <c:v>1.4</c:v>
                </c:pt>
                <c:pt idx="828">
                  <c:v>1.3900000000000001</c:v>
                </c:pt>
                <c:pt idx="829">
                  <c:v>1.42</c:v>
                </c:pt>
                <c:pt idx="830">
                  <c:v>1.44</c:v>
                </c:pt>
                <c:pt idx="831">
                  <c:v>1.3800000000000001</c:v>
                </c:pt>
                <c:pt idx="832">
                  <c:v>1.3800000000000001</c:v>
                </c:pt>
                <c:pt idx="833">
                  <c:v>1.42</c:v>
                </c:pt>
                <c:pt idx="834">
                  <c:v>1.4</c:v>
                </c:pt>
                <c:pt idx="835">
                  <c:v>1.43</c:v>
                </c:pt>
                <c:pt idx="836">
                  <c:v>1.45</c:v>
                </c:pt>
                <c:pt idx="837">
                  <c:v>1.47</c:v>
                </c:pt>
                <c:pt idx="838">
                  <c:v>1.46</c:v>
                </c:pt>
                <c:pt idx="839">
                  <c:v>1.47</c:v>
                </c:pt>
                <c:pt idx="840">
                  <c:v>1.46</c:v>
                </c:pt>
                <c:pt idx="841">
                  <c:v>1.47</c:v>
                </c:pt>
                <c:pt idx="842">
                  <c:v>1.44</c:v>
                </c:pt>
                <c:pt idx="843">
                  <c:v>1.45</c:v>
                </c:pt>
                <c:pt idx="844">
                  <c:v>1.48</c:v>
                </c:pt>
                <c:pt idx="845">
                  <c:v>1.43</c:v>
                </c:pt>
                <c:pt idx="846">
                  <c:v>1.43</c:v>
                </c:pt>
                <c:pt idx="847">
                  <c:v>1.41</c:v>
                </c:pt>
                <c:pt idx="848">
                  <c:v>1.45</c:v>
                </c:pt>
                <c:pt idx="849">
                  <c:v>1.42</c:v>
                </c:pt>
                <c:pt idx="850">
                  <c:v>1.43</c:v>
                </c:pt>
                <c:pt idx="851">
                  <c:v>1.47</c:v>
                </c:pt>
                <c:pt idx="852">
                  <c:v>1.42</c:v>
                </c:pt>
                <c:pt idx="853">
                  <c:v>1.42</c:v>
                </c:pt>
                <c:pt idx="854">
                  <c:v>1.45</c:v>
                </c:pt>
                <c:pt idx="855">
                  <c:v>1.45</c:v>
                </c:pt>
                <c:pt idx="856">
                  <c:v>1.4</c:v>
                </c:pt>
                <c:pt idx="857">
                  <c:v>1.47</c:v>
                </c:pt>
                <c:pt idx="858">
                  <c:v>1.45</c:v>
                </c:pt>
                <c:pt idx="859">
                  <c:v>1.46</c:v>
                </c:pt>
                <c:pt idx="860">
                  <c:v>1.46</c:v>
                </c:pt>
                <c:pt idx="861">
                  <c:v>1.48</c:v>
                </c:pt>
                <c:pt idx="862">
                  <c:v>1.51</c:v>
                </c:pt>
                <c:pt idx="863">
                  <c:v>1.49</c:v>
                </c:pt>
                <c:pt idx="864">
                  <c:v>1.49</c:v>
                </c:pt>
                <c:pt idx="865">
                  <c:v>1.56</c:v>
                </c:pt>
                <c:pt idx="866">
                  <c:v>1.56</c:v>
                </c:pt>
                <c:pt idx="867">
                  <c:v>1.56</c:v>
                </c:pt>
                <c:pt idx="868">
                  <c:v>1.56</c:v>
                </c:pt>
                <c:pt idx="869">
                  <c:v>1.56</c:v>
                </c:pt>
                <c:pt idx="870">
                  <c:v>1.56</c:v>
                </c:pt>
                <c:pt idx="871">
                  <c:v>1.56</c:v>
                </c:pt>
                <c:pt idx="872">
                  <c:v>1.6400000000000001</c:v>
                </c:pt>
                <c:pt idx="873">
                  <c:v>1.6500000000000001</c:v>
                </c:pt>
                <c:pt idx="874">
                  <c:v>1.61</c:v>
                </c:pt>
                <c:pt idx="875">
                  <c:v>1.43</c:v>
                </c:pt>
                <c:pt idx="876">
                  <c:v>1.52</c:v>
                </c:pt>
                <c:pt idx="877">
                  <c:v>1.51</c:v>
                </c:pt>
                <c:pt idx="878">
                  <c:v>1.51</c:v>
                </c:pt>
                <c:pt idx="879">
                  <c:v>1.51</c:v>
                </c:pt>
                <c:pt idx="880">
                  <c:v>1.52</c:v>
                </c:pt>
                <c:pt idx="881">
                  <c:v>1.53</c:v>
                </c:pt>
                <c:pt idx="882">
                  <c:v>1.5</c:v>
                </c:pt>
                <c:pt idx="883">
                  <c:v>1.52</c:v>
                </c:pt>
                <c:pt idx="884">
                  <c:v>1.49</c:v>
                </c:pt>
                <c:pt idx="885">
                  <c:v>1.49</c:v>
                </c:pt>
                <c:pt idx="886">
                  <c:v>1.49</c:v>
                </c:pt>
                <c:pt idx="887">
                  <c:v>1.49</c:v>
                </c:pt>
                <c:pt idx="888">
                  <c:v>1.49</c:v>
                </c:pt>
                <c:pt idx="889">
                  <c:v>1.49</c:v>
                </c:pt>
                <c:pt idx="890">
                  <c:v>1.49</c:v>
                </c:pt>
                <c:pt idx="891">
                  <c:v>1.49</c:v>
                </c:pt>
                <c:pt idx="892">
                  <c:v>1.49</c:v>
                </c:pt>
                <c:pt idx="893">
                  <c:v>1.49</c:v>
                </c:pt>
                <c:pt idx="894">
                  <c:v>1.51</c:v>
                </c:pt>
                <c:pt idx="895">
                  <c:v>1.52</c:v>
                </c:pt>
                <c:pt idx="896">
                  <c:v>1.49</c:v>
                </c:pt>
                <c:pt idx="897">
                  <c:v>1.52</c:v>
                </c:pt>
                <c:pt idx="898">
                  <c:v>1.56</c:v>
                </c:pt>
                <c:pt idx="899">
                  <c:v>1.56</c:v>
                </c:pt>
                <c:pt idx="900">
                  <c:v>1.53</c:v>
                </c:pt>
                <c:pt idx="901">
                  <c:v>1.53</c:v>
                </c:pt>
                <c:pt idx="902">
                  <c:v>1.54</c:v>
                </c:pt>
                <c:pt idx="903">
                  <c:v>1.52</c:v>
                </c:pt>
                <c:pt idx="904">
                  <c:v>1.52</c:v>
                </c:pt>
                <c:pt idx="905">
                  <c:v>1.51</c:v>
                </c:pt>
                <c:pt idx="906">
                  <c:v>1.51</c:v>
                </c:pt>
                <c:pt idx="907">
                  <c:v>1.52</c:v>
                </c:pt>
                <c:pt idx="908">
                  <c:v>1.54</c:v>
                </c:pt>
                <c:pt idx="909">
                  <c:v>1.57</c:v>
                </c:pt>
                <c:pt idx="910">
                  <c:v>1.57</c:v>
                </c:pt>
                <c:pt idx="911">
                  <c:v>1.55</c:v>
                </c:pt>
                <c:pt idx="912">
                  <c:v>1.6</c:v>
                </c:pt>
                <c:pt idx="913">
                  <c:v>1.59</c:v>
                </c:pt>
                <c:pt idx="914">
                  <c:v>1.59</c:v>
                </c:pt>
                <c:pt idx="915">
                  <c:v>1.59</c:v>
                </c:pt>
                <c:pt idx="916">
                  <c:v>1.59</c:v>
                </c:pt>
                <c:pt idx="917">
                  <c:v>1.56</c:v>
                </c:pt>
                <c:pt idx="918">
                  <c:v>1.54</c:v>
                </c:pt>
                <c:pt idx="919">
                  <c:v>1.58</c:v>
                </c:pt>
                <c:pt idx="920">
                  <c:v>1.54</c:v>
                </c:pt>
                <c:pt idx="921">
                  <c:v>1.54</c:v>
                </c:pt>
                <c:pt idx="922">
                  <c:v>1.51</c:v>
                </c:pt>
                <c:pt idx="923">
                  <c:v>1.53</c:v>
                </c:pt>
                <c:pt idx="924">
                  <c:v>1.5</c:v>
                </c:pt>
                <c:pt idx="925">
                  <c:v>1.51</c:v>
                </c:pt>
                <c:pt idx="926">
                  <c:v>1.51</c:v>
                </c:pt>
                <c:pt idx="927">
                  <c:v>1.47</c:v>
                </c:pt>
                <c:pt idx="928">
                  <c:v>1.47</c:v>
                </c:pt>
                <c:pt idx="929">
                  <c:v>1.44</c:v>
                </c:pt>
                <c:pt idx="930">
                  <c:v>1.46</c:v>
                </c:pt>
                <c:pt idx="931">
                  <c:v>1.5</c:v>
                </c:pt>
                <c:pt idx="932">
                  <c:v>1.48</c:v>
                </c:pt>
                <c:pt idx="933">
                  <c:v>1.5</c:v>
                </c:pt>
                <c:pt idx="934">
                  <c:v>1.51</c:v>
                </c:pt>
                <c:pt idx="935">
                  <c:v>1.48</c:v>
                </c:pt>
                <c:pt idx="936">
                  <c:v>1.44</c:v>
                </c:pt>
                <c:pt idx="937">
                  <c:v>1.44</c:v>
                </c:pt>
                <c:pt idx="938">
                  <c:v>1.43</c:v>
                </c:pt>
                <c:pt idx="939">
                  <c:v>1.3900000000000001</c:v>
                </c:pt>
                <c:pt idx="940">
                  <c:v>1.35</c:v>
                </c:pt>
                <c:pt idx="941">
                  <c:v>1.35</c:v>
                </c:pt>
                <c:pt idx="942">
                  <c:v>1.35</c:v>
                </c:pt>
                <c:pt idx="943">
                  <c:v>1.29</c:v>
                </c:pt>
                <c:pt idx="944">
                  <c:v>1.34</c:v>
                </c:pt>
                <c:pt idx="945">
                  <c:v>1.37</c:v>
                </c:pt>
                <c:pt idx="946">
                  <c:v>1.37</c:v>
                </c:pt>
                <c:pt idx="947">
                  <c:v>1.3800000000000001</c:v>
                </c:pt>
                <c:pt idx="948">
                  <c:v>1.3</c:v>
                </c:pt>
                <c:pt idx="949">
                  <c:v>1.31</c:v>
                </c:pt>
                <c:pt idx="950">
                  <c:v>1.33</c:v>
                </c:pt>
                <c:pt idx="951">
                  <c:v>1.34</c:v>
                </c:pt>
                <c:pt idx="952">
                  <c:v>1.36</c:v>
                </c:pt>
                <c:pt idx="953">
                  <c:v>1.34</c:v>
                </c:pt>
                <c:pt idx="954">
                  <c:v>1.32</c:v>
                </c:pt>
                <c:pt idx="955">
                  <c:v>1.3</c:v>
                </c:pt>
                <c:pt idx="956">
                  <c:v>1.29</c:v>
                </c:pt>
                <c:pt idx="957">
                  <c:v>1.3</c:v>
                </c:pt>
                <c:pt idx="958">
                  <c:v>1.33</c:v>
                </c:pt>
                <c:pt idx="959">
                  <c:v>1.32</c:v>
                </c:pt>
                <c:pt idx="960">
                  <c:v>1.32</c:v>
                </c:pt>
                <c:pt idx="961">
                  <c:v>1.32</c:v>
                </c:pt>
                <c:pt idx="962">
                  <c:v>1.33</c:v>
                </c:pt>
                <c:pt idx="963">
                  <c:v>1.37</c:v>
                </c:pt>
                <c:pt idx="964">
                  <c:v>1.32</c:v>
                </c:pt>
                <c:pt idx="965">
                  <c:v>1.33</c:v>
                </c:pt>
                <c:pt idx="966">
                  <c:v>1.33</c:v>
                </c:pt>
                <c:pt idx="967">
                  <c:v>1.33</c:v>
                </c:pt>
                <c:pt idx="968">
                  <c:v>1.33</c:v>
                </c:pt>
                <c:pt idx="969">
                  <c:v>1.34</c:v>
                </c:pt>
                <c:pt idx="970">
                  <c:v>1.33</c:v>
                </c:pt>
                <c:pt idx="971">
                  <c:v>1.33</c:v>
                </c:pt>
                <c:pt idx="972">
                  <c:v>1.33</c:v>
                </c:pt>
                <c:pt idx="973">
                  <c:v>1.32</c:v>
                </c:pt>
                <c:pt idx="974">
                  <c:v>1.3</c:v>
                </c:pt>
                <c:pt idx="975">
                  <c:v>1.3</c:v>
                </c:pt>
                <c:pt idx="976">
                  <c:v>1.34</c:v>
                </c:pt>
                <c:pt idx="977">
                  <c:v>1.34</c:v>
                </c:pt>
                <c:pt idx="978">
                  <c:v>1.35</c:v>
                </c:pt>
                <c:pt idx="979">
                  <c:v>1.35</c:v>
                </c:pt>
                <c:pt idx="980">
                  <c:v>1.35</c:v>
                </c:pt>
                <c:pt idx="981">
                  <c:v>1.33</c:v>
                </c:pt>
                <c:pt idx="982">
                  <c:v>1.33</c:v>
                </c:pt>
                <c:pt idx="983">
                  <c:v>1.33</c:v>
                </c:pt>
                <c:pt idx="984">
                  <c:v>1.28</c:v>
                </c:pt>
                <c:pt idx="985">
                  <c:v>1.32</c:v>
                </c:pt>
                <c:pt idx="986">
                  <c:v>1.32</c:v>
                </c:pt>
                <c:pt idx="987">
                  <c:v>1.32</c:v>
                </c:pt>
                <c:pt idx="988">
                  <c:v>1.33</c:v>
                </c:pt>
                <c:pt idx="989">
                  <c:v>1.3900000000000001</c:v>
                </c:pt>
                <c:pt idx="990">
                  <c:v>1.3800000000000001</c:v>
                </c:pt>
                <c:pt idx="991">
                  <c:v>1.36</c:v>
                </c:pt>
                <c:pt idx="992">
                  <c:v>1.37</c:v>
                </c:pt>
                <c:pt idx="993">
                  <c:v>1.41</c:v>
                </c:pt>
                <c:pt idx="994">
                  <c:v>1.41</c:v>
                </c:pt>
                <c:pt idx="995">
                  <c:v>1.3900000000000001</c:v>
                </c:pt>
                <c:pt idx="996">
                  <c:v>1.3900000000000001</c:v>
                </c:pt>
                <c:pt idx="997">
                  <c:v>1.3900000000000001</c:v>
                </c:pt>
                <c:pt idx="998">
                  <c:v>1.3900000000000001</c:v>
                </c:pt>
                <c:pt idx="999">
                  <c:v>1.3900000000000001</c:v>
                </c:pt>
                <c:pt idx="1000">
                  <c:v>1.3900000000000001</c:v>
                </c:pt>
                <c:pt idx="1001">
                  <c:v>1.3900000000000001</c:v>
                </c:pt>
                <c:pt idx="1002">
                  <c:v>1.3900000000000001</c:v>
                </c:pt>
                <c:pt idx="1003">
                  <c:v>1.3900000000000001</c:v>
                </c:pt>
                <c:pt idx="1004">
                  <c:v>1.3900000000000001</c:v>
                </c:pt>
                <c:pt idx="1005">
                  <c:v>1.3800000000000001</c:v>
                </c:pt>
                <c:pt idx="1006">
                  <c:v>1.48</c:v>
                </c:pt>
                <c:pt idx="1007">
                  <c:v>1.46</c:v>
                </c:pt>
                <c:pt idx="1008">
                  <c:v>1.43</c:v>
                </c:pt>
                <c:pt idx="1009">
                  <c:v>1.44</c:v>
                </c:pt>
                <c:pt idx="1010">
                  <c:v>1.44</c:v>
                </c:pt>
                <c:pt idx="1011">
                  <c:v>1.45</c:v>
                </c:pt>
                <c:pt idx="1012">
                  <c:v>1.47</c:v>
                </c:pt>
                <c:pt idx="1013">
                  <c:v>1.46</c:v>
                </c:pt>
                <c:pt idx="1014">
                  <c:v>1.48</c:v>
                </c:pt>
                <c:pt idx="1015">
                  <c:v>1.48</c:v>
                </c:pt>
                <c:pt idx="1016">
                  <c:v>1.48</c:v>
                </c:pt>
                <c:pt idx="1017">
                  <c:v>1.52</c:v>
                </c:pt>
                <c:pt idx="1018">
                  <c:v>1.52</c:v>
                </c:pt>
                <c:pt idx="1019">
                  <c:v>1.53</c:v>
                </c:pt>
                <c:pt idx="1020">
                  <c:v>1.55</c:v>
                </c:pt>
                <c:pt idx="1021">
                  <c:v>1.55</c:v>
                </c:pt>
                <c:pt idx="1022">
                  <c:v>1.56</c:v>
                </c:pt>
                <c:pt idx="1023">
                  <c:v>1.54</c:v>
                </c:pt>
                <c:pt idx="1024">
                  <c:v>1.51</c:v>
                </c:pt>
                <c:pt idx="1025">
                  <c:v>1.52</c:v>
                </c:pt>
                <c:pt idx="1026">
                  <c:v>1.52</c:v>
                </c:pt>
                <c:pt idx="1027">
                  <c:v>1.49</c:v>
                </c:pt>
                <c:pt idx="1028">
                  <c:v>1.52</c:v>
                </c:pt>
                <c:pt idx="1029">
                  <c:v>1.52</c:v>
                </c:pt>
                <c:pt idx="1030">
                  <c:v>1.54</c:v>
                </c:pt>
                <c:pt idx="1031">
                  <c:v>1.5</c:v>
                </c:pt>
                <c:pt idx="1032">
                  <c:v>1.49</c:v>
                </c:pt>
                <c:pt idx="1033">
                  <c:v>1.46</c:v>
                </c:pt>
                <c:pt idx="1034">
                  <c:v>1.46</c:v>
                </c:pt>
                <c:pt idx="1035">
                  <c:v>1.46</c:v>
                </c:pt>
                <c:pt idx="1036">
                  <c:v>1.45</c:v>
                </c:pt>
                <c:pt idx="1037">
                  <c:v>1.44</c:v>
                </c:pt>
                <c:pt idx="1038">
                  <c:v>1.48</c:v>
                </c:pt>
                <c:pt idx="1039">
                  <c:v>1.47</c:v>
                </c:pt>
                <c:pt idx="1040">
                  <c:v>1.51</c:v>
                </c:pt>
                <c:pt idx="1041">
                  <c:v>1.51</c:v>
                </c:pt>
                <c:pt idx="1042">
                  <c:v>1.51</c:v>
                </c:pt>
                <c:pt idx="1043">
                  <c:v>1.52</c:v>
                </c:pt>
                <c:pt idx="1044">
                  <c:v>1.47</c:v>
                </c:pt>
                <c:pt idx="1045">
                  <c:v>1.48</c:v>
                </c:pt>
                <c:pt idx="1046">
                  <c:v>1.48</c:v>
                </c:pt>
                <c:pt idx="1047">
                  <c:v>1.53</c:v>
                </c:pt>
                <c:pt idx="1048">
                  <c:v>1.53</c:v>
                </c:pt>
                <c:pt idx="1049">
                  <c:v>1.53</c:v>
                </c:pt>
                <c:pt idx="1050">
                  <c:v>1.52</c:v>
                </c:pt>
                <c:pt idx="1051">
                  <c:v>1.5</c:v>
                </c:pt>
                <c:pt idx="1052">
                  <c:v>1.53</c:v>
                </c:pt>
                <c:pt idx="1053">
                  <c:v>1.6</c:v>
                </c:pt>
                <c:pt idx="1054">
                  <c:v>1.59</c:v>
                </c:pt>
                <c:pt idx="1055">
                  <c:v>1.6</c:v>
                </c:pt>
                <c:pt idx="1056">
                  <c:v>1.59</c:v>
                </c:pt>
                <c:pt idx="1057">
                  <c:v>1.61</c:v>
                </c:pt>
                <c:pt idx="1058">
                  <c:v>1.6600000000000001</c:v>
                </c:pt>
                <c:pt idx="1059">
                  <c:v>1.71</c:v>
                </c:pt>
                <c:pt idx="1060">
                  <c:v>1.71</c:v>
                </c:pt>
                <c:pt idx="1061">
                  <c:v>1.7</c:v>
                </c:pt>
                <c:pt idx="1062">
                  <c:v>1.75</c:v>
                </c:pt>
                <c:pt idx="1063">
                  <c:v>1.78</c:v>
                </c:pt>
                <c:pt idx="1064">
                  <c:v>1.77</c:v>
                </c:pt>
                <c:pt idx="1065">
                  <c:v>1.74</c:v>
                </c:pt>
                <c:pt idx="1066">
                  <c:v>1.81</c:v>
                </c:pt>
                <c:pt idx="1067">
                  <c:v>1.78</c:v>
                </c:pt>
                <c:pt idx="1068">
                  <c:v>1.81</c:v>
                </c:pt>
                <c:pt idx="1069">
                  <c:v>1.82</c:v>
                </c:pt>
                <c:pt idx="1070">
                  <c:v>1.8900000000000001</c:v>
                </c:pt>
                <c:pt idx="1071">
                  <c:v>1.9200000000000004</c:v>
                </c:pt>
                <c:pt idx="1072">
                  <c:v>1.9100000000000001</c:v>
                </c:pt>
                <c:pt idx="1073">
                  <c:v>1.9100000000000001</c:v>
                </c:pt>
                <c:pt idx="1074">
                  <c:v>1.9100000000000001</c:v>
                </c:pt>
                <c:pt idx="1075">
                  <c:v>1.8900000000000001</c:v>
                </c:pt>
                <c:pt idx="1076">
                  <c:v>1.9100000000000001</c:v>
                </c:pt>
                <c:pt idx="1077">
                  <c:v>1.9000000000000001</c:v>
                </c:pt>
                <c:pt idx="1078">
                  <c:v>1.8800000000000001</c:v>
                </c:pt>
                <c:pt idx="1079">
                  <c:v>1.74</c:v>
                </c:pt>
                <c:pt idx="1080">
                  <c:v>1.8900000000000001</c:v>
                </c:pt>
                <c:pt idx="1081">
                  <c:v>1.9300000000000004</c:v>
                </c:pt>
                <c:pt idx="1082">
                  <c:v>1.9500000000000004</c:v>
                </c:pt>
                <c:pt idx="1083">
                  <c:v>1.9500000000000004</c:v>
                </c:pt>
                <c:pt idx="1084">
                  <c:v>1.9900000000000004</c:v>
                </c:pt>
                <c:pt idx="1085">
                  <c:v>1.9700000000000004</c:v>
                </c:pt>
                <c:pt idx="1086">
                  <c:v>1.9700000000000004</c:v>
                </c:pt>
                <c:pt idx="1087">
                  <c:v>1.9700000000000004</c:v>
                </c:pt>
                <c:pt idx="1088">
                  <c:v>1.9900000000000004</c:v>
                </c:pt>
                <c:pt idx="1089">
                  <c:v>1.9900000000000004</c:v>
                </c:pt>
                <c:pt idx="1090">
                  <c:v>2.0499999999999998</c:v>
                </c:pt>
                <c:pt idx="1091">
                  <c:v>2.09</c:v>
                </c:pt>
                <c:pt idx="1092">
                  <c:v>2.11</c:v>
                </c:pt>
                <c:pt idx="1093">
                  <c:v>2.12</c:v>
                </c:pt>
                <c:pt idx="1094">
                  <c:v>2.19</c:v>
                </c:pt>
                <c:pt idx="1095">
                  <c:v>2.21</c:v>
                </c:pt>
                <c:pt idx="1096">
                  <c:v>2.2599999999999998</c:v>
                </c:pt>
                <c:pt idx="1097">
                  <c:v>2.23</c:v>
                </c:pt>
                <c:pt idx="1098">
                  <c:v>2.25</c:v>
                </c:pt>
                <c:pt idx="1099">
                  <c:v>2.25</c:v>
                </c:pt>
                <c:pt idx="1100">
                  <c:v>2.29</c:v>
                </c:pt>
                <c:pt idx="1101">
                  <c:v>2.319999999999999</c:v>
                </c:pt>
                <c:pt idx="1102">
                  <c:v>2.34</c:v>
                </c:pt>
                <c:pt idx="1103">
                  <c:v>2.4</c:v>
                </c:pt>
                <c:pt idx="1104">
                  <c:v>2.4</c:v>
                </c:pt>
                <c:pt idx="1105">
                  <c:v>2.4</c:v>
                </c:pt>
                <c:pt idx="1106">
                  <c:v>2.4</c:v>
                </c:pt>
                <c:pt idx="1107">
                  <c:v>2.44</c:v>
                </c:pt>
                <c:pt idx="1108">
                  <c:v>2.38</c:v>
                </c:pt>
                <c:pt idx="1109">
                  <c:v>2.34</c:v>
                </c:pt>
                <c:pt idx="1110">
                  <c:v>2.29</c:v>
                </c:pt>
                <c:pt idx="1111">
                  <c:v>2.2200000000000002</c:v>
                </c:pt>
                <c:pt idx="1112">
                  <c:v>2.1800000000000002</c:v>
                </c:pt>
                <c:pt idx="1113">
                  <c:v>2.14</c:v>
                </c:pt>
                <c:pt idx="1114">
                  <c:v>2.06</c:v>
                </c:pt>
                <c:pt idx="1115">
                  <c:v>1.9500000000000004</c:v>
                </c:pt>
                <c:pt idx="1116">
                  <c:v>1.9400000000000004</c:v>
                </c:pt>
                <c:pt idx="1117">
                  <c:v>1.9200000000000004</c:v>
                </c:pt>
                <c:pt idx="1118">
                  <c:v>1.9200000000000004</c:v>
                </c:pt>
                <c:pt idx="1119">
                  <c:v>1.81</c:v>
                </c:pt>
                <c:pt idx="1120">
                  <c:v>1.81</c:v>
                </c:pt>
                <c:pt idx="1121">
                  <c:v>1.9200000000000004</c:v>
                </c:pt>
                <c:pt idx="1122">
                  <c:v>1.8800000000000001</c:v>
                </c:pt>
                <c:pt idx="1123">
                  <c:v>1.8800000000000001</c:v>
                </c:pt>
                <c:pt idx="1124">
                  <c:v>1.8800000000000001</c:v>
                </c:pt>
                <c:pt idx="1125">
                  <c:v>1.8800000000000001</c:v>
                </c:pt>
                <c:pt idx="1126">
                  <c:v>1.87</c:v>
                </c:pt>
                <c:pt idx="1127">
                  <c:v>1.87</c:v>
                </c:pt>
                <c:pt idx="1128">
                  <c:v>1.8800000000000001</c:v>
                </c:pt>
                <c:pt idx="1129">
                  <c:v>1.8800000000000001</c:v>
                </c:pt>
                <c:pt idx="1130">
                  <c:v>1.8800000000000001</c:v>
                </c:pt>
                <c:pt idx="1131">
                  <c:v>1.8800000000000001</c:v>
                </c:pt>
                <c:pt idx="1132">
                  <c:v>1.87</c:v>
                </c:pt>
                <c:pt idx="1133">
                  <c:v>1.86</c:v>
                </c:pt>
                <c:pt idx="1134">
                  <c:v>1.86</c:v>
                </c:pt>
                <c:pt idx="1135">
                  <c:v>1.87</c:v>
                </c:pt>
                <c:pt idx="1136">
                  <c:v>1.85</c:v>
                </c:pt>
                <c:pt idx="1137">
                  <c:v>1.86</c:v>
                </c:pt>
                <c:pt idx="1138">
                  <c:v>1.85</c:v>
                </c:pt>
                <c:pt idx="1139">
                  <c:v>1.84</c:v>
                </c:pt>
                <c:pt idx="1140">
                  <c:v>1.85</c:v>
                </c:pt>
                <c:pt idx="1141">
                  <c:v>1.8800000000000001</c:v>
                </c:pt>
                <c:pt idx="1142">
                  <c:v>1.9100000000000001</c:v>
                </c:pt>
                <c:pt idx="1143">
                  <c:v>1.8800000000000001</c:v>
                </c:pt>
                <c:pt idx="1144">
                  <c:v>1.9800000000000004</c:v>
                </c:pt>
                <c:pt idx="1145">
                  <c:v>1.9800000000000004</c:v>
                </c:pt>
                <c:pt idx="1146">
                  <c:v>1.9800000000000004</c:v>
                </c:pt>
                <c:pt idx="1147">
                  <c:v>1.9600000000000004</c:v>
                </c:pt>
                <c:pt idx="1148">
                  <c:v>2</c:v>
                </c:pt>
                <c:pt idx="1149">
                  <c:v>2.0099999999999998</c:v>
                </c:pt>
                <c:pt idx="1150">
                  <c:v>2</c:v>
                </c:pt>
                <c:pt idx="1151">
                  <c:v>1.9700000000000004</c:v>
                </c:pt>
                <c:pt idx="1152">
                  <c:v>1.9800000000000004</c:v>
                </c:pt>
                <c:pt idx="1153">
                  <c:v>2</c:v>
                </c:pt>
                <c:pt idx="1154">
                  <c:v>1.9400000000000004</c:v>
                </c:pt>
                <c:pt idx="1155">
                  <c:v>1.9100000000000001</c:v>
                </c:pt>
                <c:pt idx="1156">
                  <c:v>1.8800000000000001</c:v>
                </c:pt>
                <c:pt idx="1157">
                  <c:v>1.86</c:v>
                </c:pt>
                <c:pt idx="1158">
                  <c:v>1.9300000000000004</c:v>
                </c:pt>
                <c:pt idx="1159">
                  <c:v>1.9300000000000004</c:v>
                </c:pt>
                <c:pt idx="1160">
                  <c:v>1.9200000000000004</c:v>
                </c:pt>
                <c:pt idx="1161">
                  <c:v>1.9400000000000004</c:v>
                </c:pt>
                <c:pt idx="1162">
                  <c:v>1.9000000000000001</c:v>
                </c:pt>
                <c:pt idx="1163">
                  <c:v>1.8900000000000001</c:v>
                </c:pt>
                <c:pt idx="1164">
                  <c:v>1.81</c:v>
                </c:pt>
                <c:pt idx="1165">
                  <c:v>1.81</c:v>
                </c:pt>
                <c:pt idx="1166">
                  <c:v>1.8</c:v>
                </c:pt>
                <c:pt idx="1167">
                  <c:v>1.81</c:v>
                </c:pt>
                <c:pt idx="1168">
                  <c:v>1.76</c:v>
                </c:pt>
                <c:pt idx="1169">
                  <c:v>1.76</c:v>
                </c:pt>
                <c:pt idx="1170">
                  <c:v>1.74</c:v>
                </c:pt>
                <c:pt idx="1171">
                  <c:v>1.73</c:v>
                </c:pt>
                <c:pt idx="1172">
                  <c:v>1.75</c:v>
                </c:pt>
                <c:pt idx="1173">
                  <c:v>1.6900000000000004</c:v>
                </c:pt>
                <c:pt idx="1174">
                  <c:v>1.6900000000000004</c:v>
                </c:pt>
                <c:pt idx="1175">
                  <c:v>1.6800000000000004</c:v>
                </c:pt>
                <c:pt idx="1176">
                  <c:v>1.6600000000000001</c:v>
                </c:pt>
                <c:pt idx="1177">
                  <c:v>1.6700000000000004</c:v>
                </c:pt>
                <c:pt idx="1178">
                  <c:v>1.6600000000000001</c:v>
                </c:pt>
                <c:pt idx="1179">
                  <c:v>1.7</c:v>
                </c:pt>
                <c:pt idx="1180">
                  <c:v>1.7</c:v>
                </c:pt>
                <c:pt idx="1181">
                  <c:v>1.7</c:v>
                </c:pt>
                <c:pt idx="1182">
                  <c:v>1.71</c:v>
                </c:pt>
                <c:pt idx="1183">
                  <c:v>1.6700000000000004</c:v>
                </c:pt>
                <c:pt idx="1184">
                  <c:v>1.6600000000000001</c:v>
                </c:pt>
                <c:pt idx="1185">
                  <c:v>1.76</c:v>
                </c:pt>
                <c:pt idx="1186">
                  <c:v>1.77</c:v>
                </c:pt>
                <c:pt idx="1187">
                  <c:v>1.77</c:v>
                </c:pt>
                <c:pt idx="1188">
                  <c:v>1.79</c:v>
                </c:pt>
                <c:pt idx="1189">
                  <c:v>1.8</c:v>
                </c:pt>
                <c:pt idx="1190">
                  <c:v>1.71</c:v>
                </c:pt>
                <c:pt idx="1191">
                  <c:v>1.76</c:v>
                </c:pt>
                <c:pt idx="1192">
                  <c:v>1.74</c:v>
                </c:pt>
                <c:pt idx="1193">
                  <c:v>1.6700000000000004</c:v>
                </c:pt>
                <c:pt idx="1194">
                  <c:v>1.6400000000000001</c:v>
                </c:pt>
                <c:pt idx="1195">
                  <c:v>1.6300000000000001</c:v>
                </c:pt>
                <c:pt idx="1196">
                  <c:v>1.61</c:v>
                </c:pt>
                <c:pt idx="1197">
                  <c:v>1.6300000000000001</c:v>
                </c:pt>
                <c:pt idx="1198">
                  <c:v>1.62</c:v>
                </c:pt>
                <c:pt idx="1199">
                  <c:v>1.6400000000000001</c:v>
                </c:pt>
                <c:pt idx="1200">
                  <c:v>1.6400000000000001</c:v>
                </c:pt>
                <c:pt idx="1201">
                  <c:v>1.6800000000000004</c:v>
                </c:pt>
                <c:pt idx="1202">
                  <c:v>1.73</c:v>
                </c:pt>
                <c:pt idx="1203">
                  <c:v>1.77</c:v>
                </c:pt>
                <c:pt idx="1204">
                  <c:v>1.77</c:v>
                </c:pt>
                <c:pt idx="1205">
                  <c:v>1.77</c:v>
                </c:pt>
                <c:pt idx="1206">
                  <c:v>1.8</c:v>
                </c:pt>
                <c:pt idx="1207">
                  <c:v>1.81</c:v>
                </c:pt>
                <c:pt idx="1208">
                  <c:v>1.79</c:v>
                </c:pt>
                <c:pt idx="1209">
                  <c:v>1.84</c:v>
                </c:pt>
                <c:pt idx="1210">
                  <c:v>1.86</c:v>
                </c:pt>
                <c:pt idx="1211">
                  <c:v>1.8</c:v>
                </c:pt>
                <c:pt idx="1212">
                  <c:v>1.81</c:v>
                </c:pt>
                <c:pt idx="1213">
                  <c:v>1.8</c:v>
                </c:pt>
                <c:pt idx="1214">
                  <c:v>1.75</c:v>
                </c:pt>
                <c:pt idx="1215">
                  <c:v>1.73</c:v>
                </c:pt>
                <c:pt idx="1216">
                  <c:v>1.73</c:v>
                </c:pt>
                <c:pt idx="1217">
                  <c:v>1.72</c:v>
                </c:pt>
                <c:pt idx="1218">
                  <c:v>1.74</c:v>
                </c:pt>
                <c:pt idx="1219">
                  <c:v>1.8</c:v>
                </c:pt>
                <c:pt idx="1220">
                  <c:v>1.8</c:v>
                </c:pt>
                <c:pt idx="1221">
                  <c:v>1.82</c:v>
                </c:pt>
                <c:pt idx="1222">
                  <c:v>1.81</c:v>
                </c:pt>
                <c:pt idx="1223">
                  <c:v>1.82</c:v>
                </c:pt>
                <c:pt idx="1224">
                  <c:v>1.8</c:v>
                </c:pt>
                <c:pt idx="1225">
                  <c:v>1.81</c:v>
                </c:pt>
                <c:pt idx="1226">
                  <c:v>1.75</c:v>
                </c:pt>
                <c:pt idx="1227">
                  <c:v>1.73</c:v>
                </c:pt>
                <c:pt idx="1228">
                  <c:v>1.71</c:v>
                </c:pt>
                <c:pt idx="1229">
                  <c:v>1.79</c:v>
                </c:pt>
                <c:pt idx="1230">
                  <c:v>1.79</c:v>
                </c:pt>
                <c:pt idx="1231">
                  <c:v>1.8</c:v>
                </c:pt>
                <c:pt idx="1232">
                  <c:v>1.82</c:v>
                </c:pt>
                <c:pt idx="1233">
                  <c:v>1.82</c:v>
                </c:pt>
                <c:pt idx="1234">
                  <c:v>1.81</c:v>
                </c:pt>
                <c:pt idx="1235">
                  <c:v>1.83</c:v>
                </c:pt>
                <c:pt idx="1236">
                  <c:v>1.82</c:v>
                </c:pt>
                <c:pt idx="1237">
                  <c:v>1.86</c:v>
                </c:pt>
                <c:pt idx="1238">
                  <c:v>1.86</c:v>
                </c:pt>
                <c:pt idx="1239">
                  <c:v>1.86</c:v>
                </c:pt>
                <c:pt idx="1240">
                  <c:v>1.9200000000000004</c:v>
                </c:pt>
                <c:pt idx="1241">
                  <c:v>1.9100000000000001</c:v>
                </c:pt>
                <c:pt idx="1242">
                  <c:v>1.9200000000000004</c:v>
                </c:pt>
                <c:pt idx="1243">
                  <c:v>1.9500000000000004</c:v>
                </c:pt>
                <c:pt idx="1244">
                  <c:v>1.9100000000000001</c:v>
                </c:pt>
                <c:pt idx="1245">
                  <c:v>1.9400000000000004</c:v>
                </c:pt>
                <c:pt idx="1246">
                  <c:v>1.9400000000000004</c:v>
                </c:pt>
                <c:pt idx="1247">
                  <c:v>1.9300000000000004</c:v>
                </c:pt>
                <c:pt idx="1248">
                  <c:v>1.9700000000000004</c:v>
                </c:pt>
                <c:pt idx="1249">
                  <c:v>2</c:v>
                </c:pt>
                <c:pt idx="1250">
                  <c:v>2.0499999999999998</c:v>
                </c:pt>
                <c:pt idx="1251">
                  <c:v>2.06</c:v>
                </c:pt>
                <c:pt idx="1252">
                  <c:v>2.08</c:v>
                </c:pt>
                <c:pt idx="1253">
                  <c:v>2.16</c:v>
                </c:pt>
                <c:pt idx="1254">
                  <c:v>2.08</c:v>
                </c:pt>
                <c:pt idx="1255">
                  <c:v>2.08</c:v>
                </c:pt>
                <c:pt idx="1256">
                  <c:v>2.08</c:v>
                </c:pt>
                <c:pt idx="1257">
                  <c:v>2.08</c:v>
                </c:pt>
                <c:pt idx="1258">
                  <c:v>2.08</c:v>
                </c:pt>
                <c:pt idx="1259">
                  <c:v>2.08</c:v>
                </c:pt>
                <c:pt idx="1260">
                  <c:v>2.08</c:v>
                </c:pt>
                <c:pt idx="1261">
                  <c:v>2.08</c:v>
                </c:pt>
                <c:pt idx="1262">
                  <c:v>2.08</c:v>
                </c:pt>
                <c:pt idx="1263">
                  <c:v>2.08</c:v>
                </c:pt>
                <c:pt idx="1264">
                  <c:v>2.0499999999999998</c:v>
                </c:pt>
                <c:pt idx="1265">
                  <c:v>2.0499999999999998</c:v>
                </c:pt>
                <c:pt idx="1266">
                  <c:v>2.0499999999999998</c:v>
                </c:pt>
                <c:pt idx="1267">
                  <c:v>2.06</c:v>
                </c:pt>
                <c:pt idx="1268">
                  <c:v>2.11</c:v>
                </c:pt>
                <c:pt idx="1269">
                  <c:v>2.11</c:v>
                </c:pt>
                <c:pt idx="1270">
                  <c:v>2.14</c:v>
                </c:pt>
                <c:pt idx="1271">
                  <c:v>2.19</c:v>
                </c:pt>
                <c:pt idx="1272">
                  <c:v>2.2200000000000002</c:v>
                </c:pt>
                <c:pt idx="1273">
                  <c:v>2.1800000000000002</c:v>
                </c:pt>
                <c:pt idx="1274">
                  <c:v>2.1800000000000002</c:v>
                </c:pt>
                <c:pt idx="1275">
                  <c:v>2.19</c:v>
                </c:pt>
                <c:pt idx="1276">
                  <c:v>2.2000000000000002</c:v>
                </c:pt>
                <c:pt idx="1277">
                  <c:v>2.1800000000000002</c:v>
                </c:pt>
                <c:pt idx="1278">
                  <c:v>2.2000000000000002</c:v>
                </c:pt>
                <c:pt idx="1279">
                  <c:v>2.2000000000000002</c:v>
                </c:pt>
                <c:pt idx="1280">
                  <c:v>2.21</c:v>
                </c:pt>
                <c:pt idx="1281">
                  <c:v>2.15</c:v>
                </c:pt>
                <c:pt idx="1282">
                  <c:v>2.15</c:v>
                </c:pt>
                <c:pt idx="1283">
                  <c:v>2.13</c:v>
                </c:pt>
                <c:pt idx="1284">
                  <c:v>2.15</c:v>
                </c:pt>
                <c:pt idx="1285">
                  <c:v>2.19</c:v>
                </c:pt>
                <c:pt idx="1286">
                  <c:v>2.1800000000000002</c:v>
                </c:pt>
                <c:pt idx="1287">
                  <c:v>2.17</c:v>
                </c:pt>
                <c:pt idx="1288">
                  <c:v>2.13</c:v>
                </c:pt>
                <c:pt idx="1289">
                  <c:v>2.14</c:v>
                </c:pt>
                <c:pt idx="1290">
                  <c:v>2.14</c:v>
                </c:pt>
                <c:pt idx="1291">
                  <c:v>2.15</c:v>
                </c:pt>
                <c:pt idx="1292">
                  <c:v>2.06</c:v>
                </c:pt>
                <c:pt idx="1293">
                  <c:v>2.02</c:v>
                </c:pt>
                <c:pt idx="1294">
                  <c:v>2.02</c:v>
                </c:pt>
                <c:pt idx="1295">
                  <c:v>1.9800000000000004</c:v>
                </c:pt>
                <c:pt idx="1296">
                  <c:v>1.9900000000000004</c:v>
                </c:pt>
                <c:pt idx="1297">
                  <c:v>2.0099999999999998</c:v>
                </c:pt>
                <c:pt idx="1298">
                  <c:v>2.0299999999999998</c:v>
                </c:pt>
                <c:pt idx="1299">
                  <c:v>2.0499999999999998</c:v>
                </c:pt>
                <c:pt idx="1300">
                  <c:v>2.0499999999999998</c:v>
                </c:pt>
                <c:pt idx="1301">
                  <c:v>2.06</c:v>
                </c:pt>
                <c:pt idx="1302">
                  <c:v>2.04</c:v>
                </c:pt>
                <c:pt idx="1303">
                  <c:v>2.0499999999999998</c:v>
                </c:pt>
                <c:pt idx="1304">
                  <c:v>2.08</c:v>
                </c:pt>
                <c:pt idx="1305">
                  <c:v>2.08</c:v>
                </c:pt>
                <c:pt idx="1306">
                  <c:v>2.0499999999999998</c:v>
                </c:pt>
                <c:pt idx="1307">
                  <c:v>2.0699999999999998</c:v>
                </c:pt>
                <c:pt idx="1308">
                  <c:v>2.0699999999999998</c:v>
                </c:pt>
                <c:pt idx="1309">
                  <c:v>2.0699999999999998</c:v>
                </c:pt>
                <c:pt idx="1310">
                  <c:v>2.08</c:v>
                </c:pt>
                <c:pt idx="1311">
                  <c:v>2.09</c:v>
                </c:pt>
                <c:pt idx="1312">
                  <c:v>2.09</c:v>
                </c:pt>
                <c:pt idx="1313">
                  <c:v>2.06</c:v>
                </c:pt>
                <c:pt idx="1314">
                  <c:v>2.0699999999999998</c:v>
                </c:pt>
                <c:pt idx="1315">
                  <c:v>2.08</c:v>
                </c:pt>
                <c:pt idx="1316">
                  <c:v>2.08</c:v>
                </c:pt>
                <c:pt idx="1317">
                  <c:v>2.09</c:v>
                </c:pt>
                <c:pt idx="1318">
                  <c:v>2.06</c:v>
                </c:pt>
                <c:pt idx="1319">
                  <c:v>2.06</c:v>
                </c:pt>
                <c:pt idx="1320">
                  <c:v>2.0499999999999998</c:v>
                </c:pt>
                <c:pt idx="1321">
                  <c:v>2.0299999999999998</c:v>
                </c:pt>
                <c:pt idx="1322">
                  <c:v>2.0699999999999998</c:v>
                </c:pt>
                <c:pt idx="1323">
                  <c:v>2.0299999999999998</c:v>
                </c:pt>
                <c:pt idx="1324">
                  <c:v>2.0499999999999998</c:v>
                </c:pt>
                <c:pt idx="1325">
                  <c:v>2.06</c:v>
                </c:pt>
                <c:pt idx="1326">
                  <c:v>2.02</c:v>
                </c:pt>
                <c:pt idx="1327">
                  <c:v>2.0499999999999998</c:v>
                </c:pt>
                <c:pt idx="1328">
                  <c:v>2.0299999999999998</c:v>
                </c:pt>
                <c:pt idx="1329">
                  <c:v>2.0299999999999998</c:v>
                </c:pt>
                <c:pt idx="1330">
                  <c:v>2.0099999999999998</c:v>
                </c:pt>
                <c:pt idx="1331">
                  <c:v>1.9700000000000004</c:v>
                </c:pt>
                <c:pt idx="1332">
                  <c:v>1.9800000000000004</c:v>
                </c:pt>
                <c:pt idx="1333">
                  <c:v>1.9700000000000004</c:v>
                </c:pt>
                <c:pt idx="1334">
                  <c:v>1.9300000000000004</c:v>
                </c:pt>
                <c:pt idx="1335">
                  <c:v>1.9300000000000004</c:v>
                </c:pt>
                <c:pt idx="1336">
                  <c:v>1.9000000000000001</c:v>
                </c:pt>
                <c:pt idx="1337">
                  <c:v>1.8900000000000001</c:v>
                </c:pt>
                <c:pt idx="1338">
                  <c:v>1.8900000000000001</c:v>
                </c:pt>
                <c:pt idx="1339">
                  <c:v>1.9100000000000001</c:v>
                </c:pt>
                <c:pt idx="1340">
                  <c:v>1.9200000000000004</c:v>
                </c:pt>
                <c:pt idx="1341">
                  <c:v>1.9200000000000004</c:v>
                </c:pt>
                <c:pt idx="1342">
                  <c:v>1.9300000000000004</c:v>
                </c:pt>
                <c:pt idx="1343">
                  <c:v>1.9000000000000001</c:v>
                </c:pt>
                <c:pt idx="1344">
                  <c:v>1.9300000000000004</c:v>
                </c:pt>
                <c:pt idx="1345">
                  <c:v>1.9400000000000004</c:v>
                </c:pt>
                <c:pt idx="1346">
                  <c:v>1.9400000000000004</c:v>
                </c:pt>
                <c:pt idx="1347">
                  <c:v>1.9600000000000004</c:v>
                </c:pt>
                <c:pt idx="1348">
                  <c:v>1.9700000000000004</c:v>
                </c:pt>
                <c:pt idx="1349">
                  <c:v>1.9400000000000004</c:v>
                </c:pt>
                <c:pt idx="1350">
                  <c:v>1.9100000000000001</c:v>
                </c:pt>
                <c:pt idx="1351">
                  <c:v>1.9300000000000004</c:v>
                </c:pt>
                <c:pt idx="1352">
                  <c:v>1.9500000000000004</c:v>
                </c:pt>
                <c:pt idx="1353">
                  <c:v>2</c:v>
                </c:pt>
                <c:pt idx="1354">
                  <c:v>1.9700000000000004</c:v>
                </c:pt>
                <c:pt idx="1355">
                  <c:v>1.9700000000000004</c:v>
                </c:pt>
                <c:pt idx="1356">
                  <c:v>1.9700000000000004</c:v>
                </c:pt>
                <c:pt idx="1357">
                  <c:v>1.9700000000000004</c:v>
                </c:pt>
                <c:pt idx="1358">
                  <c:v>1.9800000000000004</c:v>
                </c:pt>
                <c:pt idx="1359">
                  <c:v>1.9700000000000004</c:v>
                </c:pt>
                <c:pt idx="1360">
                  <c:v>1.9600000000000004</c:v>
                </c:pt>
                <c:pt idx="1361">
                  <c:v>2</c:v>
                </c:pt>
                <c:pt idx="1362">
                  <c:v>1.9800000000000004</c:v>
                </c:pt>
                <c:pt idx="1363">
                  <c:v>1.9900000000000004</c:v>
                </c:pt>
                <c:pt idx="1364">
                  <c:v>2.0299999999999998</c:v>
                </c:pt>
                <c:pt idx="1365">
                  <c:v>2.0299999999999998</c:v>
                </c:pt>
                <c:pt idx="1366">
                  <c:v>2.0299999999999998</c:v>
                </c:pt>
                <c:pt idx="1367">
                  <c:v>2.12</c:v>
                </c:pt>
                <c:pt idx="1368">
                  <c:v>2.12</c:v>
                </c:pt>
                <c:pt idx="1369">
                  <c:v>2.13</c:v>
                </c:pt>
                <c:pt idx="1370">
                  <c:v>2.14</c:v>
                </c:pt>
                <c:pt idx="1371">
                  <c:v>2.12</c:v>
                </c:pt>
                <c:pt idx="1372">
                  <c:v>2.12</c:v>
                </c:pt>
                <c:pt idx="1373">
                  <c:v>2.12</c:v>
                </c:pt>
                <c:pt idx="1374">
                  <c:v>2.12</c:v>
                </c:pt>
                <c:pt idx="1375">
                  <c:v>2.2400000000000002</c:v>
                </c:pt>
                <c:pt idx="1376">
                  <c:v>2.29</c:v>
                </c:pt>
                <c:pt idx="1377">
                  <c:v>2.29</c:v>
                </c:pt>
                <c:pt idx="1378">
                  <c:v>2.3699999999999997</c:v>
                </c:pt>
                <c:pt idx="1379">
                  <c:v>2.3699999999999997</c:v>
                </c:pt>
                <c:pt idx="1380">
                  <c:v>2.3699999999999997</c:v>
                </c:pt>
                <c:pt idx="1381">
                  <c:v>2.4099999999999997</c:v>
                </c:pt>
                <c:pt idx="1382">
                  <c:v>2.38</c:v>
                </c:pt>
                <c:pt idx="1383">
                  <c:v>2.36</c:v>
                </c:pt>
                <c:pt idx="1384">
                  <c:v>2.3699999999999997</c:v>
                </c:pt>
                <c:pt idx="1385">
                  <c:v>2.4099999999999997</c:v>
                </c:pt>
                <c:pt idx="1386">
                  <c:v>2.4099999999999997</c:v>
                </c:pt>
                <c:pt idx="1387">
                  <c:v>2.4</c:v>
                </c:pt>
                <c:pt idx="1388">
                  <c:v>2.36</c:v>
                </c:pt>
                <c:pt idx="1389">
                  <c:v>2.38</c:v>
                </c:pt>
                <c:pt idx="1390">
                  <c:v>2.3699999999999997</c:v>
                </c:pt>
                <c:pt idx="1391">
                  <c:v>2.3699999999999997</c:v>
                </c:pt>
                <c:pt idx="1392">
                  <c:v>2.3099999999999992</c:v>
                </c:pt>
                <c:pt idx="1393">
                  <c:v>2.27</c:v>
                </c:pt>
                <c:pt idx="1394">
                  <c:v>2.27</c:v>
                </c:pt>
                <c:pt idx="1395">
                  <c:v>2.2799999999999998</c:v>
                </c:pt>
                <c:pt idx="1396">
                  <c:v>2.2999999999999998</c:v>
                </c:pt>
                <c:pt idx="1397">
                  <c:v>2.3099999999999992</c:v>
                </c:pt>
                <c:pt idx="1398">
                  <c:v>2.2999999999999998</c:v>
                </c:pt>
                <c:pt idx="1399">
                  <c:v>2.29</c:v>
                </c:pt>
                <c:pt idx="1400">
                  <c:v>2.29</c:v>
                </c:pt>
                <c:pt idx="1401">
                  <c:v>2.29</c:v>
                </c:pt>
                <c:pt idx="1402">
                  <c:v>2.2400000000000002</c:v>
                </c:pt>
                <c:pt idx="1403">
                  <c:v>2.2400000000000002</c:v>
                </c:pt>
                <c:pt idx="1404">
                  <c:v>2.2200000000000002</c:v>
                </c:pt>
                <c:pt idx="1405">
                  <c:v>2.25</c:v>
                </c:pt>
                <c:pt idx="1406">
                  <c:v>2.2799999999999998</c:v>
                </c:pt>
                <c:pt idx="1407">
                  <c:v>2.3099999999999992</c:v>
                </c:pt>
                <c:pt idx="1408">
                  <c:v>2.319999999999999</c:v>
                </c:pt>
                <c:pt idx="1409">
                  <c:v>2.38</c:v>
                </c:pt>
                <c:pt idx="1410">
                  <c:v>2.4299999999999997</c:v>
                </c:pt>
                <c:pt idx="1411">
                  <c:v>2.4499999999999997</c:v>
                </c:pt>
                <c:pt idx="1412">
                  <c:v>2.42</c:v>
                </c:pt>
                <c:pt idx="1413">
                  <c:v>2.36</c:v>
                </c:pt>
                <c:pt idx="1414">
                  <c:v>2.38</c:v>
                </c:pt>
                <c:pt idx="1415">
                  <c:v>2.38</c:v>
                </c:pt>
                <c:pt idx="1416">
                  <c:v>2.38</c:v>
                </c:pt>
                <c:pt idx="1417">
                  <c:v>2.3899999999999997</c:v>
                </c:pt>
                <c:pt idx="1418">
                  <c:v>2.3899999999999997</c:v>
                </c:pt>
                <c:pt idx="1419">
                  <c:v>2.3899999999999997</c:v>
                </c:pt>
                <c:pt idx="1420">
                  <c:v>2.3899999999999997</c:v>
                </c:pt>
                <c:pt idx="1421">
                  <c:v>2.4299999999999997</c:v>
                </c:pt>
                <c:pt idx="1422">
                  <c:v>2.4299999999999997</c:v>
                </c:pt>
                <c:pt idx="1423">
                  <c:v>2.4299999999999997</c:v>
                </c:pt>
                <c:pt idx="1424">
                  <c:v>2.46</c:v>
                </c:pt>
                <c:pt idx="1425">
                  <c:v>2.4699999999999998</c:v>
                </c:pt>
                <c:pt idx="1426">
                  <c:v>2.48</c:v>
                </c:pt>
                <c:pt idx="1427">
                  <c:v>2.4699999999999998</c:v>
                </c:pt>
                <c:pt idx="1428">
                  <c:v>2.36</c:v>
                </c:pt>
                <c:pt idx="1429">
                  <c:v>2.34</c:v>
                </c:pt>
                <c:pt idx="1430">
                  <c:v>2.34</c:v>
                </c:pt>
                <c:pt idx="1431">
                  <c:v>2.42</c:v>
                </c:pt>
                <c:pt idx="1432">
                  <c:v>2.4699999999999998</c:v>
                </c:pt>
                <c:pt idx="1433">
                  <c:v>2.44</c:v>
                </c:pt>
                <c:pt idx="1434">
                  <c:v>2.44</c:v>
                </c:pt>
                <c:pt idx="1435">
                  <c:v>2.4699999999999998</c:v>
                </c:pt>
                <c:pt idx="1436">
                  <c:v>2.4899999999999998</c:v>
                </c:pt>
                <c:pt idx="1437">
                  <c:v>2.4899999999999998</c:v>
                </c:pt>
                <c:pt idx="1438">
                  <c:v>2.5099999999999998</c:v>
                </c:pt>
                <c:pt idx="1439">
                  <c:v>2.54</c:v>
                </c:pt>
                <c:pt idx="1440">
                  <c:v>2.5</c:v>
                </c:pt>
                <c:pt idx="1441">
                  <c:v>2.4899999999999998</c:v>
                </c:pt>
                <c:pt idx="1442">
                  <c:v>2.4899999999999998</c:v>
                </c:pt>
                <c:pt idx="1443">
                  <c:v>2.5</c:v>
                </c:pt>
                <c:pt idx="1444">
                  <c:v>2.46</c:v>
                </c:pt>
                <c:pt idx="1445">
                  <c:v>2.46</c:v>
                </c:pt>
                <c:pt idx="1446">
                  <c:v>2.4099999999999997</c:v>
                </c:pt>
                <c:pt idx="1447">
                  <c:v>2.34</c:v>
                </c:pt>
                <c:pt idx="1448">
                  <c:v>2.34</c:v>
                </c:pt>
                <c:pt idx="1449">
                  <c:v>2.34</c:v>
                </c:pt>
                <c:pt idx="1450">
                  <c:v>2.25</c:v>
                </c:pt>
                <c:pt idx="1451">
                  <c:v>2.2400000000000002</c:v>
                </c:pt>
                <c:pt idx="1452">
                  <c:v>2.2400000000000002</c:v>
                </c:pt>
                <c:pt idx="1453">
                  <c:v>2.319999999999999</c:v>
                </c:pt>
                <c:pt idx="1454">
                  <c:v>2.29</c:v>
                </c:pt>
                <c:pt idx="1455">
                  <c:v>2.2599999999999998</c:v>
                </c:pt>
                <c:pt idx="1456">
                  <c:v>2.2400000000000002</c:v>
                </c:pt>
                <c:pt idx="1457">
                  <c:v>2.2400000000000002</c:v>
                </c:pt>
                <c:pt idx="1458">
                  <c:v>2.19</c:v>
                </c:pt>
                <c:pt idx="1459">
                  <c:v>2.19</c:v>
                </c:pt>
                <c:pt idx="1460">
                  <c:v>2.16</c:v>
                </c:pt>
                <c:pt idx="1461">
                  <c:v>2.21</c:v>
                </c:pt>
                <c:pt idx="1462">
                  <c:v>2.1800000000000002</c:v>
                </c:pt>
                <c:pt idx="1463">
                  <c:v>2.25</c:v>
                </c:pt>
                <c:pt idx="1464">
                  <c:v>2.25</c:v>
                </c:pt>
                <c:pt idx="1465">
                  <c:v>2.27</c:v>
                </c:pt>
                <c:pt idx="1466">
                  <c:v>2.2200000000000002</c:v>
                </c:pt>
                <c:pt idx="1467">
                  <c:v>2.2200000000000002</c:v>
                </c:pt>
                <c:pt idx="1468">
                  <c:v>2.3099999999999992</c:v>
                </c:pt>
                <c:pt idx="1469">
                  <c:v>2.3099999999999992</c:v>
                </c:pt>
                <c:pt idx="1470">
                  <c:v>2.34</c:v>
                </c:pt>
                <c:pt idx="1471">
                  <c:v>2.34</c:v>
                </c:pt>
                <c:pt idx="1472">
                  <c:v>2.34</c:v>
                </c:pt>
                <c:pt idx="1473">
                  <c:v>2.34</c:v>
                </c:pt>
                <c:pt idx="1474">
                  <c:v>2.3299999999999992</c:v>
                </c:pt>
                <c:pt idx="1475">
                  <c:v>2.2999999999999998</c:v>
                </c:pt>
                <c:pt idx="1476">
                  <c:v>2.34</c:v>
                </c:pt>
                <c:pt idx="1477">
                  <c:v>2.34</c:v>
                </c:pt>
                <c:pt idx="1478">
                  <c:v>2.34</c:v>
                </c:pt>
                <c:pt idx="1479">
                  <c:v>2.34</c:v>
                </c:pt>
                <c:pt idx="1480">
                  <c:v>2.42</c:v>
                </c:pt>
                <c:pt idx="1481">
                  <c:v>2.42</c:v>
                </c:pt>
                <c:pt idx="1482">
                  <c:v>2.46</c:v>
                </c:pt>
                <c:pt idx="1483">
                  <c:v>2.46</c:v>
                </c:pt>
                <c:pt idx="1484">
                  <c:v>2.46</c:v>
                </c:pt>
                <c:pt idx="1485">
                  <c:v>2.46</c:v>
                </c:pt>
                <c:pt idx="1486">
                  <c:v>2.3499999999999992</c:v>
                </c:pt>
                <c:pt idx="1487">
                  <c:v>2.3499999999999992</c:v>
                </c:pt>
                <c:pt idx="1488">
                  <c:v>2.3499999999999992</c:v>
                </c:pt>
                <c:pt idx="1489">
                  <c:v>2.3499999999999992</c:v>
                </c:pt>
                <c:pt idx="1490">
                  <c:v>2.3899999999999997</c:v>
                </c:pt>
                <c:pt idx="1491">
                  <c:v>2.4099999999999997</c:v>
                </c:pt>
                <c:pt idx="1492">
                  <c:v>2.3899999999999997</c:v>
                </c:pt>
                <c:pt idx="1493">
                  <c:v>2.4499999999999997</c:v>
                </c:pt>
                <c:pt idx="1494">
                  <c:v>2.4299999999999997</c:v>
                </c:pt>
                <c:pt idx="1495">
                  <c:v>2.4299999999999997</c:v>
                </c:pt>
                <c:pt idx="1496">
                  <c:v>2.4299999999999997</c:v>
                </c:pt>
                <c:pt idx="1497">
                  <c:v>2.38</c:v>
                </c:pt>
                <c:pt idx="1498">
                  <c:v>2.38</c:v>
                </c:pt>
                <c:pt idx="1499">
                  <c:v>2.38</c:v>
                </c:pt>
                <c:pt idx="1500">
                  <c:v>2.4299999999999997</c:v>
                </c:pt>
                <c:pt idx="1501">
                  <c:v>2.3899999999999997</c:v>
                </c:pt>
                <c:pt idx="1502">
                  <c:v>2.3899999999999997</c:v>
                </c:pt>
                <c:pt idx="1503">
                  <c:v>2.44</c:v>
                </c:pt>
                <c:pt idx="1504">
                  <c:v>2.44</c:v>
                </c:pt>
                <c:pt idx="1505">
                  <c:v>2.4699999999999998</c:v>
                </c:pt>
                <c:pt idx="1506">
                  <c:v>2.54</c:v>
                </c:pt>
                <c:pt idx="1507">
                  <c:v>2.54</c:v>
                </c:pt>
                <c:pt idx="1508">
                  <c:v>2.54</c:v>
                </c:pt>
                <c:pt idx="1509">
                  <c:v>2.62</c:v>
                </c:pt>
                <c:pt idx="1510">
                  <c:v>2.62</c:v>
                </c:pt>
                <c:pt idx="1511">
                  <c:v>2.77</c:v>
                </c:pt>
                <c:pt idx="1512">
                  <c:v>2.79</c:v>
                </c:pt>
                <c:pt idx="1513">
                  <c:v>2.88</c:v>
                </c:pt>
                <c:pt idx="1514">
                  <c:v>2.88</c:v>
                </c:pt>
                <c:pt idx="1515">
                  <c:v>2.88</c:v>
                </c:pt>
                <c:pt idx="1516">
                  <c:v>2.88</c:v>
                </c:pt>
                <c:pt idx="1517">
                  <c:v>2.88</c:v>
                </c:pt>
                <c:pt idx="1518">
                  <c:v>2.88</c:v>
                </c:pt>
                <c:pt idx="1519">
                  <c:v>2.88</c:v>
                </c:pt>
                <c:pt idx="1520">
                  <c:v>2.88</c:v>
                </c:pt>
                <c:pt idx="1521">
                  <c:v>2.88</c:v>
                </c:pt>
                <c:pt idx="1522">
                  <c:v>2.88</c:v>
                </c:pt>
                <c:pt idx="1523">
                  <c:v>2.8299999999999992</c:v>
                </c:pt>
                <c:pt idx="1524">
                  <c:v>2.79</c:v>
                </c:pt>
                <c:pt idx="1525">
                  <c:v>2.75</c:v>
                </c:pt>
                <c:pt idx="1526">
                  <c:v>2.74</c:v>
                </c:pt>
                <c:pt idx="1527">
                  <c:v>2.74</c:v>
                </c:pt>
                <c:pt idx="1528">
                  <c:v>2.7800000000000002</c:v>
                </c:pt>
                <c:pt idx="1529">
                  <c:v>2.8499999999999992</c:v>
                </c:pt>
                <c:pt idx="1530">
                  <c:v>2.8099999999999992</c:v>
                </c:pt>
                <c:pt idx="1531">
                  <c:v>2.79</c:v>
                </c:pt>
                <c:pt idx="1532">
                  <c:v>2.79</c:v>
                </c:pt>
                <c:pt idx="1533">
                  <c:v>2.79</c:v>
                </c:pt>
                <c:pt idx="1534">
                  <c:v>2.7800000000000002</c:v>
                </c:pt>
                <c:pt idx="1535">
                  <c:v>2.7800000000000002</c:v>
                </c:pt>
                <c:pt idx="1536">
                  <c:v>2.86</c:v>
                </c:pt>
                <c:pt idx="1537">
                  <c:v>2.8299999999999992</c:v>
                </c:pt>
                <c:pt idx="1538">
                  <c:v>2.77</c:v>
                </c:pt>
                <c:pt idx="1539">
                  <c:v>2.82</c:v>
                </c:pt>
                <c:pt idx="1540">
                  <c:v>2.8</c:v>
                </c:pt>
                <c:pt idx="1541">
                  <c:v>2.86</c:v>
                </c:pt>
                <c:pt idx="1542">
                  <c:v>2.8699999999999997</c:v>
                </c:pt>
                <c:pt idx="1543">
                  <c:v>2.8699999999999997</c:v>
                </c:pt>
                <c:pt idx="1544">
                  <c:v>2.8699999999999997</c:v>
                </c:pt>
                <c:pt idx="1545">
                  <c:v>2.8699999999999997</c:v>
                </c:pt>
                <c:pt idx="1546">
                  <c:v>2.86</c:v>
                </c:pt>
                <c:pt idx="1547">
                  <c:v>2.84</c:v>
                </c:pt>
                <c:pt idx="1548">
                  <c:v>2.82</c:v>
                </c:pt>
                <c:pt idx="1549">
                  <c:v>2.8699999999999997</c:v>
                </c:pt>
                <c:pt idx="1550">
                  <c:v>2.86</c:v>
                </c:pt>
                <c:pt idx="1551">
                  <c:v>2.8499999999999992</c:v>
                </c:pt>
                <c:pt idx="1552">
                  <c:v>2.9099999999999997</c:v>
                </c:pt>
                <c:pt idx="1553">
                  <c:v>2.88</c:v>
                </c:pt>
                <c:pt idx="1554">
                  <c:v>2.84</c:v>
                </c:pt>
                <c:pt idx="1555">
                  <c:v>2.92</c:v>
                </c:pt>
                <c:pt idx="1556">
                  <c:v>2.96</c:v>
                </c:pt>
                <c:pt idx="1557">
                  <c:v>2.96</c:v>
                </c:pt>
                <c:pt idx="1558">
                  <c:v>2.9899999999999998</c:v>
                </c:pt>
                <c:pt idx="1559">
                  <c:v>2.9499999999999997</c:v>
                </c:pt>
                <c:pt idx="1560">
                  <c:v>2.9</c:v>
                </c:pt>
                <c:pt idx="1561">
                  <c:v>2.9499999999999997</c:v>
                </c:pt>
                <c:pt idx="1562">
                  <c:v>2.9899999999999998</c:v>
                </c:pt>
                <c:pt idx="1563">
                  <c:v>2.98</c:v>
                </c:pt>
                <c:pt idx="1564">
                  <c:v>2.9699999999999998</c:v>
                </c:pt>
                <c:pt idx="1565">
                  <c:v>3.01</c:v>
                </c:pt>
                <c:pt idx="1566">
                  <c:v>3.01</c:v>
                </c:pt>
                <c:pt idx="1567">
                  <c:v>3.1</c:v>
                </c:pt>
                <c:pt idx="1568">
                  <c:v>3.15</c:v>
                </c:pt>
                <c:pt idx="1569">
                  <c:v>3.2</c:v>
                </c:pt>
                <c:pt idx="1570">
                  <c:v>3.06</c:v>
                </c:pt>
                <c:pt idx="1571">
                  <c:v>3</c:v>
                </c:pt>
                <c:pt idx="1572">
                  <c:v>3</c:v>
                </c:pt>
                <c:pt idx="1573">
                  <c:v>2.9099999999999997</c:v>
                </c:pt>
                <c:pt idx="1574">
                  <c:v>2.9299999999999997</c:v>
                </c:pt>
                <c:pt idx="1575">
                  <c:v>2.9899999999999998</c:v>
                </c:pt>
                <c:pt idx="1576">
                  <c:v>3.04</c:v>
                </c:pt>
                <c:pt idx="1577">
                  <c:v>3.04</c:v>
                </c:pt>
                <c:pt idx="1578">
                  <c:v>3.01</c:v>
                </c:pt>
                <c:pt idx="1579">
                  <c:v>2.9699999999999998</c:v>
                </c:pt>
                <c:pt idx="1580">
                  <c:v>2.9299999999999997</c:v>
                </c:pt>
                <c:pt idx="1581">
                  <c:v>3</c:v>
                </c:pt>
                <c:pt idx="1582">
                  <c:v>2.9699999999999998</c:v>
                </c:pt>
                <c:pt idx="1583">
                  <c:v>2.9699999999999998</c:v>
                </c:pt>
                <c:pt idx="1584">
                  <c:v>3</c:v>
                </c:pt>
                <c:pt idx="1585">
                  <c:v>3.01</c:v>
                </c:pt>
                <c:pt idx="1586">
                  <c:v>2.9699999999999998</c:v>
                </c:pt>
                <c:pt idx="1587">
                  <c:v>2.9299999999999997</c:v>
                </c:pt>
                <c:pt idx="1588">
                  <c:v>3.04</c:v>
                </c:pt>
                <c:pt idx="1589">
                  <c:v>3.02</c:v>
                </c:pt>
                <c:pt idx="1590">
                  <c:v>3.09</c:v>
                </c:pt>
                <c:pt idx="1591">
                  <c:v>3.08</c:v>
                </c:pt>
                <c:pt idx="1592">
                  <c:v>3.07</c:v>
                </c:pt>
                <c:pt idx="1593">
                  <c:v>3.07</c:v>
                </c:pt>
                <c:pt idx="1594">
                  <c:v>3.14</c:v>
                </c:pt>
                <c:pt idx="1595">
                  <c:v>3.17</c:v>
                </c:pt>
                <c:pt idx="1596">
                  <c:v>3.22</c:v>
                </c:pt>
                <c:pt idx="1597">
                  <c:v>3.21</c:v>
                </c:pt>
                <c:pt idx="1598">
                  <c:v>3.2600000000000002</c:v>
                </c:pt>
                <c:pt idx="1599">
                  <c:v>3.32</c:v>
                </c:pt>
                <c:pt idx="1600">
                  <c:v>3.32</c:v>
                </c:pt>
                <c:pt idx="1601">
                  <c:v>3.32</c:v>
                </c:pt>
                <c:pt idx="1602">
                  <c:v>3.19</c:v>
                </c:pt>
                <c:pt idx="1603">
                  <c:v>3.21</c:v>
                </c:pt>
                <c:pt idx="1604">
                  <c:v>3.17</c:v>
                </c:pt>
                <c:pt idx="1605">
                  <c:v>3.17</c:v>
                </c:pt>
                <c:pt idx="1606">
                  <c:v>3.17</c:v>
                </c:pt>
                <c:pt idx="1607">
                  <c:v>3.27</c:v>
                </c:pt>
                <c:pt idx="1608">
                  <c:v>3.2800000000000002</c:v>
                </c:pt>
                <c:pt idx="1609">
                  <c:v>3.19</c:v>
                </c:pt>
                <c:pt idx="1610">
                  <c:v>3.13</c:v>
                </c:pt>
                <c:pt idx="1611">
                  <c:v>3.13</c:v>
                </c:pt>
                <c:pt idx="1612">
                  <c:v>3.11</c:v>
                </c:pt>
                <c:pt idx="1613">
                  <c:v>3.08</c:v>
                </c:pt>
                <c:pt idx="1614">
                  <c:v>3.01</c:v>
                </c:pt>
                <c:pt idx="1615">
                  <c:v>3.03</c:v>
                </c:pt>
                <c:pt idx="1616">
                  <c:v>2.98</c:v>
                </c:pt>
                <c:pt idx="1617">
                  <c:v>2.9299999999999997</c:v>
                </c:pt>
                <c:pt idx="1618">
                  <c:v>2.94</c:v>
                </c:pt>
                <c:pt idx="1619">
                  <c:v>2.9699999999999998</c:v>
                </c:pt>
                <c:pt idx="1620">
                  <c:v>2.9299999999999997</c:v>
                </c:pt>
                <c:pt idx="1621">
                  <c:v>2.8899999999999997</c:v>
                </c:pt>
                <c:pt idx="1622">
                  <c:v>2.9099999999999997</c:v>
                </c:pt>
                <c:pt idx="1623">
                  <c:v>2.94</c:v>
                </c:pt>
                <c:pt idx="1624">
                  <c:v>2.94</c:v>
                </c:pt>
                <c:pt idx="1625">
                  <c:v>2.9</c:v>
                </c:pt>
                <c:pt idx="1626">
                  <c:v>2.9</c:v>
                </c:pt>
                <c:pt idx="1627">
                  <c:v>2.9099999999999997</c:v>
                </c:pt>
                <c:pt idx="1628">
                  <c:v>2.8899999999999997</c:v>
                </c:pt>
                <c:pt idx="1629">
                  <c:v>2.86</c:v>
                </c:pt>
                <c:pt idx="1630">
                  <c:v>2.92</c:v>
                </c:pt>
                <c:pt idx="1631">
                  <c:v>2.92</c:v>
                </c:pt>
                <c:pt idx="1632">
                  <c:v>2.92</c:v>
                </c:pt>
                <c:pt idx="1633">
                  <c:v>2.9499999999999997</c:v>
                </c:pt>
                <c:pt idx="1634">
                  <c:v>2.9499999999999997</c:v>
                </c:pt>
                <c:pt idx="1635">
                  <c:v>2.9699999999999998</c:v>
                </c:pt>
                <c:pt idx="1636">
                  <c:v>2.9899999999999998</c:v>
                </c:pt>
                <c:pt idx="1637">
                  <c:v>2.9899999999999998</c:v>
                </c:pt>
                <c:pt idx="1638">
                  <c:v>2.98</c:v>
                </c:pt>
                <c:pt idx="1639">
                  <c:v>2.9499999999999997</c:v>
                </c:pt>
                <c:pt idx="1640">
                  <c:v>2.92</c:v>
                </c:pt>
                <c:pt idx="1641">
                  <c:v>2.79</c:v>
                </c:pt>
                <c:pt idx="1642">
                  <c:v>2.8</c:v>
                </c:pt>
                <c:pt idx="1643">
                  <c:v>2.8</c:v>
                </c:pt>
                <c:pt idx="1644">
                  <c:v>2.79</c:v>
                </c:pt>
                <c:pt idx="1645">
                  <c:v>2.8099999999999992</c:v>
                </c:pt>
                <c:pt idx="1646">
                  <c:v>2.8299999999999992</c:v>
                </c:pt>
                <c:pt idx="1647">
                  <c:v>2.8899999999999997</c:v>
                </c:pt>
                <c:pt idx="1648">
                  <c:v>2.8899999999999997</c:v>
                </c:pt>
                <c:pt idx="1649">
                  <c:v>2.92</c:v>
                </c:pt>
                <c:pt idx="1650">
                  <c:v>2.9499999999999997</c:v>
                </c:pt>
                <c:pt idx="1651">
                  <c:v>3.01</c:v>
                </c:pt>
                <c:pt idx="1652">
                  <c:v>3.01</c:v>
                </c:pt>
                <c:pt idx="1653">
                  <c:v>3.02</c:v>
                </c:pt>
                <c:pt idx="1654">
                  <c:v>2.96</c:v>
                </c:pt>
                <c:pt idx="1655">
                  <c:v>2.92</c:v>
                </c:pt>
                <c:pt idx="1656">
                  <c:v>2.9099999999999997</c:v>
                </c:pt>
                <c:pt idx="1657">
                  <c:v>2.9699999999999998</c:v>
                </c:pt>
                <c:pt idx="1658">
                  <c:v>2.92</c:v>
                </c:pt>
                <c:pt idx="1659">
                  <c:v>2.88</c:v>
                </c:pt>
                <c:pt idx="1660">
                  <c:v>2.82</c:v>
                </c:pt>
                <c:pt idx="1661">
                  <c:v>2.7800000000000002</c:v>
                </c:pt>
                <c:pt idx="1662">
                  <c:v>2.7800000000000002</c:v>
                </c:pt>
                <c:pt idx="1663">
                  <c:v>2.77</c:v>
                </c:pt>
                <c:pt idx="1664">
                  <c:v>2.7800000000000002</c:v>
                </c:pt>
                <c:pt idx="1665">
                  <c:v>2.79</c:v>
                </c:pt>
                <c:pt idx="1666">
                  <c:v>2.79</c:v>
                </c:pt>
                <c:pt idx="1667">
                  <c:v>2.7600000000000002</c:v>
                </c:pt>
                <c:pt idx="1668">
                  <c:v>2.74</c:v>
                </c:pt>
                <c:pt idx="1669">
                  <c:v>2.74</c:v>
                </c:pt>
                <c:pt idx="1670">
                  <c:v>2.75</c:v>
                </c:pt>
                <c:pt idx="1671">
                  <c:v>2.7600000000000002</c:v>
                </c:pt>
                <c:pt idx="1672">
                  <c:v>2.74</c:v>
                </c:pt>
                <c:pt idx="1673">
                  <c:v>2.68</c:v>
                </c:pt>
                <c:pt idx="1674">
                  <c:v>2.7</c:v>
                </c:pt>
                <c:pt idx="1675">
                  <c:v>2.71</c:v>
                </c:pt>
                <c:pt idx="1676">
                  <c:v>2.71</c:v>
                </c:pt>
                <c:pt idx="1677">
                  <c:v>2.72</c:v>
                </c:pt>
                <c:pt idx="1678">
                  <c:v>2.7600000000000002</c:v>
                </c:pt>
                <c:pt idx="1679">
                  <c:v>2.75</c:v>
                </c:pt>
                <c:pt idx="1680">
                  <c:v>2.8099999999999992</c:v>
                </c:pt>
                <c:pt idx="1681">
                  <c:v>2.86</c:v>
                </c:pt>
                <c:pt idx="1682">
                  <c:v>2.9499999999999997</c:v>
                </c:pt>
                <c:pt idx="1683">
                  <c:v>2.98</c:v>
                </c:pt>
                <c:pt idx="1684">
                  <c:v>2.9899999999999998</c:v>
                </c:pt>
                <c:pt idx="1685">
                  <c:v>2.9899999999999998</c:v>
                </c:pt>
                <c:pt idx="1686">
                  <c:v>3.02</c:v>
                </c:pt>
                <c:pt idx="1687">
                  <c:v>3.02</c:v>
                </c:pt>
                <c:pt idx="1688">
                  <c:v>3.04</c:v>
                </c:pt>
                <c:pt idx="1689">
                  <c:v>3.04</c:v>
                </c:pt>
                <c:pt idx="1690">
                  <c:v>3.1</c:v>
                </c:pt>
                <c:pt idx="1691">
                  <c:v>3.12</c:v>
                </c:pt>
                <c:pt idx="1692">
                  <c:v>3.14</c:v>
                </c:pt>
                <c:pt idx="1693">
                  <c:v>3.16</c:v>
                </c:pt>
                <c:pt idx="1694">
                  <c:v>3.14</c:v>
                </c:pt>
                <c:pt idx="1695">
                  <c:v>3.12</c:v>
                </c:pt>
                <c:pt idx="1696">
                  <c:v>3.07</c:v>
                </c:pt>
                <c:pt idx="1697">
                  <c:v>3.08</c:v>
                </c:pt>
                <c:pt idx="1698">
                  <c:v>3.05</c:v>
                </c:pt>
                <c:pt idx="1699">
                  <c:v>2.9099999999999997</c:v>
                </c:pt>
                <c:pt idx="1700">
                  <c:v>2.94</c:v>
                </c:pt>
                <c:pt idx="1701">
                  <c:v>2.9299999999999997</c:v>
                </c:pt>
                <c:pt idx="1702">
                  <c:v>2.8899999999999997</c:v>
                </c:pt>
                <c:pt idx="1703">
                  <c:v>2.86</c:v>
                </c:pt>
                <c:pt idx="1704">
                  <c:v>2.86</c:v>
                </c:pt>
                <c:pt idx="1705">
                  <c:v>2.8699999999999997</c:v>
                </c:pt>
                <c:pt idx="1706">
                  <c:v>2.8499999999999992</c:v>
                </c:pt>
                <c:pt idx="1707">
                  <c:v>2.79</c:v>
                </c:pt>
                <c:pt idx="1708">
                  <c:v>2.65</c:v>
                </c:pt>
                <c:pt idx="1709">
                  <c:v>2.57</c:v>
                </c:pt>
                <c:pt idx="1710">
                  <c:v>2.62</c:v>
                </c:pt>
                <c:pt idx="1711">
                  <c:v>2.63</c:v>
                </c:pt>
                <c:pt idx="1712">
                  <c:v>2.58</c:v>
                </c:pt>
                <c:pt idx="1713">
                  <c:v>2.56</c:v>
                </c:pt>
                <c:pt idx="1714">
                  <c:v>2.5499999999999998</c:v>
                </c:pt>
                <c:pt idx="1715">
                  <c:v>2.5099999999999998</c:v>
                </c:pt>
                <c:pt idx="1716">
                  <c:v>2.5299999999999998</c:v>
                </c:pt>
                <c:pt idx="1717">
                  <c:v>2.52</c:v>
                </c:pt>
                <c:pt idx="1718">
                  <c:v>2.58</c:v>
                </c:pt>
                <c:pt idx="1719">
                  <c:v>2.4899999999999998</c:v>
                </c:pt>
                <c:pt idx="1720">
                  <c:v>2.5099999999999998</c:v>
                </c:pt>
                <c:pt idx="1721">
                  <c:v>2.46</c:v>
                </c:pt>
                <c:pt idx="1722">
                  <c:v>2.5299999999999998</c:v>
                </c:pt>
                <c:pt idx="1723">
                  <c:v>2.6</c:v>
                </c:pt>
                <c:pt idx="1724">
                  <c:v>2.62</c:v>
                </c:pt>
                <c:pt idx="1725">
                  <c:v>2.58</c:v>
                </c:pt>
                <c:pt idx="1726">
                  <c:v>2.57</c:v>
                </c:pt>
                <c:pt idx="1727">
                  <c:v>2.61</c:v>
                </c:pt>
                <c:pt idx="1728">
                  <c:v>2.58</c:v>
                </c:pt>
                <c:pt idx="1729">
                  <c:v>2.7</c:v>
                </c:pt>
                <c:pt idx="1730">
                  <c:v>2.74</c:v>
                </c:pt>
                <c:pt idx="1731">
                  <c:v>2.6</c:v>
                </c:pt>
                <c:pt idx="1732">
                  <c:v>2.57</c:v>
                </c:pt>
                <c:pt idx="1733">
                  <c:v>2.58</c:v>
                </c:pt>
                <c:pt idx="1734">
                  <c:v>2.58</c:v>
                </c:pt>
                <c:pt idx="1735">
                  <c:v>2.52</c:v>
                </c:pt>
                <c:pt idx="1736">
                  <c:v>2.4899999999999998</c:v>
                </c:pt>
                <c:pt idx="1737">
                  <c:v>2.48</c:v>
                </c:pt>
                <c:pt idx="1738">
                  <c:v>2.5099999999999998</c:v>
                </c:pt>
                <c:pt idx="1739">
                  <c:v>2.54</c:v>
                </c:pt>
                <c:pt idx="1740">
                  <c:v>2.63</c:v>
                </c:pt>
                <c:pt idx="1741">
                  <c:v>2.59</c:v>
                </c:pt>
                <c:pt idx="1742">
                  <c:v>2.6</c:v>
                </c:pt>
                <c:pt idx="1743">
                  <c:v>2.6</c:v>
                </c:pt>
                <c:pt idx="1744">
                  <c:v>2.62</c:v>
                </c:pt>
                <c:pt idx="1745">
                  <c:v>2.6</c:v>
                </c:pt>
                <c:pt idx="1746">
                  <c:v>2.67</c:v>
                </c:pt>
                <c:pt idx="1747">
                  <c:v>2.64</c:v>
                </c:pt>
                <c:pt idx="1748">
                  <c:v>2.63</c:v>
                </c:pt>
                <c:pt idx="1749">
                  <c:v>2.66</c:v>
                </c:pt>
                <c:pt idx="1750">
                  <c:v>2.65</c:v>
                </c:pt>
                <c:pt idx="1751">
                  <c:v>2.65</c:v>
                </c:pt>
                <c:pt idx="1752">
                  <c:v>2.63</c:v>
                </c:pt>
                <c:pt idx="1753">
                  <c:v>2.63</c:v>
                </c:pt>
                <c:pt idx="1754">
                  <c:v>2.63</c:v>
                </c:pt>
                <c:pt idx="1755">
                  <c:v>2.56</c:v>
                </c:pt>
                <c:pt idx="1756">
                  <c:v>2.58</c:v>
                </c:pt>
                <c:pt idx="1757">
                  <c:v>2.65</c:v>
                </c:pt>
                <c:pt idx="1758">
                  <c:v>2.64</c:v>
                </c:pt>
                <c:pt idx="1759">
                  <c:v>2.59</c:v>
                </c:pt>
                <c:pt idx="1760">
                  <c:v>2.63</c:v>
                </c:pt>
                <c:pt idx="1761">
                  <c:v>2.64</c:v>
                </c:pt>
                <c:pt idx="1762">
                  <c:v>2.58</c:v>
                </c:pt>
                <c:pt idx="1763">
                  <c:v>2.57</c:v>
                </c:pt>
                <c:pt idx="1764">
                  <c:v>2.56</c:v>
                </c:pt>
                <c:pt idx="1765">
                  <c:v>2.4899999999999998</c:v>
                </c:pt>
                <c:pt idx="1766">
                  <c:v>2.5099999999999998</c:v>
                </c:pt>
                <c:pt idx="1767">
                  <c:v>2.4699999999999998</c:v>
                </c:pt>
                <c:pt idx="1768">
                  <c:v>2.46</c:v>
                </c:pt>
                <c:pt idx="1769">
                  <c:v>2.46</c:v>
                </c:pt>
                <c:pt idx="1770">
                  <c:v>2.4899999999999998</c:v>
                </c:pt>
                <c:pt idx="1771">
                  <c:v>2.54</c:v>
                </c:pt>
                <c:pt idx="1772">
                  <c:v>2.54</c:v>
                </c:pt>
                <c:pt idx="1773">
                  <c:v>2.54</c:v>
                </c:pt>
                <c:pt idx="1774">
                  <c:v>2.54</c:v>
                </c:pt>
                <c:pt idx="1775">
                  <c:v>2.6</c:v>
                </c:pt>
                <c:pt idx="1776">
                  <c:v>2.6</c:v>
                </c:pt>
                <c:pt idx="1777">
                  <c:v>2.5299999999999998</c:v>
                </c:pt>
                <c:pt idx="1778">
                  <c:v>2.54</c:v>
                </c:pt>
                <c:pt idx="1779">
                  <c:v>2.5499999999999998</c:v>
                </c:pt>
                <c:pt idx="1780">
                  <c:v>2.58</c:v>
                </c:pt>
                <c:pt idx="1781">
                  <c:v>2.68</c:v>
                </c:pt>
                <c:pt idx="1782">
                  <c:v>2.67</c:v>
                </c:pt>
                <c:pt idx="1783">
                  <c:v>2.59</c:v>
                </c:pt>
                <c:pt idx="1784">
                  <c:v>2.61</c:v>
                </c:pt>
                <c:pt idx="1785">
                  <c:v>2.6</c:v>
                </c:pt>
                <c:pt idx="1786">
                  <c:v>2.62</c:v>
                </c:pt>
                <c:pt idx="1787">
                  <c:v>2.61</c:v>
                </c:pt>
                <c:pt idx="1788">
                  <c:v>2.57</c:v>
                </c:pt>
                <c:pt idx="1789">
                  <c:v>2.57</c:v>
                </c:pt>
                <c:pt idx="1790">
                  <c:v>2.56</c:v>
                </c:pt>
                <c:pt idx="1791">
                  <c:v>2.59</c:v>
                </c:pt>
                <c:pt idx="1792">
                  <c:v>2.56</c:v>
                </c:pt>
                <c:pt idx="1793">
                  <c:v>2.58</c:v>
                </c:pt>
                <c:pt idx="1794">
                  <c:v>2.56</c:v>
                </c:pt>
                <c:pt idx="1795">
                  <c:v>2.5499999999999998</c:v>
                </c:pt>
                <c:pt idx="1796">
                  <c:v>2.57</c:v>
                </c:pt>
                <c:pt idx="1797">
                  <c:v>2.57</c:v>
                </c:pt>
                <c:pt idx="1798">
                  <c:v>2.6</c:v>
                </c:pt>
                <c:pt idx="1799">
                  <c:v>2.62</c:v>
                </c:pt>
                <c:pt idx="1800">
                  <c:v>2.59</c:v>
                </c:pt>
                <c:pt idx="1801">
                  <c:v>2.54</c:v>
                </c:pt>
                <c:pt idx="1802">
                  <c:v>2.5499999999999998</c:v>
                </c:pt>
                <c:pt idx="1803">
                  <c:v>2.5299999999999998</c:v>
                </c:pt>
                <c:pt idx="1804">
                  <c:v>2.44</c:v>
                </c:pt>
                <c:pt idx="1805">
                  <c:v>2.4</c:v>
                </c:pt>
                <c:pt idx="1806">
                  <c:v>2.3899999999999997</c:v>
                </c:pt>
                <c:pt idx="1807">
                  <c:v>2.4</c:v>
                </c:pt>
                <c:pt idx="1808">
                  <c:v>2.4</c:v>
                </c:pt>
                <c:pt idx="1809">
                  <c:v>2.4499999999999997</c:v>
                </c:pt>
                <c:pt idx="1810">
                  <c:v>2.3899999999999997</c:v>
                </c:pt>
                <c:pt idx="1811">
                  <c:v>2.3899999999999997</c:v>
                </c:pt>
                <c:pt idx="1812">
                  <c:v>2.4</c:v>
                </c:pt>
                <c:pt idx="1813">
                  <c:v>2.42</c:v>
                </c:pt>
                <c:pt idx="1814">
                  <c:v>2.44</c:v>
                </c:pt>
                <c:pt idx="1815">
                  <c:v>2.38</c:v>
                </c:pt>
                <c:pt idx="1816">
                  <c:v>2.4</c:v>
                </c:pt>
                <c:pt idx="1817">
                  <c:v>2.3899999999999997</c:v>
                </c:pt>
                <c:pt idx="1818">
                  <c:v>2.3899999999999997</c:v>
                </c:pt>
                <c:pt idx="1819">
                  <c:v>2.3099999999999992</c:v>
                </c:pt>
                <c:pt idx="1820">
                  <c:v>2.27</c:v>
                </c:pt>
                <c:pt idx="1821">
                  <c:v>2.2799999999999998</c:v>
                </c:pt>
                <c:pt idx="1822">
                  <c:v>2.2400000000000002</c:v>
                </c:pt>
                <c:pt idx="1823">
                  <c:v>2.2400000000000002</c:v>
                </c:pt>
                <c:pt idx="1824">
                  <c:v>2.2400000000000002</c:v>
                </c:pt>
                <c:pt idx="1825">
                  <c:v>2.2200000000000002</c:v>
                </c:pt>
                <c:pt idx="1826">
                  <c:v>2.25</c:v>
                </c:pt>
                <c:pt idx="1827">
                  <c:v>2.21</c:v>
                </c:pt>
                <c:pt idx="1828">
                  <c:v>2.2200000000000002</c:v>
                </c:pt>
                <c:pt idx="1829">
                  <c:v>2.2200000000000002</c:v>
                </c:pt>
                <c:pt idx="1830">
                  <c:v>2.2400000000000002</c:v>
                </c:pt>
                <c:pt idx="1831">
                  <c:v>2.16</c:v>
                </c:pt>
                <c:pt idx="1832">
                  <c:v>2.1800000000000002</c:v>
                </c:pt>
                <c:pt idx="1833">
                  <c:v>2.1800000000000002</c:v>
                </c:pt>
                <c:pt idx="1834">
                  <c:v>2.25</c:v>
                </c:pt>
                <c:pt idx="1835">
                  <c:v>2.2000000000000002</c:v>
                </c:pt>
                <c:pt idx="1836">
                  <c:v>2.14</c:v>
                </c:pt>
                <c:pt idx="1837">
                  <c:v>2.19</c:v>
                </c:pt>
                <c:pt idx="1838">
                  <c:v>2.2400000000000002</c:v>
                </c:pt>
                <c:pt idx="1839">
                  <c:v>2.2200000000000002</c:v>
                </c:pt>
                <c:pt idx="1840">
                  <c:v>2.2200000000000002</c:v>
                </c:pt>
                <c:pt idx="1841">
                  <c:v>2.19</c:v>
                </c:pt>
                <c:pt idx="1842">
                  <c:v>2.19</c:v>
                </c:pt>
                <c:pt idx="1843">
                  <c:v>2.15</c:v>
                </c:pt>
                <c:pt idx="1844">
                  <c:v>2.14</c:v>
                </c:pt>
                <c:pt idx="1845">
                  <c:v>2.19</c:v>
                </c:pt>
                <c:pt idx="1846">
                  <c:v>2.2000000000000002</c:v>
                </c:pt>
                <c:pt idx="1847">
                  <c:v>2.17</c:v>
                </c:pt>
                <c:pt idx="1848">
                  <c:v>2.14</c:v>
                </c:pt>
                <c:pt idx="1849">
                  <c:v>2.12</c:v>
                </c:pt>
                <c:pt idx="1850">
                  <c:v>2.11</c:v>
                </c:pt>
                <c:pt idx="1851">
                  <c:v>2.13</c:v>
                </c:pt>
                <c:pt idx="1852">
                  <c:v>2.15</c:v>
                </c:pt>
                <c:pt idx="1853">
                  <c:v>2.15</c:v>
                </c:pt>
                <c:pt idx="1854">
                  <c:v>2.1800000000000002</c:v>
                </c:pt>
                <c:pt idx="1855">
                  <c:v>2.12</c:v>
                </c:pt>
                <c:pt idx="1856">
                  <c:v>2.11</c:v>
                </c:pt>
                <c:pt idx="1857">
                  <c:v>2.11</c:v>
                </c:pt>
                <c:pt idx="1858">
                  <c:v>2.13</c:v>
                </c:pt>
                <c:pt idx="1859">
                  <c:v>2.1800000000000002</c:v>
                </c:pt>
                <c:pt idx="1860">
                  <c:v>2.1800000000000002</c:v>
                </c:pt>
                <c:pt idx="1861">
                  <c:v>2.1</c:v>
                </c:pt>
                <c:pt idx="1862">
                  <c:v>2.1</c:v>
                </c:pt>
                <c:pt idx="1863">
                  <c:v>2.08</c:v>
                </c:pt>
                <c:pt idx="1864">
                  <c:v>2.09</c:v>
                </c:pt>
                <c:pt idx="1865">
                  <c:v>2.08</c:v>
                </c:pt>
                <c:pt idx="1866">
                  <c:v>2.12</c:v>
                </c:pt>
                <c:pt idx="1867">
                  <c:v>2.11</c:v>
                </c:pt>
                <c:pt idx="1868">
                  <c:v>2.1</c:v>
                </c:pt>
                <c:pt idx="1869">
                  <c:v>2.11</c:v>
                </c:pt>
                <c:pt idx="1870">
                  <c:v>2.11</c:v>
                </c:pt>
                <c:pt idx="1871">
                  <c:v>2.13</c:v>
                </c:pt>
                <c:pt idx="1872">
                  <c:v>2.13</c:v>
                </c:pt>
                <c:pt idx="1873">
                  <c:v>2.09</c:v>
                </c:pt>
                <c:pt idx="1874">
                  <c:v>2.08</c:v>
                </c:pt>
                <c:pt idx="1875">
                  <c:v>2.0099999999999998</c:v>
                </c:pt>
                <c:pt idx="1876">
                  <c:v>2</c:v>
                </c:pt>
                <c:pt idx="1877">
                  <c:v>1.9900000000000004</c:v>
                </c:pt>
                <c:pt idx="1878">
                  <c:v>1.9900000000000004</c:v>
                </c:pt>
                <c:pt idx="1879">
                  <c:v>1.9900000000000004</c:v>
                </c:pt>
                <c:pt idx="1880">
                  <c:v>1.9900000000000004</c:v>
                </c:pt>
                <c:pt idx="1881">
                  <c:v>1.9400000000000004</c:v>
                </c:pt>
                <c:pt idx="1882">
                  <c:v>1.8800000000000001</c:v>
                </c:pt>
                <c:pt idx="1883">
                  <c:v>1.87</c:v>
                </c:pt>
                <c:pt idx="1884">
                  <c:v>1.85</c:v>
                </c:pt>
                <c:pt idx="1885">
                  <c:v>1.83</c:v>
                </c:pt>
                <c:pt idx="1886">
                  <c:v>1.85</c:v>
                </c:pt>
                <c:pt idx="1887">
                  <c:v>1.83</c:v>
                </c:pt>
                <c:pt idx="1888">
                  <c:v>1.82</c:v>
                </c:pt>
                <c:pt idx="1889">
                  <c:v>1.82</c:v>
                </c:pt>
                <c:pt idx="1890">
                  <c:v>1.81</c:v>
                </c:pt>
                <c:pt idx="1891">
                  <c:v>1.79</c:v>
                </c:pt>
                <c:pt idx="1892">
                  <c:v>1.79</c:v>
                </c:pt>
                <c:pt idx="1893">
                  <c:v>1.78</c:v>
                </c:pt>
                <c:pt idx="1894">
                  <c:v>1.86</c:v>
                </c:pt>
                <c:pt idx="1895">
                  <c:v>1.79</c:v>
                </c:pt>
                <c:pt idx="1896">
                  <c:v>1.85</c:v>
                </c:pt>
                <c:pt idx="1897">
                  <c:v>1.83</c:v>
                </c:pt>
                <c:pt idx="1898">
                  <c:v>1.86</c:v>
                </c:pt>
                <c:pt idx="1899">
                  <c:v>1.9200000000000004</c:v>
                </c:pt>
                <c:pt idx="1900">
                  <c:v>1.9200000000000004</c:v>
                </c:pt>
                <c:pt idx="1901">
                  <c:v>1.85</c:v>
                </c:pt>
                <c:pt idx="1902">
                  <c:v>1.9400000000000004</c:v>
                </c:pt>
                <c:pt idx="1903">
                  <c:v>1.9800000000000004</c:v>
                </c:pt>
                <c:pt idx="1904">
                  <c:v>2.04</c:v>
                </c:pt>
                <c:pt idx="1905">
                  <c:v>2.04</c:v>
                </c:pt>
                <c:pt idx="1906">
                  <c:v>2.0299999999999998</c:v>
                </c:pt>
                <c:pt idx="1907">
                  <c:v>2</c:v>
                </c:pt>
                <c:pt idx="1908">
                  <c:v>2.0499999999999998</c:v>
                </c:pt>
                <c:pt idx="1909">
                  <c:v>2.0699999999999998</c:v>
                </c:pt>
                <c:pt idx="1910">
                  <c:v>2.0699999999999998</c:v>
                </c:pt>
                <c:pt idx="1911">
                  <c:v>2.0499999999999998</c:v>
                </c:pt>
                <c:pt idx="1912">
                  <c:v>2.08</c:v>
                </c:pt>
                <c:pt idx="1913">
                  <c:v>2.06</c:v>
                </c:pt>
                <c:pt idx="1914">
                  <c:v>2.04</c:v>
                </c:pt>
                <c:pt idx="1915">
                  <c:v>2.0499999999999998</c:v>
                </c:pt>
                <c:pt idx="1916">
                  <c:v>2.12</c:v>
                </c:pt>
                <c:pt idx="1917">
                  <c:v>2.1</c:v>
                </c:pt>
                <c:pt idx="1918">
                  <c:v>2.08</c:v>
                </c:pt>
                <c:pt idx="1919">
                  <c:v>1.9900000000000004</c:v>
                </c:pt>
                <c:pt idx="1920">
                  <c:v>1.9900000000000004</c:v>
                </c:pt>
                <c:pt idx="1921">
                  <c:v>1.9700000000000004</c:v>
                </c:pt>
                <c:pt idx="1922">
                  <c:v>1.9700000000000004</c:v>
                </c:pt>
                <c:pt idx="1923">
                  <c:v>2</c:v>
                </c:pt>
                <c:pt idx="1924">
                  <c:v>1.9800000000000004</c:v>
                </c:pt>
                <c:pt idx="1925">
                  <c:v>1.9800000000000004</c:v>
                </c:pt>
                <c:pt idx="1926">
                  <c:v>1.9500000000000004</c:v>
                </c:pt>
                <c:pt idx="1927">
                  <c:v>1.9300000000000004</c:v>
                </c:pt>
                <c:pt idx="1928">
                  <c:v>1.9900000000000004</c:v>
                </c:pt>
                <c:pt idx="1929">
                  <c:v>1.8800000000000001</c:v>
                </c:pt>
                <c:pt idx="1930">
                  <c:v>1.87</c:v>
                </c:pt>
                <c:pt idx="1931">
                  <c:v>1.86</c:v>
                </c:pt>
                <c:pt idx="1932">
                  <c:v>1.85</c:v>
                </c:pt>
                <c:pt idx="1933">
                  <c:v>1.82</c:v>
                </c:pt>
                <c:pt idx="1934">
                  <c:v>1.83</c:v>
                </c:pt>
                <c:pt idx="1935">
                  <c:v>1.8800000000000001</c:v>
                </c:pt>
                <c:pt idx="1936">
                  <c:v>1.87</c:v>
                </c:pt>
                <c:pt idx="1937">
                  <c:v>1.85</c:v>
                </c:pt>
                <c:pt idx="1938">
                  <c:v>1.85</c:v>
                </c:pt>
                <c:pt idx="1939">
                  <c:v>1.86</c:v>
                </c:pt>
                <c:pt idx="1940">
                  <c:v>1.9000000000000001</c:v>
                </c:pt>
                <c:pt idx="1941">
                  <c:v>1.9100000000000001</c:v>
                </c:pt>
                <c:pt idx="1942">
                  <c:v>1.9000000000000001</c:v>
                </c:pt>
                <c:pt idx="1943">
                  <c:v>1.87</c:v>
                </c:pt>
                <c:pt idx="1944">
                  <c:v>1.8800000000000001</c:v>
                </c:pt>
                <c:pt idx="1945">
                  <c:v>1.8800000000000001</c:v>
                </c:pt>
                <c:pt idx="1946">
                  <c:v>1.8800000000000001</c:v>
                </c:pt>
                <c:pt idx="1947">
                  <c:v>1.84</c:v>
                </c:pt>
                <c:pt idx="1948">
                  <c:v>1.8</c:v>
                </c:pt>
                <c:pt idx="1949">
                  <c:v>1.82</c:v>
                </c:pt>
                <c:pt idx="1950">
                  <c:v>1.9300000000000004</c:v>
                </c:pt>
              </c:numCache>
            </c:numRef>
          </c:val>
        </c:ser>
        <c:dLbls/>
        <c:marker val="1"/>
        <c:axId val="57015296"/>
        <c:axId val="71004928"/>
      </c:lineChart>
      <c:dateAx>
        <c:axId val="57015296"/>
        <c:scaling>
          <c:orientation val="minMax"/>
          <c:max val="41162"/>
          <c:min val="39701"/>
        </c:scaling>
        <c:axPos val="b"/>
        <c:numFmt formatCode="[$-C0A]mmm\-yy;@" sourceLinked="0"/>
        <c:tickLblPos val="low"/>
        <c:txPr>
          <a:bodyPr rot="-5400000" vert="horz"/>
          <a:lstStyle/>
          <a:p>
            <a:pPr>
              <a:defRPr/>
            </a:pPr>
            <a:endParaRPr lang="es-CO"/>
          </a:p>
        </c:txPr>
        <c:crossAx val="71004928"/>
        <c:crosses val="autoZero"/>
        <c:auto val="1"/>
        <c:lblOffset val="100"/>
        <c:baseTimeUnit val="days"/>
        <c:majorUnit val="4"/>
        <c:majorTimeUnit val="months"/>
      </c:dateAx>
      <c:valAx>
        <c:axId val="71004928"/>
        <c:scaling>
          <c:orientation val="minMax"/>
          <c:max val="3.5"/>
          <c:min val="1"/>
        </c:scaling>
        <c:axPos val="l"/>
        <c:numFmt formatCode="0.0" sourceLinked="0"/>
        <c:tickLblPos val="nextTo"/>
        <c:crossAx val="57015296"/>
        <c:crosses val="autoZero"/>
        <c:crossBetween val="between"/>
        <c:majorUnit val="0.25"/>
      </c:valAx>
      <c:spPr>
        <a:noFill/>
        <a:ln w="25415">
          <a:noFill/>
        </a:ln>
      </c:spPr>
    </c:plotArea>
    <c:plotVisOnly val="1"/>
    <c:dispBlanksAs val="gap"/>
  </c:chart>
  <c:txPr>
    <a:bodyPr/>
    <a:lstStyle/>
    <a:p>
      <a:pPr>
        <a:defRPr sz="1002">
          <a:latin typeface="+mn-lt"/>
          <a:ea typeface="Tahoma" pitchFamily="34" charset="0"/>
          <a:cs typeface="Tahoma" pitchFamily="34" charset="0"/>
        </a:defRPr>
      </a:pPr>
      <a:endParaRPr lang="es-CO"/>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n-US" dirty="0" err="1"/>
              <a:t>Níquel</a:t>
            </a:r>
            <a:endParaRPr lang="en-US" dirty="0"/>
          </a:p>
          <a:p>
            <a:pPr>
              <a:defRPr/>
            </a:pPr>
            <a:r>
              <a:rPr lang="en-US" dirty="0"/>
              <a:t>(USD miles/</a:t>
            </a:r>
            <a:r>
              <a:rPr lang="en-US" dirty="0" err="1"/>
              <a:t>tonelada</a:t>
            </a:r>
            <a:r>
              <a:rPr lang="en-US" dirty="0"/>
              <a:t>)</a:t>
            </a:r>
          </a:p>
        </c:rich>
      </c:tx>
      <c:layout>
        <c:manualLayout>
          <c:xMode val="edge"/>
          <c:yMode val="edge"/>
          <c:x val="0.33370424836601298"/>
          <c:y val="7.4643874643874782E-4"/>
        </c:manualLayout>
      </c:layout>
    </c:title>
    <c:plotArea>
      <c:layout>
        <c:manualLayout>
          <c:layoutTarget val="inner"/>
          <c:xMode val="edge"/>
          <c:yMode val="edge"/>
          <c:x val="0.10443478027692622"/>
          <c:y val="0.13150142450142538"/>
          <c:w val="0.86930672268907816"/>
          <c:h val="0.66195762108262102"/>
        </c:manualLayout>
      </c:layout>
      <c:lineChart>
        <c:grouping val="standard"/>
        <c:ser>
          <c:idx val="0"/>
          <c:order val="0"/>
          <c:tx>
            <c:strRef>
              <c:f>Hoja1!$B$1</c:f>
              <c:strCache>
                <c:ptCount val="1"/>
                <c:pt idx="0">
                  <c:v>Niquel</c:v>
                </c:pt>
              </c:strCache>
            </c:strRef>
          </c:tx>
          <c:spPr>
            <a:ln>
              <a:solidFill>
                <a:schemeClr val="bg1">
                  <a:lumMod val="50000"/>
                </a:schemeClr>
              </a:solidFill>
            </a:ln>
          </c:spPr>
          <c:marker>
            <c:symbol val="none"/>
          </c:marker>
          <c:cat>
            <c:numRef>
              <c:f>Hoja1!$A$2:$A$1924</c:f>
              <c:numCache>
                <c:formatCode>d\-mmm\-yy</c:formatCode>
                <c:ptCount val="1923"/>
                <c:pt idx="0">
                  <c:v>38372</c:v>
                </c:pt>
                <c:pt idx="1">
                  <c:v>38373</c:v>
                </c:pt>
                <c:pt idx="2">
                  <c:v>38376</c:v>
                </c:pt>
                <c:pt idx="3">
                  <c:v>38377</c:v>
                </c:pt>
                <c:pt idx="4">
                  <c:v>38378</c:v>
                </c:pt>
                <c:pt idx="5">
                  <c:v>38379</c:v>
                </c:pt>
                <c:pt idx="6">
                  <c:v>38380</c:v>
                </c:pt>
                <c:pt idx="7">
                  <c:v>38383</c:v>
                </c:pt>
                <c:pt idx="8">
                  <c:v>38384</c:v>
                </c:pt>
                <c:pt idx="9">
                  <c:v>38385</c:v>
                </c:pt>
                <c:pt idx="10">
                  <c:v>38386</c:v>
                </c:pt>
                <c:pt idx="11">
                  <c:v>38387</c:v>
                </c:pt>
                <c:pt idx="12">
                  <c:v>38390</c:v>
                </c:pt>
                <c:pt idx="13">
                  <c:v>38391</c:v>
                </c:pt>
                <c:pt idx="14">
                  <c:v>38392</c:v>
                </c:pt>
                <c:pt idx="15">
                  <c:v>38393</c:v>
                </c:pt>
                <c:pt idx="16">
                  <c:v>38394</c:v>
                </c:pt>
                <c:pt idx="17">
                  <c:v>38400</c:v>
                </c:pt>
                <c:pt idx="18">
                  <c:v>38401</c:v>
                </c:pt>
                <c:pt idx="19">
                  <c:v>38404</c:v>
                </c:pt>
                <c:pt idx="20">
                  <c:v>38405</c:v>
                </c:pt>
                <c:pt idx="21">
                  <c:v>38406</c:v>
                </c:pt>
                <c:pt idx="22">
                  <c:v>38407</c:v>
                </c:pt>
                <c:pt idx="23">
                  <c:v>38408</c:v>
                </c:pt>
                <c:pt idx="24">
                  <c:v>38411</c:v>
                </c:pt>
                <c:pt idx="25">
                  <c:v>38412</c:v>
                </c:pt>
                <c:pt idx="26">
                  <c:v>38413</c:v>
                </c:pt>
                <c:pt idx="27">
                  <c:v>38414</c:v>
                </c:pt>
                <c:pt idx="28">
                  <c:v>38415</c:v>
                </c:pt>
                <c:pt idx="29">
                  <c:v>38418</c:v>
                </c:pt>
                <c:pt idx="30">
                  <c:v>38419</c:v>
                </c:pt>
                <c:pt idx="31">
                  <c:v>38420</c:v>
                </c:pt>
                <c:pt idx="32">
                  <c:v>38421</c:v>
                </c:pt>
                <c:pt idx="33">
                  <c:v>38422</c:v>
                </c:pt>
                <c:pt idx="34">
                  <c:v>38426</c:v>
                </c:pt>
                <c:pt idx="35">
                  <c:v>38427</c:v>
                </c:pt>
                <c:pt idx="36">
                  <c:v>38428</c:v>
                </c:pt>
                <c:pt idx="37">
                  <c:v>38429</c:v>
                </c:pt>
                <c:pt idx="38">
                  <c:v>38432</c:v>
                </c:pt>
                <c:pt idx="39">
                  <c:v>38433</c:v>
                </c:pt>
                <c:pt idx="40">
                  <c:v>38434</c:v>
                </c:pt>
                <c:pt idx="41">
                  <c:v>38435</c:v>
                </c:pt>
                <c:pt idx="42">
                  <c:v>38440</c:v>
                </c:pt>
                <c:pt idx="43">
                  <c:v>38441</c:v>
                </c:pt>
                <c:pt idx="44">
                  <c:v>38442</c:v>
                </c:pt>
                <c:pt idx="45">
                  <c:v>38443</c:v>
                </c:pt>
                <c:pt idx="46">
                  <c:v>38446</c:v>
                </c:pt>
                <c:pt idx="47">
                  <c:v>38447</c:v>
                </c:pt>
                <c:pt idx="48">
                  <c:v>38448</c:v>
                </c:pt>
                <c:pt idx="49">
                  <c:v>38449</c:v>
                </c:pt>
                <c:pt idx="50">
                  <c:v>38450</c:v>
                </c:pt>
                <c:pt idx="51">
                  <c:v>38453</c:v>
                </c:pt>
                <c:pt idx="52">
                  <c:v>38454</c:v>
                </c:pt>
                <c:pt idx="53">
                  <c:v>38455</c:v>
                </c:pt>
                <c:pt idx="54">
                  <c:v>38456</c:v>
                </c:pt>
                <c:pt idx="55">
                  <c:v>38457</c:v>
                </c:pt>
                <c:pt idx="56">
                  <c:v>38461</c:v>
                </c:pt>
                <c:pt idx="57">
                  <c:v>38462</c:v>
                </c:pt>
                <c:pt idx="58">
                  <c:v>38463</c:v>
                </c:pt>
                <c:pt idx="59">
                  <c:v>38464</c:v>
                </c:pt>
                <c:pt idx="60">
                  <c:v>38467</c:v>
                </c:pt>
                <c:pt idx="61">
                  <c:v>38468</c:v>
                </c:pt>
                <c:pt idx="62">
                  <c:v>38469</c:v>
                </c:pt>
                <c:pt idx="63">
                  <c:v>38470</c:v>
                </c:pt>
                <c:pt idx="64">
                  <c:v>38471</c:v>
                </c:pt>
                <c:pt idx="65">
                  <c:v>38475</c:v>
                </c:pt>
                <c:pt idx="66">
                  <c:v>38476</c:v>
                </c:pt>
                <c:pt idx="67">
                  <c:v>38477</c:v>
                </c:pt>
                <c:pt idx="68">
                  <c:v>38478</c:v>
                </c:pt>
                <c:pt idx="69">
                  <c:v>38481</c:v>
                </c:pt>
                <c:pt idx="70">
                  <c:v>38482</c:v>
                </c:pt>
                <c:pt idx="71">
                  <c:v>38483</c:v>
                </c:pt>
                <c:pt idx="72">
                  <c:v>38484</c:v>
                </c:pt>
                <c:pt idx="73">
                  <c:v>38485</c:v>
                </c:pt>
                <c:pt idx="74">
                  <c:v>38489</c:v>
                </c:pt>
                <c:pt idx="75">
                  <c:v>38490</c:v>
                </c:pt>
                <c:pt idx="76">
                  <c:v>38491</c:v>
                </c:pt>
                <c:pt idx="77">
                  <c:v>38492</c:v>
                </c:pt>
                <c:pt idx="78">
                  <c:v>38495</c:v>
                </c:pt>
                <c:pt idx="79">
                  <c:v>38496</c:v>
                </c:pt>
                <c:pt idx="80">
                  <c:v>38497</c:v>
                </c:pt>
                <c:pt idx="81">
                  <c:v>38498</c:v>
                </c:pt>
                <c:pt idx="82">
                  <c:v>38499</c:v>
                </c:pt>
                <c:pt idx="83">
                  <c:v>38503</c:v>
                </c:pt>
                <c:pt idx="84">
                  <c:v>38504</c:v>
                </c:pt>
                <c:pt idx="85">
                  <c:v>38505</c:v>
                </c:pt>
                <c:pt idx="86">
                  <c:v>38506</c:v>
                </c:pt>
                <c:pt idx="87">
                  <c:v>38509</c:v>
                </c:pt>
                <c:pt idx="88">
                  <c:v>38510</c:v>
                </c:pt>
                <c:pt idx="89">
                  <c:v>38511</c:v>
                </c:pt>
                <c:pt idx="90">
                  <c:v>38512</c:v>
                </c:pt>
                <c:pt idx="91">
                  <c:v>38513</c:v>
                </c:pt>
                <c:pt idx="92">
                  <c:v>38517</c:v>
                </c:pt>
                <c:pt idx="93">
                  <c:v>38518</c:v>
                </c:pt>
                <c:pt idx="94">
                  <c:v>38519</c:v>
                </c:pt>
                <c:pt idx="95">
                  <c:v>38520</c:v>
                </c:pt>
                <c:pt idx="96">
                  <c:v>38523</c:v>
                </c:pt>
                <c:pt idx="97">
                  <c:v>38524</c:v>
                </c:pt>
                <c:pt idx="98">
                  <c:v>38525</c:v>
                </c:pt>
                <c:pt idx="99">
                  <c:v>38526</c:v>
                </c:pt>
                <c:pt idx="100">
                  <c:v>38527</c:v>
                </c:pt>
                <c:pt idx="101">
                  <c:v>38530</c:v>
                </c:pt>
                <c:pt idx="102">
                  <c:v>38531</c:v>
                </c:pt>
                <c:pt idx="103">
                  <c:v>38532</c:v>
                </c:pt>
                <c:pt idx="104">
                  <c:v>38533</c:v>
                </c:pt>
                <c:pt idx="105">
                  <c:v>38534</c:v>
                </c:pt>
                <c:pt idx="106">
                  <c:v>38537</c:v>
                </c:pt>
                <c:pt idx="107">
                  <c:v>38538</c:v>
                </c:pt>
                <c:pt idx="108">
                  <c:v>38539</c:v>
                </c:pt>
                <c:pt idx="109">
                  <c:v>38540</c:v>
                </c:pt>
                <c:pt idx="110">
                  <c:v>38541</c:v>
                </c:pt>
                <c:pt idx="111">
                  <c:v>38544</c:v>
                </c:pt>
                <c:pt idx="112">
                  <c:v>38545</c:v>
                </c:pt>
                <c:pt idx="113">
                  <c:v>38546</c:v>
                </c:pt>
                <c:pt idx="114">
                  <c:v>38547</c:v>
                </c:pt>
                <c:pt idx="115">
                  <c:v>38548</c:v>
                </c:pt>
                <c:pt idx="116">
                  <c:v>38552</c:v>
                </c:pt>
                <c:pt idx="117">
                  <c:v>38553</c:v>
                </c:pt>
                <c:pt idx="118">
                  <c:v>38554</c:v>
                </c:pt>
                <c:pt idx="119">
                  <c:v>38555</c:v>
                </c:pt>
                <c:pt idx="120">
                  <c:v>38558</c:v>
                </c:pt>
                <c:pt idx="121">
                  <c:v>38559</c:v>
                </c:pt>
                <c:pt idx="122">
                  <c:v>38560</c:v>
                </c:pt>
                <c:pt idx="123">
                  <c:v>38561</c:v>
                </c:pt>
                <c:pt idx="124">
                  <c:v>38562</c:v>
                </c:pt>
                <c:pt idx="125">
                  <c:v>38565</c:v>
                </c:pt>
                <c:pt idx="126">
                  <c:v>38566</c:v>
                </c:pt>
                <c:pt idx="127">
                  <c:v>38567</c:v>
                </c:pt>
                <c:pt idx="128">
                  <c:v>38568</c:v>
                </c:pt>
                <c:pt idx="129">
                  <c:v>38569</c:v>
                </c:pt>
                <c:pt idx="130">
                  <c:v>38572</c:v>
                </c:pt>
                <c:pt idx="131">
                  <c:v>38573</c:v>
                </c:pt>
                <c:pt idx="132">
                  <c:v>38574</c:v>
                </c:pt>
                <c:pt idx="133">
                  <c:v>38575</c:v>
                </c:pt>
                <c:pt idx="134">
                  <c:v>38576</c:v>
                </c:pt>
                <c:pt idx="135">
                  <c:v>38580</c:v>
                </c:pt>
                <c:pt idx="136">
                  <c:v>38581</c:v>
                </c:pt>
                <c:pt idx="137">
                  <c:v>38582</c:v>
                </c:pt>
                <c:pt idx="138">
                  <c:v>38583</c:v>
                </c:pt>
                <c:pt idx="139">
                  <c:v>38586</c:v>
                </c:pt>
                <c:pt idx="140">
                  <c:v>38587</c:v>
                </c:pt>
                <c:pt idx="141">
                  <c:v>38588</c:v>
                </c:pt>
                <c:pt idx="142">
                  <c:v>38589</c:v>
                </c:pt>
                <c:pt idx="143">
                  <c:v>38590</c:v>
                </c:pt>
                <c:pt idx="144">
                  <c:v>38594</c:v>
                </c:pt>
                <c:pt idx="145">
                  <c:v>38595</c:v>
                </c:pt>
                <c:pt idx="146">
                  <c:v>38596</c:v>
                </c:pt>
                <c:pt idx="147">
                  <c:v>38597</c:v>
                </c:pt>
                <c:pt idx="148">
                  <c:v>38600</c:v>
                </c:pt>
                <c:pt idx="149">
                  <c:v>38601</c:v>
                </c:pt>
                <c:pt idx="150">
                  <c:v>38602</c:v>
                </c:pt>
                <c:pt idx="151">
                  <c:v>38603</c:v>
                </c:pt>
                <c:pt idx="152">
                  <c:v>38604</c:v>
                </c:pt>
                <c:pt idx="153">
                  <c:v>38607</c:v>
                </c:pt>
                <c:pt idx="154">
                  <c:v>38608</c:v>
                </c:pt>
                <c:pt idx="155">
                  <c:v>38609</c:v>
                </c:pt>
                <c:pt idx="156">
                  <c:v>38610</c:v>
                </c:pt>
                <c:pt idx="157">
                  <c:v>38611</c:v>
                </c:pt>
                <c:pt idx="158">
                  <c:v>38615</c:v>
                </c:pt>
                <c:pt idx="159">
                  <c:v>38616</c:v>
                </c:pt>
                <c:pt idx="160">
                  <c:v>38617</c:v>
                </c:pt>
                <c:pt idx="161">
                  <c:v>38618</c:v>
                </c:pt>
                <c:pt idx="162">
                  <c:v>38621</c:v>
                </c:pt>
                <c:pt idx="163">
                  <c:v>38622</c:v>
                </c:pt>
                <c:pt idx="164">
                  <c:v>38623</c:v>
                </c:pt>
                <c:pt idx="165">
                  <c:v>38624</c:v>
                </c:pt>
                <c:pt idx="166">
                  <c:v>38625</c:v>
                </c:pt>
                <c:pt idx="167">
                  <c:v>38628</c:v>
                </c:pt>
                <c:pt idx="168">
                  <c:v>38629</c:v>
                </c:pt>
                <c:pt idx="169">
                  <c:v>38630</c:v>
                </c:pt>
                <c:pt idx="170">
                  <c:v>38631</c:v>
                </c:pt>
                <c:pt idx="171">
                  <c:v>38632</c:v>
                </c:pt>
                <c:pt idx="172">
                  <c:v>38635</c:v>
                </c:pt>
                <c:pt idx="173">
                  <c:v>38636</c:v>
                </c:pt>
                <c:pt idx="174">
                  <c:v>38637</c:v>
                </c:pt>
                <c:pt idx="175">
                  <c:v>38638</c:v>
                </c:pt>
                <c:pt idx="176">
                  <c:v>38639</c:v>
                </c:pt>
                <c:pt idx="177">
                  <c:v>38643</c:v>
                </c:pt>
                <c:pt idx="178">
                  <c:v>38644</c:v>
                </c:pt>
                <c:pt idx="179">
                  <c:v>38645</c:v>
                </c:pt>
                <c:pt idx="180">
                  <c:v>38646</c:v>
                </c:pt>
                <c:pt idx="181">
                  <c:v>38649</c:v>
                </c:pt>
                <c:pt idx="182">
                  <c:v>38650</c:v>
                </c:pt>
                <c:pt idx="183">
                  <c:v>38651</c:v>
                </c:pt>
                <c:pt idx="184">
                  <c:v>38652</c:v>
                </c:pt>
                <c:pt idx="185">
                  <c:v>38653</c:v>
                </c:pt>
                <c:pt idx="186">
                  <c:v>38656</c:v>
                </c:pt>
                <c:pt idx="187">
                  <c:v>38657</c:v>
                </c:pt>
                <c:pt idx="188">
                  <c:v>38658</c:v>
                </c:pt>
                <c:pt idx="189">
                  <c:v>38659</c:v>
                </c:pt>
                <c:pt idx="190">
                  <c:v>38660</c:v>
                </c:pt>
                <c:pt idx="191">
                  <c:v>38663</c:v>
                </c:pt>
                <c:pt idx="192">
                  <c:v>38664</c:v>
                </c:pt>
                <c:pt idx="193">
                  <c:v>38665</c:v>
                </c:pt>
                <c:pt idx="194">
                  <c:v>38666</c:v>
                </c:pt>
                <c:pt idx="195">
                  <c:v>38667</c:v>
                </c:pt>
                <c:pt idx="196">
                  <c:v>38671</c:v>
                </c:pt>
                <c:pt idx="197">
                  <c:v>38672</c:v>
                </c:pt>
                <c:pt idx="198">
                  <c:v>38673</c:v>
                </c:pt>
                <c:pt idx="199">
                  <c:v>38674</c:v>
                </c:pt>
                <c:pt idx="200">
                  <c:v>38677</c:v>
                </c:pt>
                <c:pt idx="201">
                  <c:v>38678</c:v>
                </c:pt>
                <c:pt idx="202">
                  <c:v>38679</c:v>
                </c:pt>
                <c:pt idx="203">
                  <c:v>38680</c:v>
                </c:pt>
                <c:pt idx="204">
                  <c:v>38681</c:v>
                </c:pt>
                <c:pt idx="205">
                  <c:v>38684</c:v>
                </c:pt>
                <c:pt idx="206">
                  <c:v>38685</c:v>
                </c:pt>
                <c:pt idx="207">
                  <c:v>38686</c:v>
                </c:pt>
                <c:pt idx="208">
                  <c:v>38687</c:v>
                </c:pt>
                <c:pt idx="209">
                  <c:v>38688</c:v>
                </c:pt>
                <c:pt idx="210">
                  <c:v>38691</c:v>
                </c:pt>
                <c:pt idx="211">
                  <c:v>38692</c:v>
                </c:pt>
                <c:pt idx="212">
                  <c:v>38693</c:v>
                </c:pt>
                <c:pt idx="213">
                  <c:v>38694</c:v>
                </c:pt>
                <c:pt idx="214">
                  <c:v>38695</c:v>
                </c:pt>
                <c:pt idx="215">
                  <c:v>38698</c:v>
                </c:pt>
                <c:pt idx="216">
                  <c:v>38699</c:v>
                </c:pt>
                <c:pt idx="217">
                  <c:v>38700</c:v>
                </c:pt>
                <c:pt idx="218">
                  <c:v>38701</c:v>
                </c:pt>
                <c:pt idx="219">
                  <c:v>38702</c:v>
                </c:pt>
                <c:pt idx="220">
                  <c:v>38706</c:v>
                </c:pt>
                <c:pt idx="221">
                  <c:v>38707</c:v>
                </c:pt>
                <c:pt idx="222">
                  <c:v>38708</c:v>
                </c:pt>
                <c:pt idx="223">
                  <c:v>38709</c:v>
                </c:pt>
                <c:pt idx="224">
                  <c:v>38714</c:v>
                </c:pt>
                <c:pt idx="225">
                  <c:v>38715</c:v>
                </c:pt>
                <c:pt idx="226">
                  <c:v>38716</c:v>
                </c:pt>
                <c:pt idx="227">
                  <c:v>38720</c:v>
                </c:pt>
                <c:pt idx="228">
                  <c:v>38721</c:v>
                </c:pt>
                <c:pt idx="229">
                  <c:v>38722</c:v>
                </c:pt>
                <c:pt idx="230">
                  <c:v>38723</c:v>
                </c:pt>
                <c:pt idx="231">
                  <c:v>38726</c:v>
                </c:pt>
                <c:pt idx="232">
                  <c:v>38727</c:v>
                </c:pt>
                <c:pt idx="233">
                  <c:v>38728</c:v>
                </c:pt>
                <c:pt idx="234">
                  <c:v>38729</c:v>
                </c:pt>
                <c:pt idx="235">
                  <c:v>38730</c:v>
                </c:pt>
                <c:pt idx="236">
                  <c:v>38733</c:v>
                </c:pt>
                <c:pt idx="237">
                  <c:v>38734</c:v>
                </c:pt>
                <c:pt idx="238">
                  <c:v>38735</c:v>
                </c:pt>
                <c:pt idx="239">
                  <c:v>38736</c:v>
                </c:pt>
                <c:pt idx="240">
                  <c:v>38737</c:v>
                </c:pt>
                <c:pt idx="241">
                  <c:v>38740</c:v>
                </c:pt>
                <c:pt idx="242">
                  <c:v>38741</c:v>
                </c:pt>
                <c:pt idx="243">
                  <c:v>38742</c:v>
                </c:pt>
                <c:pt idx="244">
                  <c:v>38743</c:v>
                </c:pt>
                <c:pt idx="245">
                  <c:v>38744</c:v>
                </c:pt>
                <c:pt idx="246">
                  <c:v>38747</c:v>
                </c:pt>
                <c:pt idx="247">
                  <c:v>38748</c:v>
                </c:pt>
                <c:pt idx="248">
                  <c:v>38749</c:v>
                </c:pt>
                <c:pt idx="249">
                  <c:v>38750</c:v>
                </c:pt>
                <c:pt idx="250">
                  <c:v>38751</c:v>
                </c:pt>
                <c:pt idx="251">
                  <c:v>38754</c:v>
                </c:pt>
                <c:pt idx="252">
                  <c:v>38755</c:v>
                </c:pt>
                <c:pt idx="253">
                  <c:v>38756</c:v>
                </c:pt>
                <c:pt idx="254">
                  <c:v>38757</c:v>
                </c:pt>
                <c:pt idx="255">
                  <c:v>38761</c:v>
                </c:pt>
                <c:pt idx="256">
                  <c:v>38762</c:v>
                </c:pt>
                <c:pt idx="257">
                  <c:v>38763</c:v>
                </c:pt>
                <c:pt idx="258">
                  <c:v>38764</c:v>
                </c:pt>
                <c:pt idx="259">
                  <c:v>38765</c:v>
                </c:pt>
                <c:pt idx="260">
                  <c:v>38768</c:v>
                </c:pt>
                <c:pt idx="261">
                  <c:v>38769</c:v>
                </c:pt>
                <c:pt idx="262">
                  <c:v>38770</c:v>
                </c:pt>
                <c:pt idx="263">
                  <c:v>38771</c:v>
                </c:pt>
                <c:pt idx="264">
                  <c:v>38772</c:v>
                </c:pt>
                <c:pt idx="265">
                  <c:v>38775</c:v>
                </c:pt>
                <c:pt idx="266">
                  <c:v>38776</c:v>
                </c:pt>
                <c:pt idx="267">
                  <c:v>38777</c:v>
                </c:pt>
                <c:pt idx="268">
                  <c:v>38778</c:v>
                </c:pt>
                <c:pt idx="269">
                  <c:v>38779</c:v>
                </c:pt>
                <c:pt idx="270">
                  <c:v>38782</c:v>
                </c:pt>
                <c:pt idx="271">
                  <c:v>38783</c:v>
                </c:pt>
                <c:pt idx="272">
                  <c:v>38784</c:v>
                </c:pt>
                <c:pt idx="273">
                  <c:v>38785</c:v>
                </c:pt>
                <c:pt idx="274">
                  <c:v>38789</c:v>
                </c:pt>
                <c:pt idx="275">
                  <c:v>38790</c:v>
                </c:pt>
                <c:pt idx="276">
                  <c:v>38791</c:v>
                </c:pt>
                <c:pt idx="277">
                  <c:v>38792</c:v>
                </c:pt>
                <c:pt idx="278">
                  <c:v>38793</c:v>
                </c:pt>
                <c:pt idx="279">
                  <c:v>38796</c:v>
                </c:pt>
                <c:pt idx="280">
                  <c:v>38797</c:v>
                </c:pt>
                <c:pt idx="281">
                  <c:v>38798</c:v>
                </c:pt>
                <c:pt idx="282">
                  <c:v>38799</c:v>
                </c:pt>
                <c:pt idx="283">
                  <c:v>38800</c:v>
                </c:pt>
                <c:pt idx="284">
                  <c:v>38803</c:v>
                </c:pt>
                <c:pt idx="285">
                  <c:v>38804</c:v>
                </c:pt>
                <c:pt idx="286">
                  <c:v>38805</c:v>
                </c:pt>
                <c:pt idx="287">
                  <c:v>38806</c:v>
                </c:pt>
                <c:pt idx="288">
                  <c:v>38807</c:v>
                </c:pt>
                <c:pt idx="289">
                  <c:v>38810</c:v>
                </c:pt>
                <c:pt idx="290">
                  <c:v>38811</c:v>
                </c:pt>
                <c:pt idx="291">
                  <c:v>38812</c:v>
                </c:pt>
                <c:pt idx="292">
                  <c:v>38813</c:v>
                </c:pt>
                <c:pt idx="293">
                  <c:v>38814</c:v>
                </c:pt>
                <c:pt idx="294">
                  <c:v>38817</c:v>
                </c:pt>
                <c:pt idx="295">
                  <c:v>38818</c:v>
                </c:pt>
                <c:pt idx="296">
                  <c:v>38819</c:v>
                </c:pt>
                <c:pt idx="297">
                  <c:v>38825</c:v>
                </c:pt>
                <c:pt idx="298">
                  <c:v>38826</c:v>
                </c:pt>
                <c:pt idx="299">
                  <c:v>38827</c:v>
                </c:pt>
                <c:pt idx="300">
                  <c:v>38828</c:v>
                </c:pt>
                <c:pt idx="301">
                  <c:v>38831</c:v>
                </c:pt>
                <c:pt idx="302">
                  <c:v>38832</c:v>
                </c:pt>
                <c:pt idx="303">
                  <c:v>38833</c:v>
                </c:pt>
                <c:pt idx="304">
                  <c:v>38834</c:v>
                </c:pt>
                <c:pt idx="305">
                  <c:v>38835</c:v>
                </c:pt>
                <c:pt idx="306">
                  <c:v>38839</c:v>
                </c:pt>
                <c:pt idx="307">
                  <c:v>38840</c:v>
                </c:pt>
                <c:pt idx="308">
                  <c:v>38841</c:v>
                </c:pt>
                <c:pt idx="309">
                  <c:v>38842</c:v>
                </c:pt>
                <c:pt idx="310">
                  <c:v>38845</c:v>
                </c:pt>
                <c:pt idx="311">
                  <c:v>38846</c:v>
                </c:pt>
                <c:pt idx="312">
                  <c:v>38847</c:v>
                </c:pt>
                <c:pt idx="313">
                  <c:v>38848</c:v>
                </c:pt>
                <c:pt idx="314">
                  <c:v>38852</c:v>
                </c:pt>
                <c:pt idx="315">
                  <c:v>38853</c:v>
                </c:pt>
                <c:pt idx="316">
                  <c:v>38854</c:v>
                </c:pt>
                <c:pt idx="317">
                  <c:v>38855</c:v>
                </c:pt>
                <c:pt idx="318">
                  <c:v>38856</c:v>
                </c:pt>
                <c:pt idx="319">
                  <c:v>38859</c:v>
                </c:pt>
                <c:pt idx="320">
                  <c:v>38860</c:v>
                </c:pt>
                <c:pt idx="321">
                  <c:v>38861</c:v>
                </c:pt>
                <c:pt idx="322">
                  <c:v>38862</c:v>
                </c:pt>
                <c:pt idx="323">
                  <c:v>38863</c:v>
                </c:pt>
                <c:pt idx="324">
                  <c:v>38867</c:v>
                </c:pt>
                <c:pt idx="325">
                  <c:v>38868</c:v>
                </c:pt>
                <c:pt idx="326">
                  <c:v>38869</c:v>
                </c:pt>
                <c:pt idx="327">
                  <c:v>38870</c:v>
                </c:pt>
                <c:pt idx="328">
                  <c:v>38873</c:v>
                </c:pt>
                <c:pt idx="329">
                  <c:v>38874</c:v>
                </c:pt>
                <c:pt idx="330">
                  <c:v>38875</c:v>
                </c:pt>
                <c:pt idx="331">
                  <c:v>38876</c:v>
                </c:pt>
                <c:pt idx="332">
                  <c:v>38877</c:v>
                </c:pt>
                <c:pt idx="333">
                  <c:v>38880</c:v>
                </c:pt>
                <c:pt idx="334">
                  <c:v>38881</c:v>
                </c:pt>
                <c:pt idx="335">
                  <c:v>38882</c:v>
                </c:pt>
                <c:pt idx="336">
                  <c:v>38883</c:v>
                </c:pt>
                <c:pt idx="337">
                  <c:v>38887</c:v>
                </c:pt>
                <c:pt idx="338">
                  <c:v>38888</c:v>
                </c:pt>
                <c:pt idx="339">
                  <c:v>38889</c:v>
                </c:pt>
                <c:pt idx="340">
                  <c:v>38890</c:v>
                </c:pt>
                <c:pt idx="341">
                  <c:v>38891</c:v>
                </c:pt>
                <c:pt idx="342">
                  <c:v>38894</c:v>
                </c:pt>
                <c:pt idx="343">
                  <c:v>38895</c:v>
                </c:pt>
                <c:pt idx="344">
                  <c:v>38896</c:v>
                </c:pt>
                <c:pt idx="345">
                  <c:v>38897</c:v>
                </c:pt>
                <c:pt idx="346">
                  <c:v>38898</c:v>
                </c:pt>
                <c:pt idx="347">
                  <c:v>38901</c:v>
                </c:pt>
                <c:pt idx="348">
                  <c:v>38902</c:v>
                </c:pt>
                <c:pt idx="349">
                  <c:v>38903</c:v>
                </c:pt>
                <c:pt idx="350">
                  <c:v>38904</c:v>
                </c:pt>
                <c:pt idx="351">
                  <c:v>38905</c:v>
                </c:pt>
                <c:pt idx="352">
                  <c:v>38908</c:v>
                </c:pt>
                <c:pt idx="353">
                  <c:v>38909</c:v>
                </c:pt>
                <c:pt idx="354">
                  <c:v>38910</c:v>
                </c:pt>
                <c:pt idx="355">
                  <c:v>38911</c:v>
                </c:pt>
                <c:pt idx="356">
                  <c:v>38915</c:v>
                </c:pt>
                <c:pt idx="357">
                  <c:v>38916</c:v>
                </c:pt>
                <c:pt idx="358">
                  <c:v>38917</c:v>
                </c:pt>
                <c:pt idx="359">
                  <c:v>38918</c:v>
                </c:pt>
                <c:pt idx="360">
                  <c:v>38919</c:v>
                </c:pt>
                <c:pt idx="361">
                  <c:v>38922</c:v>
                </c:pt>
                <c:pt idx="362">
                  <c:v>38923</c:v>
                </c:pt>
                <c:pt idx="363">
                  <c:v>38924</c:v>
                </c:pt>
                <c:pt idx="364">
                  <c:v>38925</c:v>
                </c:pt>
                <c:pt idx="365">
                  <c:v>38926</c:v>
                </c:pt>
                <c:pt idx="366">
                  <c:v>38929</c:v>
                </c:pt>
                <c:pt idx="367">
                  <c:v>38930</c:v>
                </c:pt>
                <c:pt idx="368">
                  <c:v>38931</c:v>
                </c:pt>
                <c:pt idx="369">
                  <c:v>38932</c:v>
                </c:pt>
                <c:pt idx="370">
                  <c:v>38933</c:v>
                </c:pt>
                <c:pt idx="371">
                  <c:v>38936</c:v>
                </c:pt>
                <c:pt idx="372">
                  <c:v>38937</c:v>
                </c:pt>
                <c:pt idx="373">
                  <c:v>38938</c:v>
                </c:pt>
                <c:pt idx="374">
                  <c:v>38939</c:v>
                </c:pt>
                <c:pt idx="375">
                  <c:v>38943</c:v>
                </c:pt>
                <c:pt idx="376">
                  <c:v>38944</c:v>
                </c:pt>
                <c:pt idx="377">
                  <c:v>38945</c:v>
                </c:pt>
                <c:pt idx="378">
                  <c:v>38946</c:v>
                </c:pt>
                <c:pt idx="379">
                  <c:v>38947</c:v>
                </c:pt>
                <c:pt idx="380">
                  <c:v>38950</c:v>
                </c:pt>
                <c:pt idx="381">
                  <c:v>38951</c:v>
                </c:pt>
                <c:pt idx="382">
                  <c:v>38952</c:v>
                </c:pt>
                <c:pt idx="383">
                  <c:v>38953</c:v>
                </c:pt>
                <c:pt idx="384">
                  <c:v>38954</c:v>
                </c:pt>
                <c:pt idx="385">
                  <c:v>38958</c:v>
                </c:pt>
                <c:pt idx="386">
                  <c:v>38959</c:v>
                </c:pt>
                <c:pt idx="387">
                  <c:v>38960</c:v>
                </c:pt>
                <c:pt idx="388">
                  <c:v>38961</c:v>
                </c:pt>
                <c:pt idx="389">
                  <c:v>38964</c:v>
                </c:pt>
                <c:pt idx="390">
                  <c:v>38965</c:v>
                </c:pt>
                <c:pt idx="391">
                  <c:v>38966</c:v>
                </c:pt>
                <c:pt idx="392">
                  <c:v>38967</c:v>
                </c:pt>
                <c:pt idx="393">
                  <c:v>38968</c:v>
                </c:pt>
                <c:pt idx="394">
                  <c:v>38971</c:v>
                </c:pt>
                <c:pt idx="395">
                  <c:v>38972</c:v>
                </c:pt>
                <c:pt idx="396">
                  <c:v>38973</c:v>
                </c:pt>
                <c:pt idx="397">
                  <c:v>38974</c:v>
                </c:pt>
                <c:pt idx="398">
                  <c:v>38975</c:v>
                </c:pt>
                <c:pt idx="399">
                  <c:v>38978</c:v>
                </c:pt>
                <c:pt idx="400">
                  <c:v>38979</c:v>
                </c:pt>
                <c:pt idx="401">
                  <c:v>38980</c:v>
                </c:pt>
                <c:pt idx="402">
                  <c:v>38981</c:v>
                </c:pt>
                <c:pt idx="403">
                  <c:v>38982</c:v>
                </c:pt>
                <c:pt idx="404">
                  <c:v>38985</c:v>
                </c:pt>
                <c:pt idx="405">
                  <c:v>38986</c:v>
                </c:pt>
                <c:pt idx="406">
                  <c:v>38987</c:v>
                </c:pt>
                <c:pt idx="407">
                  <c:v>38988</c:v>
                </c:pt>
                <c:pt idx="408">
                  <c:v>38989</c:v>
                </c:pt>
                <c:pt idx="409">
                  <c:v>38992</c:v>
                </c:pt>
                <c:pt idx="410">
                  <c:v>38993</c:v>
                </c:pt>
                <c:pt idx="411">
                  <c:v>38994</c:v>
                </c:pt>
                <c:pt idx="412">
                  <c:v>38995</c:v>
                </c:pt>
                <c:pt idx="413">
                  <c:v>38996</c:v>
                </c:pt>
                <c:pt idx="414">
                  <c:v>38999</c:v>
                </c:pt>
                <c:pt idx="415">
                  <c:v>39000</c:v>
                </c:pt>
                <c:pt idx="416">
                  <c:v>39001</c:v>
                </c:pt>
                <c:pt idx="417">
                  <c:v>39002</c:v>
                </c:pt>
                <c:pt idx="418">
                  <c:v>39003</c:v>
                </c:pt>
                <c:pt idx="419">
                  <c:v>39006</c:v>
                </c:pt>
                <c:pt idx="420">
                  <c:v>39007</c:v>
                </c:pt>
                <c:pt idx="421">
                  <c:v>39008</c:v>
                </c:pt>
                <c:pt idx="422">
                  <c:v>39009</c:v>
                </c:pt>
                <c:pt idx="423">
                  <c:v>39010</c:v>
                </c:pt>
                <c:pt idx="424">
                  <c:v>39013</c:v>
                </c:pt>
                <c:pt idx="425">
                  <c:v>39014</c:v>
                </c:pt>
                <c:pt idx="426">
                  <c:v>39015</c:v>
                </c:pt>
                <c:pt idx="427">
                  <c:v>39016</c:v>
                </c:pt>
                <c:pt idx="428">
                  <c:v>39017</c:v>
                </c:pt>
                <c:pt idx="429">
                  <c:v>39020</c:v>
                </c:pt>
                <c:pt idx="430">
                  <c:v>39021</c:v>
                </c:pt>
                <c:pt idx="431">
                  <c:v>39022</c:v>
                </c:pt>
                <c:pt idx="432">
                  <c:v>39023</c:v>
                </c:pt>
                <c:pt idx="433">
                  <c:v>39024</c:v>
                </c:pt>
                <c:pt idx="434">
                  <c:v>39027</c:v>
                </c:pt>
                <c:pt idx="435">
                  <c:v>39028</c:v>
                </c:pt>
                <c:pt idx="436">
                  <c:v>39029</c:v>
                </c:pt>
                <c:pt idx="437">
                  <c:v>39030</c:v>
                </c:pt>
                <c:pt idx="438">
                  <c:v>39031</c:v>
                </c:pt>
                <c:pt idx="439">
                  <c:v>39034</c:v>
                </c:pt>
                <c:pt idx="440">
                  <c:v>39035</c:v>
                </c:pt>
                <c:pt idx="441">
                  <c:v>39036</c:v>
                </c:pt>
                <c:pt idx="442">
                  <c:v>39037</c:v>
                </c:pt>
                <c:pt idx="443">
                  <c:v>39038</c:v>
                </c:pt>
                <c:pt idx="444">
                  <c:v>39041</c:v>
                </c:pt>
                <c:pt idx="445">
                  <c:v>39042</c:v>
                </c:pt>
                <c:pt idx="446">
                  <c:v>39043</c:v>
                </c:pt>
                <c:pt idx="447">
                  <c:v>39044</c:v>
                </c:pt>
                <c:pt idx="448">
                  <c:v>39045</c:v>
                </c:pt>
                <c:pt idx="449">
                  <c:v>39048</c:v>
                </c:pt>
                <c:pt idx="450">
                  <c:v>39049</c:v>
                </c:pt>
                <c:pt idx="451">
                  <c:v>39050</c:v>
                </c:pt>
                <c:pt idx="452">
                  <c:v>39051</c:v>
                </c:pt>
                <c:pt idx="453">
                  <c:v>39052</c:v>
                </c:pt>
                <c:pt idx="454">
                  <c:v>39055</c:v>
                </c:pt>
                <c:pt idx="455">
                  <c:v>39056</c:v>
                </c:pt>
                <c:pt idx="456">
                  <c:v>39057</c:v>
                </c:pt>
                <c:pt idx="457">
                  <c:v>39058</c:v>
                </c:pt>
                <c:pt idx="458">
                  <c:v>39059</c:v>
                </c:pt>
                <c:pt idx="459">
                  <c:v>39062</c:v>
                </c:pt>
                <c:pt idx="460">
                  <c:v>39063</c:v>
                </c:pt>
                <c:pt idx="461">
                  <c:v>39064</c:v>
                </c:pt>
                <c:pt idx="462">
                  <c:v>39065</c:v>
                </c:pt>
                <c:pt idx="463">
                  <c:v>39066</c:v>
                </c:pt>
                <c:pt idx="464">
                  <c:v>39069</c:v>
                </c:pt>
                <c:pt idx="465">
                  <c:v>39070</c:v>
                </c:pt>
                <c:pt idx="466">
                  <c:v>39071</c:v>
                </c:pt>
                <c:pt idx="467">
                  <c:v>39072</c:v>
                </c:pt>
                <c:pt idx="468">
                  <c:v>39073</c:v>
                </c:pt>
                <c:pt idx="469">
                  <c:v>39078</c:v>
                </c:pt>
                <c:pt idx="470">
                  <c:v>39079</c:v>
                </c:pt>
                <c:pt idx="471">
                  <c:v>39080</c:v>
                </c:pt>
                <c:pt idx="472">
                  <c:v>39084</c:v>
                </c:pt>
                <c:pt idx="473">
                  <c:v>39085</c:v>
                </c:pt>
                <c:pt idx="474">
                  <c:v>39086</c:v>
                </c:pt>
                <c:pt idx="475">
                  <c:v>39087</c:v>
                </c:pt>
                <c:pt idx="476">
                  <c:v>39090</c:v>
                </c:pt>
                <c:pt idx="477">
                  <c:v>39091</c:v>
                </c:pt>
                <c:pt idx="478">
                  <c:v>39092</c:v>
                </c:pt>
                <c:pt idx="479">
                  <c:v>39093</c:v>
                </c:pt>
                <c:pt idx="480">
                  <c:v>39094</c:v>
                </c:pt>
                <c:pt idx="481">
                  <c:v>39097</c:v>
                </c:pt>
                <c:pt idx="482">
                  <c:v>39098</c:v>
                </c:pt>
                <c:pt idx="483">
                  <c:v>39099</c:v>
                </c:pt>
                <c:pt idx="484">
                  <c:v>39100</c:v>
                </c:pt>
                <c:pt idx="485">
                  <c:v>39101</c:v>
                </c:pt>
                <c:pt idx="486">
                  <c:v>39104</c:v>
                </c:pt>
                <c:pt idx="487">
                  <c:v>39105</c:v>
                </c:pt>
                <c:pt idx="488">
                  <c:v>39106</c:v>
                </c:pt>
                <c:pt idx="489">
                  <c:v>39107</c:v>
                </c:pt>
                <c:pt idx="490">
                  <c:v>39108</c:v>
                </c:pt>
                <c:pt idx="491">
                  <c:v>39111</c:v>
                </c:pt>
                <c:pt idx="492">
                  <c:v>39112</c:v>
                </c:pt>
                <c:pt idx="493">
                  <c:v>39113</c:v>
                </c:pt>
                <c:pt idx="494">
                  <c:v>39114</c:v>
                </c:pt>
                <c:pt idx="495">
                  <c:v>39115</c:v>
                </c:pt>
                <c:pt idx="496">
                  <c:v>39118</c:v>
                </c:pt>
                <c:pt idx="497">
                  <c:v>39119</c:v>
                </c:pt>
                <c:pt idx="498">
                  <c:v>39120</c:v>
                </c:pt>
                <c:pt idx="499">
                  <c:v>39121</c:v>
                </c:pt>
                <c:pt idx="500">
                  <c:v>39122</c:v>
                </c:pt>
                <c:pt idx="501">
                  <c:v>39125</c:v>
                </c:pt>
                <c:pt idx="502">
                  <c:v>39126</c:v>
                </c:pt>
                <c:pt idx="503">
                  <c:v>39127</c:v>
                </c:pt>
                <c:pt idx="504">
                  <c:v>39128</c:v>
                </c:pt>
                <c:pt idx="505">
                  <c:v>39129</c:v>
                </c:pt>
                <c:pt idx="506">
                  <c:v>39132</c:v>
                </c:pt>
                <c:pt idx="507">
                  <c:v>39133</c:v>
                </c:pt>
                <c:pt idx="508">
                  <c:v>39134</c:v>
                </c:pt>
                <c:pt idx="509">
                  <c:v>39135</c:v>
                </c:pt>
                <c:pt idx="510">
                  <c:v>39136</c:v>
                </c:pt>
                <c:pt idx="511">
                  <c:v>39139</c:v>
                </c:pt>
                <c:pt idx="512">
                  <c:v>39140</c:v>
                </c:pt>
                <c:pt idx="513">
                  <c:v>39141</c:v>
                </c:pt>
                <c:pt idx="514">
                  <c:v>39142</c:v>
                </c:pt>
                <c:pt idx="515">
                  <c:v>39143</c:v>
                </c:pt>
                <c:pt idx="516">
                  <c:v>39146</c:v>
                </c:pt>
                <c:pt idx="517">
                  <c:v>39147</c:v>
                </c:pt>
                <c:pt idx="518">
                  <c:v>39148</c:v>
                </c:pt>
                <c:pt idx="519">
                  <c:v>39149</c:v>
                </c:pt>
                <c:pt idx="520">
                  <c:v>39150</c:v>
                </c:pt>
                <c:pt idx="521">
                  <c:v>39153</c:v>
                </c:pt>
                <c:pt idx="522">
                  <c:v>39154</c:v>
                </c:pt>
                <c:pt idx="523">
                  <c:v>39155</c:v>
                </c:pt>
                <c:pt idx="524">
                  <c:v>39156</c:v>
                </c:pt>
                <c:pt idx="525">
                  <c:v>39157</c:v>
                </c:pt>
                <c:pt idx="526">
                  <c:v>39160</c:v>
                </c:pt>
                <c:pt idx="527">
                  <c:v>39161</c:v>
                </c:pt>
                <c:pt idx="528">
                  <c:v>39162</c:v>
                </c:pt>
                <c:pt idx="529">
                  <c:v>39163</c:v>
                </c:pt>
                <c:pt idx="530">
                  <c:v>39164</c:v>
                </c:pt>
                <c:pt idx="531">
                  <c:v>39167</c:v>
                </c:pt>
                <c:pt idx="532">
                  <c:v>39168</c:v>
                </c:pt>
                <c:pt idx="533">
                  <c:v>39169</c:v>
                </c:pt>
                <c:pt idx="534">
                  <c:v>39170</c:v>
                </c:pt>
                <c:pt idx="535">
                  <c:v>39171</c:v>
                </c:pt>
                <c:pt idx="536">
                  <c:v>39174</c:v>
                </c:pt>
                <c:pt idx="537">
                  <c:v>39175</c:v>
                </c:pt>
                <c:pt idx="538">
                  <c:v>39176</c:v>
                </c:pt>
                <c:pt idx="539">
                  <c:v>39177</c:v>
                </c:pt>
                <c:pt idx="540">
                  <c:v>39182</c:v>
                </c:pt>
                <c:pt idx="541">
                  <c:v>39183</c:v>
                </c:pt>
                <c:pt idx="542">
                  <c:v>39184</c:v>
                </c:pt>
                <c:pt idx="543">
                  <c:v>39185</c:v>
                </c:pt>
                <c:pt idx="544">
                  <c:v>39188</c:v>
                </c:pt>
                <c:pt idx="545">
                  <c:v>39189</c:v>
                </c:pt>
                <c:pt idx="546">
                  <c:v>39190</c:v>
                </c:pt>
                <c:pt idx="547">
                  <c:v>39191</c:v>
                </c:pt>
                <c:pt idx="548">
                  <c:v>39192</c:v>
                </c:pt>
                <c:pt idx="549">
                  <c:v>39195</c:v>
                </c:pt>
                <c:pt idx="550">
                  <c:v>39196</c:v>
                </c:pt>
                <c:pt idx="551">
                  <c:v>39197</c:v>
                </c:pt>
                <c:pt idx="552">
                  <c:v>39198</c:v>
                </c:pt>
                <c:pt idx="553">
                  <c:v>39199</c:v>
                </c:pt>
                <c:pt idx="554">
                  <c:v>39202</c:v>
                </c:pt>
                <c:pt idx="555">
                  <c:v>39203</c:v>
                </c:pt>
                <c:pt idx="556">
                  <c:v>39204</c:v>
                </c:pt>
                <c:pt idx="557">
                  <c:v>39205</c:v>
                </c:pt>
                <c:pt idx="558">
                  <c:v>39206</c:v>
                </c:pt>
                <c:pt idx="559">
                  <c:v>39210</c:v>
                </c:pt>
                <c:pt idx="560">
                  <c:v>39211</c:v>
                </c:pt>
                <c:pt idx="561">
                  <c:v>39212</c:v>
                </c:pt>
                <c:pt idx="562">
                  <c:v>39213</c:v>
                </c:pt>
                <c:pt idx="563">
                  <c:v>39216</c:v>
                </c:pt>
                <c:pt idx="564">
                  <c:v>39217</c:v>
                </c:pt>
                <c:pt idx="565">
                  <c:v>39218</c:v>
                </c:pt>
                <c:pt idx="566">
                  <c:v>39219</c:v>
                </c:pt>
                <c:pt idx="567">
                  <c:v>39220</c:v>
                </c:pt>
                <c:pt idx="568">
                  <c:v>39223</c:v>
                </c:pt>
                <c:pt idx="569">
                  <c:v>39224</c:v>
                </c:pt>
                <c:pt idx="570">
                  <c:v>39225</c:v>
                </c:pt>
                <c:pt idx="571">
                  <c:v>39226</c:v>
                </c:pt>
                <c:pt idx="572">
                  <c:v>39227</c:v>
                </c:pt>
                <c:pt idx="573">
                  <c:v>39231</c:v>
                </c:pt>
                <c:pt idx="574">
                  <c:v>39232</c:v>
                </c:pt>
                <c:pt idx="575">
                  <c:v>39233</c:v>
                </c:pt>
                <c:pt idx="576">
                  <c:v>39234</c:v>
                </c:pt>
                <c:pt idx="577">
                  <c:v>39237</c:v>
                </c:pt>
                <c:pt idx="578">
                  <c:v>39238</c:v>
                </c:pt>
                <c:pt idx="579">
                  <c:v>39239</c:v>
                </c:pt>
                <c:pt idx="580">
                  <c:v>39240</c:v>
                </c:pt>
                <c:pt idx="581">
                  <c:v>39241</c:v>
                </c:pt>
                <c:pt idx="582">
                  <c:v>39244</c:v>
                </c:pt>
                <c:pt idx="583">
                  <c:v>39245</c:v>
                </c:pt>
                <c:pt idx="584">
                  <c:v>39246</c:v>
                </c:pt>
                <c:pt idx="585">
                  <c:v>39247</c:v>
                </c:pt>
                <c:pt idx="586">
                  <c:v>39248</c:v>
                </c:pt>
                <c:pt idx="587">
                  <c:v>39251</c:v>
                </c:pt>
                <c:pt idx="588">
                  <c:v>39252</c:v>
                </c:pt>
                <c:pt idx="589">
                  <c:v>39253</c:v>
                </c:pt>
                <c:pt idx="590">
                  <c:v>39254</c:v>
                </c:pt>
                <c:pt idx="591">
                  <c:v>39255</c:v>
                </c:pt>
                <c:pt idx="592">
                  <c:v>39258</c:v>
                </c:pt>
                <c:pt idx="593">
                  <c:v>39259</c:v>
                </c:pt>
                <c:pt idx="594">
                  <c:v>39260</c:v>
                </c:pt>
                <c:pt idx="595">
                  <c:v>39261</c:v>
                </c:pt>
                <c:pt idx="596">
                  <c:v>39262</c:v>
                </c:pt>
                <c:pt idx="597">
                  <c:v>39265</c:v>
                </c:pt>
                <c:pt idx="598">
                  <c:v>39266</c:v>
                </c:pt>
                <c:pt idx="599">
                  <c:v>39267</c:v>
                </c:pt>
                <c:pt idx="600">
                  <c:v>39268</c:v>
                </c:pt>
                <c:pt idx="601">
                  <c:v>39269</c:v>
                </c:pt>
                <c:pt idx="602">
                  <c:v>39272</c:v>
                </c:pt>
                <c:pt idx="603">
                  <c:v>39273</c:v>
                </c:pt>
                <c:pt idx="604">
                  <c:v>39274</c:v>
                </c:pt>
                <c:pt idx="605">
                  <c:v>39275</c:v>
                </c:pt>
                <c:pt idx="606">
                  <c:v>39276</c:v>
                </c:pt>
                <c:pt idx="607">
                  <c:v>39279</c:v>
                </c:pt>
                <c:pt idx="608">
                  <c:v>39280</c:v>
                </c:pt>
                <c:pt idx="609">
                  <c:v>39281</c:v>
                </c:pt>
                <c:pt idx="610">
                  <c:v>39282</c:v>
                </c:pt>
                <c:pt idx="611">
                  <c:v>39283</c:v>
                </c:pt>
                <c:pt idx="612">
                  <c:v>39286</c:v>
                </c:pt>
                <c:pt idx="613">
                  <c:v>39287</c:v>
                </c:pt>
                <c:pt idx="614">
                  <c:v>39288</c:v>
                </c:pt>
                <c:pt idx="615">
                  <c:v>39289</c:v>
                </c:pt>
                <c:pt idx="616">
                  <c:v>39290</c:v>
                </c:pt>
                <c:pt idx="617">
                  <c:v>39293</c:v>
                </c:pt>
                <c:pt idx="618">
                  <c:v>39294</c:v>
                </c:pt>
                <c:pt idx="619">
                  <c:v>39295</c:v>
                </c:pt>
                <c:pt idx="620">
                  <c:v>39296</c:v>
                </c:pt>
                <c:pt idx="621">
                  <c:v>39297</c:v>
                </c:pt>
                <c:pt idx="622">
                  <c:v>39300</c:v>
                </c:pt>
                <c:pt idx="623">
                  <c:v>39301</c:v>
                </c:pt>
                <c:pt idx="624">
                  <c:v>39302</c:v>
                </c:pt>
                <c:pt idx="625">
                  <c:v>39303</c:v>
                </c:pt>
                <c:pt idx="626">
                  <c:v>39304</c:v>
                </c:pt>
                <c:pt idx="627">
                  <c:v>39307</c:v>
                </c:pt>
                <c:pt idx="628">
                  <c:v>39308</c:v>
                </c:pt>
                <c:pt idx="629">
                  <c:v>39309</c:v>
                </c:pt>
                <c:pt idx="630">
                  <c:v>39310</c:v>
                </c:pt>
                <c:pt idx="631">
                  <c:v>39311</c:v>
                </c:pt>
                <c:pt idx="632">
                  <c:v>39314</c:v>
                </c:pt>
                <c:pt idx="633">
                  <c:v>39315</c:v>
                </c:pt>
                <c:pt idx="634">
                  <c:v>39316</c:v>
                </c:pt>
                <c:pt idx="635">
                  <c:v>39317</c:v>
                </c:pt>
                <c:pt idx="636">
                  <c:v>39318</c:v>
                </c:pt>
                <c:pt idx="637">
                  <c:v>39322</c:v>
                </c:pt>
                <c:pt idx="638">
                  <c:v>39323</c:v>
                </c:pt>
                <c:pt idx="639">
                  <c:v>39324</c:v>
                </c:pt>
                <c:pt idx="640">
                  <c:v>39325</c:v>
                </c:pt>
                <c:pt idx="641">
                  <c:v>39328</c:v>
                </c:pt>
                <c:pt idx="642">
                  <c:v>39329</c:v>
                </c:pt>
                <c:pt idx="643">
                  <c:v>39330</c:v>
                </c:pt>
                <c:pt idx="644">
                  <c:v>39331</c:v>
                </c:pt>
                <c:pt idx="645">
                  <c:v>39332</c:v>
                </c:pt>
                <c:pt idx="646">
                  <c:v>39335</c:v>
                </c:pt>
                <c:pt idx="647">
                  <c:v>39336</c:v>
                </c:pt>
                <c:pt idx="648">
                  <c:v>39337</c:v>
                </c:pt>
                <c:pt idx="649">
                  <c:v>39338</c:v>
                </c:pt>
                <c:pt idx="650">
                  <c:v>39339</c:v>
                </c:pt>
                <c:pt idx="651">
                  <c:v>39342</c:v>
                </c:pt>
                <c:pt idx="652">
                  <c:v>39343</c:v>
                </c:pt>
                <c:pt idx="653">
                  <c:v>39344</c:v>
                </c:pt>
                <c:pt idx="654">
                  <c:v>39345</c:v>
                </c:pt>
                <c:pt idx="655">
                  <c:v>39346</c:v>
                </c:pt>
                <c:pt idx="656">
                  <c:v>39349</c:v>
                </c:pt>
                <c:pt idx="657">
                  <c:v>39350</c:v>
                </c:pt>
                <c:pt idx="658">
                  <c:v>39351</c:v>
                </c:pt>
                <c:pt idx="659">
                  <c:v>39352</c:v>
                </c:pt>
                <c:pt idx="660">
                  <c:v>39353</c:v>
                </c:pt>
                <c:pt idx="661">
                  <c:v>39356</c:v>
                </c:pt>
                <c:pt idx="662">
                  <c:v>39357</c:v>
                </c:pt>
                <c:pt idx="663">
                  <c:v>39358</c:v>
                </c:pt>
                <c:pt idx="664">
                  <c:v>39359</c:v>
                </c:pt>
                <c:pt idx="665">
                  <c:v>39360</c:v>
                </c:pt>
                <c:pt idx="666">
                  <c:v>39363</c:v>
                </c:pt>
                <c:pt idx="667">
                  <c:v>39364</c:v>
                </c:pt>
                <c:pt idx="668">
                  <c:v>39365</c:v>
                </c:pt>
                <c:pt idx="669">
                  <c:v>39366</c:v>
                </c:pt>
                <c:pt idx="670">
                  <c:v>39367</c:v>
                </c:pt>
                <c:pt idx="671">
                  <c:v>39370</c:v>
                </c:pt>
                <c:pt idx="672">
                  <c:v>39371</c:v>
                </c:pt>
                <c:pt idx="673">
                  <c:v>39372</c:v>
                </c:pt>
                <c:pt idx="674">
                  <c:v>39373</c:v>
                </c:pt>
                <c:pt idx="675">
                  <c:v>39374</c:v>
                </c:pt>
                <c:pt idx="676">
                  <c:v>39377</c:v>
                </c:pt>
                <c:pt idx="677">
                  <c:v>39378</c:v>
                </c:pt>
                <c:pt idx="678">
                  <c:v>39379</c:v>
                </c:pt>
                <c:pt idx="679">
                  <c:v>39380</c:v>
                </c:pt>
                <c:pt idx="680">
                  <c:v>39381</c:v>
                </c:pt>
                <c:pt idx="681">
                  <c:v>39384</c:v>
                </c:pt>
                <c:pt idx="682">
                  <c:v>39385</c:v>
                </c:pt>
                <c:pt idx="683">
                  <c:v>39386</c:v>
                </c:pt>
                <c:pt idx="684">
                  <c:v>39387</c:v>
                </c:pt>
                <c:pt idx="685">
                  <c:v>39388</c:v>
                </c:pt>
                <c:pt idx="686">
                  <c:v>39391</c:v>
                </c:pt>
                <c:pt idx="687">
                  <c:v>39392</c:v>
                </c:pt>
                <c:pt idx="688">
                  <c:v>39393</c:v>
                </c:pt>
                <c:pt idx="689">
                  <c:v>39394</c:v>
                </c:pt>
                <c:pt idx="690">
                  <c:v>39395</c:v>
                </c:pt>
                <c:pt idx="691">
                  <c:v>39398</c:v>
                </c:pt>
                <c:pt idx="692">
                  <c:v>39399</c:v>
                </c:pt>
                <c:pt idx="693">
                  <c:v>39400</c:v>
                </c:pt>
                <c:pt idx="694">
                  <c:v>39401</c:v>
                </c:pt>
                <c:pt idx="695">
                  <c:v>39402</c:v>
                </c:pt>
                <c:pt idx="696">
                  <c:v>39405</c:v>
                </c:pt>
                <c:pt idx="697">
                  <c:v>39406</c:v>
                </c:pt>
                <c:pt idx="698">
                  <c:v>39407</c:v>
                </c:pt>
                <c:pt idx="699">
                  <c:v>39408</c:v>
                </c:pt>
                <c:pt idx="700">
                  <c:v>39409</c:v>
                </c:pt>
                <c:pt idx="701">
                  <c:v>39412</c:v>
                </c:pt>
                <c:pt idx="702">
                  <c:v>39413</c:v>
                </c:pt>
                <c:pt idx="703">
                  <c:v>39414</c:v>
                </c:pt>
                <c:pt idx="704">
                  <c:v>39415</c:v>
                </c:pt>
                <c:pt idx="705">
                  <c:v>39416</c:v>
                </c:pt>
                <c:pt idx="706">
                  <c:v>39419</c:v>
                </c:pt>
                <c:pt idx="707">
                  <c:v>39420</c:v>
                </c:pt>
                <c:pt idx="708">
                  <c:v>39421</c:v>
                </c:pt>
                <c:pt idx="709">
                  <c:v>39422</c:v>
                </c:pt>
                <c:pt idx="710">
                  <c:v>39423</c:v>
                </c:pt>
                <c:pt idx="711">
                  <c:v>39426</c:v>
                </c:pt>
                <c:pt idx="712">
                  <c:v>39427</c:v>
                </c:pt>
                <c:pt idx="713">
                  <c:v>39428</c:v>
                </c:pt>
                <c:pt idx="714">
                  <c:v>39429</c:v>
                </c:pt>
                <c:pt idx="715">
                  <c:v>39430</c:v>
                </c:pt>
                <c:pt idx="716">
                  <c:v>39433</c:v>
                </c:pt>
                <c:pt idx="717">
                  <c:v>39434</c:v>
                </c:pt>
                <c:pt idx="718">
                  <c:v>39435</c:v>
                </c:pt>
                <c:pt idx="719">
                  <c:v>39436</c:v>
                </c:pt>
                <c:pt idx="720">
                  <c:v>39437</c:v>
                </c:pt>
                <c:pt idx="721">
                  <c:v>39443</c:v>
                </c:pt>
                <c:pt idx="722">
                  <c:v>39444</c:v>
                </c:pt>
                <c:pt idx="723">
                  <c:v>39447</c:v>
                </c:pt>
                <c:pt idx="724">
                  <c:v>39449</c:v>
                </c:pt>
                <c:pt idx="725">
                  <c:v>39450</c:v>
                </c:pt>
                <c:pt idx="726">
                  <c:v>39451</c:v>
                </c:pt>
                <c:pt idx="727">
                  <c:v>39454</c:v>
                </c:pt>
                <c:pt idx="728">
                  <c:v>39455</c:v>
                </c:pt>
                <c:pt idx="729">
                  <c:v>39456</c:v>
                </c:pt>
                <c:pt idx="730">
                  <c:v>39457</c:v>
                </c:pt>
                <c:pt idx="731">
                  <c:v>39458</c:v>
                </c:pt>
                <c:pt idx="732">
                  <c:v>39461</c:v>
                </c:pt>
                <c:pt idx="733">
                  <c:v>39462</c:v>
                </c:pt>
                <c:pt idx="734">
                  <c:v>39463</c:v>
                </c:pt>
                <c:pt idx="735">
                  <c:v>39464</c:v>
                </c:pt>
                <c:pt idx="736">
                  <c:v>39465</c:v>
                </c:pt>
                <c:pt idx="737">
                  <c:v>39468</c:v>
                </c:pt>
                <c:pt idx="738">
                  <c:v>39469</c:v>
                </c:pt>
                <c:pt idx="739">
                  <c:v>39470</c:v>
                </c:pt>
                <c:pt idx="740">
                  <c:v>39471</c:v>
                </c:pt>
                <c:pt idx="741">
                  <c:v>39472</c:v>
                </c:pt>
                <c:pt idx="742">
                  <c:v>39475</c:v>
                </c:pt>
                <c:pt idx="743">
                  <c:v>39476</c:v>
                </c:pt>
                <c:pt idx="744">
                  <c:v>39477</c:v>
                </c:pt>
                <c:pt idx="745">
                  <c:v>39478</c:v>
                </c:pt>
                <c:pt idx="746">
                  <c:v>39479</c:v>
                </c:pt>
                <c:pt idx="747">
                  <c:v>39482</c:v>
                </c:pt>
                <c:pt idx="748">
                  <c:v>39483</c:v>
                </c:pt>
                <c:pt idx="749">
                  <c:v>39484</c:v>
                </c:pt>
                <c:pt idx="750">
                  <c:v>39485</c:v>
                </c:pt>
                <c:pt idx="751">
                  <c:v>39486</c:v>
                </c:pt>
                <c:pt idx="752">
                  <c:v>39489</c:v>
                </c:pt>
                <c:pt idx="753">
                  <c:v>39490</c:v>
                </c:pt>
                <c:pt idx="754">
                  <c:v>39491</c:v>
                </c:pt>
                <c:pt idx="755">
                  <c:v>39492</c:v>
                </c:pt>
                <c:pt idx="756">
                  <c:v>39493</c:v>
                </c:pt>
                <c:pt idx="757">
                  <c:v>39496</c:v>
                </c:pt>
                <c:pt idx="758">
                  <c:v>39497</c:v>
                </c:pt>
                <c:pt idx="759">
                  <c:v>39498</c:v>
                </c:pt>
                <c:pt idx="760">
                  <c:v>39499</c:v>
                </c:pt>
                <c:pt idx="761">
                  <c:v>39500</c:v>
                </c:pt>
                <c:pt idx="762">
                  <c:v>39503</c:v>
                </c:pt>
                <c:pt idx="763">
                  <c:v>39504</c:v>
                </c:pt>
                <c:pt idx="764">
                  <c:v>39505</c:v>
                </c:pt>
                <c:pt idx="765">
                  <c:v>39506</c:v>
                </c:pt>
                <c:pt idx="766">
                  <c:v>39507</c:v>
                </c:pt>
                <c:pt idx="767">
                  <c:v>39510</c:v>
                </c:pt>
                <c:pt idx="768">
                  <c:v>39511</c:v>
                </c:pt>
                <c:pt idx="769">
                  <c:v>39512</c:v>
                </c:pt>
                <c:pt idx="770">
                  <c:v>39513</c:v>
                </c:pt>
                <c:pt idx="771">
                  <c:v>39514</c:v>
                </c:pt>
                <c:pt idx="772">
                  <c:v>39517</c:v>
                </c:pt>
                <c:pt idx="773">
                  <c:v>39518</c:v>
                </c:pt>
                <c:pt idx="774">
                  <c:v>39519</c:v>
                </c:pt>
                <c:pt idx="775">
                  <c:v>39520</c:v>
                </c:pt>
                <c:pt idx="776">
                  <c:v>39521</c:v>
                </c:pt>
                <c:pt idx="777">
                  <c:v>39524</c:v>
                </c:pt>
                <c:pt idx="778">
                  <c:v>39525</c:v>
                </c:pt>
                <c:pt idx="779">
                  <c:v>39526</c:v>
                </c:pt>
                <c:pt idx="780">
                  <c:v>39527</c:v>
                </c:pt>
                <c:pt idx="781">
                  <c:v>39532</c:v>
                </c:pt>
                <c:pt idx="782">
                  <c:v>39533</c:v>
                </c:pt>
                <c:pt idx="783">
                  <c:v>39534</c:v>
                </c:pt>
                <c:pt idx="784">
                  <c:v>39535</c:v>
                </c:pt>
                <c:pt idx="785">
                  <c:v>39538</c:v>
                </c:pt>
                <c:pt idx="786">
                  <c:v>39539</c:v>
                </c:pt>
                <c:pt idx="787">
                  <c:v>39540</c:v>
                </c:pt>
                <c:pt idx="788">
                  <c:v>39541</c:v>
                </c:pt>
                <c:pt idx="789">
                  <c:v>39542</c:v>
                </c:pt>
                <c:pt idx="790">
                  <c:v>39545</c:v>
                </c:pt>
                <c:pt idx="791">
                  <c:v>39546</c:v>
                </c:pt>
                <c:pt idx="792">
                  <c:v>39547</c:v>
                </c:pt>
                <c:pt idx="793">
                  <c:v>39548</c:v>
                </c:pt>
                <c:pt idx="794">
                  <c:v>39549</c:v>
                </c:pt>
                <c:pt idx="795">
                  <c:v>39552</c:v>
                </c:pt>
                <c:pt idx="796">
                  <c:v>39553</c:v>
                </c:pt>
                <c:pt idx="797">
                  <c:v>39554</c:v>
                </c:pt>
                <c:pt idx="798">
                  <c:v>39555</c:v>
                </c:pt>
                <c:pt idx="799">
                  <c:v>39556</c:v>
                </c:pt>
                <c:pt idx="800">
                  <c:v>39559</c:v>
                </c:pt>
                <c:pt idx="801">
                  <c:v>39560</c:v>
                </c:pt>
                <c:pt idx="802">
                  <c:v>39561</c:v>
                </c:pt>
                <c:pt idx="803">
                  <c:v>39562</c:v>
                </c:pt>
                <c:pt idx="804">
                  <c:v>39563</c:v>
                </c:pt>
                <c:pt idx="805">
                  <c:v>39566</c:v>
                </c:pt>
                <c:pt idx="806">
                  <c:v>39567</c:v>
                </c:pt>
                <c:pt idx="807">
                  <c:v>39568</c:v>
                </c:pt>
                <c:pt idx="808">
                  <c:v>39569</c:v>
                </c:pt>
                <c:pt idx="809">
                  <c:v>39570</c:v>
                </c:pt>
                <c:pt idx="810">
                  <c:v>39574</c:v>
                </c:pt>
                <c:pt idx="811">
                  <c:v>39575</c:v>
                </c:pt>
                <c:pt idx="812">
                  <c:v>39576</c:v>
                </c:pt>
                <c:pt idx="813">
                  <c:v>39577</c:v>
                </c:pt>
                <c:pt idx="814">
                  <c:v>39580</c:v>
                </c:pt>
                <c:pt idx="815">
                  <c:v>39581</c:v>
                </c:pt>
                <c:pt idx="816">
                  <c:v>39582</c:v>
                </c:pt>
                <c:pt idx="817">
                  <c:v>39583</c:v>
                </c:pt>
                <c:pt idx="818">
                  <c:v>39584</c:v>
                </c:pt>
                <c:pt idx="819">
                  <c:v>39587</c:v>
                </c:pt>
                <c:pt idx="820">
                  <c:v>39588</c:v>
                </c:pt>
                <c:pt idx="821">
                  <c:v>39589</c:v>
                </c:pt>
                <c:pt idx="822">
                  <c:v>39590</c:v>
                </c:pt>
                <c:pt idx="823">
                  <c:v>39591</c:v>
                </c:pt>
                <c:pt idx="824">
                  <c:v>39595</c:v>
                </c:pt>
                <c:pt idx="825">
                  <c:v>39596</c:v>
                </c:pt>
                <c:pt idx="826">
                  <c:v>39597</c:v>
                </c:pt>
                <c:pt idx="827">
                  <c:v>39598</c:v>
                </c:pt>
                <c:pt idx="828">
                  <c:v>39601</c:v>
                </c:pt>
                <c:pt idx="829">
                  <c:v>39602</c:v>
                </c:pt>
                <c:pt idx="830">
                  <c:v>39603</c:v>
                </c:pt>
                <c:pt idx="831">
                  <c:v>39604</c:v>
                </c:pt>
                <c:pt idx="832">
                  <c:v>39605</c:v>
                </c:pt>
                <c:pt idx="833">
                  <c:v>39608</c:v>
                </c:pt>
                <c:pt idx="834">
                  <c:v>39609</c:v>
                </c:pt>
                <c:pt idx="835">
                  <c:v>39610</c:v>
                </c:pt>
                <c:pt idx="836">
                  <c:v>39611</c:v>
                </c:pt>
                <c:pt idx="837">
                  <c:v>39612</c:v>
                </c:pt>
                <c:pt idx="838">
                  <c:v>39615</c:v>
                </c:pt>
                <c:pt idx="839">
                  <c:v>39616</c:v>
                </c:pt>
                <c:pt idx="840">
                  <c:v>39617</c:v>
                </c:pt>
                <c:pt idx="841">
                  <c:v>39618</c:v>
                </c:pt>
                <c:pt idx="842">
                  <c:v>39619</c:v>
                </c:pt>
                <c:pt idx="843">
                  <c:v>39622</c:v>
                </c:pt>
                <c:pt idx="844">
                  <c:v>39623</c:v>
                </c:pt>
                <c:pt idx="845">
                  <c:v>39624</c:v>
                </c:pt>
                <c:pt idx="846">
                  <c:v>39625</c:v>
                </c:pt>
                <c:pt idx="847">
                  <c:v>39626</c:v>
                </c:pt>
                <c:pt idx="848">
                  <c:v>39629</c:v>
                </c:pt>
                <c:pt idx="849">
                  <c:v>39630</c:v>
                </c:pt>
                <c:pt idx="850">
                  <c:v>39631</c:v>
                </c:pt>
                <c:pt idx="851">
                  <c:v>39632</c:v>
                </c:pt>
                <c:pt idx="852">
                  <c:v>39633</c:v>
                </c:pt>
                <c:pt idx="853">
                  <c:v>39636</c:v>
                </c:pt>
                <c:pt idx="854">
                  <c:v>39637</c:v>
                </c:pt>
                <c:pt idx="855">
                  <c:v>39638</c:v>
                </c:pt>
                <c:pt idx="856">
                  <c:v>39639</c:v>
                </c:pt>
                <c:pt idx="857">
                  <c:v>39640</c:v>
                </c:pt>
                <c:pt idx="858">
                  <c:v>39643</c:v>
                </c:pt>
                <c:pt idx="859">
                  <c:v>39644</c:v>
                </c:pt>
                <c:pt idx="860">
                  <c:v>39645</c:v>
                </c:pt>
                <c:pt idx="861">
                  <c:v>39646</c:v>
                </c:pt>
                <c:pt idx="862">
                  <c:v>39647</c:v>
                </c:pt>
                <c:pt idx="863">
                  <c:v>39650</c:v>
                </c:pt>
                <c:pt idx="864">
                  <c:v>39651</c:v>
                </c:pt>
                <c:pt idx="865">
                  <c:v>39652</c:v>
                </c:pt>
                <c:pt idx="866">
                  <c:v>39653</c:v>
                </c:pt>
                <c:pt idx="867">
                  <c:v>39654</c:v>
                </c:pt>
                <c:pt idx="868">
                  <c:v>39657</c:v>
                </c:pt>
                <c:pt idx="869">
                  <c:v>39658</c:v>
                </c:pt>
                <c:pt idx="870">
                  <c:v>39659</c:v>
                </c:pt>
                <c:pt idx="871">
                  <c:v>39660</c:v>
                </c:pt>
                <c:pt idx="872">
                  <c:v>39661</c:v>
                </c:pt>
                <c:pt idx="873">
                  <c:v>39664</c:v>
                </c:pt>
                <c:pt idx="874">
                  <c:v>39665</c:v>
                </c:pt>
                <c:pt idx="875">
                  <c:v>39666</c:v>
                </c:pt>
                <c:pt idx="876">
                  <c:v>39667</c:v>
                </c:pt>
                <c:pt idx="877">
                  <c:v>39668</c:v>
                </c:pt>
                <c:pt idx="878">
                  <c:v>39671</c:v>
                </c:pt>
                <c:pt idx="879">
                  <c:v>39672</c:v>
                </c:pt>
                <c:pt idx="880">
                  <c:v>39673</c:v>
                </c:pt>
                <c:pt idx="881">
                  <c:v>39674</c:v>
                </c:pt>
                <c:pt idx="882">
                  <c:v>39675</c:v>
                </c:pt>
                <c:pt idx="883">
                  <c:v>39678</c:v>
                </c:pt>
                <c:pt idx="884">
                  <c:v>39679</c:v>
                </c:pt>
                <c:pt idx="885">
                  <c:v>39680</c:v>
                </c:pt>
                <c:pt idx="886">
                  <c:v>39681</c:v>
                </c:pt>
                <c:pt idx="887">
                  <c:v>39682</c:v>
                </c:pt>
                <c:pt idx="888">
                  <c:v>39686</c:v>
                </c:pt>
                <c:pt idx="889">
                  <c:v>39687</c:v>
                </c:pt>
                <c:pt idx="890">
                  <c:v>39688</c:v>
                </c:pt>
                <c:pt idx="891">
                  <c:v>39689</c:v>
                </c:pt>
                <c:pt idx="892">
                  <c:v>39692</c:v>
                </c:pt>
                <c:pt idx="893">
                  <c:v>39693</c:v>
                </c:pt>
                <c:pt idx="894">
                  <c:v>39694</c:v>
                </c:pt>
                <c:pt idx="895">
                  <c:v>39695</c:v>
                </c:pt>
                <c:pt idx="896">
                  <c:v>39696</c:v>
                </c:pt>
                <c:pt idx="897">
                  <c:v>39699</c:v>
                </c:pt>
                <c:pt idx="898">
                  <c:v>39700</c:v>
                </c:pt>
                <c:pt idx="899">
                  <c:v>39701</c:v>
                </c:pt>
                <c:pt idx="900">
                  <c:v>39702</c:v>
                </c:pt>
                <c:pt idx="901">
                  <c:v>39703</c:v>
                </c:pt>
                <c:pt idx="902">
                  <c:v>39706</c:v>
                </c:pt>
                <c:pt idx="903">
                  <c:v>39707</c:v>
                </c:pt>
                <c:pt idx="904">
                  <c:v>39708</c:v>
                </c:pt>
                <c:pt idx="905">
                  <c:v>39709</c:v>
                </c:pt>
                <c:pt idx="906">
                  <c:v>39710</c:v>
                </c:pt>
                <c:pt idx="907">
                  <c:v>39713</c:v>
                </c:pt>
                <c:pt idx="908">
                  <c:v>39714</c:v>
                </c:pt>
                <c:pt idx="909">
                  <c:v>39715</c:v>
                </c:pt>
                <c:pt idx="910">
                  <c:v>39716</c:v>
                </c:pt>
                <c:pt idx="911">
                  <c:v>39717</c:v>
                </c:pt>
                <c:pt idx="912">
                  <c:v>39720</c:v>
                </c:pt>
                <c:pt idx="913">
                  <c:v>39721</c:v>
                </c:pt>
                <c:pt idx="914">
                  <c:v>39722</c:v>
                </c:pt>
                <c:pt idx="915">
                  <c:v>39723</c:v>
                </c:pt>
                <c:pt idx="916">
                  <c:v>39724</c:v>
                </c:pt>
                <c:pt idx="917">
                  <c:v>39727</c:v>
                </c:pt>
                <c:pt idx="918">
                  <c:v>39728</c:v>
                </c:pt>
                <c:pt idx="919">
                  <c:v>39729</c:v>
                </c:pt>
                <c:pt idx="920">
                  <c:v>39730</c:v>
                </c:pt>
                <c:pt idx="921">
                  <c:v>39731</c:v>
                </c:pt>
                <c:pt idx="922">
                  <c:v>39734</c:v>
                </c:pt>
                <c:pt idx="923">
                  <c:v>39735</c:v>
                </c:pt>
                <c:pt idx="924">
                  <c:v>39736</c:v>
                </c:pt>
                <c:pt idx="925">
                  <c:v>39737</c:v>
                </c:pt>
                <c:pt idx="926">
                  <c:v>39738</c:v>
                </c:pt>
                <c:pt idx="927">
                  <c:v>39741</c:v>
                </c:pt>
                <c:pt idx="928">
                  <c:v>39742</c:v>
                </c:pt>
                <c:pt idx="929">
                  <c:v>39743</c:v>
                </c:pt>
                <c:pt idx="930">
                  <c:v>39744</c:v>
                </c:pt>
                <c:pt idx="931">
                  <c:v>39745</c:v>
                </c:pt>
                <c:pt idx="932">
                  <c:v>39748</c:v>
                </c:pt>
                <c:pt idx="933">
                  <c:v>39749</c:v>
                </c:pt>
                <c:pt idx="934">
                  <c:v>39750</c:v>
                </c:pt>
                <c:pt idx="935">
                  <c:v>39751</c:v>
                </c:pt>
                <c:pt idx="936">
                  <c:v>39752</c:v>
                </c:pt>
                <c:pt idx="937">
                  <c:v>39755</c:v>
                </c:pt>
                <c:pt idx="938">
                  <c:v>39756</c:v>
                </c:pt>
                <c:pt idx="939">
                  <c:v>39757</c:v>
                </c:pt>
                <c:pt idx="940">
                  <c:v>39758</c:v>
                </c:pt>
                <c:pt idx="941">
                  <c:v>39759</c:v>
                </c:pt>
                <c:pt idx="942">
                  <c:v>39762</c:v>
                </c:pt>
                <c:pt idx="943">
                  <c:v>39763</c:v>
                </c:pt>
                <c:pt idx="944">
                  <c:v>39764</c:v>
                </c:pt>
                <c:pt idx="945">
                  <c:v>39765</c:v>
                </c:pt>
                <c:pt idx="946">
                  <c:v>39766</c:v>
                </c:pt>
                <c:pt idx="947">
                  <c:v>39769</c:v>
                </c:pt>
                <c:pt idx="948">
                  <c:v>39770</c:v>
                </c:pt>
                <c:pt idx="949">
                  <c:v>39771</c:v>
                </c:pt>
                <c:pt idx="950">
                  <c:v>39772</c:v>
                </c:pt>
                <c:pt idx="951">
                  <c:v>39773</c:v>
                </c:pt>
                <c:pt idx="952">
                  <c:v>39776</c:v>
                </c:pt>
                <c:pt idx="953">
                  <c:v>39777</c:v>
                </c:pt>
                <c:pt idx="954">
                  <c:v>39778</c:v>
                </c:pt>
                <c:pt idx="955">
                  <c:v>39779</c:v>
                </c:pt>
                <c:pt idx="956">
                  <c:v>39780</c:v>
                </c:pt>
                <c:pt idx="957">
                  <c:v>39783</c:v>
                </c:pt>
                <c:pt idx="958">
                  <c:v>39784</c:v>
                </c:pt>
                <c:pt idx="959">
                  <c:v>39785</c:v>
                </c:pt>
                <c:pt idx="960">
                  <c:v>39786</c:v>
                </c:pt>
                <c:pt idx="961">
                  <c:v>39787</c:v>
                </c:pt>
                <c:pt idx="962">
                  <c:v>39790</c:v>
                </c:pt>
                <c:pt idx="963">
                  <c:v>39791</c:v>
                </c:pt>
                <c:pt idx="964">
                  <c:v>39792</c:v>
                </c:pt>
                <c:pt idx="965">
                  <c:v>39793</c:v>
                </c:pt>
                <c:pt idx="966">
                  <c:v>39794</c:v>
                </c:pt>
                <c:pt idx="967">
                  <c:v>39797</c:v>
                </c:pt>
                <c:pt idx="968">
                  <c:v>39798</c:v>
                </c:pt>
                <c:pt idx="969">
                  <c:v>39799</c:v>
                </c:pt>
                <c:pt idx="970">
                  <c:v>39800</c:v>
                </c:pt>
                <c:pt idx="971">
                  <c:v>39801</c:v>
                </c:pt>
                <c:pt idx="972">
                  <c:v>39804</c:v>
                </c:pt>
                <c:pt idx="973">
                  <c:v>39805</c:v>
                </c:pt>
                <c:pt idx="974">
                  <c:v>39806</c:v>
                </c:pt>
                <c:pt idx="975">
                  <c:v>39811</c:v>
                </c:pt>
                <c:pt idx="976">
                  <c:v>39812</c:v>
                </c:pt>
                <c:pt idx="977">
                  <c:v>39813</c:v>
                </c:pt>
                <c:pt idx="978">
                  <c:v>39815</c:v>
                </c:pt>
                <c:pt idx="979">
                  <c:v>39818</c:v>
                </c:pt>
                <c:pt idx="980">
                  <c:v>39819</c:v>
                </c:pt>
                <c:pt idx="981">
                  <c:v>39820</c:v>
                </c:pt>
                <c:pt idx="982">
                  <c:v>39821</c:v>
                </c:pt>
                <c:pt idx="983">
                  <c:v>39822</c:v>
                </c:pt>
                <c:pt idx="984">
                  <c:v>39825</c:v>
                </c:pt>
                <c:pt idx="985">
                  <c:v>39826</c:v>
                </c:pt>
                <c:pt idx="986">
                  <c:v>39827</c:v>
                </c:pt>
                <c:pt idx="987">
                  <c:v>39828</c:v>
                </c:pt>
                <c:pt idx="988">
                  <c:v>39829</c:v>
                </c:pt>
                <c:pt idx="989">
                  <c:v>39832</c:v>
                </c:pt>
                <c:pt idx="990">
                  <c:v>39833</c:v>
                </c:pt>
                <c:pt idx="991">
                  <c:v>39834</c:v>
                </c:pt>
                <c:pt idx="992">
                  <c:v>39835</c:v>
                </c:pt>
                <c:pt idx="993">
                  <c:v>39836</c:v>
                </c:pt>
                <c:pt idx="994">
                  <c:v>39839</c:v>
                </c:pt>
                <c:pt idx="995">
                  <c:v>39840</c:v>
                </c:pt>
                <c:pt idx="996">
                  <c:v>39841</c:v>
                </c:pt>
                <c:pt idx="997">
                  <c:v>39842</c:v>
                </c:pt>
                <c:pt idx="998">
                  <c:v>39843</c:v>
                </c:pt>
                <c:pt idx="999">
                  <c:v>39846</c:v>
                </c:pt>
                <c:pt idx="1000">
                  <c:v>39847</c:v>
                </c:pt>
                <c:pt idx="1001">
                  <c:v>39848</c:v>
                </c:pt>
                <c:pt idx="1002">
                  <c:v>39849</c:v>
                </c:pt>
                <c:pt idx="1003">
                  <c:v>39850</c:v>
                </c:pt>
                <c:pt idx="1004">
                  <c:v>39853</c:v>
                </c:pt>
                <c:pt idx="1005">
                  <c:v>39854</c:v>
                </c:pt>
                <c:pt idx="1006">
                  <c:v>39855</c:v>
                </c:pt>
                <c:pt idx="1007">
                  <c:v>39856</c:v>
                </c:pt>
                <c:pt idx="1008">
                  <c:v>39857</c:v>
                </c:pt>
                <c:pt idx="1009">
                  <c:v>39860</c:v>
                </c:pt>
                <c:pt idx="1010">
                  <c:v>39861</c:v>
                </c:pt>
                <c:pt idx="1011">
                  <c:v>39862</c:v>
                </c:pt>
                <c:pt idx="1012">
                  <c:v>39863</c:v>
                </c:pt>
                <c:pt idx="1013">
                  <c:v>39864</c:v>
                </c:pt>
                <c:pt idx="1014">
                  <c:v>39867</c:v>
                </c:pt>
                <c:pt idx="1015">
                  <c:v>39868</c:v>
                </c:pt>
                <c:pt idx="1016">
                  <c:v>39869</c:v>
                </c:pt>
                <c:pt idx="1017">
                  <c:v>39870</c:v>
                </c:pt>
                <c:pt idx="1018">
                  <c:v>39871</c:v>
                </c:pt>
                <c:pt idx="1019">
                  <c:v>39874</c:v>
                </c:pt>
                <c:pt idx="1020">
                  <c:v>39875</c:v>
                </c:pt>
                <c:pt idx="1021">
                  <c:v>39876</c:v>
                </c:pt>
                <c:pt idx="1022">
                  <c:v>39877</c:v>
                </c:pt>
                <c:pt idx="1023">
                  <c:v>39878</c:v>
                </c:pt>
                <c:pt idx="1024">
                  <c:v>39881</c:v>
                </c:pt>
                <c:pt idx="1025">
                  <c:v>39882</c:v>
                </c:pt>
                <c:pt idx="1026">
                  <c:v>39883</c:v>
                </c:pt>
                <c:pt idx="1027">
                  <c:v>39884</c:v>
                </c:pt>
                <c:pt idx="1028">
                  <c:v>39885</c:v>
                </c:pt>
                <c:pt idx="1029">
                  <c:v>39888</c:v>
                </c:pt>
                <c:pt idx="1030">
                  <c:v>39889</c:v>
                </c:pt>
                <c:pt idx="1031">
                  <c:v>39890</c:v>
                </c:pt>
                <c:pt idx="1032">
                  <c:v>39891</c:v>
                </c:pt>
                <c:pt idx="1033">
                  <c:v>39892</c:v>
                </c:pt>
                <c:pt idx="1034">
                  <c:v>39895</c:v>
                </c:pt>
                <c:pt idx="1035">
                  <c:v>39896</c:v>
                </c:pt>
                <c:pt idx="1036">
                  <c:v>39897</c:v>
                </c:pt>
                <c:pt idx="1037">
                  <c:v>39898</c:v>
                </c:pt>
                <c:pt idx="1038">
                  <c:v>39899</c:v>
                </c:pt>
                <c:pt idx="1039">
                  <c:v>39902</c:v>
                </c:pt>
                <c:pt idx="1040">
                  <c:v>39903</c:v>
                </c:pt>
                <c:pt idx="1041">
                  <c:v>39904</c:v>
                </c:pt>
                <c:pt idx="1042">
                  <c:v>39905</c:v>
                </c:pt>
                <c:pt idx="1043">
                  <c:v>39906</c:v>
                </c:pt>
                <c:pt idx="1044">
                  <c:v>39909</c:v>
                </c:pt>
                <c:pt idx="1045">
                  <c:v>39910</c:v>
                </c:pt>
                <c:pt idx="1046">
                  <c:v>39911</c:v>
                </c:pt>
                <c:pt idx="1047">
                  <c:v>39912</c:v>
                </c:pt>
                <c:pt idx="1048">
                  <c:v>39917</c:v>
                </c:pt>
                <c:pt idx="1049">
                  <c:v>39918</c:v>
                </c:pt>
                <c:pt idx="1050">
                  <c:v>39919</c:v>
                </c:pt>
                <c:pt idx="1051">
                  <c:v>39920</c:v>
                </c:pt>
                <c:pt idx="1052">
                  <c:v>39923</c:v>
                </c:pt>
                <c:pt idx="1053">
                  <c:v>39924</c:v>
                </c:pt>
                <c:pt idx="1054">
                  <c:v>39925</c:v>
                </c:pt>
                <c:pt idx="1055">
                  <c:v>39926</c:v>
                </c:pt>
                <c:pt idx="1056">
                  <c:v>39927</c:v>
                </c:pt>
                <c:pt idx="1057">
                  <c:v>39930</c:v>
                </c:pt>
                <c:pt idx="1058">
                  <c:v>39931</c:v>
                </c:pt>
                <c:pt idx="1059">
                  <c:v>39932</c:v>
                </c:pt>
                <c:pt idx="1060">
                  <c:v>39933</c:v>
                </c:pt>
                <c:pt idx="1061">
                  <c:v>39934</c:v>
                </c:pt>
                <c:pt idx="1062">
                  <c:v>39938</c:v>
                </c:pt>
                <c:pt idx="1063">
                  <c:v>39939</c:v>
                </c:pt>
                <c:pt idx="1064">
                  <c:v>39940</c:v>
                </c:pt>
                <c:pt idx="1065">
                  <c:v>39941</c:v>
                </c:pt>
                <c:pt idx="1066">
                  <c:v>39944</c:v>
                </c:pt>
                <c:pt idx="1067">
                  <c:v>39945</c:v>
                </c:pt>
                <c:pt idx="1068">
                  <c:v>39946</c:v>
                </c:pt>
                <c:pt idx="1069">
                  <c:v>39947</c:v>
                </c:pt>
                <c:pt idx="1070">
                  <c:v>39948</c:v>
                </c:pt>
                <c:pt idx="1071">
                  <c:v>39951</c:v>
                </c:pt>
                <c:pt idx="1072">
                  <c:v>39952</c:v>
                </c:pt>
                <c:pt idx="1073">
                  <c:v>39953</c:v>
                </c:pt>
                <c:pt idx="1074">
                  <c:v>39954</c:v>
                </c:pt>
                <c:pt idx="1075">
                  <c:v>39955</c:v>
                </c:pt>
                <c:pt idx="1076">
                  <c:v>39959</c:v>
                </c:pt>
                <c:pt idx="1077">
                  <c:v>39960</c:v>
                </c:pt>
                <c:pt idx="1078">
                  <c:v>39961</c:v>
                </c:pt>
                <c:pt idx="1079">
                  <c:v>39962</c:v>
                </c:pt>
                <c:pt idx="1080">
                  <c:v>39965</c:v>
                </c:pt>
                <c:pt idx="1081">
                  <c:v>39966</c:v>
                </c:pt>
                <c:pt idx="1082">
                  <c:v>39967</c:v>
                </c:pt>
                <c:pt idx="1083">
                  <c:v>39968</c:v>
                </c:pt>
                <c:pt idx="1084">
                  <c:v>39969</c:v>
                </c:pt>
                <c:pt idx="1085">
                  <c:v>39972</c:v>
                </c:pt>
                <c:pt idx="1086">
                  <c:v>39973</c:v>
                </c:pt>
                <c:pt idx="1087">
                  <c:v>39974</c:v>
                </c:pt>
                <c:pt idx="1088">
                  <c:v>39975</c:v>
                </c:pt>
                <c:pt idx="1089">
                  <c:v>39976</c:v>
                </c:pt>
                <c:pt idx="1090">
                  <c:v>39979</c:v>
                </c:pt>
                <c:pt idx="1091">
                  <c:v>39980</c:v>
                </c:pt>
                <c:pt idx="1092">
                  <c:v>39981</c:v>
                </c:pt>
                <c:pt idx="1093">
                  <c:v>39982</c:v>
                </c:pt>
                <c:pt idx="1094">
                  <c:v>39983</c:v>
                </c:pt>
                <c:pt idx="1095">
                  <c:v>39986</c:v>
                </c:pt>
                <c:pt idx="1096">
                  <c:v>39987</c:v>
                </c:pt>
                <c:pt idx="1097">
                  <c:v>39988</c:v>
                </c:pt>
                <c:pt idx="1098">
                  <c:v>39989</c:v>
                </c:pt>
                <c:pt idx="1099">
                  <c:v>39990</c:v>
                </c:pt>
                <c:pt idx="1100">
                  <c:v>39993</c:v>
                </c:pt>
                <c:pt idx="1101">
                  <c:v>39994</c:v>
                </c:pt>
                <c:pt idx="1102">
                  <c:v>39995</c:v>
                </c:pt>
                <c:pt idx="1103">
                  <c:v>39996</c:v>
                </c:pt>
                <c:pt idx="1104">
                  <c:v>39997</c:v>
                </c:pt>
                <c:pt idx="1105">
                  <c:v>40000</c:v>
                </c:pt>
                <c:pt idx="1106">
                  <c:v>40001</c:v>
                </c:pt>
                <c:pt idx="1107">
                  <c:v>40002</c:v>
                </c:pt>
                <c:pt idx="1108">
                  <c:v>40003</c:v>
                </c:pt>
                <c:pt idx="1109">
                  <c:v>40004</c:v>
                </c:pt>
                <c:pt idx="1110">
                  <c:v>40007</c:v>
                </c:pt>
                <c:pt idx="1111">
                  <c:v>40008</c:v>
                </c:pt>
                <c:pt idx="1112">
                  <c:v>40009</c:v>
                </c:pt>
                <c:pt idx="1113">
                  <c:v>40010</c:v>
                </c:pt>
                <c:pt idx="1114">
                  <c:v>40011</c:v>
                </c:pt>
                <c:pt idx="1115">
                  <c:v>40014</c:v>
                </c:pt>
                <c:pt idx="1116">
                  <c:v>40015</c:v>
                </c:pt>
                <c:pt idx="1117">
                  <c:v>40016</c:v>
                </c:pt>
                <c:pt idx="1118">
                  <c:v>40017</c:v>
                </c:pt>
                <c:pt idx="1119">
                  <c:v>40018</c:v>
                </c:pt>
                <c:pt idx="1120">
                  <c:v>40021</c:v>
                </c:pt>
                <c:pt idx="1121">
                  <c:v>40022</c:v>
                </c:pt>
                <c:pt idx="1122">
                  <c:v>40023</c:v>
                </c:pt>
                <c:pt idx="1123">
                  <c:v>40024</c:v>
                </c:pt>
                <c:pt idx="1124">
                  <c:v>40025</c:v>
                </c:pt>
                <c:pt idx="1125">
                  <c:v>40028</c:v>
                </c:pt>
                <c:pt idx="1126">
                  <c:v>40029</c:v>
                </c:pt>
                <c:pt idx="1127">
                  <c:v>40030</c:v>
                </c:pt>
                <c:pt idx="1128">
                  <c:v>40031</c:v>
                </c:pt>
                <c:pt idx="1129">
                  <c:v>40032</c:v>
                </c:pt>
                <c:pt idx="1130">
                  <c:v>40035</c:v>
                </c:pt>
                <c:pt idx="1131">
                  <c:v>40036</c:v>
                </c:pt>
                <c:pt idx="1132">
                  <c:v>40037</c:v>
                </c:pt>
                <c:pt idx="1133">
                  <c:v>40038</c:v>
                </c:pt>
                <c:pt idx="1134">
                  <c:v>40039</c:v>
                </c:pt>
                <c:pt idx="1135">
                  <c:v>40042</c:v>
                </c:pt>
                <c:pt idx="1136">
                  <c:v>40043</c:v>
                </c:pt>
                <c:pt idx="1137">
                  <c:v>40044</c:v>
                </c:pt>
                <c:pt idx="1138">
                  <c:v>40045</c:v>
                </c:pt>
                <c:pt idx="1139">
                  <c:v>40046</c:v>
                </c:pt>
                <c:pt idx="1140">
                  <c:v>40049</c:v>
                </c:pt>
                <c:pt idx="1141">
                  <c:v>40050</c:v>
                </c:pt>
                <c:pt idx="1142">
                  <c:v>40051</c:v>
                </c:pt>
                <c:pt idx="1143">
                  <c:v>40052</c:v>
                </c:pt>
                <c:pt idx="1144">
                  <c:v>40053</c:v>
                </c:pt>
                <c:pt idx="1145">
                  <c:v>40057</c:v>
                </c:pt>
                <c:pt idx="1146">
                  <c:v>40058</c:v>
                </c:pt>
                <c:pt idx="1147">
                  <c:v>40059</c:v>
                </c:pt>
                <c:pt idx="1148">
                  <c:v>40060</c:v>
                </c:pt>
                <c:pt idx="1149">
                  <c:v>40063</c:v>
                </c:pt>
                <c:pt idx="1150">
                  <c:v>40064</c:v>
                </c:pt>
                <c:pt idx="1151">
                  <c:v>40065</c:v>
                </c:pt>
                <c:pt idx="1152">
                  <c:v>40066</c:v>
                </c:pt>
                <c:pt idx="1153">
                  <c:v>40067</c:v>
                </c:pt>
                <c:pt idx="1154">
                  <c:v>40070</c:v>
                </c:pt>
                <c:pt idx="1155">
                  <c:v>40071</c:v>
                </c:pt>
                <c:pt idx="1156">
                  <c:v>40072</c:v>
                </c:pt>
                <c:pt idx="1157">
                  <c:v>40073</c:v>
                </c:pt>
                <c:pt idx="1158">
                  <c:v>40074</c:v>
                </c:pt>
                <c:pt idx="1159">
                  <c:v>40075</c:v>
                </c:pt>
                <c:pt idx="1160">
                  <c:v>40076</c:v>
                </c:pt>
                <c:pt idx="1161">
                  <c:v>40077</c:v>
                </c:pt>
                <c:pt idx="1162">
                  <c:v>40078</c:v>
                </c:pt>
                <c:pt idx="1163">
                  <c:v>40079</c:v>
                </c:pt>
                <c:pt idx="1164">
                  <c:v>40080</c:v>
                </c:pt>
                <c:pt idx="1165">
                  <c:v>40081</c:v>
                </c:pt>
                <c:pt idx="1166">
                  <c:v>40084</c:v>
                </c:pt>
                <c:pt idx="1167">
                  <c:v>40085</c:v>
                </c:pt>
                <c:pt idx="1168">
                  <c:v>40086</c:v>
                </c:pt>
                <c:pt idx="1169">
                  <c:v>40087</c:v>
                </c:pt>
                <c:pt idx="1170">
                  <c:v>40088</c:v>
                </c:pt>
                <c:pt idx="1171">
                  <c:v>40091</c:v>
                </c:pt>
                <c:pt idx="1172">
                  <c:v>40092</c:v>
                </c:pt>
                <c:pt idx="1173">
                  <c:v>40093</c:v>
                </c:pt>
                <c:pt idx="1174">
                  <c:v>40094</c:v>
                </c:pt>
                <c:pt idx="1175">
                  <c:v>40095</c:v>
                </c:pt>
                <c:pt idx="1176">
                  <c:v>40098</c:v>
                </c:pt>
                <c:pt idx="1177">
                  <c:v>40099</c:v>
                </c:pt>
                <c:pt idx="1178">
                  <c:v>40100</c:v>
                </c:pt>
                <c:pt idx="1179">
                  <c:v>40101</c:v>
                </c:pt>
                <c:pt idx="1180">
                  <c:v>40102</c:v>
                </c:pt>
                <c:pt idx="1181">
                  <c:v>40105</c:v>
                </c:pt>
                <c:pt idx="1182">
                  <c:v>40106</c:v>
                </c:pt>
                <c:pt idx="1183">
                  <c:v>40107</c:v>
                </c:pt>
                <c:pt idx="1184">
                  <c:v>40108</c:v>
                </c:pt>
                <c:pt idx="1185">
                  <c:v>40109</c:v>
                </c:pt>
                <c:pt idx="1186">
                  <c:v>40112</c:v>
                </c:pt>
                <c:pt idx="1187">
                  <c:v>40113</c:v>
                </c:pt>
                <c:pt idx="1188">
                  <c:v>40114</c:v>
                </c:pt>
                <c:pt idx="1189">
                  <c:v>40115</c:v>
                </c:pt>
                <c:pt idx="1190">
                  <c:v>40116</c:v>
                </c:pt>
                <c:pt idx="1191">
                  <c:v>40119</c:v>
                </c:pt>
                <c:pt idx="1192">
                  <c:v>40120</c:v>
                </c:pt>
                <c:pt idx="1193">
                  <c:v>40121</c:v>
                </c:pt>
                <c:pt idx="1194">
                  <c:v>40122</c:v>
                </c:pt>
                <c:pt idx="1195">
                  <c:v>40123</c:v>
                </c:pt>
                <c:pt idx="1196">
                  <c:v>40126</c:v>
                </c:pt>
                <c:pt idx="1197">
                  <c:v>40127</c:v>
                </c:pt>
                <c:pt idx="1198">
                  <c:v>40128</c:v>
                </c:pt>
                <c:pt idx="1199">
                  <c:v>40129</c:v>
                </c:pt>
                <c:pt idx="1200">
                  <c:v>40130</c:v>
                </c:pt>
                <c:pt idx="1201">
                  <c:v>40133</c:v>
                </c:pt>
                <c:pt idx="1202">
                  <c:v>40134</c:v>
                </c:pt>
                <c:pt idx="1203">
                  <c:v>40135</c:v>
                </c:pt>
                <c:pt idx="1204">
                  <c:v>40136</c:v>
                </c:pt>
                <c:pt idx="1205">
                  <c:v>40137</c:v>
                </c:pt>
                <c:pt idx="1206">
                  <c:v>40140</c:v>
                </c:pt>
                <c:pt idx="1207">
                  <c:v>40141</c:v>
                </c:pt>
                <c:pt idx="1208">
                  <c:v>40142</c:v>
                </c:pt>
                <c:pt idx="1209">
                  <c:v>40143</c:v>
                </c:pt>
                <c:pt idx="1210">
                  <c:v>40144</c:v>
                </c:pt>
                <c:pt idx="1211">
                  <c:v>40147</c:v>
                </c:pt>
                <c:pt idx="1212">
                  <c:v>40148</c:v>
                </c:pt>
                <c:pt idx="1213">
                  <c:v>40149</c:v>
                </c:pt>
                <c:pt idx="1214">
                  <c:v>40150</c:v>
                </c:pt>
                <c:pt idx="1215">
                  <c:v>40151</c:v>
                </c:pt>
                <c:pt idx="1216">
                  <c:v>40154</c:v>
                </c:pt>
                <c:pt idx="1217">
                  <c:v>40155</c:v>
                </c:pt>
                <c:pt idx="1218">
                  <c:v>40156</c:v>
                </c:pt>
                <c:pt idx="1219">
                  <c:v>40157</c:v>
                </c:pt>
                <c:pt idx="1220">
                  <c:v>40158</c:v>
                </c:pt>
                <c:pt idx="1221">
                  <c:v>40161</c:v>
                </c:pt>
                <c:pt idx="1222">
                  <c:v>40162</c:v>
                </c:pt>
                <c:pt idx="1223">
                  <c:v>40163</c:v>
                </c:pt>
                <c:pt idx="1224">
                  <c:v>40164</c:v>
                </c:pt>
                <c:pt idx="1225">
                  <c:v>40165</c:v>
                </c:pt>
                <c:pt idx="1226">
                  <c:v>40168</c:v>
                </c:pt>
                <c:pt idx="1227">
                  <c:v>40169</c:v>
                </c:pt>
                <c:pt idx="1228">
                  <c:v>40170</c:v>
                </c:pt>
                <c:pt idx="1229">
                  <c:v>40171</c:v>
                </c:pt>
                <c:pt idx="1230">
                  <c:v>40176</c:v>
                </c:pt>
                <c:pt idx="1231">
                  <c:v>40177</c:v>
                </c:pt>
                <c:pt idx="1232">
                  <c:v>40178</c:v>
                </c:pt>
                <c:pt idx="1233">
                  <c:v>40182</c:v>
                </c:pt>
                <c:pt idx="1234">
                  <c:v>40183</c:v>
                </c:pt>
                <c:pt idx="1235">
                  <c:v>40184</c:v>
                </c:pt>
                <c:pt idx="1236">
                  <c:v>40185</c:v>
                </c:pt>
                <c:pt idx="1237">
                  <c:v>40186</c:v>
                </c:pt>
                <c:pt idx="1238">
                  <c:v>40189</c:v>
                </c:pt>
                <c:pt idx="1239">
                  <c:v>40190</c:v>
                </c:pt>
                <c:pt idx="1240">
                  <c:v>40191</c:v>
                </c:pt>
                <c:pt idx="1241">
                  <c:v>40192</c:v>
                </c:pt>
                <c:pt idx="1242">
                  <c:v>40193</c:v>
                </c:pt>
                <c:pt idx="1243">
                  <c:v>40196</c:v>
                </c:pt>
                <c:pt idx="1244">
                  <c:v>40197</c:v>
                </c:pt>
                <c:pt idx="1245">
                  <c:v>40198</c:v>
                </c:pt>
                <c:pt idx="1246">
                  <c:v>40199</c:v>
                </c:pt>
                <c:pt idx="1247">
                  <c:v>40200</c:v>
                </c:pt>
                <c:pt idx="1248">
                  <c:v>40203</c:v>
                </c:pt>
                <c:pt idx="1249">
                  <c:v>40204</c:v>
                </c:pt>
                <c:pt idx="1250">
                  <c:v>40205</c:v>
                </c:pt>
                <c:pt idx="1251">
                  <c:v>40206</c:v>
                </c:pt>
                <c:pt idx="1252">
                  <c:v>40207</c:v>
                </c:pt>
                <c:pt idx="1253">
                  <c:v>40210</c:v>
                </c:pt>
                <c:pt idx="1254">
                  <c:v>40211</c:v>
                </c:pt>
                <c:pt idx="1255">
                  <c:v>40212</c:v>
                </c:pt>
                <c:pt idx="1256">
                  <c:v>40213</c:v>
                </c:pt>
                <c:pt idx="1257">
                  <c:v>40214</c:v>
                </c:pt>
                <c:pt idx="1258">
                  <c:v>40217</c:v>
                </c:pt>
                <c:pt idx="1259">
                  <c:v>40218</c:v>
                </c:pt>
                <c:pt idx="1260">
                  <c:v>40219</c:v>
                </c:pt>
                <c:pt idx="1261">
                  <c:v>40220</c:v>
                </c:pt>
                <c:pt idx="1262">
                  <c:v>40221</c:v>
                </c:pt>
                <c:pt idx="1263">
                  <c:v>40224</c:v>
                </c:pt>
                <c:pt idx="1264">
                  <c:v>40225</c:v>
                </c:pt>
                <c:pt idx="1265">
                  <c:v>40226</c:v>
                </c:pt>
                <c:pt idx="1266">
                  <c:v>40227</c:v>
                </c:pt>
                <c:pt idx="1267">
                  <c:v>40228</c:v>
                </c:pt>
                <c:pt idx="1268">
                  <c:v>40231</c:v>
                </c:pt>
                <c:pt idx="1269">
                  <c:v>40232</c:v>
                </c:pt>
                <c:pt idx="1270">
                  <c:v>40233</c:v>
                </c:pt>
                <c:pt idx="1271">
                  <c:v>40234</c:v>
                </c:pt>
                <c:pt idx="1272">
                  <c:v>40235</c:v>
                </c:pt>
                <c:pt idx="1273">
                  <c:v>40238</c:v>
                </c:pt>
                <c:pt idx="1274">
                  <c:v>40239</c:v>
                </c:pt>
                <c:pt idx="1275">
                  <c:v>40240</c:v>
                </c:pt>
                <c:pt idx="1276">
                  <c:v>40241</c:v>
                </c:pt>
                <c:pt idx="1277">
                  <c:v>40242</c:v>
                </c:pt>
                <c:pt idx="1278">
                  <c:v>40245</c:v>
                </c:pt>
                <c:pt idx="1279">
                  <c:v>40246</c:v>
                </c:pt>
                <c:pt idx="1280">
                  <c:v>40247</c:v>
                </c:pt>
                <c:pt idx="1281">
                  <c:v>40248</c:v>
                </c:pt>
                <c:pt idx="1282">
                  <c:v>40249</c:v>
                </c:pt>
                <c:pt idx="1283">
                  <c:v>40252</c:v>
                </c:pt>
                <c:pt idx="1284">
                  <c:v>40253</c:v>
                </c:pt>
                <c:pt idx="1285">
                  <c:v>40254</c:v>
                </c:pt>
                <c:pt idx="1286">
                  <c:v>40255</c:v>
                </c:pt>
                <c:pt idx="1287">
                  <c:v>40256</c:v>
                </c:pt>
                <c:pt idx="1288">
                  <c:v>40259</c:v>
                </c:pt>
                <c:pt idx="1289">
                  <c:v>40260</c:v>
                </c:pt>
                <c:pt idx="1290">
                  <c:v>40261</c:v>
                </c:pt>
                <c:pt idx="1291">
                  <c:v>40262</c:v>
                </c:pt>
                <c:pt idx="1292">
                  <c:v>40263</c:v>
                </c:pt>
                <c:pt idx="1293">
                  <c:v>40266</c:v>
                </c:pt>
                <c:pt idx="1294">
                  <c:v>40267</c:v>
                </c:pt>
                <c:pt idx="1295">
                  <c:v>40268</c:v>
                </c:pt>
                <c:pt idx="1296">
                  <c:v>40269</c:v>
                </c:pt>
                <c:pt idx="1297">
                  <c:v>40274</c:v>
                </c:pt>
                <c:pt idx="1298">
                  <c:v>40275</c:v>
                </c:pt>
                <c:pt idx="1299">
                  <c:v>40276</c:v>
                </c:pt>
                <c:pt idx="1300">
                  <c:v>40277</c:v>
                </c:pt>
                <c:pt idx="1301">
                  <c:v>40280</c:v>
                </c:pt>
                <c:pt idx="1302">
                  <c:v>40281</c:v>
                </c:pt>
                <c:pt idx="1303">
                  <c:v>40282</c:v>
                </c:pt>
                <c:pt idx="1304">
                  <c:v>40283</c:v>
                </c:pt>
                <c:pt idx="1305">
                  <c:v>40284</c:v>
                </c:pt>
                <c:pt idx="1306">
                  <c:v>40287</c:v>
                </c:pt>
                <c:pt idx="1307">
                  <c:v>40288</c:v>
                </c:pt>
                <c:pt idx="1308">
                  <c:v>40289</c:v>
                </c:pt>
                <c:pt idx="1309">
                  <c:v>40290</c:v>
                </c:pt>
                <c:pt idx="1310">
                  <c:v>40291</c:v>
                </c:pt>
                <c:pt idx="1311">
                  <c:v>40294</c:v>
                </c:pt>
                <c:pt idx="1312">
                  <c:v>40295</c:v>
                </c:pt>
                <c:pt idx="1313">
                  <c:v>40296</c:v>
                </c:pt>
                <c:pt idx="1314">
                  <c:v>40297</c:v>
                </c:pt>
                <c:pt idx="1315">
                  <c:v>40298</c:v>
                </c:pt>
                <c:pt idx="1316">
                  <c:v>40302</c:v>
                </c:pt>
                <c:pt idx="1317">
                  <c:v>40303</c:v>
                </c:pt>
                <c:pt idx="1318">
                  <c:v>40304</c:v>
                </c:pt>
                <c:pt idx="1319">
                  <c:v>40305</c:v>
                </c:pt>
                <c:pt idx="1320">
                  <c:v>40308</c:v>
                </c:pt>
                <c:pt idx="1321">
                  <c:v>40309</c:v>
                </c:pt>
                <c:pt idx="1322">
                  <c:v>40310</c:v>
                </c:pt>
                <c:pt idx="1323">
                  <c:v>40311</c:v>
                </c:pt>
                <c:pt idx="1324">
                  <c:v>40312</c:v>
                </c:pt>
                <c:pt idx="1325">
                  <c:v>40315</c:v>
                </c:pt>
                <c:pt idx="1326">
                  <c:v>40316</c:v>
                </c:pt>
                <c:pt idx="1327">
                  <c:v>40317</c:v>
                </c:pt>
                <c:pt idx="1328">
                  <c:v>40318</c:v>
                </c:pt>
                <c:pt idx="1329">
                  <c:v>40319</c:v>
                </c:pt>
                <c:pt idx="1330">
                  <c:v>40322</c:v>
                </c:pt>
                <c:pt idx="1331">
                  <c:v>40323</c:v>
                </c:pt>
                <c:pt idx="1332">
                  <c:v>40324</c:v>
                </c:pt>
                <c:pt idx="1333">
                  <c:v>40325</c:v>
                </c:pt>
                <c:pt idx="1334">
                  <c:v>40326</c:v>
                </c:pt>
                <c:pt idx="1335">
                  <c:v>40330</c:v>
                </c:pt>
                <c:pt idx="1336">
                  <c:v>40331</c:v>
                </c:pt>
                <c:pt idx="1337">
                  <c:v>40332</c:v>
                </c:pt>
                <c:pt idx="1338">
                  <c:v>40333</c:v>
                </c:pt>
                <c:pt idx="1339">
                  <c:v>40336</c:v>
                </c:pt>
                <c:pt idx="1340">
                  <c:v>40337</c:v>
                </c:pt>
                <c:pt idx="1341">
                  <c:v>40338</c:v>
                </c:pt>
                <c:pt idx="1342">
                  <c:v>40339</c:v>
                </c:pt>
                <c:pt idx="1343">
                  <c:v>40340</c:v>
                </c:pt>
                <c:pt idx="1344">
                  <c:v>40343</c:v>
                </c:pt>
                <c:pt idx="1345">
                  <c:v>40344</c:v>
                </c:pt>
                <c:pt idx="1346">
                  <c:v>40345</c:v>
                </c:pt>
                <c:pt idx="1347">
                  <c:v>40346</c:v>
                </c:pt>
                <c:pt idx="1348">
                  <c:v>40347</c:v>
                </c:pt>
                <c:pt idx="1349">
                  <c:v>40350</c:v>
                </c:pt>
                <c:pt idx="1350">
                  <c:v>40351</c:v>
                </c:pt>
                <c:pt idx="1351">
                  <c:v>40352</c:v>
                </c:pt>
                <c:pt idx="1352">
                  <c:v>40353</c:v>
                </c:pt>
                <c:pt idx="1353">
                  <c:v>40354</c:v>
                </c:pt>
                <c:pt idx="1354">
                  <c:v>40357</c:v>
                </c:pt>
                <c:pt idx="1355">
                  <c:v>40358</c:v>
                </c:pt>
                <c:pt idx="1356">
                  <c:v>40359</c:v>
                </c:pt>
                <c:pt idx="1357">
                  <c:v>40360</c:v>
                </c:pt>
                <c:pt idx="1358">
                  <c:v>40361</c:v>
                </c:pt>
                <c:pt idx="1359">
                  <c:v>40364</c:v>
                </c:pt>
                <c:pt idx="1360">
                  <c:v>40365</c:v>
                </c:pt>
                <c:pt idx="1361">
                  <c:v>40366</c:v>
                </c:pt>
                <c:pt idx="1362">
                  <c:v>40367</c:v>
                </c:pt>
                <c:pt idx="1363">
                  <c:v>40368</c:v>
                </c:pt>
                <c:pt idx="1364">
                  <c:v>40371</c:v>
                </c:pt>
                <c:pt idx="1365">
                  <c:v>40372</c:v>
                </c:pt>
                <c:pt idx="1366">
                  <c:v>40373</c:v>
                </c:pt>
                <c:pt idx="1367">
                  <c:v>40374</c:v>
                </c:pt>
                <c:pt idx="1368">
                  <c:v>40375</c:v>
                </c:pt>
                <c:pt idx="1369">
                  <c:v>40378</c:v>
                </c:pt>
                <c:pt idx="1370">
                  <c:v>40379</c:v>
                </c:pt>
                <c:pt idx="1371">
                  <c:v>40380</c:v>
                </c:pt>
                <c:pt idx="1372">
                  <c:v>40381</c:v>
                </c:pt>
                <c:pt idx="1373">
                  <c:v>40382</c:v>
                </c:pt>
                <c:pt idx="1374">
                  <c:v>40383</c:v>
                </c:pt>
                <c:pt idx="1375">
                  <c:v>40385</c:v>
                </c:pt>
                <c:pt idx="1376">
                  <c:v>40386</c:v>
                </c:pt>
                <c:pt idx="1377">
                  <c:v>40387</c:v>
                </c:pt>
                <c:pt idx="1378">
                  <c:v>40388</c:v>
                </c:pt>
                <c:pt idx="1379">
                  <c:v>40389</c:v>
                </c:pt>
                <c:pt idx="1380">
                  <c:v>40392</c:v>
                </c:pt>
                <c:pt idx="1381">
                  <c:v>40393</c:v>
                </c:pt>
                <c:pt idx="1382">
                  <c:v>40394</c:v>
                </c:pt>
                <c:pt idx="1383">
                  <c:v>40395</c:v>
                </c:pt>
                <c:pt idx="1384">
                  <c:v>40396</c:v>
                </c:pt>
                <c:pt idx="1385">
                  <c:v>40399</c:v>
                </c:pt>
                <c:pt idx="1386">
                  <c:v>40400</c:v>
                </c:pt>
                <c:pt idx="1387">
                  <c:v>40401</c:v>
                </c:pt>
                <c:pt idx="1388">
                  <c:v>40402</c:v>
                </c:pt>
                <c:pt idx="1389">
                  <c:v>40403</c:v>
                </c:pt>
                <c:pt idx="1390">
                  <c:v>40406</c:v>
                </c:pt>
                <c:pt idx="1391">
                  <c:v>40407</c:v>
                </c:pt>
                <c:pt idx="1392">
                  <c:v>40408</c:v>
                </c:pt>
                <c:pt idx="1393">
                  <c:v>40409</c:v>
                </c:pt>
                <c:pt idx="1394">
                  <c:v>40410</c:v>
                </c:pt>
                <c:pt idx="1395">
                  <c:v>40414</c:v>
                </c:pt>
                <c:pt idx="1396">
                  <c:v>40415</c:v>
                </c:pt>
                <c:pt idx="1397">
                  <c:v>40416</c:v>
                </c:pt>
                <c:pt idx="1398">
                  <c:v>40417</c:v>
                </c:pt>
                <c:pt idx="1399">
                  <c:v>40421</c:v>
                </c:pt>
                <c:pt idx="1400">
                  <c:v>40422</c:v>
                </c:pt>
                <c:pt idx="1401">
                  <c:v>40423</c:v>
                </c:pt>
                <c:pt idx="1402">
                  <c:v>40424</c:v>
                </c:pt>
                <c:pt idx="1403">
                  <c:v>40427</c:v>
                </c:pt>
                <c:pt idx="1404">
                  <c:v>40428</c:v>
                </c:pt>
                <c:pt idx="1405">
                  <c:v>40429</c:v>
                </c:pt>
                <c:pt idx="1406">
                  <c:v>40430</c:v>
                </c:pt>
                <c:pt idx="1407">
                  <c:v>40431</c:v>
                </c:pt>
                <c:pt idx="1408">
                  <c:v>40434</c:v>
                </c:pt>
                <c:pt idx="1409">
                  <c:v>40435</c:v>
                </c:pt>
                <c:pt idx="1410">
                  <c:v>40436</c:v>
                </c:pt>
                <c:pt idx="1411">
                  <c:v>40437</c:v>
                </c:pt>
                <c:pt idx="1412">
                  <c:v>40438</c:v>
                </c:pt>
                <c:pt idx="1413">
                  <c:v>40441</c:v>
                </c:pt>
                <c:pt idx="1414">
                  <c:v>40442</c:v>
                </c:pt>
                <c:pt idx="1415">
                  <c:v>40443</c:v>
                </c:pt>
                <c:pt idx="1416">
                  <c:v>40444</c:v>
                </c:pt>
                <c:pt idx="1417">
                  <c:v>40445</c:v>
                </c:pt>
                <c:pt idx="1418">
                  <c:v>40448</c:v>
                </c:pt>
                <c:pt idx="1419">
                  <c:v>40449</c:v>
                </c:pt>
                <c:pt idx="1420">
                  <c:v>40450</c:v>
                </c:pt>
                <c:pt idx="1421">
                  <c:v>40451</c:v>
                </c:pt>
                <c:pt idx="1422">
                  <c:v>40452</c:v>
                </c:pt>
                <c:pt idx="1423">
                  <c:v>40455</c:v>
                </c:pt>
                <c:pt idx="1424">
                  <c:v>40456</c:v>
                </c:pt>
                <c:pt idx="1425">
                  <c:v>40457</c:v>
                </c:pt>
                <c:pt idx="1426">
                  <c:v>40458</c:v>
                </c:pt>
                <c:pt idx="1427">
                  <c:v>40459</c:v>
                </c:pt>
                <c:pt idx="1428">
                  <c:v>40462</c:v>
                </c:pt>
                <c:pt idx="1429">
                  <c:v>40463</c:v>
                </c:pt>
                <c:pt idx="1430">
                  <c:v>40464</c:v>
                </c:pt>
                <c:pt idx="1431">
                  <c:v>40465</c:v>
                </c:pt>
                <c:pt idx="1432">
                  <c:v>40466</c:v>
                </c:pt>
                <c:pt idx="1433">
                  <c:v>40469</c:v>
                </c:pt>
                <c:pt idx="1434">
                  <c:v>40470</c:v>
                </c:pt>
                <c:pt idx="1435">
                  <c:v>40471</c:v>
                </c:pt>
                <c:pt idx="1436">
                  <c:v>40472</c:v>
                </c:pt>
                <c:pt idx="1437">
                  <c:v>40473</c:v>
                </c:pt>
                <c:pt idx="1438">
                  <c:v>40476</c:v>
                </c:pt>
                <c:pt idx="1439">
                  <c:v>40477</c:v>
                </c:pt>
                <c:pt idx="1440">
                  <c:v>40478</c:v>
                </c:pt>
                <c:pt idx="1441">
                  <c:v>40479</c:v>
                </c:pt>
                <c:pt idx="1442">
                  <c:v>40480</c:v>
                </c:pt>
                <c:pt idx="1443">
                  <c:v>40483</c:v>
                </c:pt>
                <c:pt idx="1444">
                  <c:v>40484</c:v>
                </c:pt>
                <c:pt idx="1445">
                  <c:v>40485</c:v>
                </c:pt>
                <c:pt idx="1446">
                  <c:v>40486</c:v>
                </c:pt>
                <c:pt idx="1447">
                  <c:v>40487</c:v>
                </c:pt>
                <c:pt idx="1448">
                  <c:v>40490</c:v>
                </c:pt>
                <c:pt idx="1449">
                  <c:v>40491</c:v>
                </c:pt>
                <c:pt idx="1450">
                  <c:v>40492</c:v>
                </c:pt>
                <c:pt idx="1451">
                  <c:v>40493</c:v>
                </c:pt>
                <c:pt idx="1452">
                  <c:v>40494</c:v>
                </c:pt>
                <c:pt idx="1453">
                  <c:v>40497</c:v>
                </c:pt>
                <c:pt idx="1454">
                  <c:v>40498</c:v>
                </c:pt>
                <c:pt idx="1455">
                  <c:v>40499</c:v>
                </c:pt>
                <c:pt idx="1456">
                  <c:v>40500</c:v>
                </c:pt>
                <c:pt idx="1457">
                  <c:v>40501</c:v>
                </c:pt>
                <c:pt idx="1458">
                  <c:v>40504</c:v>
                </c:pt>
                <c:pt idx="1459">
                  <c:v>40505</c:v>
                </c:pt>
                <c:pt idx="1460">
                  <c:v>40506</c:v>
                </c:pt>
                <c:pt idx="1461">
                  <c:v>40507</c:v>
                </c:pt>
                <c:pt idx="1462">
                  <c:v>40508</c:v>
                </c:pt>
                <c:pt idx="1463">
                  <c:v>40511</c:v>
                </c:pt>
                <c:pt idx="1464">
                  <c:v>40512</c:v>
                </c:pt>
                <c:pt idx="1465">
                  <c:v>40513</c:v>
                </c:pt>
                <c:pt idx="1466">
                  <c:v>40514</c:v>
                </c:pt>
                <c:pt idx="1467">
                  <c:v>40515</c:v>
                </c:pt>
                <c:pt idx="1468">
                  <c:v>40518</c:v>
                </c:pt>
                <c:pt idx="1469">
                  <c:v>40519</c:v>
                </c:pt>
                <c:pt idx="1470">
                  <c:v>40520</c:v>
                </c:pt>
                <c:pt idx="1471">
                  <c:v>40521</c:v>
                </c:pt>
                <c:pt idx="1472">
                  <c:v>40522</c:v>
                </c:pt>
                <c:pt idx="1473">
                  <c:v>40525</c:v>
                </c:pt>
                <c:pt idx="1474">
                  <c:v>40526</c:v>
                </c:pt>
                <c:pt idx="1475">
                  <c:v>40527</c:v>
                </c:pt>
                <c:pt idx="1476">
                  <c:v>40528</c:v>
                </c:pt>
                <c:pt idx="1477">
                  <c:v>40529</c:v>
                </c:pt>
                <c:pt idx="1478">
                  <c:v>40532</c:v>
                </c:pt>
                <c:pt idx="1479">
                  <c:v>40533</c:v>
                </c:pt>
                <c:pt idx="1480">
                  <c:v>40534</c:v>
                </c:pt>
                <c:pt idx="1481">
                  <c:v>40535</c:v>
                </c:pt>
                <c:pt idx="1482">
                  <c:v>40536</c:v>
                </c:pt>
                <c:pt idx="1483">
                  <c:v>40541</c:v>
                </c:pt>
                <c:pt idx="1484">
                  <c:v>40542</c:v>
                </c:pt>
                <c:pt idx="1485">
                  <c:v>40543</c:v>
                </c:pt>
                <c:pt idx="1486">
                  <c:v>40547</c:v>
                </c:pt>
                <c:pt idx="1487">
                  <c:v>40548</c:v>
                </c:pt>
                <c:pt idx="1488">
                  <c:v>40549</c:v>
                </c:pt>
                <c:pt idx="1489">
                  <c:v>40550</c:v>
                </c:pt>
                <c:pt idx="1490">
                  <c:v>40553</c:v>
                </c:pt>
                <c:pt idx="1491">
                  <c:v>40554</c:v>
                </c:pt>
                <c:pt idx="1492">
                  <c:v>40555</c:v>
                </c:pt>
                <c:pt idx="1493">
                  <c:v>40556</c:v>
                </c:pt>
                <c:pt idx="1494">
                  <c:v>40557</c:v>
                </c:pt>
                <c:pt idx="1495">
                  <c:v>40560</c:v>
                </c:pt>
                <c:pt idx="1496">
                  <c:v>40561</c:v>
                </c:pt>
                <c:pt idx="1497">
                  <c:v>40562</c:v>
                </c:pt>
                <c:pt idx="1498">
                  <c:v>40563</c:v>
                </c:pt>
                <c:pt idx="1499">
                  <c:v>40564</c:v>
                </c:pt>
                <c:pt idx="1500">
                  <c:v>40567</c:v>
                </c:pt>
                <c:pt idx="1501">
                  <c:v>40568</c:v>
                </c:pt>
                <c:pt idx="1502">
                  <c:v>40569</c:v>
                </c:pt>
                <c:pt idx="1503">
                  <c:v>40570</c:v>
                </c:pt>
                <c:pt idx="1504">
                  <c:v>40571</c:v>
                </c:pt>
                <c:pt idx="1505">
                  <c:v>40572</c:v>
                </c:pt>
                <c:pt idx="1506">
                  <c:v>40573</c:v>
                </c:pt>
                <c:pt idx="1507">
                  <c:v>40574</c:v>
                </c:pt>
                <c:pt idx="1508">
                  <c:v>40575</c:v>
                </c:pt>
                <c:pt idx="1509">
                  <c:v>40576</c:v>
                </c:pt>
                <c:pt idx="1510">
                  <c:v>40577</c:v>
                </c:pt>
                <c:pt idx="1511">
                  <c:v>40578</c:v>
                </c:pt>
                <c:pt idx="1512">
                  <c:v>40579</c:v>
                </c:pt>
                <c:pt idx="1513">
                  <c:v>40580</c:v>
                </c:pt>
                <c:pt idx="1514">
                  <c:v>40581</c:v>
                </c:pt>
                <c:pt idx="1515">
                  <c:v>40582</c:v>
                </c:pt>
                <c:pt idx="1516">
                  <c:v>40583</c:v>
                </c:pt>
                <c:pt idx="1517">
                  <c:v>40584</c:v>
                </c:pt>
                <c:pt idx="1518">
                  <c:v>40585</c:v>
                </c:pt>
                <c:pt idx="1519">
                  <c:v>40588</c:v>
                </c:pt>
                <c:pt idx="1520">
                  <c:v>40589</c:v>
                </c:pt>
                <c:pt idx="1521">
                  <c:v>40590</c:v>
                </c:pt>
                <c:pt idx="1522">
                  <c:v>40591</c:v>
                </c:pt>
                <c:pt idx="1523">
                  <c:v>40592</c:v>
                </c:pt>
                <c:pt idx="1524">
                  <c:v>40595</c:v>
                </c:pt>
                <c:pt idx="1525">
                  <c:v>40596</c:v>
                </c:pt>
                <c:pt idx="1526">
                  <c:v>40597</c:v>
                </c:pt>
                <c:pt idx="1527">
                  <c:v>40598</c:v>
                </c:pt>
                <c:pt idx="1528">
                  <c:v>40599</c:v>
                </c:pt>
                <c:pt idx="1529">
                  <c:v>40602</c:v>
                </c:pt>
                <c:pt idx="1530">
                  <c:v>40603</c:v>
                </c:pt>
                <c:pt idx="1531">
                  <c:v>40604</c:v>
                </c:pt>
                <c:pt idx="1532">
                  <c:v>40605</c:v>
                </c:pt>
                <c:pt idx="1533">
                  <c:v>40606</c:v>
                </c:pt>
                <c:pt idx="1534">
                  <c:v>40609</c:v>
                </c:pt>
                <c:pt idx="1535">
                  <c:v>40610</c:v>
                </c:pt>
                <c:pt idx="1536">
                  <c:v>40611</c:v>
                </c:pt>
                <c:pt idx="1537">
                  <c:v>40612</c:v>
                </c:pt>
                <c:pt idx="1538">
                  <c:v>40613</c:v>
                </c:pt>
                <c:pt idx="1539">
                  <c:v>40616</c:v>
                </c:pt>
                <c:pt idx="1540">
                  <c:v>40617</c:v>
                </c:pt>
                <c:pt idx="1541">
                  <c:v>40618</c:v>
                </c:pt>
                <c:pt idx="1542">
                  <c:v>40619</c:v>
                </c:pt>
                <c:pt idx="1543">
                  <c:v>40620</c:v>
                </c:pt>
                <c:pt idx="1544">
                  <c:v>40623</c:v>
                </c:pt>
                <c:pt idx="1545">
                  <c:v>40624</c:v>
                </c:pt>
                <c:pt idx="1546">
                  <c:v>40625</c:v>
                </c:pt>
                <c:pt idx="1547">
                  <c:v>40626</c:v>
                </c:pt>
                <c:pt idx="1548">
                  <c:v>40627</c:v>
                </c:pt>
                <c:pt idx="1549">
                  <c:v>40630</c:v>
                </c:pt>
                <c:pt idx="1550">
                  <c:v>40631</c:v>
                </c:pt>
                <c:pt idx="1551">
                  <c:v>40632</c:v>
                </c:pt>
                <c:pt idx="1552">
                  <c:v>40633</c:v>
                </c:pt>
                <c:pt idx="1553">
                  <c:v>40634</c:v>
                </c:pt>
                <c:pt idx="1554">
                  <c:v>40637</c:v>
                </c:pt>
                <c:pt idx="1555">
                  <c:v>40638</c:v>
                </c:pt>
                <c:pt idx="1556">
                  <c:v>40639</c:v>
                </c:pt>
                <c:pt idx="1557">
                  <c:v>40640</c:v>
                </c:pt>
                <c:pt idx="1558">
                  <c:v>40641</c:v>
                </c:pt>
                <c:pt idx="1559">
                  <c:v>40644</c:v>
                </c:pt>
                <c:pt idx="1560">
                  <c:v>40645</c:v>
                </c:pt>
                <c:pt idx="1561">
                  <c:v>40646</c:v>
                </c:pt>
                <c:pt idx="1562">
                  <c:v>40647</c:v>
                </c:pt>
                <c:pt idx="1563">
                  <c:v>40648</c:v>
                </c:pt>
                <c:pt idx="1564">
                  <c:v>40651</c:v>
                </c:pt>
                <c:pt idx="1565">
                  <c:v>40652</c:v>
                </c:pt>
                <c:pt idx="1566">
                  <c:v>40653</c:v>
                </c:pt>
                <c:pt idx="1567">
                  <c:v>40654</c:v>
                </c:pt>
                <c:pt idx="1568">
                  <c:v>40659</c:v>
                </c:pt>
                <c:pt idx="1569">
                  <c:v>40660</c:v>
                </c:pt>
                <c:pt idx="1570">
                  <c:v>40661</c:v>
                </c:pt>
                <c:pt idx="1571">
                  <c:v>40666</c:v>
                </c:pt>
                <c:pt idx="1572">
                  <c:v>40667</c:v>
                </c:pt>
                <c:pt idx="1573">
                  <c:v>40668</c:v>
                </c:pt>
                <c:pt idx="1574">
                  <c:v>40669</c:v>
                </c:pt>
                <c:pt idx="1575">
                  <c:v>40672</c:v>
                </c:pt>
                <c:pt idx="1576">
                  <c:v>40673</c:v>
                </c:pt>
                <c:pt idx="1577">
                  <c:v>40674</c:v>
                </c:pt>
                <c:pt idx="1578">
                  <c:v>40675</c:v>
                </c:pt>
                <c:pt idx="1579">
                  <c:v>40676</c:v>
                </c:pt>
                <c:pt idx="1580">
                  <c:v>40679</c:v>
                </c:pt>
                <c:pt idx="1581">
                  <c:v>40680</c:v>
                </c:pt>
                <c:pt idx="1582">
                  <c:v>40681</c:v>
                </c:pt>
                <c:pt idx="1583">
                  <c:v>40682</c:v>
                </c:pt>
                <c:pt idx="1584">
                  <c:v>40683</c:v>
                </c:pt>
                <c:pt idx="1585">
                  <c:v>40686</c:v>
                </c:pt>
                <c:pt idx="1586">
                  <c:v>40687</c:v>
                </c:pt>
                <c:pt idx="1587">
                  <c:v>40688</c:v>
                </c:pt>
                <c:pt idx="1588">
                  <c:v>40689</c:v>
                </c:pt>
                <c:pt idx="1589">
                  <c:v>40690</c:v>
                </c:pt>
                <c:pt idx="1590">
                  <c:v>40694</c:v>
                </c:pt>
                <c:pt idx="1591">
                  <c:v>40695</c:v>
                </c:pt>
                <c:pt idx="1592">
                  <c:v>40696</c:v>
                </c:pt>
                <c:pt idx="1593">
                  <c:v>40697</c:v>
                </c:pt>
                <c:pt idx="1594">
                  <c:v>40700</c:v>
                </c:pt>
                <c:pt idx="1595">
                  <c:v>40701</c:v>
                </c:pt>
                <c:pt idx="1596">
                  <c:v>40702</c:v>
                </c:pt>
                <c:pt idx="1597">
                  <c:v>40703</c:v>
                </c:pt>
                <c:pt idx="1598">
                  <c:v>40704</c:v>
                </c:pt>
                <c:pt idx="1599">
                  <c:v>40707</c:v>
                </c:pt>
                <c:pt idx="1600">
                  <c:v>40708</c:v>
                </c:pt>
                <c:pt idx="1601">
                  <c:v>40709</c:v>
                </c:pt>
                <c:pt idx="1602">
                  <c:v>40710</c:v>
                </c:pt>
                <c:pt idx="1603">
                  <c:v>40711</c:v>
                </c:pt>
                <c:pt idx="1604">
                  <c:v>40714</c:v>
                </c:pt>
                <c:pt idx="1605">
                  <c:v>40715</c:v>
                </c:pt>
                <c:pt idx="1606">
                  <c:v>40716</c:v>
                </c:pt>
                <c:pt idx="1607">
                  <c:v>40717</c:v>
                </c:pt>
                <c:pt idx="1608">
                  <c:v>40718</c:v>
                </c:pt>
                <c:pt idx="1609">
                  <c:v>40721</c:v>
                </c:pt>
                <c:pt idx="1610">
                  <c:v>40722</c:v>
                </c:pt>
                <c:pt idx="1611">
                  <c:v>40723</c:v>
                </c:pt>
                <c:pt idx="1612">
                  <c:v>40724</c:v>
                </c:pt>
                <c:pt idx="1613">
                  <c:v>40725</c:v>
                </c:pt>
                <c:pt idx="1614">
                  <c:v>40729</c:v>
                </c:pt>
                <c:pt idx="1615">
                  <c:v>40730</c:v>
                </c:pt>
                <c:pt idx="1616">
                  <c:v>40731</c:v>
                </c:pt>
                <c:pt idx="1617">
                  <c:v>40732</c:v>
                </c:pt>
                <c:pt idx="1618">
                  <c:v>40735</c:v>
                </c:pt>
                <c:pt idx="1619">
                  <c:v>40736</c:v>
                </c:pt>
                <c:pt idx="1620">
                  <c:v>40737</c:v>
                </c:pt>
                <c:pt idx="1621">
                  <c:v>40738</c:v>
                </c:pt>
                <c:pt idx="1622">
                  <c:v>40739</c:v>
                </c:pt>
                <c:pt idx="1623">
                  <c:v>40742</c:v>
                </c:pt>
                <c:pt idx="1624">
                  <c:v>40743</c:v>
                </c:pt>
                <c:pt idx="1625">
                  <c:v>40744</c:v>
                </c:pt>
                <c:pt idx="1626">
                  <c:v>40745</c:v>
                </c:pt>
                <c:pt idx="1627">
                  <c:v>40746</c:v>
                </c:pt>
                <c:pt idx="1628">
                  <c:v>40749</c:v>
                </c:pt>
                <c:pt idx="1629">
                  <c:v>40750</c:v>
                </c:pt>
                <c:pt idx="1630">
                  <c:v>40751</c:v>
                </c:pt>
                <c:pt idx="1631">
                  <c:v>40752</c:v>
                </c:pt>
                <c:pt idx="1632">
                  <c:v>40753</c:v>
                </c:pt>
                <c:pt idx="1633">
                  <c:v>40756</c:v>
                </c:pt>
                <c:pt idx="1634">
                  <c:v>40757</c:v>
                </c:pt>
                <c:pt idx="1635">
                  <c:v>40758</c:v>
                </c:pt>
                <c:pt idx="1636">
                  <c:v>40759</c:v>
                </c:pt>
                <c:pt idx="1637">
                  <c:v>40760</c:v>
                </c:pt>
                <c:pt idx="1638">
                  <c:v>40763</c:v>
                </c:pt>
                <c:pt idx="1639">
                  <c:v>40764</c:v>
                </c:pt>
                <c:pt idx="1640">
                  <c:v>40765</c:v>
                </c:pt>
                <c:pt idx="1641">
                  <c:v>40766</c:v>
                </c:pt>
                <c:pt idx="1642">
                  <c:v>40767</c:v>
                </c:pt>
                <c:pt idx="1643">
                  <c:v>40770</c:v>
                </c:pt>
                <c:pt idx="1644">
                  <c:v>40771</c:v>
                </c:pt>
                <c:pt idx="1645">
                  <c:v>40772</c:v>
                </c:pt>
                <c:pt idx="1646">
                  <c:v>40773</c:v>
                </c:pt>
                <c:pt idx="1647">
                  <c:v>40774</c:v>
                </c:pt>
                <c:pt idx="1648">
                  <c:v>40777</c:v>
                </c:pt>
                <c:pt idx="1649">
                  <c:v>40778</c:v>
                </c:pt>
                <c:pt idx="1650">
                  <c:v>40779</c:v>
                </c:pt>
                <c:pt idx="1651">
                  <c:v>40780</c:v>
                </c:pt>
                <c:pt idx="1652">
                  <c:v>40781</c:v>
                </c:pt>
                <c:pt idx="1653">
                  <c:v>40785</c:v>
                </c:pt>
                <c:pt idx="1654">
                  <c:v>40786</c:v>
                </c:pt>
                <c:pt idx="1655">
                  <c:v>40787</c:v>
                </c:pt>
                <c:pt idx="1656">
                  <c:v>40788</c:v>
                </c:pt>
                <c:pt idx="1657">
                  <c:v>40791</c:v>
                </c:pt>
                <c:pt idx="1658">
                  <c:v>40792</c:v>
                </c:pt>
                <c:pt idx="1659">
                  <c:v>40793</c:v>
                </c:pt>
                <c:pt idx="1660">
                  <c:v>40794</c:v>
                </c:pt>
                <c:pt idx="1661">
                  <c:v>40795</c:v>
                </c:pt>
                <c:pt idx="1662">
                  <c:v>40798</c:v>
                </c:pt>
                <c:pt idx="1663">
                  <c:v>40799</c:v>
                </c:pt>
                <c:pt idx="1664">
                  <c:v>40800</c:v>
                </c:pt>
                <c:pt idx="1665">
                  <c:v>40801</c:v>
                </c:pt>
                <c:pt idx="1666">
                  <c:v>40802</c:v>
                </c:pt>
                <c:pt idx="1667">
                  <c:v>40805</c:v>
                </c:pt>
                <c:pt idx="1668">
                  <c:v>40806</c:v>
                </c:pt>
                <c:pt idx="1669">
                  <c:v>40807</c:v>
                </c:pt>
                <c:pt idx="1670">
                  <c:v>40808</c:v>
                </c:pt>
                <c:pt idx="1671">
                  <c:v>40809</c:v>
                </c:pt>
                <c:pt idx="1672">
                  <c:v>40812</c:v>
                </c:pt>
                <c:pt idx="1673">
                  <c:v>40813</c:v>
                </c:pt>
                <c:pt idx="1674">
                  <c:v>40814</c:v>
                </c:pt>
                <c:pt idx="1675">
                  <c:v>40815</c:v>
                </c:pt>
                <c:pt idx="1676">
                  <c:v>40816</c:v>
                </c:pt>
                <c:pt idx="1677">
                  <c:v>40819</c:v>
                </c:pt>
                <c:pt idx="1678">
                  <c:v>40820</c:v>
                </c:pt>
                <c:pt idx="1679">
                  <c:v>40821</c:v>
                </c:pt>
                <c:pt idx="1680">
                  <c:v>40822</c:v>
                </c:pt>
                <c:pt idx="1681">
                  <c:v>40823</c:v>
                </c:pt>
                <c:pt idx="1682">
                  <c:v>40826</c:v>
                </c:pt>
                <c:pt idx="1683">
                  <c:v>40827</c:v>
                </c:pt>
                <c:pt idx="1684">
                  <c:v>40828</c:v>
                </c:pt>
                <c:pt idx="1685">
                  <c:v>40829</c:v>
                </c:pt>
                <c:pt idx="1686">
                  <c:v>40830</c:v>
                </c:pt>
                <c:pt idx="1687">
                  <c:v>40833</c:v>
                </c:pt>
                <c:pt idx="1688">
                  <c:v>40834</c:v>
                </c:pt>
                <c:pt idx="1689">
                  <c:v>40835</c:v>
                </c:pt>
                <c:pt idx="1690">
                  <c:v>40836</c:v>
                </c:pt>
                <c:pt idx="1691">
                  <c:v>40837</c:v>
                </c:pt>
                <c:pt idx="1692">
                  <c:v>40840</c:v>
                </c:pt>
                <c:pt idx="1693">
                  <c:v>40841</c:v>
                </c:pt>
                <c:pt idx="1694">
                  <c:v>40842</c:v>
                </c:pt>
                <c:pt idx="1695">
                  <c:v>40843</c:v>
                </c:pt>
                <c:pt idx="1696">
                  <c:v>40844</c:v>
                </c:pt>
                <c:pt idx="1697">
                  <c:v>40847</c:v>
                </c:pt>
                <c:pt idx="1698">
                  <c:v>40848</c:v>
                </c:pt>
                <c:pt idx="1699">
                  <c:v>40849</c:v>
                </c:pt>
                <c:pt idx="1700">
                  <c:v>40850</c:v>
                </c:pt>
                <c:pt idx="1701">
                  <c:v>40851</c:v>
                </c:pt>
                <c:pt idx="1702">
                  <c:v>40854</c:v>
                </c:pt>
                <c:pt idx="1703">
                  <c:v>40855</c:v>
                </c:pt>
                <c:pt idx="1704">
                  <c:v>40856</c:v>
                </c:pt>
                <c:pt idx="1705">
                  <c:v>40857</c:v>
                </c:pt>
                <c:pt idx="1706">
                  <c:v>40858</c:v>
                </c:pt>
                <c:pt idx="1707">
                  <c:v>40861</c:v>
                </c:pt>
                <c:pt idx="1708">
                  <c:v>40862</c:v>
                </c:pt>
                <c:pt idx="1709">
                  <c:v>40863</c:v>
                </c:pt>
                <c:pt idx="1710">
                  <c:v>40864</c:v>
                </c:pt>
                <c:pt idx="1711">
                  <c:v>40865</c:v>
                </c:pt>
                <c:pt idx="1712">
                  <c:v>40868</c:v>
                </c:pt>
                <c:pt idx="1713">
                  <c:v>40869</c:v>
                </c:pt>
                <c:pt idx="1714">
                  <c:v>40870</c:v>
                </c:pt>
                <c:pt idx="1715">
                  <c:v>40871</c:v>
                </c:pt>
                <c:pt idx="1716">
                  <c:v>40872</c:v>
                </c:pt>
                <c:pt idx="1717">
                  <c:v>40875</c:v>
                </c:pt>
                <c:pt idx="1718">
                  <c:v>40876</c:v>
                </c:pt>
                <c:pt idx="1719">
                  <c:v>40877</c:v>
                </c:pt>
                <c:pt idx="1720">
                  <c:v>40878</c:v>
                </c:pt>
                <c:pt idx="1721">
                  <c:v>40879</c:v>
                </c:pt>
                <c:pt idx="1722">
                  <c:v>40882</c:v>
                </c:pt>
                <c:pt idx="1723">
                  <c:v>40883</c:v>
                </c:pt>
                <c:pt idx="1724">
                  <c:v>40884</c:v>
                </c:pt>
                <c:pt idx="1725">
                  <c:v>40885</c:v>
                </c:pt>
                <c:pt idx="1726">
                  <c:v>40886</c:v>
                </c:pt>
                <c:pt idx="1727">
                  <c:v>40889</c:v>
                </c:pt>
                <c:pt idx="1728">
                  <c:v>40890</c:v>
                </c:pt>
                <c:pt idx="1729">
                  <c:v>40891</c:v>
                </c:pt>
                <c:pt idx="1730">
                  <c:v>40892</c:v>
                </c:pt>
                <c:pt idx="1731">
                  <c:v>40893</c:v>
                </c:pt>
                <c:pt idx="1732">
                  <c:v>40896</c:v>
                </c:pt>
                <c:pt idx="1733">
                  <c:v>40897</c:v>
                </c:pt>
                <c:pt idx="1734">
                  <c:v>40898</c:v>
                </c:pt>
                <c:pt idx="1735">
                  <c:v>40899</c:v>
                </c:pt>
                <c:pt idx="1736">
                  <c:v>40900</c:v>
                </c:pt>
                <c:pt idx="1737">
                  <c:v>40905</c:v>
                </c:pt>
                <c:pt idx="1738">
                  <c:v>40906</c:v>
                </c:pt>
                <c:pt idx="1739">
                  <c:v>40907</c:v>
                </c:pt>
                <c:pt idx="1740">
                  <c:v>40911</c:v>
                </c:pt>
                <c:pt idx="1741">
                  <c:v>40912</c:v>
                </c:pt>
                <c:pt idx="1742">
                  <c:v>40913</c:v>
                </c:pt>
                <c:pt idx="1743">
                  <c:v>40914</c:v>
                </c:pt>
                <c:pt idx="1744">
                  <c:v>40917</c:v>
                </c:pt>
                <c:pt idx="1745">
                  <c:v>40918</c:v>
                </c:pt>
                <c:pt idx="1746">
                  <c:v>40919</c:v>
                </c:pt>
                <c:pt idx="1747">
                  <c:v>40920</c:v>
                </c:pt>
                <c:pt idx="1748">
                  <c:v>40921</c:v>
                </c:pt>
                <c:pt idx="1749">
                  <c:v>40924</c:v>
                </c:pt>
                <c:pt idx="1750">
                  <c:v>40925</c:v>
                </c:pt>
                <c:pt idx="1751">
                  <c:v>40926</c:v>
                </c:pt>
                <c:pt idx="1752">
                  <c:v>40927</c:v>
                </c:pt>
                <c:pt idx="1753">
                  <c:v>40928</c:v>
                </c:pt>
                <c:pt idx="1754">
                  <c:v>40931</c:v>
                </c:pt>
                <c:pt idx="1755">
                  <c:v>40932</c:v>
                </c:pt>
                <c:pt idx="1756">
                  <c:v>40933</c:v>
                </c:pt>
                <c:pt idx="1757">
                  <c:v>40934</c:v>
                </c:pt>
                <c:pt idx="1758">
                  <c:v>40935</c:v>
                </c:pt>
                <c:pt idx="1759">
                  <c:v>40938</c:v>
                </c:pt>
                <c:pt idx="1760">
                  <c:v>40939</c:v>
                </c:pt>
                <c:pt idx="1761">
                  <c:v>40940</c:v>
                </c:pt>
                <c:pt idx="1762">
                  <c:v>40941</c:v>
                </c:pt>
                <c:pt idx="1763">
                  <c:v>40942</c:v>
                </c:pt>
                <c:pt idx="1764">
                  <c:v>40945</c:v>
                </c:pt>
                <c:pt idx="1765">
                  <c:v>40946</c:v>
                </c:pt>
                <c:pt idx="1766">
                  <c:v>40947</c:v>
                </c:pt>
                <c:pt idx="1767">
                  <c:v>40948</c:v>
                </c:pt>
                <c:pt idx="1768">
                  <c:v>40949</c:v>
                </c:pt>
                <c:pt idx="1769">
                  <c:v>40950</c:v>
                </c:pt>
                <c:pt idx="1770">
                  <c:v>40951</c:v>
                </c:pt>
                <c:pt idx="1771">
                  <c:v>40952</c:v>
                </c:pt>
                <c:pt idx="1772">
                  <c:v>40953</c:v>
                </c:pt>
                <c:pt idx="1773">
                  <c:v>40954</c:v>
                </c:pt>
                <c:pt idx="1774">
                  <c:v>40955</c:v>
                </c:pt>
                <c:pt idx="1775">
                  <c:v>40956</c:v>
                </c:pt>
                <c:pt idx="1776">
                  <c:v>40959</c:v>
                </c:pt>
                <c:pt idx="1777">
                  <c:v>40960</c:v>
                </c:pt>
                <c:pt idx="1778">
                  <c:v>40961</c:v>
                </c:pt>
                <c:pt idx="1779">
                  <c:v>40962</c:v>
                </c:pt>
                <c:pt idx="1780">
                  <c:v>40963</c:v>
                </c:pt>
                <c:pt idx="1781">
                  <c:v>40966</c:v>
                </c:pt>
                <c:pt idx="1782">
                  <c:v>40967</c:v>
                </c:pt>
                <c:pt idx="1783">
                  <c:v>40968</c:v>
                </c:pt>
                <c:pt idx="1784">
                  <c:v>40969</c:v>
                </c:pt>
                <c:pt idx="1785">
                  <c:v>40970</c:v>
                </c:pt>
                <c:pt idx="1786">
                  <c:v>40973</c:v>
                </c:pt>
                <c:pt idx="1787">
                  <c:v>40974</c:v>
                </c:pt>
                <c:pt idx="1788">
                  <c:v>40975</c:v>
                </c:pt>
                <c:pt idx="1789">
                  <c:v>40976</c:v>
                </c:pt>
                <c:pt idx="1790">
                  <c:v>40977</c:v>
                </c:pt>
                <c:pt idx="1791">
                  <c:v>40980</c:v>
                </c:pt>
                <c:pt idx="1792">
                  <c:v>40981</c:v>
                </c:pt>
                <c:pt idx="1793">
                  <c:v>40982</c:v>
                </c:pt>
                <c:pt idx="1794">
                  <c:v>40983</c:v>
                </c:pt>
                <c:pt idx="1795">
                  <c:v>40984</c:v>
                </c:pt>
                <c:pt idx="1796">
                  <c:v>40987</c:v>
                </c:pt>
                <c:pt idx="1797">
                  <c:v>40988</c:v>
                </c:pt>
                <c:pt idx="1798">
                  <c:v>40989</c:v>
                </c:pt>
                <c:pt idx="1799">
                  <c:v>40990</c:v>
                </c:pt>
                <c:pt idx="1800">
                  <c:v>40991</c:v>
                </c:pt>
                <c:pt idx="1801">
                  <c:v>40994</c:v>
                </c:pt>
                <c:pt idx="1802">
                  <c:v>40995</c:v>
                </c:pt>
                <c:pt idx="1803">
                  <c:v>40996</c:v>
                </c:pt>
                <c:pt idx="1804">
                  <c:v>40997</c:v>
                </c:pt>
                <c:pt idx="1805">
                  <c:v>40998</c:v>
                </c:pt>
                <c:pt idx="1806">
                  <c:v>41001</c:v>
                </c:pt>
                <c:pt idx="1807">
                  <c:v>41002</c:v>
                </c:pt>
                <c:pt idx="1808">
                  <c:v>41003</c:v>
                </c:pt>
                <c:pt idx="1809">
                  <c:v>41004</c:v>
                </c:pt>
                <c:pt idx="1810">
                  <c:v>41005</c:v>
                </c:pt>
                <c:pt idx="1811">
                  <c:v>41008</c:v>
                </c:pt>
                <c:pt idx="1812">
                  <c:v>41009</c:v>
                </c:pt>
                <c:pt idx="1813">
                  <c:v>41010</c:v>
                </c:pt>
                <c:pt idx="1814">
                  <c:v>41011</c:v>
                </c:pt>
                <c:pt idx="1815">
                  <c:v>41012</c:v>
                </c:pt>
                <c:pt idx="1816">
                  <c:v>41015</c:v>
                </c:pt>
                <c:pt idx="1817">
                  <c:v>41016</c:v>
                </c:pt>
                <c:pt idx="1818">
                  <c:v>41017</c:v>
                </c:pt>
                <c:pt idx="1819">
                  <c:v>41018</c:v>
                </c:pt>
                <c:pt idx="1820">
                  <c:v>41019</c:v>
                </c:pt>
                <c:pt idx="1821">
                  <c:v>41022</c:v>
                </c:pt>
                <c:pt idx="1822">
                  <c:v>41023</c:v>
                </c:pt>
                <c:pt idx="1823">
                  <c:v>41024</c:v>
                </c:pt>
                <c:pt idx="1824">
                  <c:v>41025</c:v>
                </c:pt>
                <c:pt idx="1825">
                  <c:v>41026</c:v>
                </c:pt>
                <c:pt idx="1826">
                  <c:v>41029</c:v>
                </c:pt>
                <c:pt idx="1827">
                  <c:v>41030</c:v>
                </c:pt>
                <c:pt idx="1828">
                  <c:v>41031</c:v>
                </c:pt>
                <c:pt idx="1829">
                  <c:v>41032</c:v>
                </c:pt>
                <c:pt idx="1830">
                  <c:v>41033</c:v>
                </c:pt>
                <c:pt idx="1831">
                  <c:v>41036</c:v>
                </c:pt>
                <c:pt idx="1832">
                  <c:v>41037</c:v>
                </c:pt>
                <c:pt idx="1833">
                  <c:v>41038</c:v>
                </c:pt>
                <c:pt idx="1834">
                  <c:v>41039</c:v>
                </c:pt>
                <c:pt idx="1835">
                  <c:v>41040</c:v>
                </c:pt>
                <c:pt idx="1836">
                  <c:v>41043</c:v>
                </c:pt>
                <c:pt idx="1837">
                  <c:v>41044</c:v>
                </c:pt>
                <c:pt idx="1838">
                  <c:v>41045</c:v>
                </c:pt>
                <c:pt idx="1839">
                  <c:v>41046</c:v>
                </c:pt>
                <c:pt idx="1840">
                  <c:v>41047</c:v>
                </c:pt>
                <c:pt idx="1841">
                  <c:v>41050</c:v>
                </c:pt>
                <c:pt idx="1842">
                  <c:v>41051</c:v>
                </c:pt>
                <c:pt idx="1843">
                  <c:v>41052</c:v>
                </c:pt>
                <c:pt idx="1844">
                  <c:v>41053</c:v>
                </c:pt>
                <c:pt idx="1845">
                  <c:v>41054</c:v>
                </c:pt>
                <c:pt idx="1846">
                  <c:v>41057</c:v>
                </c:pt>
                <c:pt idx="1847">
                  <c:v>41058</c:v>
                </c:pt>
                <c:pt idx="1848">
                  <c:v>41059</c:v>
                </c:pt>
                <c:pt idx="1849">
                  <c:v>41060</c:v>
                </c:pt>
                <c:pt idx="1850">
                  <c:v>41061</c:v>
                </c:pt>
                <c:pt idx="1851">
                  <c:v>41064</c:v>
                </c:pt>
                <c:pt idx="1852">
                  <c:v>41065</c:v>
                </c:pt>
                <c:pt idx="1853">
                  <c:v>41066</c:v>
                </c:pt>
                <c:pt idx="1854">
                  <c:v>41067</c:v>
                </c:pt>
                <c:pt idx="1855">
                  <c:v>41068</c:v>
                </c:pt>
                <c:pt idx="1856">
                  <c:v>41071</c:v>
                </c:pt>
                <c:pt idx="1857">
                  <c:v>41072</c:v>
                </c:pt>
                <c:pt idx="1858">
                  <c:v>41073</c:v>
                </c:pt>
                <c:pt idx="1859">
                  <c:v>41074</c:v>
                </c:pt>
                <c:pt idx="1860">
                  <c:v>41075</c:v>
                </c:pt>
                <c:pt idx="1861">
                  <c:v>41078</c:v>
                </c:pt>
                <c:pt idx="1862">
                  <c:v>41079</c:v>
                </c:pt>
                <c:pt idx="1863">
                  <c:v>41080</c:v>
                </c:pt>
                <c:pt idx="1864">
                  <c:v>41081</c:v>
                </c:pt>
                <c:pt idx="1865">
                  <c:v>41082</c:v>
                </c:pt>
                <c:pt idx="1866">
                  <c:v>41085</c:v>
                </c:pt>
                <c:pt idx="1867">
                  <c:v>41086</c:v>
                </c:pt>
                <c:pt idx="1868">
                  <c:v>41087</c:v>
                </c:pt>
                <c:pt idx="1869">
                  <c:v>41088</c:v>
                </c:pt>
                <c:pt idx="1870">
                  <c:v>41089</c:v>
                </c:pt>
                <c:pt idx="1871">
                  <c:v>41092</c:v>
                </c:pt>
                <c:pt idx="1872">
                  <c:v>41093</c:v>
                </c:pt>
                <c:pt idx="1873">
                  <c:v>41094</c:v>
                </c:pt>
                <c:pt idx="1874">
                  <c:v>41095</c:v>
                </c:pt>
                <c:pt idx="1875">
                  <c:v>41096</c:v>
                </c:pt>
                <c:pt idx="1876">
                  <c:v>41099</c:v>
                </c:pt>
                <c:pt idx="1877">
                  <c:v>41100</c:v>
                </c:pt>
                <c:pt idx="1878">
                  <c:v>41101</c:v>
                </c:pt>
                <c:pt idx="1879">
                  <c:v>41102</c:v>
                </c:pt>
                <c:pt idx="1880">
                  <c:v>41103</c:v>
                </c:pt>
                <c:pt idx="1881">
                  <c:v>41106</c:v>
                </c:pt>
                <c:pt idx="1882">
                  <c:v>41107</c:v>
                </c:pt>
                <c:pt idx="1883">
                  <c:v>41108</c:v>
                </c:pt>
                <c:pt idx="1884">
                  <c:v>41109</c:v>
                </c:pt>
                <c:pt idx="1885">
                  <c:v>41110</c:v>
                </c:pt>
                <c:pt idx="1886">
                  <c:v>41113</c:v>
                </c:pt>
                <c:pt idx="1887">
                  <c:v>41114</c:v>
                </c:pt>
                <c:pt idx="1888">
                  <c:v>41115</c:v>
                </c:pt>
                <c:pt idx="1889">
                  <c:v>41116</c:v>
                </c:pt>
                <c:pt idx="1890">
                  <c:v>41117</c:v>
                </c:pt>
                <c:pt idx="1891">
                  <c:v>41120</c:v>
                </c:pt>
                <c:pt idx="1892">
                  <c:v>41121</c:v>
                </c:pt>
                <c:pt idx="1893">
                  <c:v>41122</c:v>
                </c:pt>
                <c:pt idx="1894">
                  <c:v>41123</c:v>
                </c:pt>
                <c:pt idx="1895">
                  <c:v>41124</c:v>
                </c:pt>
                <c:pt idx="1896">
                  <c:v>41127</c:v>
                </c:pt>
                <c:pt idx="1897">
                  <c:v>41128</c:v>
                </c:pt>
                <c:pt idx="1898">
                  <c:v>41129</c:v>
                </c:pt>
                <c:pt idx="1899">
                  <c:v>41130</c:v>
                </c:pt>
                <c:pt idx="1900">
                  <c:v>41131</c:v>
                </c:pt>
                <c:pt idx="1901">
                  <c:v>41134</c:v>
                </c:pt>
                <c:pt idx="1902">
                  <c:v>41135</c:v>
                </c:pt>
                <c:pt idx="1903">
                  <c:v>41136</c:v>
                </c:pt>
                <c:pt idx="1904">
                  <c:v>41137</c:v>
                </c:pt>
                <c:pt idx="1905">
                  <c:v>41138</c:v>
                </c:pt>
                <c:pt idx="1906">
                  <c:v>41141</c:v>
                </c:pt>
                <c:pt idx="1907">
                  <c:v>41142</c:v>
                </c:pt>
                <c:pt idx="1908">
                  <c:v>41143</c:v>
                </c:pt>
                <c:pt idx="1909">
                  <c:v>41144</c:v>
                </c:pt>
                <c:pt idx="1910">
                  <c:v>41145</c:v>
                </c:pt>
                <c:pt idx="1911">
                  <c:v>41148</c:v>
                </c:pt>
                <c:pt idx="1912">
                  <c:v>41149</c:v>
                </c:pt>
                <c:pt idx="1913">
                  <c:v>41150</c:v>
                </c:pt>
                <c:pt idx="1914">
                  <c:v>41151</c:v>
                </c:pt>
                <c:pt idx="1915">
                  <c:v>41152</c:v>
                </c:pt>
                <c:pt idx="1916">
                  <c:v>41155</c:v>
                </c:pt>
                <c:pt idx="1917">
                  <c:v>41156</c:v>
                </c:pt>
                <c:pt idx="1918">
                  <c:v>41157</c:v>
                </c:pt>
                <c:pt idx="1919">
                  <c:v>41158</c:v>
                </c:pt>
                <c:pt idx="1920">
                  <c:v>41159</c:v>
                </c:pt>
                <c:pt idx="1921">
                  <c:v>41162</c:v>
                </c:pt>
                <c:pt idx="1922">
                  <c:v>41163</c:v>
                </c:pt>
              </c:numCache>
            </c:numRef>
          </c:cat>
          <c:val>
            <c:numRef>
              <c:f>Hoja1!$B$2:$B$1924</c:f>
              <c:numCache>
                <c:formatCode>0.00</c:formatCode>
                <c:ptCount val="1923"/>
                <c:pt idx="0">
                  <c:v>14293</c:v>
                </c:pt>
                <c:pt idx="1">
                  <c:v>14085</c:v>
                </c:pt>
                <c:pt idx="2">
                  <c:v>14160</c:v>
                </c:pt>
                <c:pt idx="3">
                  <c:v>14238</c:v>
                </c:pt>
                <c:pt idx="4">
                  <c:v>14425</c:v>
                </c:pt>
                <c:pt idx="5">
                  <c:v>14460</c:v>
                </c:pt>
                <c:pt idx="6">
                  <c:v>14465</c:v>
                </c:pt>
                <c:pt idx="7">
                  <c:v>14575</c:v>
                </c:pt>
                <c:pt idx="8">
                  <c:v>14575</c:v>
                </c:pt>
                <c:pt idx="9">
                  <c:v>14620</c:v>
                </c:pt>
                <c:pt idx="10">
                  <c:v>14800</c:v>
                </c:pt>
                <c:pt idx="11">
                  <c:v>14520</c:v>
                </c:pt>
                <c:pt idx="12">
                  <c:v>14725</c:v>
                </c:pt>
                <c:pt idx="13">
                  <c:v>15225</c:v>
                </c:pt>
                <c:pt idx="14">
                  <c:v>15220</c:v>
                </c:pt>
                <c:pt idx="15">
                  <c:v>15390</c:v>
                </c:pt>
                <c:pt idx="16">
                  <c:v>15334</c:v>
                </c:pt>
                <c:pt idx="17">
                  <c:v>15335</c:v>
                </c:pt>
                <c:pt idx="18">
                  <c:v>15725</c:v>
                </c:pt>
                <c:pt idx="19">
                  <c:v>15780</c:v>
                </c:pt>
                <c:pt idx="20">
                  <c:v>15910</c:v>
                </c:pt>
                <c:pt idx="21">
                  <c:v>16185</c:v>
                </c:pt>
                <c:pt idx="22">
                  <c:v>15965</c:v>
                </c:pt>
                <c:pt idx="23">
                  <c:v>16165</c:v>
                </c:pt>
                <c:pt idx="24">
                  <c:v>16420</c:v>
                </c:pt>
                <c:pt idx="25">
                  <c:v>15840</c:v>
                </c:pt>
                <c:pt idx="26">
                  <c:v>15665</c:v>
                </c:pt>
                <c:pt idx="27">
                  <c:v>16350</c:v>
                </c:pt>
                <c:pt idx="28">
                  <c:v>16360</c:v>
                </c:pt>
                <c:pt idx="29">
                  <c:v>16320</c:v>
                </c:pt>
                <c:pt idx="30">
                  <c:v>16465</c:v>
                </c:pt>
                <c:pt idx="31">
                  <c:v>16325</c:v>
                </c:pt>
                <c:pt idx="32">
                  <c:v>16185</c:v>
                </c:pt>
                <c:pt idx="33">
                  <c:v>16300</c:v>
                </c:pt>
                <c:pt idx="34">
                  <c:v>16200</c:v>
                </c:pt>
                <c:pt idx="35">
                  <c:v>16255</c:v>
                </c:pt>
                <c:pt idx="36">
                  <c:v>16095</c:v>
                </c:pt>
                <c:pt idx="37">
                  <c:v>16620</c:v>
                </c:pt>
                <c:pt idx="38">
                  <c:v>16400</c:v>
                </c:pt>
                <c:pt idx="39">
                  <c:v>16505</c:v>
                </c:pt>
                <c:pt idx="40">
                  <c:v>16185</c:v>
                </c:pt>
                <c:pt idx="41">
                  <c:v>16015</c:v>
                </c:pt>
                <c:pt idx="42">
                  <c:v>15740</c:v>
                </c:pt>
                <c:pt idx="43">
                  <c:v>15925</c:v>
                </c:pt>
                <c:pt idx="44">
                  <c:v>16235</c:v>
                </c:pt>
                <c:pt idx="45">
                  <c:v>15965</c:v>
                </c:pt>
                <c:pt idx="46">
                  <c:v>16080</c:v>
                </c:pt>
                <c:pt idx="47">
                  <c:v>15950</c:v>
                </c:pt>
                <c:pt idx="48">
                  <c:v>16630</c:v>
                </c:pt>
                <c:pt idx="49">
                  <c:v>16425</c:v>
                </c:pt>
                <c:pt idx="50">
                  <c:v>16303</c:v>
                </c:pt>
                <c:pt idx="51">
                  <c:v>16345</c:v>
                </c:pt>
                <c:pt idx="52">
                  <c:v>15695</c:v>
                </c:pt>
                <c:pt idx="53">
                  <c:v>15380</c:v>
                </c:pt>
                <c:pt idx="54">
                  <c:v>15640</c:v>
                </c:pt>
                <c:pt idx="55">
                  <c:v>16059</c:v>
                </c:pt>
                <c:pt idx="56">
                  <c:v>16180</c:v>
                </c:pt>
                <c:pt idx="57">
                  <c:v>16265</c:v>
                </c:pt>
                <c:pt idx="58">
                  <c:v>16140</c:v>
                </c:pt>
                <c:pt idx="59">
                  <c:v>16220</c:v>
                </c:pt>
                <c:pt idx="60">
                  <c:v>16170</c:v>
                </c:pt>
                <c:pt idx="61">
                  <c:v>16000</c:v>
                </c:pt>
                <c:pt idx="62">
                  <c:v>15905</c:v>
                </c:pt>
                <c:pt idx="63">
                  <c:v>16060</c:v>
                </c:pt>
                <c:pt idx="64">
                  <c:v>16250</c:v>
                </c:pt>
                <c:pt idx="65">
                  <c:v>15935</c:v>
                </c:pt>
                <c:pt idx="66">
                  <c:v>16030</c:v>
                </c:pt>
                <c:pt idx="67">
                  <c:v>16475</c:v>
                </c:pt>
                <c:pt idx="68">
                  <c:v>16415</c:v>
                </c:pt>
                <c:pt idx="69">
                  <c:v>16955</c:v>
                </c:pt>
                <c:pt idx="70">
                  <c:v>17525</c:v>
                </c:pt>
                <c:pt idx="71">
                  <c:v>17470</c:v>
                </c:pt>
                <c:pt idx="72">
                  <c:v>17810</c:v>
                </c:pt>
                <c:pt idx="73">
                  <c:v>17530</c:v>
                </c:pt>
                <c:pt idx="74">
                  <c:v>16420</c:v>
                </c:pt>
                <c:pt idx="75">
                  <c:v>16565</c:v>
                </c:pt>
                <c:pt idx="76">
                  <c:v>16355</c:v>
                </c:pt>
                <c:pt idx="77">
                  <c:v>16320</c:v>
                </c:pt>
                <c:pt idx="78">
                  <c:v>16470</c:v>
                </c:pt>
                <c:pt idx="79">
                  <c:v>16695</c:v>
                </c:pt>
                <c:pt idx="80">
                  <c:v>16835</c:v>
                </c:pt>
                <c:pt idx="81">
                  <c:v>16950</c:v>
                </c:pt>
                <c:pt idx="82">
                  <c:v>16805</c:v>
                </c:pt>
                <c:pt idx="83">
                  <c:v>16900</c:v>
                </c:pt>
                <c:pt idx="84">
                  <c:v>16675</c:v>
                </c:pt>
                <c:pt idx="85">
                  <c:v>17025</c:v>
                </c:pt>
                <c:pt idx="86">
                  <c:v>17340</c:v>
                </c:pt>
                <c:pt idx="87">
                  <c:v>17170</c:v>
                </c:pt>
                <c:pt idx="88">
                  <c:v>16480</c:v>
                </c:pt>
                <c:pt idx="89">
                  <c:v>16280</c:v>
                </c:pt>
                <c:pt idx="90">
                  <c:v>16545</c:v>
                </c:pt>
                <c:pt idx="91">
                  <c:v>16395</c:v>
                </c:pt>
                <c:pt idx="92">
                  <c:v>16275</c:v>
                </c:pt>
                <c:pt idx="93">
                  <c:v>16460</c:v>
                </c:pt>
                <c:pt idx="94">
                  <c:v>16415</c:v>
                </c:pt>
                <c:pt idx="95">
                  <c:v>16455</c:v>
                </c:pt>
                <c:pt idx="96">
                  <c:v>16465</c:v>
                </c:pt>
                <c:pt idx="97">
                  <c:v>16045</c:v>
                </c:pt>
                <c:pt idx="98">
                  <c:v>15725</c:v>
                </c:pt>
                <c:pt idx="99">
                  <c:v>15030</c:v>
                </c:pt>
                <c:pt idx="100">
                  <c:v>14700</c:v>
                </c:pt>
                <c:pt idx="101">
                  <c:v>14740</c:v>
                </c:pt>
                <c:pt idx="102">
                  <c:v>14840</c:v>
                </c:pt>
                <c:pt idx="103">
                  <c:v>14865</c:v>
                </c:pt>
                <c:pt idx="104">
                  <c:v>14740</c:v>
                </c:pt>
                <c:pt idx="105">
                  <c:v>14670</c:v>
                </c:pt>
                <c:pt idx="106">
                  <c:v>14315</c:v>
                </c:pt>
                <c:pt idx="107">
                  <c:v>14520</c:v>
                </c:pt>
                <c:pt idx="108">
                  <c:v>14895</c:v>
                </c:pt>
                <c:pt idx="109">
                  <c:v>14835</c:v>
                </c:pt>
                <c:pt idx="110">
                  <c:v>14975</c:v>
                </c:pt>
                <c:pt idx="111">
                  <c:v>15025</c:v>
                </c:pt>
                <c:pt idx="112">
                  <c:v>15020</c:v>
                </c:pt>
                <c:pt idx="113">
                  <c:v>14470</c:v>
                </c:pt>
                <c:pt idx="114">
                  <c:v>14575</c:v>
                </c:pt>
                <c:pt idx="115">
                  <c:v>14530</c:v>
                </c:pt>
                <c:pt idx="116">
                  <c:v>14205</c:v>
                </c:pt>
                <c:pt idx="117">
                  <c:v>14625</c:v>
                </c:pt>
                <c:pt idx="118">
                  <c:v>14300</c:v>
                </c:pt>
                <c:pt idx="119">
                  <c:v>14365</c:v>
                </c:pt>
                <c:pt idx="120">
                  <c:v>14185</c:v>
                </c:pt>
                <c:pt idx="121">
                  <c:v>14265</c:v>
                </c:pt>
                <c:pt idx="122">
                  <c:v>14235</c:v>
                </c:pt>
                <c:pt idx="123">
                  <c:v>14600</c:v>
                </c:pt>
                <c:pt idx="124">
                  <c:v>14445</c:v>
                </c:pt>
                <c:pt idx="125">
                  <c:v>14550</c:v>
                </c:pt>
                <c:pt idx="126">
                  <c:v>14305</c:v>
                </c:pt>
                <c:pt idx="127">
                  <c:v>14550</c:v>
                </c:pt>
                <c:pt idx="128">
                  <c:v>14425</c:v>
                </c:pt>
                <c:pt idx="129">
                  <c:v>14460</c:v>
                </c:pt>
                <c:pt idx="130">
                  <c:v>14700</c:v>
                </c:pt>
                <c:pt idx="131">
                  <c:v>14630</c:v>
                </c:pt>
                <c:pt idx="132">
                  <c:v>15005</c:v>
                </c:pt>
                <c:pt idx="133">
                  <c:v>15075</c:v>
                </c:pt>
                <c:pt idx="134">
                  <c:v>15560</c:v>
                </c:pt>
                <c:pt idx="135">
                  <c:v>15430</c:v>
                </c:pt>
                <c:pt idx="136">
                  <c:v>15213</c:v>
                </c:pt>
                <c:pt idx="137">
                  <c:v>15050</c:v>
                </c:pt>
                <c:pt idx="138">
                  <c:v>14960</c:v>
                </c:pt>
                <c:pt idx="139">
                  <c:v>15335</c:v>
                </c:pt>
                <c:pt idx="140">
                  <c:v>15085</c:v>
                </c:pt>
                <c:pt idx="141">
                  <c:v>15010</c:v>
                </c:pt>
                <c:pt idx="142">
                  <c:v>15000</c:v>
                </c:pt>
                <c:pt idx="143">
                  <c:v>14905</c:v>
                </c:pt>
                <c:pt idx="144">
                  <c:v>14875</c:v>
                </c:pt>
                <c:pt idx="145">
                  <c:v>15020</c:v>
                </c:pt>
                <c:pt idx="146">
                  <c:v>15300</c:v>
                </c:pt>
                <c:pt idx="147">
                  <c:v>15435</c:v>
                </c:pt>
                <c:pt idx="148">
                  <c:v>15335</c:v>
                </c:pt>
                <c:pt idx="149">
                  <c:v>15020</c:v>
                </c:pt>
                <c:pt idx="150">
                  <c:v>14680</c:v>
                </c:pt>
                <c:pt idx="151">
                  <c:v>14670</c:v>
                </c:pt>
                <c:pt idx="152">
                  <c:v>14545</c:v>
                </c:pt>
                <c:pt idx="153">
                  <c:v>14745</c:v>
                </c:pt>
                <c:pt idx="154">
                  <c:v>14525</c:v>
                </c:pt>
                <c:pt idx="155">
                  <c:v>14155</c:v>
                </c:pt>
                <c:pt idx="156">
                  <c:v>13170</c:v>
                </c:pt>
                <c:pt idx="157">
                  <c:v>13360</c:v>
                </c:pt>
                <c:pt idx="158">
                  <c:v>13660</c:v>
                </c:pt>
                <c:pt idx="159">
                  <c:v>13730</c:v>
                </c:pt>
                <c:pt idx="160">
                  <c:v>13636</c:v>
                </c:pt>
                <c:pt idx="161">
                  <c:v>13775</c:v>
                </c:pt>
                <c:pt idx="162">
                  <c:v>13870</c:v>
                </c:pt>
                <c:pt idx="163">
                  <c:v>13500</c:v>
                </c:pt>
                <c:pt idx="164">
                  <c:v>13515</c:v>
                </c:pt>
                <c:pt idx="165">
                  <c:v>13550</c:v>
                </c:pt>
                <c:pt idx="166">
                  <c:v>13540</c:v>
                </c:pt>
                <c:pt idx="167">
                  <c:v>13505</c:v>
                </c:pt>
                <c:pt idx="168">
                  <c:v>13205</c:v>
                </c:pt>
                <c:pt idx="169">
                  <c:v>13275</c:v>
                </c:pt>
                <c:pt idx="170">
                  <c:v>13215</c:v>
                </c:pt>
                <c:pt idx="171">
                  <c:v>13141</c:v>
                </c:pt>
                <c:pt idx="172">
                  <c:v>12738</c:v>
                </c:pt>
                <c:pt idx="173">
                  <c:v>12766</c:v>
                </c:pt>
                <c:pt idx="174">
                  <c:v>12635</c:v>
                </c:pt>
                <c:pt idx="175">
                  <c:v>12158</c:v>
                </c:pt>
                <c:pt idx="176">
                  <c:v>12192</c:v>
                </c:pt>
                <c:pt idx="177">
                  <c:v>12340</c:v>
                </c:pt>
                <c:pt idx="178">
                  <c:v>12055</c:v>
                </c:pt>
                <c:pt idx="179">
                  <c:v>12105</c:v>
                </c:pt>
                <c:pt idx="180">
                  <c:v>12010</c:v>
                </c:pt>
                <c:pt idx="181">
                  <c:v>11883</c:v>
                </c:pt>
                <c:pt idx="182">
                  <c:v>11753</c:v>
                </c:pt>
                <c:pt idx="183">
                  <c:v>11825</c:v>
                </c:pt>
                <c:pt idx="184">
                  <c:v>12095</c:v>
                </c:pt>
                <c:pt idx="185">
                  <c:v>11990</c:v>
                </c:pt>
                <c:pt idx="186">
                  <c:v>11970</c:v>
                </c:pt>
                <c:pt idx="187">
                  <c:v>11583</c:v>
                </c:pt>
                <c:pt idx="188">
                  <c:v>11635</c:v>
                </c:pt>
                <c:pt idx="189">
                  <c:v>11515</c:v>
                </c:pt>
                <c:pt idx="190">
                  <c:v>11675</c:v>
                </c:pt>
                <c:pt idx="191">
                  <c:v>12143</c:v>
                </c:pt>
                <c:pt idx="192">
                  <c:v>12235</c:v>
                </c:pt>
                <c:pt idx="193">
                  <c:v>11883</c:v>
                </c:pt>
                <c:pt idx="194">
                  <c:v>11857</c:v>
                </c:pt>
                <c:pt idx="195">
                  <c:v>11841</c:v>
                </c:pt>
                <c:pt idx="196">
                  <c:v>11895</c:v>
                </c:pt>
                <c:pt idx="197">
                  <c:v>11752</c:v>
                </c:pt>
                <c:pt idx="198">
                  <c:v>11979</c:v>
                </c:pt>
                <c:pt idx="199">
                  <c:v>12400</c:v>
                </c:pt>
                <c:pt idx="200">
                  <c:v>12940</c:v>
                </c:pt>
                <c:pt idx="201">
                  <c:v>12606</c:v>
                </c:pt>
                <c:pt idx="202">
                  <c:v>12665</c:v>
                </c:pt>
                <c:pt idx="203">
                  <c:v>13110</c:v>
                </c:pt>
                <c:pt idx="204">
                  <c:v>13098</c:v>
                </c:pt>
                <c:pt idx="205">
                  <c:v>13075</c:v>
                </c:pt>
                <c:pt idx="206">
                  <c:v>13037</c:v>
                </c:pt>
                <c:pt idx="207">
                  <c:v>12795</c:v>
                </c:pt>
                <c:pt idx="208">
                  <c:v>12734</c:v>
                </c:pt>
                <c:pt idx="209">
                  <c:v>13055</c:v>
                </c:pt>
                <c:pt idx="210">
                  <c:v>13313</c:v>
                </c:pt>
                <c:pt idx="211">
                  <c:v>13319</c:v>
                </c:pt>
                <c:pt idx="212">
                  <c:v>13361</c:v>
                </c:pt>
                <c:pt idx="213">
                  <c:v>13931</c:v>
                </c:pt>
                <c:pt idx="214">
                  <c:v>14215</c:v>
                </c:pt>
                <c:pt idx="215">
                  <c:v>14172</c:v>
                </c:pt>
                <c:pt idx="216">
                  <c:v>14105</c:v>
                </c:pt>
                <c:pt idx="217">
                  <c:v>13615</c:v>
                </c:pt>
                <c:pt idx="218">
                  <c:v>13527</c:v>
                </c:pt>
                <c:pt idx="219">
                  <c:v>13907</c:v>
                </c:pt>
                <c:pt idx="220">
                  <c:v>13228</c:v>
                </c:pt>
                <c:pt idx="221">
                  <c:v>13146</c:v>
                </c:pt>
                <c:pt idx="222">
                  <c:v>13316</c:v>
                </c:pt>
                <c:pt idx="223">
                  <c:v>13498</c:v>
                </c:pt>
                <c:pt idx="224">
                  <c:v>13461</c:v>
                </c:pt>
                <c:pt idx="225">
                  <c:v>13249</c:v>
                </c:pt>
                <c:pt idx="226">
                  <c:v>13394</c:v>
                </c:pt>
                <c:pt idx="227">
                  <c:v>13806</c:v>
                </c:pt>
                <c:pt idx="228">
                  <c:v>14013</c:v>
                </c:pt>
                <c:pt idx="229">
                  <c:v>14220</c:v>
                </c:pt>
                <c:pt idx="230">
                  <c:v>14245</c:v>
                </c:pt>
                <c:pt idx="231">
                  <c:v>14910</c:v>
                </c:pt>
                <c:pt idx="232">
                  <c:v>14898</c:v>
                </c:pt>
                <c:pt idx="233">
                  <c:v>14617</c:v>
                </c:pt>
                <c:pt idx="234">
                  <c:v>14602</c:v>
                </c:pt>
                <c:pt idx="235">
                  <c:v>14784</c:v>
                </c:pt>
                <c:pt idx="236">
                  <c:v>14140</c:v>
                </c:pt>
                <c:pt idx="237">
                  <c:v>14697</c:v>
                </c:pt>
                <c:pt idx="238">
                  <c:v>14825</c:v>
                </c:pt>
                <c:pt idx="239">
                  <c:v>14727</c:v>
                </c:pt>
                <c:pt idx="240">
                  <c:v>14505</c:v>
                </c:pt>
                <c:pt idx="241">
                  <c:v>14780</c:v>
                </c:pt>
                <c:pt idx="242">
                  <c:v>14709</c:v>
                </c:pt>
                <c:pt idx="243">
                  <c:v>15009</c:v>
                </c:pt>
                <c:pt idx="244">
                  <c:v>14732</c:v>
                </c:pt>
                <c:pt idx="245">
                  <c:v>15308</c:v>
                </c:pt>
                <c:pt idx="246">
                  <c:v>15228</c:v>
                </c:pt>
                <c:pt idx="247">
                  <c:v>15110</c:v>
                </c:pt>
                <c:pt idx="248">
                  <c:v>15157</c:v>
                </c:pt>
                <c:pt idx="249">
                  <c:v>15077</c:v>
                </c:pt>
                <c:pt idx="250">
                  <c:v>15064</c:v>
                </c:pt>
                <c:pt idx="251">
                  <c:v>14985</c:v>
                </c:pt>
                <c:pt idx="252">
                  <c:v>14857</c:v>
                </c:pt>
                <c:pt idx="253">
                  <c:v>14857</c:v>
                </c:pt>
                <c:pt idx="254">
                  <c:v>15653</c:v>
                </c:pt>
                <c:pt idx="255">
                  <c:v>14155</c:v>
                </c:pt>
                <c:pt idx="256">
                  <c:v>15192</c:v>
                </c:pt>
                <c:pt idx="257">
                  <c:v>14820</c:v>
                </c:pt>
                <c:pt idx="258">
                  <c:v>15052</c:v>
                </c:pt>
                <c:pt idx="259">
                  <c:v>15000</c:v>
                </c:pt>
                <c:pt idx="260">
                  <c:v>15045</c:v>
                </c:pt>
                <c:pt idx="261">
                  <c:v>15071</c:v>
                </c:pt>
                <c:pt idx="262">
                  <c:v>14936</c:v>
                </c:pt>
                <c:pt idx="263">
                  <c:v>14819</c:v>
                </c:pt>
                <c:pt idx="264">
                  <c:v>14968</c:v>
                </c:pt>
                <c:pt idx="265">
                  <c:v>14893</c:v>
                </c:pt>
                <c:pt idx="266">
                  <c:v>14848</c:v>
                </c:pt>
                <c:pt idx="267">
                  <c:v>14745</c:v>
                </c:pt>
                <c:pt idx="268">
                  <c:v>15204</c:v>
                </c:pt>
                <c:pt idx="269">
                  <c:v>15063</c:v>
                </c:pt>
                <c:pt idx="270">
                  <c:v>15026</c:v>
                </c:pt>
                <c:pt idx="271">
                  <c:v>14795</c:v>
                </c:pt>
                <c:pt idx="272">
                  <c:v>14635</c:v>
                </c:pt>
                <c:pt idx="273">
                  <c:v>14724</c:v>
                </c:pt>
                <c:pt idx="274">
                  <c:v>13718</c:v>
                </c:pt>
                <c:pt idx="275">
                  <c:v>14860</c:v>
                </c:pt>
                <c:pt idx="276">
                  <c:v>14853</c:v>
                </c:pt>
                <c:pt idx="277">
                  <c:v>14780</c:v>
                </c:pt>
                <c:pt idx="278">
                  <c:v>14885</c:v>
                </c:pt>
                <c:pt idx="279">
                  <c:v>14780</c:v>
                </c:pt>
                <c:pt idx="280">
                  <c:v>14742</c:v>
                </c:pt>
                <c:pt idx="281">
                  <c:v>14850</c:v>
                </c:pt>
                <c:pt idx="282">
                  <c:v>15338</c:v>
                </c:pt>
                <c:pt idx="283">
                  <c:v>15197</c:v>
                </c:pt>
                <c:pt idx="284">
                  <c:v>15265</c:v>
                </c:pt>
                <c:pt idx="285">
                  <c:v>15143</c:v>
                </c:pt>
                <c:pt idx="286">
                  <c:v>15005</c:v>
                </c:pt>
                <c:pt idx="287">
                  <c:v>15398</c:v>
                </c:pt>
                <c:pt idx="288">
                  <c:v>15186</c:v>
                </c:pt>
                <c:pt idx="289">
                  <c:v>15932</c:v>
                </c:pt>
                <c:pt idx="290">
                  <c:v>15780</c:v>
                </c:pt>
                <c:pt idx="291">
                  <c:v>16637</c:v>
                </c:pt>
                <c:pt idx="292">
                  <c:v>16835</c:v>
                </c:pt>
                <c:pt idx="293">
                  <c:v>16730</c:v>
                </c:pt>
                <c:pt idx="294">
                  <c:v>17300</c:v>
                </c:pt>
                <c:pt idx="295">
                  <c:v>17590</c:v>
                </c:pt>
                <c:pt idx="296">
                  <c:v>17895</c:v>
                </c:pt>
                <c:pt idx="297">
                  <c:v>18265</c:v>
                </c:pt>
                <c:pt idx="298">
                  <c:v>18340</c:v>
                </c:pt>
                <c:pt idx="299">
                  <c:v>18455</c:v>
                </c:pt>
                <c:pt idx="300">
                  <c:v>19540</c:v>
                </c:pt>
                <c:pt idx="301">
                  <c:v>19465</c:v>
                </c:pt>
                <c:pt idx="302">
                  <c:v>20290</c:v>
                </c:pt>
                <c:pt idx="303">
                  <c:v>19830</c:v>
                </c:pt>
                <c:pt idx="304">
                  <c:v>18950</c:v>
                </c:pt>
                <c:pt idx="305">
                  <c:v>19395</c:v>
                </c:pt>
                <c:pt idx="306">
                  <c:v>19100</c:v>
                </c:pt>
                <c:pt idx="307">
                  <c:v>19140</c:v>
                </c:pt>
                <c:pt idx="308">
                  <c:v>19680</c:v>
                </c:pt>
                <c:pt idx="309">
                  <c:v>19558</c:v>
                </c:pt>
                <c:pt idx="310">
                  <c:v>20025</c:v>
                </c:pt>
                <c:pt idx="311">
                  <c:v>20255</c:v>
                </c:pt>
                <c:pt idx="312">
                  <c:v>20805</c:v>
                </c:pt>
                <c:pt idx="313">
                  <c:v>21515</c:v>
                </c:pt>
                <c:pt idx="314">
                  <c:v>16705</c:v>
                </c:pt>
                <c:pt idx="315">
                  <c:v>20610</c:v>
                </c:pt>
                <c:pt idx="316">
                  <c:v>21200</c:v>
                </c:pt>
                <c:pt idx="317">
                  <c:v>21540</c:v>
                </c:pt>
                <c:pt idx="318">
                  <c:v>20815</c:v>
                </c:pt>
                <c:pt idx="319">
                  <c:v>21300</c:v>
                </c:pt>
                <c:pt idx="320">
                  <c:v>22715</c:v>
                </c:pt>
                <c:pt idx="321">
                  <c:v>22350</c:v>
                </c:pt>
                <c:pt idx="322">
                  <c:v>22500</c:v>
                </c:pt>
                <c:pt idx="323">
                  <c:v>23900</c:v>
                </c:pt>
                <c:pt idx="324">
                  <c:v>22400</c:v>
                </c:pt>
                <c:pt idx="325">
                  <c:v>22555</c:v>
                </c:pt>
                <c:pt idx="326">
                  <c:v>21095</c:v>
                </c:pt>
                <c:pt idx="327">
                  <c:v>21765</c:v>
                </c:pt>
                <c:pt idx="328">
                  <c:v>21830</c:v>
                </c:pt>
                <c:pt idx="329">
                  <c:v>21345</c:v>
                </c:pt>
                <c:pt idx="330">
                  <c:v>21580</c:v>
                </c:pt>
                <c:pt idx="331">
                  <c:v>20555</c:v>
                </c:pt>
                <c:pt idx="332">
                  <c:v>20155</c:v>
                </c:pt>
                <c:pt idx="333">
                  <c:v>19480</c:v>
                </c:pt>
                <c:pt idx="334">
                  <c:v>17875</c:v>
                </c:pt>
                <c:pt idx="335">
                  <c:v>18510</c:v>
                </c:pt>
                <c:pt idx="336">
                  <c:v>19725</c:v>
                </c:pt>
                <c:pt idx="337">
                  <c:v>15900</c:v>
                </c:pt>
                <c:pt idx="338">
                  <c:v>19545</c:v>
                </c:pt>
                <c:pt idx="339">
                  <c:v>20525</c:v>
                </c:pt>
                <c:pt idx="340">
                  <c:v>20090</c:v>
                </c:pt>
                <c:pt idx="341">
                  <c:v>19840</c:v>
                </c:pt>
                <c:pt idx="342">
                  <c:v>20605</c:v>
                </c:pt>
                <c:pt idx="343">
                  <c:v>20510</c:v>
                </c:pt>
                <c:pt idx="344">
                  <c:v>21090</c:v>
                </c:pt>
                <c:pt idx="345">
                  <c:v>21595</c:v>
                </c:pt>
                <c:pt idx="346">
                  <c:v>22125</c:v>
                </c:pt>
                <c:pt idx="347">
                  <c:v>22585</c:v>
                </c:pt>
                <c:pt idx="348">
                  <c:v>23500</c:v>
                </c:pt>
                <c:pt idx="349">
                  <c:v>23800</c:v>
                </c:pt>
                <c:pt idx="350">
                  <c:v>24770</c:v>
                </c:pt>
                <c:pt idx="351">
                  <c:v>25295</c:v>
                </c:pt>
                <c:pt idx="352">
                  <c:v>26300</c:v>
                </c:pt>
                <c:pt idx="353">
                  <c:v>27530</c:v>
                </c:pt>
                <c:pt idx="354">
                  <c:v>27100</c:v>
                </c:pt>
                <c:pt idx="355">
                  <c:v>27655</c:v>
                </c:pt>
                <c:pt idx="356">
                  <c:v>20220</c:v>
                </c:pt>
                <c:pt idx="357">
                  <c:v>25750</c:v>
                </c:pt>
                <c:pt idx="358">
                  <c:v>25335</c:v>
                </c:pt>
                <c:pt idx="359">
                  <c:v>25045</c:v>
                </c:pt>
                <c:pt idx="360">
                  <c:v>25450</c:v>
                </c:pt>
                <c:pt idx="361">
                  <c:v>25900</c:v>
                </c:pt>
                <c:pt idx="362">
                  <c:v>26425</c:v>
                </c:pt>
                <c:pt idx="363">
                  <c:v>25505</c:v>
                </c:pt>
                <c:pt idx="364">
                  <c:v>24800</c:v>
                </c:pt>
                <c:pt idx="365">
                  <c:v>25825</c:v>
                </c:pt>
                <c:pt idx="366">
                  <c:v>26875</c:v>
                </c:pt>
                <c:pt idx="367">
                  <c:v>27400</c:v>
                </c:pt>
                <c:pt idx="368">
                  <c:v>27350</c:v>
                </c:pt>
                <c:pt idx="369">
                  <c:v>26050</c:v>
                </c:pt>
                <c:pt idx="370">
                  <c:v>27500</c:v>
                </c:pt>
                <c:pt idx="371">
                  <c:v>27350</c:v>
                </c:pt>
                <c:pt idx="372">
                  <c:v>27325</c:v>
                </c:pt>
                <c:pt idx="373">
                  <c:v>27850</c:v>
                </c:pt>
                <c:pt idx="374">
                  <c:v>27900</c:v>
                </c:pt>
                <c:pt idx="375">
                  <c:v>22660</c:v>
                </c:pt>
                <c:pt idx="376">
                  <c:v>28330</c:v>
                </c:pt>
                <c:pt idx="377">
                  <c:v>30500</c:v>
                </c:pt>
                <c:pt idx="378">
                  <c:v>29140</c:v>
                </c:pt>
                <c:pt idx="379">
                  <c:v>29500</c:v>
                </c:pt>
                <c:pt idx="380">
                  <c:v>30395</c:v>
                </c:pt>
                <c:pt idx="381">
                  <c:v>32350</c:v>
                </c:pt>
                <c:pt idx="382">
                  <c:v>31150</c:v>
                </c:pt>
                <c:pt idx="383">
                  <c:v>31175</c:v>
                </c:pt>
                <c:pt idx="384">
                  <c:v>31800</c:v>
                </c:pt>
                <c:pt idx="385">
                  <c:v>30950</c:v>
                </c:pt>
                <c:pt idx="386">
                  <c:v>29975</c:v>
                </c:pt>
                <c:pt idx="387">
                  <c:v>31300</c:v>
                </c:pt>
                <c:pt idx="388">
                  <c:v>31150</c:v>
                </c:pt>
                <c:pt idx="389">
                  <c:v>29550</c:v>
                </c:pt>
                <c:pt idx="390">
                  <c:v>29350</c:v>
                </c:pt>
                <c:pt idx="391">
                  <c:v>29975</c:v>
                </c:pt>
                <c:pt idx="392">
                  <c:v>30175</c:v>
                </c:pt>
                <c:pt idx="393">
                  <c:v>29225</c:v>
                </c:pt>
                <c:pt idx="394">
                  <c:v>28800</c:v>
                </c:pt>
                <c:pt idx="395">
                  <c:v>31045</c:v>
                </c:pt>
                <c:pt idx="396">
                  <c:v>30550</c:v>
                </c:pt>
                <c:pt idx="397">
                  <c:v>29315</c:v>
                </c:pt>
                <c:pt idx="398">
                  <c:v>26650</c:v>
                </c:pt>
                <c:pt idx="399">
                  <c:v>22990</c:v>
                </c:pt>
                <c:pt idx="400">
                  <c:v>28355</c:v>
                </c:pt>
                <c:pt idx="401">
                  <c:v>28055</c:v>
                </c:pt>
                <c:pt idx="402">
                  <c:v>28850</c:v>
                </c:pt>
                <c:pt idx="403">
                  <c:v>29150</c:v>
                </c:pt>
                <c:pt idx="404">
                  <c:v>29675</c:v>
                </c:pt>
                <c:pt idx="405">
                  <c:v>29350</c:v>
                </c:pt>
                <c:pt idx="406">
                  <c:v>30025</c:v>
                </c:pt>
                <c:pt idx="407">
                  <c:v>30550</c:v>
                </c:pt>
                <c:pt idx="408">
                  <c:v>31000</c:v>
                </c:pt>
                <c:pt idx="409">
                  <c:v>30805</c:v>
                </c:pt>
                <c:pt idx="410">
                  <c:v>30330</c:v>
                </c:pt>
                <c:pt idx="411">
                  <c:v>29725</c:v>
                </c:pt>
                <c:pt idx="412">
                  <c:v>30725</c:v>
                </c:pt>
                <c:pt idx="413">
                  <c:v>31375</c:v>
                </c:pt>
                <c:pt idx="414">
                  <c:v>31425</c:v>
                </c:pt>
                <c:pt idx="415">
                  <c:v>31745</c:v>
                </c:pt>
                <c:pt idx="416">
                  <c:v>32625</c:v>
                </c:pt>
                <c:pt idx="417">
                  <c:v>33100</c:v>
                </c:pt>
                <c:pt idx="418">
                  <c:v>33600</c:v>
                </c:pt>
                <c:pt idx="419">
                  <c:v>24460</c:v>
                </c:pt>
                <c:pt idx="420">
                  <c:v>32950</c:v>
                </c:pt>
                <c:pt idx="421">
                  <c:v>32455</c:v>
                </c:pt>
                <c:pt idx="422">
                  <c:v>33250</c:v>
                </c:pt>
                <c:pt idx="423">
                  <c:v>33675</c:v>
                </c:pt>
                <c:pt idx="424">
                  <c:v>34000</c:v>
                </c:pt>
                <c:pt idx="425">
                  <c:v>33625</c:v>
                </c:pt>
                <c:pt idx="426">
                  <c:v>32950</c:v>
                </c:pt>
                <c:pt idx="427">
                  <c:v>31400</c:v>
                </c:pt>
                <c:pt idx="428">
                  <c:v>31900</c:v>
                </c:pt>
                <c:pt idx="429">
                  <c:v>31550</c:v>
                </c:pt>
                <c:pt idx="430">
                  <c:v>32375</c:v>
                </c:pt>
                <c:pt idx="431">
                  <c:v>31975</c:v>
                </c:pt>
                <c:pt idx="432">
                  <c:v>32600</c:v>
                </c:pt>
                <c:pt idx="433">
                  <c:v>31900</c:v>
                </c:pt>
                <c:pt idx="434">
                  <c:v>31845</c:v>
                </c:pt>
                <c:pt idx="435">
                  <c:v>31775</c:v>
                </c:pt>
                <c:pt idx="436">
                  <c:v>30500</c:v>
                </c:pt>
                <c:pt idx="437">
                  <c:v>30805</c:v>
                </c:pt>
                <c:pt idx="438">
                  <c:v>29905</c:v>
                </c:pt>
                <c:pt idx="439">
                  <c:v>26860</c:v>
                </c:pt>
                <c:pt idx="440">
                  <c:v>29750</c:v>
                </c:pt>
                <c:pt idx="441">
                  <c:v>30425</c:v>
                </c:pt>
                <c:pt idx="442">
                  <c:v>30075</c:v>
                </c:pt>
                <c:pt idx="443">
                  <c:v>30350</c:v>
                </c:pt>
                <c:pt idx="444">
                  <c:v>30745</c:v>
                </c:pt>
                <c:pt idx="445">
                  <c:v>31850</c:v>
                </c:pt>
                <c:pt idx="446">
                  <c:v>31750</c:v>
                </c:pt>
                <c:pt idx="447">
                  <c:v>33100</c:v>
                </c:pt>
                <c:pt idx="448">
                  <c:v>34170</c:v>
                </c:pt>
                <c:pt idx="449">
                  <c:v>34215</c:v>
                </c:pt>
                <c:pt idx="450">
                  <c:v>33575</c:v>
                </c:pt>
                <c:pt idx="451">
                  <c:v>33200</c:v>
                </c:pt>
                <c:pt idx="452">
                  <c:v>34550</c:v>
                </c:pt>
                <c:pt idx="453">
                  <c:v>34625</c:v>
                </c:pt>
                <c:pt idx="454">
                  <c:v>34325</c:v>
                </c:pt>
                <c:pt idx="455">
                  <c:v>35000</c:v>
                </c:pt>
                <c:pt idx="456">
                  <c:v>35025</c:v>
                </c:pt>
                <c:pt idx="457">
                  <c:v>34375</c:v>
                </c:pt>
                <c:pt idx="458">
                  <c:v>35085</c:v>
                </c:pt>
                <c:pt idx="459">
                  <c:v>34780</c:v>
                </c:pt>
                <c:pt idx="460">
                  <c:v>33580</c:v>
                </c:pt>
                <c:pt idx="461">
                  <c:v>34075</c:v>
                </c:pt>
                <c:pt idx="462">
                  <c:v>35615</c:v>
                </c:pt>
                <c:pt idx="463">
                  <c:v>35250</c:v>
                </c:pt>
                <c:pt idx="464">
                  <c:v>30725</c:v>
                </c:pt>
                <c:pt idx="465">
                  <c:v>34085</c:v>
                </c:pt>
                <c:pt idx="466">
                  <c:v>33345</c:v>
                </c:pt>
                <c:pt idx="467">
                  <c:v>32750</c:v>
                </c:pt>
                <c:pt idx="468">
                  <c:v>33975</c:v>
                </c:pt>
                <c:pt idx="469">
                  <c:v>34275</c:v>
                </c:pt>
                <c:pt idx="470">
                  <c:v>33855</c:v>
                </c:pt>
                <c:pt idx="471">
                  <c:v>34025</c:v>
                </c:pt>
                <c:pt idx="472">
                  <c:v>33150</c:v>
                </c:pt>
                <c:pt idx="473">
                  <c:v>33485</c:v>
                </c:pt>
                <c:pt idx="474">
                  <c:v>35175</c:v>
                </c:pt>
                <c:pt idx="475">
                  <c:v>34050</c:v>
                </c:pt>
                <c:pt idx="476">
                  <c:v>32300</c:v>
                </c:pt>
                <c:pt idx="477">
                  <c:v>31400</c:v>
                </c:pt>
                <c:pt idx="478">
                  <c:v>33900</c:v>
                </c:pt>
                <c:pt idx="479">
                  <c:v>35420</c:v>
                </c:pt>
                <c:pt idx="480">
                  <c:v>34520</c:v>
                </c:pt>
                <c:pt idx="481">
                  <c:v>29585</c:v>
                </c:pt>
                <c:pt idx="482">
                  <c:v>35250</c:v>
                </c:pt>
                <c:pt idx="483">
                  <c:v>37100</c:v>
                </c:pt>
                <c:pt idx="484">
                  <c:v>36815</c:v>
                </c:pt>
                <c:pt idx="485">
                  <c:v>37485</c:v>
                </c:pt>
                <c:pt idx="486">
                  <c:v>38950</c:v>
                </c:pt>
                <c:pt idx="487">
                  <c:v>39600</c:v>
                </c:pt>
                <c:pt idx="488">
                  <c:v>39575</c:v>
                </c:pt>
                <c:pt idx="489">
                  <c:v>40325</c:v>
                </c:pt>
                <c:pt idx="490">
                  <c:v>40225</c:v>
                </c:pt>
                <c:pt idx="491">
                  <c:v>39625</c:v>
                </c:pt>
                <c:pt idx="492">
                  <c:v>37800</c:v>
                </c:pt>
                <c:pt idx="493">
                  <c:v>39025</c:v>
                </c:pt>
                <c:pt idx="494">
                  <c:v>39025</c:v>
                </c:pt>
                <c:pt idx="495">
                  <c:v>39775</c:v>
                </c:pt>
                <c:pt idx="496">
                  <c:v>38295</c:v>
                </c:pt>
                <c:pt idx="497">
                  <c:v>38600</c:v>
                </c:pt>
                <c:pt idx="498">
                  <c:v>38625</c:v>
                </c:pt>
                <c:pt idx="499">
                  <c:v>37850</c:v>
                </c:pt>
                <c:pt idx="500">
                  <c:v>38310</c:v>
                </c:pt>
                <c:pt idx="501">
                  <c:v>36775</c:v>
                </c:pt>
                <c:pt idx="502">
                  <c:v>38190</c:v>
                </c:pt>
                <c:pt idx="503">
                  <c:v>39975</c:v>
                </c:pt>
                <c:pt idx="504">
                  <c:v>42225</c:v>
                </c:pt>
                <c:pt idx="505">
                  <c:v>41575</c:v>
                </c:pt>
                <c:pt idx="506">
                  <c:v>35625</c:v>
                </c:pt>
                <c:pt idx="507">
                  <c:v>41750</c:v>
                </c:pt>
                <c:pt idx="508">
                  <c:v>41400</c:v>
                </c:pt>
                <c:pt idx="509">
                  <c:v>40875</c:v>
                </c:pt>
                <c:pt idx="510">
                  <c:v>42825</c:v>
                </c:pt>
                <c:pt idx="511">
                  <c:v>43500</c:v>
                </c:pt>
                <c:pt idx="512">
                  <c:v>44000</c:v>
                </c:pt>
                <c:pt idx="513">
                  <c:v>43795</c:v>
                </c:pt>
                <c:pt idx="514">
                  <c:v>43900</c:v>
                </c:pt>
                <c:pt idx="515">
                  <c:v>43300</c:v>
                </c:pt>
                <c:pt idx="516">
                  <c:v>41400</c:v>
                </c:pt>
                <c:pt idx="517">
                  <c:v>42425</c:v>
                </c:pt>
                <c:pt idx="518">
                  <c:v>43955</c:v>
                </c:pt>
                <c:pt idx="519">
                  <c:v>45000</c:v>
                </c:pt>
                <c:pt idx="520">
                  <c:v>44750</c:v>
                </c:pt>
                <c:pt idx="521">
                  <c:v>46475</c:v>
                </c:pt>
                <c:pt idx="522">
                  <c:v>46325</c:v>
                </c:pt>
                <c:pt idx="523">
                  <c:v>47570</c:v>
                </c:pt>
                <c:pt idx="524">
                  <c:v>49975</c:v>
                </c:pt>
                <c:pt idx="525">
                  <c:v>50775</c:v>
                </c:pt>
                <c:pt idx="526">
                  <c:v>43955</c:v>
                </c:pt>
                <c:pt idx="527">
                  <c:v>46400</c:v>
                </c:pt>
                <c:pt idx="528">
                  <c:v>45780</c:v>
                </c:pt>
                <c:pt idx="529">
                  <c:v>47225</c:v>
                </c:pt>
                <c:pt idx="530">
                  <c:v>44150</c:v>
                </c:pt>
                <c:pt idx="531">
                  <c:v>44350</c:v>
                </c:pt>
                <c:pt idx="532">
                  <c:v>44500</c:v>
                </c:pt>
                <c:pt idx="533">
                  <c:v>44950</c:v>
                </c:pt>
                <c:pt idx="534">
                  <c:v>45425</c:v>
                </c:pt>
                <c:pt idx="535">
                  <c:v>46750</c:v>
                </c:pt>
                <c:pt idx="536">
                  <c:v>47575</c:v>
                </c:pt>
                <c:pt idx="537">
                  <c:v>50790</c:v>
                </c:pt>
                <c:pt idx="538">
                  <c:v>51675</c:v>
                </c:pt>
                <c:pt idx="539">
                  <c:v>51850</c:v>
                </c:pt>
                <c:pt idx="540">
                  <c:v>50600</c:v>
                </c:pt>
                <c:pt idx="541">
                  <c:v>49250</c:v>
                </c:pt>
                <c:pt idx="542">
                  <c:v>48500</c:v>
                </c:pt>
                <c:pt idx="543">
                  <c:v>48850</c:v>
                </c:pt>
                <c:pt idx="544">
                  <c:v>44725</c:v>
                </c:pt>
                <c:pt idx="545">
                  <c:v>49975</c:v>
                </c:pt>
                <c:pt idx="546">
                  <c:v>49325</c:v>
                </c:pt>
                <c:pt idx="547">
                  <c:v>48975</c:v>
                </c:pt>
                <c:pt idx="548">
                  <c:v>50225</c:v>
                </c:pt>
                <c:pt idx="549">
                  <c:v>51050</c:v>
                </c:pt>
                <c:pt idx="550">
                  <c:v>49400</c:v>
                </c:pt>
                <c:pt idx="551">
                  <c:v>49000</c:v>
                </c:pt>
                <c:pt idx="552">
                  <c:v>48625</c:v>
                </c:pt>
                <c:pt idx="553">
                  <c:v>50300</c:v>
                </c:pt>
                <c:pt idx="554">
                  <c:v>49675</c:v>
                </c:pt>
                <c:pt idx="555">
                  <c:v>50475</c:v>
                </c:pt>
                <c:pt idx="556">
                  <c:v>50800</c:v>
                </c:pt>
                <c:pt idx="557">
                  <c:v>51875</c:v>
                </c:pt>
                <c:pt idx="558">
                  <c:v>53750</c:v>
                </c:pt>
                <c:pt idx="559">
                  <c:v>53200</c:v>
                </c:pt>
                <c:pt idx="560">
                  <c:v>51820</c:v>
                </c:pt>
                <c:pt idx="561">
                  <c:v>52675</c:v>
                </c:pt>
                <c:pt idx="562">
                  <c:v>53430</c:v>
                </c:pt>
                <c:pt idx="563">
                  <c:v>48300</c:v>
                </c:pt>
                <c:pt idx="564">
                  <c:v>52350</c:v>
                </c:pt>
                <c:pt idx="565">
                  <c:v>52000</c:v>
                </c:pt>
                <c:pt idx="566">
                  <c:v>50525</c:v>
                </c:pt>
                <c:pt idx="567">
                  <c:v>52175</c:v>
                </c:pt>
                <c:pt idx="568">
                  <c:v>52275</c:v>
                </c:pt>
                <c:pt idx="569">
                  <c:v>49875</c:v>
                </c:pt>
                <c:pt idx="570">
                  <c:v>47825</c:v>
                </c:pt>
                <c:pt idx="571">
                  <c:v>46660</c:v>
                </c:pt>
                <c:pt idx="572">
                  <c:v>47875</c:v>
                </c:pt>
                <c:pt idx="573">
                  <c:v>49350</c:v>
                </c:pt>
                <c:pt idx="574">
                  <c:v>48200</c:v>
                </c:pt>
                <c:pt idx="575">
                  <c:v>47450</c:v>
                </c:pt>
                <c:pt idx="576">
                  <c:v>48800</c:v>
                </c:pt>
                <c:pt idx="577">
                  <c:v>48775</c:v>
                </c:pt>
                <c:pt idx="578">
                  <c:v>47325</c:v>
                </c:pt>
                <c:pt idx="579">
                  <c:v>46700</c:v>
                </c:pt>
                <c:pt idx="580">
                  <c:v>43650</c:v>
                </c:pt>
                <c:pt idx="581">
                  <c:v>43175</c:v>
                </c:pt>
                <c:pt idx="582">
                  <c:v>43450</c:v>
                </c:pt>
                <c:pt idx="583">
                  <c:v>40725</c:v>
                </c:pt>
                <c:pt idx="584">
                  <c:v>40500</c:v>
                </c:pt>
                <c:pt idx="585">
                  <c:v>42525</c:v>
                </c:pt>
                <c:pt idx="586">
                  <c:v>42680</c:v>
                </c:pt>
                <c:pt idx="587">
                  <c:v>40475</c:v>
                </c:pt>
                <c:pt idx="588">
                  <c:v>37700</c:v>
                </c:pt>
                <c:pt idx="589">
                  <c:v>36760</c:v>
                </c:pt>
                <c:pt idx="590">
                  <c:v>37370</c:v>
                </c:pt>
                <c:pt idx="591">
                  <c:v>37825</c:v>
                </c:pt>
                <c:pt idx="592">
                  <c:v>39300</c:v>
                </c:pt>
                <c:pt idx="593">
                  <c:v>37685</c:v>
                </c:pt>
                <c:pt idx="594">
                  <c:v>37800</c:v>
                </c:pt>
                <c:pt idx="595">
                  <c:v>36850</c:v>
                </c:pt>
                <c:pt idx="596">
                  <c:v>36325</c:v>
                </c:pt>
                <c:pt idx="597">
                  <c:v>36075</c:v>
                </c:pt>
                <c:pt idx="598">
                  <c:v>36500</c:v>
                </c:pt>
                <c:pt idx="599">
                  <c:v>36470</c:v>
                </c:pt>
                <c:pt idx="600">
                  <c:v>36335</c:v>
                </c:pt>
                <c:pt idx="601">
                  <c:v>35500</c:v>
                </c:pt>
                <c:pt idx="602">
                  <c:v>34575</c:v>
                </c:pt>
                <c:pt idx="603">
                  <c:v>32825</c:v>
                </c:pt>
                <c:pt idx="604">
                  <c:v>33585</c:v>
                </c:pt>
                <c:pt idx="605">
                  <c:v>33400</c:v>
                </c:pt>
                <c:pt idx="606">
                  <c:v>32710</c:v>
                </c:pt>
                <c:pt idx="607">
                  <c:v>32105</c:v>
                </c:pt>
                <c:pt idx="608">
                  <c:v>32095</c:v>
                </c:pt>
                <c:pt idx="609">
                  <c:v>32845</c:v>
                </c:pt>
                <c:pt idx="610">
                  <c:v>34110</c:v>
                </c:pt>
                <c:pt idx="611">
                  <c:v>35275</c:v>
                </c:pt>
                <c:pt idx="612">
                  <c:v>33495</c:v>
                </c:pt>
                <c:pt idx="613">
                  <c:v>32295</c:v>
                </c:pt>
                <c:pt idx="614">
                  <c:v>31495</c:v>
                </c:pt>
                <c:pt idx="615">
                  <c:v>31310</c:v>
                </c:pt>
                <c:pt idx="616">
                  <c:v>30560</c:v>
                </c:pt>
                <c:pt idx="617">
                  <c:v>30270</c:v>
                </c:pt>
                <c:pt idx="618">
                  <c:v>31535</c:v>
                </c:pt>
                <c:pt idx="619">
                  <c:v>30865</c:v>
                </c:pt>
                <c:pt idx="620">
                  <c:v>29980</c:v>
                </c:pt>
                <c:pt idx="621">
                  <c:v>29230</c:v>
                </c:pt>
                <c:pt idx="622">
                  <c:v>29255</c:v>
                </c:pt>
                <c:pt idx="623">
                  <c:v>28780</c:v>
                </c:pt>
                <c:pt idx="624">
                  <c:v>27890</c:v>
                </c:pt>
                <c:pt idx="625">
                  <c:v>26705</c:v>
                </c:pt>
                <c:pt idx="626">
                  <c:v>26370</c:v>
                </c:pt>
                <c:pt idx="627">
                  <c:v>27155</c:v>
                </c:pt>
                <c:pt idx="628">
                  <c:v>27160</c:v>
                </c:pt>
                <c:pt idx="629">
                  <c:v>26360</c:v>
                </c:pt>
                <c:pt idx="630">
                  <c:v>24960</c:v>
                </c:pt>
                <c:pt idx="631">
                  <c:v>25865</c:v>
                </c:pt>
                <c:pt idx="632">
                  <c:v>25935</c:v>
                </c:pt>
                <c:pt idx="633">
                  <c:v>27030</c:v>
                </c:pt>
                <c:pt idx="634">
                  <c:v>27987</c:v>
                </c:pt>
                <c:pt idx="635">
                  <c:v>27635</c:v>
                </c:pt>
                <c:pt idx="636">
                  <c:v>27520</c:v>
                </c:pt>
                <c:pt idx="637">
                  <c:v>27475</c:v>
                </c:pt>
                <c:pt idx="638">
                  <c:v>27585</c:v>
                </c:pt>
                <c:pt idx="639">
                  <c:v>28080</c:v>
                </c:pt>
                <c:pt idx="640">
                  <c:v>29600</c:v>
                </c:pt>
                <c:pt idx="641">
                  <c:v>29590</c:v>
                </c:pt>
                <c:pt idx="642">
                  <c:v>28485</c:v>
                </c:pt>
                <c:pt idx="643">
                  <c:v>27090</c:v>
                </c:pt>
                <c:pt idx="644">
                  <c:v>27110</c:v>
                </c:pt>
                <c:pt idx="645">
                  <c:v>26785</c:v>
                </c:pt>
                <c:pt idx="646">
                  <c:v>26475</c:v>
                </c:pt>
                <c:pt idx="647">
                  <c:v>26760</c:v>
                </c:pt>
                <c:pt idx="648">
                  <c:v>26865</c:v>
                </c:pt>
                <c:pt idx="649">
                  <c:v>27660</c:v>
                </c:pt>
                <c:pt idx="650">
                  <c:v>28360</c:v>
                </c:pt>
                <c:pt idx="651">
                  <c:v>28715</c:v>
                </c:pt>
                <c:pt idx="652">
                  <c:v>30590</c:v>
                </c:pt>
                <c:pt idx="653">
                  <c:v>33655</c:v>
                </c:pt>
                <c:pt idx="654">
                  <c:v>32430</c:v>
                </c:pt>
                <c:pt idx="655">
                  <c:v>32085</c:v>
                </c:pt>
                <c:pt idx="656">
                  <c:v>32890</c:v>
                </c:pt>
                <c:pt idx="657">
                  <c:v>32350</c:v>
                </c:pt>
                <c:pt idx="658">
                  <c:v>32270</c:v>
                </c:pt>
                <c:pt idx="659">
                  <c:v>31630</c:v>
                </c:pt>
                <c:pt idx="660">
                  <c:v>30305</c:v>
                </c:pt>
                <c:pt idx="661">
                  <c:v>30155</c:v>
                </c:pt>
                <c:pt idx="662">
                  <c:v>30435</c:v>
                </c:pt>
                <c:pt idx="663">
                  <c:v>31255</c:v>
                </c:pt>
                <c:pt idx="664">
                  <c:v>30525</c:v>
                </c:pt>
                <c:pt idx="665">
                  <c:v>31125</c:v>
                </c:pt>
                <c:pt idx="666">
                  <c:v>29835</c:v>
                </c:pt>
                <c:pt idx="667">
                  <c:v>30375</c:v>
                </c:pt>
                <c:pt idx="668">
                  <c:v>31165</c:v>
                </c:pt>
                <c:pt idx="669">
                  <c:v>31750</c:v>
                </c:pt>
                <c:pt idx="670">
                  <c:v>31665</c:v>
                </c:pt>
                <c:pt idx="671">
                  <c:v>31605</c:v>
                </c:pt>
                <c:pt idx="672">
                  <c:v>31575</c:v>
                </c:pt>
                <c:pt idx="673">
                  <c:v>31568</c:v>
                </c:pt>
                <c:pt idx="674">
                  <c:v>32265</c:v>
                </c:pt>
                <c:pt idx="675">
                  <c:v>32015</c:v>
                </c:pt>
                <c:pt idx="676">
                  <c:v>31505</c:v>
                </c:pt>
                <c:pt idx="677">
                  <c:v>31500</c:v>
                </c:pt>
                <c:pt idx="678">
                  <c:v>30550</c:v>
                </c:pt>
                <c:pt idx="679">
                  <c:v>31410</c:v>
                </c:pt>
                <c:pt idx="680">
                  <c:v>31560</c:v>
                </c:pt>
                <c:pt idx="681">
                  <c:v>31365</c:v>
                </c:pt>
                <c:pt idx="682">
                  <c:v>31240</c:v>
                </c:pt>
                <c:pt idx="683">
                  <c:v>31775</c:v>
                </c:pt>
                <c:pt idx="684">
                  <c:v>32150</c:v>
                </c:pt>
                <c:pt idx="685">
                  <c:v>31890</c:v>
                </c:pt>
                <c:pt idx="686">
                  <c:v>31280</c:v>
                </c:pt>
                <c:pt idx="687">
                  <c:v>31985</c:v>
                </c:pt>
                <c:pt idx="688">
                  <c:v>31885</c:v>
                </c:pt>
                <c:pt idx="689">
                  <c:v>32440</c:v>
                </c:pt>
                <c:pt idx="690">
                  <c:v>33550</c:v>
                </c:pt>
                <c:pt idx="691">
                  <c:v>33390</c:v>
                </c:pt>
                <c:pt idx="692">
                  <c:v>33135</c:v>
                </c:pt>
                <c:pt idx="693">
                  <c:v>32880</c:v>
                </c:pt>
                <c:pt idx="694">
                  <c:v>31375</c:v>
                </c:pt>
                <c:pt idx="695">
                  <c:v>30930</c:v>
                </c:pt>
                <c:pt idx="696">
                  <c:v>29860</c:v>
                </c:pt>
                <c:pt idx="697">
                  <c:v>30085</c:v>
                </c:pt>
                <c:pt idx="698">
                  <c:v>29503</c:v>
                </c:pt>
                <c:pt idx="699">
                  <c:v>28655</c:v>
                </c:pt>
                <c:pt idx="700">
                  <c:v>28926</c:v>
                </c:pt>
                <c:pt idx="701">
                  <c:v>28670</c:v>
                </c:pt>
                <c:pt idx="702">
                  <c:v>28490</c:v>
                </c:pt>
                <c:pt idx="703">
                  <c:v>27875</c:v>
                </c:pt>
                <c:pt idx="704">
                  <c:v>26695</c:v>
                </c:pt>
                <c:pt idx="705">
                  <c:v>26820</c:v>
                </c:pt>
                <c:pt idx="706">
                  <c:v>26495</c:v>
                </c:pt>
                <c:pt idx="707">
                  <c:v>25385</c:v>
                </c:pt>
                <c:pt idx="708">
                  <c:v>25525</c:v>
                </c:pt>
                <c:pt idx="709">
                  <c:v>25670</c:v>
                </c:pt>
                <c:pt idx="710">
                  <c:v>27075</c:v>
                </c:pt>
                <c:pt idx="711">
                  <c:v>25965</c:v>
                </c:pt>
                <c:pt idx="712">
                  <c:v>26387</c:v>
                </c:pt>
                <c:pt idx="713">
                  <c:v>25985</c:v>
                </c:pt>
                <c:pt idx="714">
                  <c:v>25445</c:v>
                </c:pt>
                <c:pt idx="715">
                  <c:v>26275</c:v>
                </c:pt>
                <c:pt idx="716">
                  <c:v>25455</c:v>
                </c:pt>
                <c:pt idx="717">
                  <c:v>25705</c:v>
                </c:pt>
                <c:pt idx="718">
                  <c:v>26490</c:v>
                </c:pt>
                <c:pt idx="719">
                  <c:v>26130</c:v>
                </c:pt>
                <c:pt idx="720">
                  <c:v>26725</c:v>
                </c:pt>
                <c:pt idx="721">
                  <c:v>26850</c:v>
                </c:pt>
                <c:pt idx="722">
                  <c:v>26155</c:v>
                </c:pt>
                <c:pt idx="723">
                  <c:v>26060</c:v>
                </c:pt>
                <c:pt idx="724">
                  <c:v>26950</c:v>
                </c:pt>
                <c:pt idx="725">
                  <c:v>28705</c:v>
                </c:pt>
                <c:pt idx="726">
                  <c:v>27950</c:v>
                </c:pt>
                <c:pt idx="727">
                  <c:v>27945</c:v>
                </c:pt>
                <c:pt idx="728">
                  <c:v>29640</c:v>
                </c:pt>
                <c:pt idx="729">
                  <c:v>29235</c:v>
                </c:pt>
                <c:pt idx="730">
                  <c:v>28430</c:v>
                </c:pt>
                <c:pt idx="731">
                  <c:v>28385</c:v>
                </c:pt>
                <c:pt idx="732">
                  <c:v>29025</c:v>
                </c:pt>
                <c:pt idx="733">
                  <c:v>28285</c:v>
                </c:pt>
                <c:pt idx="734">
                  <c:v>27730</c:v>
                </c:pt>
                <c:pt idx="735">
                  <c:v>27420</c:v>
                </c:pt>
                <c:pt idx="736">
                  <c:v>28592</c:v>
                </c:pt>
                <c:pt idx="737">
                  <c:v>27515</c:v>
                </c:pt>
                <c:pt idx="738">
                  <c:v>27355</c:v>
                </c:pt>
                <c:pt idx="739">
                  <c:v>26740</c:v>
                </c:pt>
                <c:pt idx="740">
                  <c:v>27075</c:v>
                </c:pt>
                <c:pt idx="741">
                  <c:v>26700</c:v>
                </c:pt>
                <c:pt idx="742">
                  <c:v>26820</c:v>
                </c:pt>
                <c:pt idx="743">
                  <c:v>27565</c:v>
                </c:pt>
                <c:pt idx="744">
                  <c:v>27070</c:v>
                </c:pt>
                <c:pt idx="745">
                  <c:v>27220</c:v>
                </c:pt>
                <c:pt idx="746">
                  <c:v>27820</c:v>
                </c:pt>
                <c:pt idx="747">
                  <c:v>26905</c:v>
                </c:pt>
                <c:pt idx="748">
                  <c:v>26605</c:v>
                </c:pt>
                <c:pt idx="749">
                  <c:v>26700</c:v>
                </c:pt>
                <c:pt idx="750">
                  <c:v>27255</c:v>
                </c:pt>
                <c:pt idx="751">
                  <c:v>28110</c:v>
                </c:pt>
                <c:pt idx="752">
                  <c:v>27900</c:v>
                </c:pt>
                <c:pt idx="753">
                  <c:v>27900</c:v>
                </c:pt>
                <c:pt idx="754">
                  <c:v>27793</c:v>
                </c:pt>
                <c:pt idx="755">
                  <c:v>27690</c:v>
                </c:pt>
                <c:pt idx="756">
                  <c:v>27405</c:v>
                </c:pt>
                <c:pt idx="757">
                  <c:v>27420</c:v>
                </c:pt>
                <c:pt idx="758">
                  <c:v>28050</c:v>
                </c:pt>
                <c:pt idx="759">
                  <c:v>27953</c:v>
                </c:pt>
                <c:pt idx="760">
                  <c:v>29100</c:v>
                </c:pt>
                <c:pt idx="761">
                  <c:v>28250</c:v>
                </c:pt>
                <c:pt idx="762">
                  <c:v>28090</c:v>
                </c:pt>
                <c:pt idx="763">
                  <c:v>27786</c:v>
                </c:pt>
                <c:pt idx="764">
                  <c:v>29050</c:v>
                </c:pt>
                <c:pt idx="765">
                  <c:v>30970</c:v>
                </c:pt>
                <c:pt idx="766">
                  <c:v>31365</c:v>
                </c:pt>
                <c:pt idx="767">
                  <c:v>33065</c:v>
                </c:pt>
                <c:pt idx="768">
                  <c:v>32680</c:v>
                </c:pt>
                <c:pt idx="769">
                  <c:v>33230</c:v>
                </c:pt>
                <c:pt idx="770">
                  <c:v>32715</c:v>
                </c:pt>
                <c:pt idx="771">
                  <c:v>33170</c:v>
                </c:pt>
                <c:pt idx="772">
                  <c:v>32260</c:v>
                </c:pt>
                <c:pt idx="773">
                  <c:v>31355</c:v>
                </c:pt>
                <c:pt idx="774">
                  <c:v>31710</c:v>
                </c:pt>
                <c:pt idx="775">
                  <c:v>31978</c:v>
                </c:pt>
                <c:pt idx="776">
                  <c:v>32385</c:v>
                </c:pt>
                <c:pt idx="777">
                  <c:v>29220</c:v>
                </c:pt>
                <c:pt idx="778">
                  <c:v>29995</c:v>
                </c:pt>
                <c:pt idx="779">
                  <c:v>29195</c:v>
                </c:pt>
                <c:pt idx="780">
                  <c:v>28440</c:v>
                </c:pt>
                <c:pt idx="781">
                  <c:v>29420</c:v>
                </c:pt>
                <c:pt idx="782">
                  <c:v>29635</c:v>
                </c:pt>
                <c:pt idx="783">
                  <c:v>31230</c:v>
                </c:pt>
                <c:pt idx="784">
                  <c:v>30325</c:v>
                </c:pt>
                <c:pt idx="785">
                  <c:v>29570</c:v>
                </c:pt>
                <c:pt idx="786">
                  <c:v>29160</c:v>
                </c:pt>
                <c:pt idx="787">
                  <c:v>28160</c:v>
                </c:pt>
                <c:pt idx="788">
                  <c:v>28822</c:v>
                </c:pt>
                <c:pt idx="789">
                  <c:v>29010</c:v>
                </c:pt>
                <c:pt idx="790">
                  <c:v>28835</c:v>
                </c:pt>
                <c:pt idx="791">
                  <c:v>28680</c:v>
                </c:pt>
                <c:pt idx="792">
                  <c:v>29155</c:v>
                </c:pt>
                <c:pt idx="793">
                  <c:v>28815</c:v>
                </c:pt>
                <c:pt idx="794">
                  <c:v>28310</c:v>
                </c:pt>
                <c:pt idx="795">
                  <c:v>28705</c:v>
                </c:pt>
                <c:pt idx="796">
                  <c:v>28755</c:v>
                </c:pt>
                <c:pt idx="797">
                  <c:v>29670</c:v>
                </c:pt>
                <c:pt idx="798">
                  <c:v>29120</c:v>
                </c:pt>
                <c:pt idx="799">
                  <c:v>28668</c:v>
                </c:pt>
                <c:pt idx="800">
                  <c:v>28305</c:v>
                </c:pt>
                <c:pt idx="801">
                  <c:v>28759</c:v>
                </c:pt>
                <c:pt idx="802">
                  <c:v>28560</c:v>
                </c:pt>
                <c:pt idx="803">
                  <c:v>28780</c:v>
                </c:pt>
                <c:pt idx="804">
                  <c:v>29395</c:v>
                </c:pt>
                <c:pt idx="805">
                  <c:v>29180</c:v>
                </c:pt>
                <c:pt idx="806">
                  <c:v>28525</c:v>
                </c:pt>
                <c:pt idx="807">
                  <c:v>28425</c:v>
                </c:pt>
                <c:pt idx="808">
                  <c:v>28230</c:v>
                </c:pt>
                <c:pt idx="809">
                  <c:v>28275</c:v>
                </c:pt>
                <c:pt idx="810">
                  <c:v>28755</c:v>
                </c:pt>
                <c:pt idx="811">
                  <c:v>28395</c:v>
                </c:pt>
                <c:pt idx="812">
                  <c:v>27295</c:v>
                </c:pt>
                <c:pt idx="813">
                  <c:v>26515</c:v>
                </c:pt>
                <c:pt idx="814">
                  <c:v>26388</c:v>
                </c:pt>
                <c:pt idx="815">
                  <c:v>26895</c:v>
                </c:pt>
                <c:pt idx="816">
                  <c:v>26400</c:v>
                </c:pt>
                <c:pt idx="817">
                  <c:v>26160</c:v>
                </c:pt>
                <c:pt idx="818">
                  <c:v>26257</c:v>
                </c:pt>
                <c:pt idx="819">
                  <c:v>25957</c:v>
                </c:pt>
                <c:pt idx="820">
                  <c:v>25900</c:v>
                </c:pt>
                <c:pt idx="821">
                  <c:v>25100</c:v>
                </c:pt>
                <c:pt idx="822">
                  <c:v>23399</c:v>
                </c:pt>
                <c:pt idx="823">
                  <c:v>24001</c:v>
                </c:pt>
                <c:pt idx="824">
                  <c:v>23195</c:v>
                </c:pt>
                <c:pt idx="825">
                  <c:v>22390</c:v>
                </c:pt>
                <c:pt idx="826">
                  <c:v>22103</c:v>
                </c:pt>
                <c:pt idx="827">
                  <c:v>21998</c:v>
                </c:pt>
                <c:pt idx="828">
                  <c:v>22085</c:v>
                </c:pt>
                <c:pt idx="829">
                  <c:v>22193</c:v>
                </c:pt>
                <c:pt idx="830">
                  <c:v>22690</c:v>
                </c:pt>
                <c:pt idx="831">
                  <c:v>22710</c:v>
                </c:pt>
                <c:pt idx="832">
                  <c:v>21910</c:v>
                </c:pt>
                <c:pt idx="833">
                  <c:v>21950</c:v>
                </c:pt>
                <c:pt idx="834">
                  <c:v>23435</c:v>
                </c:pt>
                <c:pt idx="835">
                  <c:v>23275</c:v>
                </c:pt>
                <c:pt idx="836">
                  <c:v>24540</c:v>
                </c:pt>
                <c:pt idx="837">
                  <c:v>24030</c:v>
                </c:pt>
                <c:pt idx="838">
                  <c:v>23920</c:v>
                </c:pt>
                <c:pt idx="839">
                  <c:v>24190</c:v>
                </c:pt>
                <c:pt idx="840">
                  <c:v>22960</c:v>
                </c:pt>
                <c:pt idx="841">
                  <c:v>22110</c:v>
                </c:pt>
                <c:pt idx="842">
                  <c:v>22300</c:v>
                </c:pt>
                <c:pt idx="843">
                  <c:v>21740</c:v>
                </c:pt>
                <c:pt idx="844">
                  <c:v>21390</c:v>
                </c:pt>
                <c:pt idx="845">
                  <c:v>21588</c:v>
                </c:pt>
                <c:pt idx="846">
                  <c:v>21680</c:v>
                </c:pt>
                <c:pt idx="847">
                  <c:v>21825</c:v>
                </c:pt>
                <c:pt idx="848">
                  <c:v>21825</c:v>
                </c:pt>
                <c:pt idx="849">
                  <c:v>21425</c:v>
                </c:pt>
                <c:pt idx="850">
                  <c:v>21020</c:v>
                </c:pt>
                <c:pt idx="851">
                  <c:v>20720</c:v>
                </c:pt>
                <c:pt idx="852">
                  <c:v>20469</c:v>
                </c:pt>
                <c:pt idx="853">
                  <c:v>20785</c:v>
                </c:pt>
                <c:pt idx="854">
                  <c:v>20460</c:v>
                </c:pt>
                <c:pt idx="855">
                  <c:v>21309</c:v>
                </c:pt>
                <c:pt idx="856">
                  <c:v>21760</c:v>
                </c:pt>
                <c:pt idx="857">
                  <c:v>21455</c:v>
                </c:pt>
                <c:pt idx="858">
                  <c:v>20593</c:v>
                </c:pt>
                <c:pt idx="859">
                  <c:v>20768</c:v>
                </c:pt>
                <c:pt idx="860">
                  <c:v>20313</c:v>
                </c:pt>
                <c:pt idx="861">
                  <c:v>20683</c:v>
                </c:pt>
                <c:pt idx="862">
                  <c:v>20308</c:v>
                </c:pt>
                <c:pt idx="863">
                  <c:v>20453</c:v>
                </c:pt>
                <c:pt idx="864">
                  <c:v>20403</c:v>
                </c:pt>
                <c:pt idx="865">
                  <c:v>19858</c:v>
                </c:pt>
                <c:pt idx="866">
                  <c:v>18682</c:v>
                </c:pt>
                <c:pt idx="867">
                  <c:v>18358</c:v>
                </c:pt>
                <c:pt idx="868">
                  <c:v>18675</c:v>
                </c:pt>
                <c:pt idx="869">
                  <c:v>17965</c:v>
                </c:pt>
                <c:pt idx="870">
                  <c:v>18675</c:v>
                </c:pt>
                <c:pt idx="871">
                  <c:v>18270</c:v>
                </c:pt>
                <c:pt idx="872">
                  <c:v>18212</c:v>
                </c:pt>
                <c:pt idx="873">
                  <c:v>17927</c:v>
                </c:pt>
                <c:pt idx="874">
                  <c:v>17512</c:v>
                </c:pt>
                <c:pt idx="875">
                  <c:v>17711</c:v>
                </c:pt>
                <c:pt idx="876">
                  <c:v>18774</c:v>
                </c:pt>
                <c:pt idx="877">
                  <c:v>18090</c:v>
                </c:pt>
                <c:pt idx="878">
                  <c:v>17930</c:v>
                </c:pt>
                <c:pt idx="879">
                  <c:v>18060</c:v>
                </c:pt>
                <c:pt idx="880">
                  <c:v>19505</c:v>
                </c:pt>
                <c:pt idx="881">
                  <c:v>19090</c:v>
                </c:pt>
                <c:pt idx="882">
                  <c:v>18670</c:v>
                </c:pt>
                <c:pt idx="883">
                  <c:v>18007</c:v>
                </c:pt>
                <c:pt idx="884">
                  <c:v>19365</c:v>
                </c:pt>
                <c:pt idx="885">
                  <c:v>19905</c:v>
                </c:pt>
                <c:pt idx="886">
                  <c:v>21495</c:v>
                </c:pt>
                <c:pt idx="887">
                  <c:v>20845</c:v>
                </c:pt>
                <c:pt idx="888">
                  <c:v>20005</c:v>
                </c:pt>
                <c:pt idx="889">
                  <c:v>20960</c:v>
                </c:pt>
                <c:pt idx="890">
                  <c:v>20460</c:v>
                </c:pt>
                <c:pt idx="891">
                  <c:v>20195</c:v>
                </c:pt>
                <c:pt idx="892">
                  <c:v>19255</c:v>
                </c:pt>
                <c:pt idx="893">
                  <c:v>19387</c:v>
                </c:pt>
                <c:pt idx="894">
                  <c:v>19525</c:v>
                </c:pt>
                <c:pt idx="895">
                  <c:v>19154</c:v>
                </c:pt>
                <c:pt idx="896">
                  <c:v>18545</c:v>
                </c:pt>
                <c:pt idx="897">
                  <c:v>18792</c:v>
                </c:pt>
                <c:pt idx="898">
                  <c:v>18441</c:v>
                </c:pt>
                <c:pt idx="899">
                  <c:v>18436</c:v>
                </c:pt>
                <c:pt idx="900">
                  <c:v>18425</c:v>
                </c:pt>
                <c:pt idx="901">
                  <c:v>19170</c:v>
                </c:pt>
                <c:pt idx="902">
                  <c:v>18000</c:v>
                </c:pt>
                <c:pt idx="903">
                  <c:v>17330</c:v>
                </c:pt>
                <c:pt idx="904">
                  <c:v>16935</c:v>
                </c:pt>
                <c:pt idx="905">
                  <c:v>16635</c:v>
                </c:pt>
                <c:pt idx="906">
                  <c:v>16843</c:v>
                </c:pt>
                <c:pt idx="907">
                  <c:v>17370</c:v>
                </c:pt>
                <c:pt idx="908">
                  <c:v>17067</c:v>
                </c:pt>
                <c:pt idx="909">
                  <c:v>17060</c:v>
                </c:pt>
                <c:pt idx="910">
                  <c:v>16930</c:v>
                </c:pt>
                <c:pt idx="911">
                  <c:v>16835</c:v>
                </c:pt>
                <c:pt idx="912">
                  <c:v>16225</c:v>
                </c:pt>
                <c:pt idx="913">
                  <c:v>15660</c:v>
                </c:pt>
                <c:pt idx="914">
                  <c:v>15765</c:v>
                </c:pt>
                <c:pt idx="915">
                  <c:v>15115</c:v>
                </c:pt>
                <c:pt idx="916">
                  <c:v>14965</c:v>
                </c:pt>
                <c:pt idx="917">
                  <c:v>14115</c:v>
                </c:pt>
                <c:pt idx="918">
                  <c:v>14034</c:v>
                </c:pt>
                <c:pt idx="919">
                  <c:v>13005</c:v>
                </c:pt>
                <c:pt idx="920">
                  <c:v>13205</c:v>
                </c:pt>
                <c:pt idx="921">
                  <c:v>11960</c:v>
                </c:pt>
                <c:pt idx="922">
                  <c:v>12560</c:v>
                </c:pt>
                <c:pt idx="923">
                  <c:v>12630</c:v>
                </c:pt>
                <c:pt idx="924">
                  <c:v>11740</c:v>
                </c:pt>
                <c:pt idx="925">
                  <c:v>10620</c:v>
                </c:pt>
                <c:pt idx="926">
                  <c:v>10645</c:v>
                </c:pt>
                <c:pt idx="927">
                  <c:v>10387</c:v>
                </c:pt>
                <c:pt idx="928">
                  <c:v>10557</c:v>
                </c:pt>
                <c:pt idx="929">
                  <c:v>9863</c:v>
                </c:pt>
                <c:pt idx="930">
                  <c:v>9213</c:v>
                </c:pt>
                <c:pt idx="931">
                  <c:v>9866</c:v>
                </c:pt>
                <c:pt idx="932">
                  <c:v>10960</c:v>
                </c:pt>
                <c:pt idx="933">
                  <c:v>11820</c:v>
                </c:pt>
                <c:pt idx="934">
                  <c:v>13495</c:v>
                </c:pt>
                <c:pt idx="935">
                  <c:v>11762</c:v>
                </c:pt>
                <c:pt idx="936">
                  <c:v>11962</c:v>
                </c:pt>
                <c:pt idx="937">
                  <c:v>11800</c:v>
                </c:pt>
                <c:pt idx="938">
                  <c:v>12752</c:v>
                </c:pt>
                <c:pt idx="939">
                  <c:v>12151</c:v>
                </c:pt>
                <c:pt idx="940">
                  <c:v>11255</c:v>
                </c:pt>
                <c:pt idx="941">
                  <c:v>10826</c:v>
                </c:pt>
                <c:pt idx="942">
                  <c:v>11167</c:v>
                </c:pt>
                <c:pt idx="943">
                  <c:v>10563</c:v>
                </c:pt>
                <c:pt idx="944">
                  <c:v>10369</c:v>
                </c:pt>
                <c:pt idx="945">
                  <c:v>11319</c:v>
                </c:pt>
                <c:pt idx="946">
                  <c:v>10869</c:v>
                </c:pt>
                <c:pt idx="947">
                  <c:v>10515</c:v>
                </c:pt>
                <c:pt idx="948">
                  <c:v>10641</c:v>
                </c:pt>
                <c:pt idx="949">
                  <c:v>10143</c:v>
                </c:pt>
                <c:pt idx="950">
                  <c:v>9853</c:v>
                </c:pt>
                <c:pt idx="951">
                  <c:v>9907</c:v>
                </c:pt>
                <c:pt idx="952">
                  <c:v>10580</c:v>
                </c:pt>
                <c:pt idx="953">
                  <c:v>10405</c:v>
                </c:pt>
                <c:pt idx="954">
                  <c:v>10507</c:v>
                </c:pt>
                <c:pt idx="955">
                  <c:v>10161</c:v>
                </c:pt>
                <c:pt idx="956">
                  <c:v>10111</c:v>
                </c:pt>
                <c:pt idx="957">
                  <c:v>9707</c:v>
                </c:pt>
                <c:pt idx="958">
                  <c:v>9402</c:v>
                </c:pt>
                <c:pt idx="959">
                  <c:v>9095</c:v>
                </c:pt>
                <c:pt idx="960">
                  <c:v>9139</c:v>
                </c:pt>
                <c:pt idx="961">
                  <c:v>8942</c:v>
                </c:pt>
                <c:pt idx="962">
                  <c:v>9210</c:v>
                </c:pt>
                <c:pt idx="963">
                  <c:v>9286</c:v>
                </c:pt>
                <c:pt idx="964">
                  <c:v>10188</c:v>
                </c:pt>
                <c:pt idx="965">
                  <c:v>11003</c:v>
                </c:pt>
                <c:pt idx="966">
                  <c:v>10532</c:v>
                </c:pt>
                <c:pt idx="967">
                  <c:v>10102</c:v>
                </c:pt>
                <c:pt idx="968">
                  <c:v>9629</c:v>
                </c:pt>
                <c:pt idx="969">
                  <c:v>9738</c:v>
                </c:pt>
                <c:pt idx="970">
                  <c:v>9708</c:v>
                </c:pt>
                <c:pt idx="971">
                  <c:v>10236</c:v>
                </c:pt>
                <c:pt idx="972">
                  <c:v>10231</c:v>
                </c:pt>
                <c:pt idx="973">
                  <c:v>9681</c:v>
                </c:pt>
                <c:pt idx="974">
                  <c:v>9556</c:v>
                </c:pt>
                <c:pt idx="975">
                  <c:v>9627</c:v>
                </c:pt>
                <c:pt idx="976">
                  <c:v>10639</c:v>
                </c:pt>
                <c:pt idx="977">
                  <c:v>11629</c:v>
                </c:pt>
                <c:pt idx="978">
                  <c:v>13130</c:v>
                </c:pt>
                <c:pt idx="979">
                  <c:v>12772</c:v>
                </c:pt>
                <c:pt idx="980">
                  <c:v>13175</c:v>
                </c:pt>
                <c:pt idx="981">
                  <c:v>12227</c:v>
                </c:pt>
                <c:pt idx="982">
                  <c:v>11472</c:v>
                </c:pt>
                <c:pt idx="983">
                  <c:v>12102</c:v>
                </c:pt>
                <c:pt idx="984">
                  <c:v>10642</c:v>
                </c:pt>
                <c:pt idx="985">
                  <c:v>11192</c:v>
                </c:pt>
                <c:pt idx="986">
                  <c:v>10769</c:v>
                </c:pt>
                <c:pt idx="987">
                  <c:v>10627</c:v>
                </c:pt>
                <c:pt idx="988">
                  <c:v>10788</c:v>
                </c:pt>
                <c:pt idx="989">
                  <c:v>11242</c:v>
                </c:pt>
                <c:pt idx="990">
                  <c:v>11520</c:v>
                </c:pt>
                <c:pt idx="991">
                  <c:v>10872</c:v>
                </c:pt>
                <c:pt idx="992">
                  <c:v>10965</c:v>
                </c:pt>
                <c:pt idx="993">
                  <c:v>12064</c:v>
                </c:pt>
                <c:pt idx="994">
                  <c:v>11863</c:v>
                </c:pt>
                <c:pt idx="995">
                  <c:v>11360</c:v>
                </c:pt>
                <c:pt idx="996">
                  <c:v>11710</c:v>
                </c:pt>
                <c:pt idx="997">
                  <c:v>11358</c:v>
                </c:pt>
                <c:pt idx="998">
                  <c:v>11156</c:v>
                </c:pt>
                <c:pt idx="999">
                  <c:v>11253</c:v>
                </c:pt>
                <c:pt idx="1000">
                  <c:v>11552</c:v>
                </c:pt>
                <c:pt idx="1001">
                  <c:v>11697</c:v>
                </c:pt>
                <c:pt idx="1002">
                  <c:v>11395</c:v>
                </c:pt>
                <c:pt idx="1003">
                  <c:v>11450</c:v>
                </c:pt>
                <c:pt idx="1004">
                  <c:v>11440</c:v>
                </c:pt>
                <c:pt idx="1005">
                  <c:v>10735</c:v>
                </c:pt>
                <c:pt idx="1006">
                  <c:v>10333</c:v>
                </c:pt>
                <c:pt idx="1007">
                  <c:v>10217</c:v>
                </c:pt>
                <c:pt idx="1008">
                  <c:v>10256</c:v>
                </c:pt>
                <c:pt idx="1009">
                  <c:v>10220</c:v>
                </c:pt>
                <c:pt idx="1010">
                  <c:v>9845</c:v>
                </c:pt>
                <c:pt idx="1011">
                  <c:v>9644</c:v>
                </c:pt>
                <c:pt idx="1012">
                  <c:v>9843</c:v>
                </c:pt>
                <c:pt idx="1013">
                  <c:v>9442</c:v>
                </c:pt>
                <c:pt idx="1014">
                  <c:v>9446</c:v>
                </c:pt>
                <c:pt idx="1015">
                  <c:v>9739</c:v>
                </c:pt>
                <c:pt idx="1016">
                  <c:v>10016</c:v>
                </c:pt>
                <c:pt idx="1017">
                  <c:v>9996</c:v>
                </c:pt>
                <c:pt idx="1018">
                  <c:v>9941</c:v>
                </c:pt>
                <c:pt idx="1019">
                  <c:v>9482</c:v>
                </c:pt>
                <c:pt idx="1020">
                  <c:v>9583</c:v>
                </c:pt>
                <c:pt idx="1021">
                  <c:v>9966</c:v>
                </c:pt>
                <c:pt idx="1022">
                  <c:v>9761</c:v>
                </c:pt>
                <c:pt idx="1023">
                  <c:v>9784</c:v>
                </c:pt>
                <c:pt idx="1024">
                  <c:v>9607</c:v>
                </c:pt>
                <c:pt idx="1025">
                  <c:v>9863</c:v>
                </c:pt>
                <c:pt idx="1026">
                  <c:v>9724</c:v>
                </c:pt>
                <c:pt idx="1027">
                  <c:v>9376</c:v>
                </c:pt>
                <c:pt idx="1028">
                  <c:v>9523</c:v>
                </c:pt>
                <c:pt idx="1029">
                  <c:v>10014</c:v>
                </c:pt>
                <c:pt idx="1030">
                  <c:v>10045</c:v>
                </c:pt>
                <c:pt idx="1031">
                  <c:v>9819</c:v>
                </c:pt>
                <c:pt idx="1032">
                  <c:v>9948</c:v>
                </c:pt>
                <c:pt idx="1033">
                  <c:v>9918</c:v>
                </c:pt>
                <c:pt idx="1034">
                  <c:v>9787</c:v>
                </c:pt>
                <c:pt idx="1035">
                  <c:v>9686</c:v>
                </c:pt>
                <c:pt idx="1036">
                  <c:v>9533</c:v>
                </c:pt>
                <c:pt idx="1037">
                  <c:v>9657</c:v>
                </c:pt>
                <c:pt idx="1038">
                  <c:v>9631</c:v>
                </c:pt>
                <c:pt idx="1039">
                  <c:v>9498</c:v>
                </c:pt>
                <c:pt idx="1040">
                  <c:v>9773</c:v>
                </c:pt>
                <c:pt idx="1041">
                  <c:v>10021</c:v>
                </c:pt>
                <c:pt idx="1042">
                  <c:v>10499</c:v>
                </c:pt>
                <c:pt idx="1043">
                  <c:v>10847</c:v>
                </c:pt>
                <c:pt idx="1044">
                  <c:v>10659</c:v>
                </c:pt>
                <c:pt idx="1045">
                  <c:v>10807</c:v>
                </c:pt>
                <c:pt idx="1046">
                  <c:v>10876</c:v>
                </c:pt>
                <c:pt idx="1047">
                  <c:v>10942</c:v>
                </c:pt>
                <c:pt idx="1048">
                  <c:v>11784</c:v>
                </c:pt>
                <c:pt idx="1049">
                  <c:v>12436</c:v>
                </c:pt>
                <c:pt idx="1050">
                  <c:v>12390</c:v>
                </c:pt>
                <c:pt idx="1051">
                  <c:v>12775</c:v>
                </c:pt>
                <c:pt idx="1052">
                  <c:v>12021</c:v>
                </c:pt>
                <c:pt idx="1053">
                  <c:v>11449</c:v>
                </c:pt>
                <c:pt idx="1054">
                  <c:v>11467</c:v>
                </c:pt>
                <c:pt idx="1055">
                  <c:v>11294</c:v>
                </c:pt>
                <c:pt idx="1056">
                  <c:v>11494</c:v>
                </c:pt>
                <c:pt idx="1057">
                  <c:v>11322</c:v>
                </c:pt>
                <c:pt idx="1058">
                  <c:v>10875</c:v>
                </c:pt>
                <c:pt idx="1059">
                  <c:v>11253</c:v>
                </c:pt>
                <c:pt idx="1060">
                  <c:v>11628</c:v>
                </c:pt>
                <c:pt idx="1061">
                  <c:v>11846</c:v>
                </c:pt>
                <c:pt idx="1062">
                  <c:v>11942</c:v>
                </c:pt>
                <c:pt idx="1063">
                  <c:v>12634</c:v>
                </c:pt>
                <c:pt idx="1064">
                  <c:v>13226</c:v>
                </c:pt>
                <c:pt idx="1065">
                  <c:v>13031</c:v>
                </c:pt>
                <c:pt idx="1066">
                  <c:v>12851</c:v>
                </c:pt>
                <c:pt idx="1067">
                  <c:v>12974</c:v>
                </c:pt>
                <c:pt idx="1068">
                  <c:v>12373</c:v>
                </c:pt>
                <c:pt idx="1069">
                  <c:v>12472</c:v>
                </c:pt>
                <c:pt idx="1070">
                  <c:v>12385</c:v>
                </c:pt>
                <c:pt idx="1071">
                  <c:v>12275</c:v>
                </c:pt>
                <c:pt idx="1072">
                  <c:v>12426</c:v>
                </c:pt>
                <c:pt idx="1073">
                  <c:v>12616</c:v>
                </c:pt>
                <c:pt idx="1074">
                  <c:v>12068</c:v>
                </c:pt>
                <c:pt idx="1075">
                  <c:v>12738</c:v>
                </c:pt>
                <c:pt idx="1076">
                  <c:v>13345</c:v>
                </c:pt>
                <c:pt idx="1077">
                  <c:v>13339</c:v>
                </c:pt>
                <c:pt idx="1078">
                  <c:v>13441</c:v>
                </c:pt>
                <c:pt idx="1079">
                  <c:v>13886</c:v>
                </c:pt>
                <c:pt idx="1080">
                  <c:v>14592</c:v>
                </c:pt>
                <c:pt idx="1081">
                  <c:v>14559</c:v>
                </c:pt>
                <c:pt idx="1082">
                  <c:v>14141</c:v>
                </c:pt>
                <c:pt idx="1083">
                  <c:v>14634</c:v>
                </c:pt>
                <c:pt idx="1084">
                  <c:v>14529</c:v>
                </c:pt>
                <c:pt idx="1085">
                  <c:v>14225</c:v>
                </c:pt>
                <c:pt idx="1086">
                  <c:v>14922</c:v>
                </c:pt>
                <c:pt idx="1087">
                  <c:v>14839</c:v>
                </c:pt>
                <c:pt idx="1088">
                  <c:v>15712</c:v>
                </c:pt>
                <c:pt idx="1089">
                  <c:v>15603</c:v>
                </c:pt>
                <c:pt idx="1090">
                  <c:v>14683</c:v>
                </c:pt>
                <c:pt idx="1091">
                  <c:v>15034</c:v>
                </c:pt>
                <c:pt idx="1092">
                  <c:v>14784</c:v>
                </c:pt>
                <c:pt idx="1093">
                  <c:v>14942</c:v>
                </c:pt>
                <c:pt idx="1094">
                  <c:v>15132</c:v>
                </c:pt>
                <c:pt idx="1095">
                  <c:v>14429</c:v>
                </c:pt>
                <c:pt idx="1096">
                  <c:v>14539</c:v>
                </c:pt>
                <c:pt idx="1097">
                  <c:v>15428</c:v>
                </c:pt>
                <c:pt idx="1098">
                  <c:v>15604</c:v>
                </c:pt>
                <c:pt idx="1099">
                  <c:v>15730</c:v>
                </c:pt>
                <c:pt idx="1100">
                  <c:v>15727</c:v>
                </c:pt>
                <c:pt idx="1101">
                  <c:v>15304</c:v>
                </c:pt>
                <c:pt idx="1102">
                  <c:v>16428</c:v>
                </c:pt>
                <c:pt idx="1103">
                  <c:v>16384</c:v>
                </c:pt>
                <c:pt idx="1104">
                  <c:v>16129</c:v>
                </c:pt>
                <c:pt idx="1105">
                  <c:v>15870</c:v>
                </c:pt>
                <c:pt idx="1106">
                  <c:v>15569</c:v>
                </c:pt>
                <c:pt idx="1107">
                  <c:v>14869</c:v>
                </c:pt>
                <c:pt idx="1108">
                  <c:v>14818</c:v>
                </c:pt>
                <c:pt idx="1109">
                  <c:v>14409</c:v>
                </c:pt>
                <c:pt idx="1110">
                  <c:v>14646</c:v>
                </c:pt>
                <c:pt idx="1111">
                  <c:v>15525</c:v>
                </c:pt>
                <c:pt idx="1112">
                  <c:v>15886</c:v>
                </c:pt>
                <c:pt idx="1113">
                  <c:v>16046</c:v>
                </c:pt>
                <c:pt idx="1114">
                  <c:v>16072</c:v>
                </c:pt>
                <c:pt idx="1115">
                  <c:v>16170</c:v>
                </c:pt>
                <c:pt idx="1116">
                  <c:v>15897</c:v>
                </c:pt>
                <c:pt idx="1117">
                  <c:v>16197</c:v>
                </c:pt>
                <c:pt idx="1118">
                  <c:v>16349</c:v>
                </c:pt>
                <c:pt idx="1119">
                  <c:v>16712</c:v>
                </c:pt>
                <c:pt idx="1120">
                  <c:v>16902</c:v>
                </c:pt>
                <c:pt idx="1121">
                  <c:v>16579</c:v>
                </c:pt>
                <c:pt idx="1122">
                  <c:v>16221</c:v>
                </c:pt>
                <c:pt idx="1123">
                  <c:v>17178</c:v>
                </c:pt>
                <c:pt idx="1124">
                  <c:v>17910</c:v>
                </c:pt>
                <c:pt idx="1125">
                  <c:v>18784</c:v>
                </c:pt>
                <c:pt idx="1126">
                  <c:v>19302</c:v>
                </c:pt>
                <c:pt idx="1127">
                  <c:v>20402</c:v>
                </c:pt>
                <c:pt idx="1128">
                  <c:v>19549</c:v>
                </c:pt>
                <c:pt idx="1129">
                  <c:v>19569</c:v>
                </c:pt>
                <c:pt idx="1130">
                  <c:v>20135</c:v>
                </c:pt>
                <c:pt idx="1131">
                  <c:v>19432</c:v>
                </c:pt>
                <c:pt idx="1132">
                  <c:v>19582</c:v>
                </c:pt>
                <c:pt idx="1133">
                  <c:v>20536</c:v>
                </c:pt>
                <c:pt idx="1134">
                  <c:v>19515</c:v>
                </c:pt>
                <c:pt idx="1135">
                  <c:v>19078</c:v>
                </c:pt>
                <c:pt idx="1136">
                  <c:v>18805</c:v>
                </c:pt>
                <c:pt idx="1137">
                  <c:v>18840</c:v>
                </c:pt>
                <c:pt idx="1138">
                  <c:v>18895</c:v>
                </c:pt>
                <c:pt idx="1139">
                  <c:v>19315</c:v>
                </c:pt>
                <c:pt idx="1140">
                  <c:v>19625</c:v>
                </c:pt>
                <c:pt idx="1141">
                  <c:v>19380</c:v>
                </c:pt>
                <c:pt idx="1142">
                  <c:v>19110</c:v>
                </c:pt>
                <c:pt idx="1143">
                  <c:v>18786</c:v>
                </c:pt>
                <c:pt idx="1144">
                  <c:v>19065</c:v>
                </c:pt>
                <c:pt idx="1145">
                  <c:v>18275</c:v>
                </c:pt>
                <c:pt idx="1146">
                  <c:v>18105</c:v>
                </c:pt>
                <c:pt idx="1147">
                  <c:v>18195</c:v>
                </c:pt>
                <c:pt idx="1148">
                  <c:v>17577</c:v>
                </c:pt>
                <c:pt idx="1149">
                  <c:v>17682</c:v>
                </c:pt>
                <c:pt idx="1150">
                  <c:v>17935</c:v>
                </c:pt>
                <c:pt idx="1151">
                  <c:v>17915</c:v>
                </c:pt>
                <c:pt idx="1152">
                  <c:v>17160</c:v>
                </c:pt>
                <c:pt idx="1153">
                  <c:v>16913</c:v>
                </c:pt>
                <c:pt idx="1154">
                  <c:v>16570</c:v>
                </c:pt>
                <c:pt idx="1155">
                  <c:v>16715</c:v>
                </c:pt>
                <c:pt idx="1156">
                  <c:v>17253</c:v>
                </c:pt>
                <c:pt idx="1157">
                  <c:v>17526</c:v>
                </c:pt>
                <c:pt idx="1158">
                  <c:v>17101</c:v>
                </c:pt>
                <c:pt idx="1159">
                  <c:v>17343</c:v>
                </c:pt>
                <c:pt idx="1160">
                  <c:v>17697</c:v>
                </c:pt>
                <c:pt idx="1161">
                  <c:v>17343</c:v>
                </c:pt>
                <c:pt idx="1162">
                  <c:v>17697</c:v>
                </c:pt>
                <c:pt idx="1163">
                  <c:v>17825</c:v>
                </c:pt>
                <c:pt idx="1164">
                  <c:v>17038</c:v>
                </c:pt>
                <c:pt idx="1165">
                  <c:v>16837</c:v>
                </c:pt>
                <c:pt idx="1166">
                  <c:v>16685</c:v>
                </c:pt>
                <c:pt idx="1167">
                  <c:v>17073</c:v>
                </c:pt>
                <c:pt idx="1168">
                  <c:v>17830</c:v>
                </c:pt>
                <c:pt idx="1169">
                  <c:v>17360</c:v>
                </c:pt>
                <c:pt idx="1170">
                  <c:v>17210</c:v>
                </c:pt>
                <c:pt idx="1171">
                  <c:v>17475</c:v>
                </c:pt>
                <c:pt idx="1172">
                  <c:v>18054</c:v>
                </c:pt>
                <c:pt idx="1173">
                  <c:v>18576</c:v>
                </c:pt>
                <c:pt idx="1174">
                  <c:v>19423</c:v>
                </c:pt>
                <c:pt idx="1175">
                  <c:v>18678</c:v>
                </c:pt>
                <c:pt idx="1176">
                  <c:v>18746</c:v>
                </c:pt>
                <c:pt idx="1177">
                  <c:v>18088</c:v>
                </c:pt>
                <c:pt idx="1178">
                  <c:v>18481</c:v>
                </c:pt>
                <c:pt idx="1179">
                  <c:v>18735</c:v>
                </c:pt>
                <c:pt idx="1180">
                  <c:v>18636</c:v>
                </c:pt>
                <c:pt idx="1181">
                  <c:v>19210</c:v>
                </c:pt>
                <c:pt idx="1182">
                  <c:v>18801</c:v>
                </c:pt>
                <c:pt idx="1183">
                  <c:v>19690</c:v>
                </c:pt>
                <c:pt idx="1184">
                  <c:v>19101</c:v>
                </c:pt>
                <c:pt idx="1185">
                  <c:v>18943</c:v>
                </c:pt>
                <c:pt idx="1186">
                  <c:v>18598</c:v>
                </c:pt>
                <c:pt idx="1187">
                  <c:v>18596</c:v>
                </c:pt>
                <c:pt idx="1188">
                  <c:v>17741</c:v>
                </c:pt>
                <c:pt idx="1189">
                  <c:v>18635</c:v>
                </c:pt>
                <c:pt idx="1190">
                  <c:v>18210</c:v>
                </c:pt>
                <c:pt idx="1191">
                  <c:v>18019</c:v>
                </c:pt>
                <c:pt idx="1192">
                  <c:v>17745</c:v>
                </c:pt>
                <c:pt idx="1193">
                  <c:v>17843</c:v>
                </c:pt>
                <c:pt idx="1194">
                  <c:v>17701</c:v>
                </c:pt>
                <c:pt idx="1195">
                  <c:v>17286</c:v>
                </c:pt>
                <c:pt idx="1196">
                  <c:v>17361</c:v>
                </c:pt>
                <c:pt idx="1197">
                  <c:v>16757</c:v>
                </c:pt>
                <c:pt idx="1198">
                  <c:v>16788</c:v>
                </c:pt>
                <c:pt idx="1199">
                  <c:v>16130</c:v>
                </c:pt>
                <c:pt idx="1200">
                  <c:v>16048</c:v>
                </c:pt>
                <c:pt idx="1201">
                  <c:v>16742</c:v>
                </c:pt>
                <c:pt idx="1202">
                  <c:v>16855</c:v>
                </c:pt>
                <c:pt idx="1203">
                  <c:v>17104</c:v>
                </c:pt>
                <c:pt idx="1204">
                  <c:v>16929</c:v>
                </c:pt>
                <c:pt idx="1205">
                  <c:v>16554</c:v>
                </c:pt>
                <c:pt idx="1206">
                  <c:v>16854</c:v>
                </c:pt>
                <c:pt idx="1207">
                  <c:v>16698</c:v>
                </c:pt>
                <c:pt idx="1208">
                  <c:v>16950</c:v>
                </c:pt>
                <c:pt idx="1209">
                  <c:v>16524</c:v>
                </c:pt>
                <c:pt idx="1210">
                  <c:v>16033</c:v>
                </c:pt>
                <c:pt idx="1211">
                  <c:v>16348</c:v>
                </c:pt>
                <c:pt idx="1212">
                  <c:v>16195</c:v>
                </c:pt>
                <c:pt idx="1213">
                  <c:v>16241</c:v>
                </c:pt>
                <c:pt idx="1214">
                  <c:v>15940</c:v>
                </c:pt>
                <c:pt idx="1215">
                  <c:v>15934</c:v>
                </c:pt>
                <c:pt idx="1216">
                  <c:v>15926</c:v>
                </c:pt>
                <c:pt idx="1217">
                  <c:v>16073</c:v>
                </c:pt>
                <c:pt idx="1218">
                  <c:v>16493</c:v>
                </c:pt>
                <c:pt idx="1219">
                  <c:v>16196</c:v>
                </c:pt>
                <c:pt idx="1220">
                  <c:v>16527</c:v>
                </c:pt>
                <c:pt idx="1221">
                  <c:v>16827</c:v>
                </c:pt>
                <c:pt idx="1222">
                  <c:v>16961</c:v>
                </c:pt>
                <c:pt idx="1223">
                  <c:v>17459</c:v>
                </c:pt>
                <c:pt idx="1224">
                  <c:v>17029</c:v>
                </c:pt>
                <c:pt idx="1225">
                  <c:v>17058</c:v>
                </c:pt>
                <c:pt idx="1226">
                  <c:v>17902</c:v>
                </c:pt>
                <c:pt idx="1227">
                  <c:v>17702</c:v>
                </c:pt>
                <c:pt idx="1228">
                  <c:v>18387</c:v>
                </c:pt>
                <c:pt idx="1229">
                  <c:v>18601</c:v>
                </c:pt>
                <c:pt idx="1230">
                  <c:v>19147</c:v>
                </c:pt>
                <c:pt idx="1231">
                  <c:v>18847</c:v>
                </c:pt>
                <c:pt idx="1232">
                  <c:v>18467</c:v>
                </c:pt>
                <c:pt idx="1233">
                  <c:v>18934</c:v>
                </c:pt>
                <c:pt idx="1234">
                  <c:v>18648</c:v>
                </c:pt>
                <c:pt idx="1235">
                  <c:v>19095</c:v>
                </c:pt>
                <c:pt idx="1236">
                  <c:v>18394</c:v>
                </c:pt>
                <c:pt idx="1237">
                  <c:v>17839</c:v>
                </c:pt>
                <c:pt idx="1238">
                  <c:v>17825</c:v>
                </c:pt>
                <c:pt idx="1239">
                  <c:v>17632</c:v>
                </c:pt>
                <c:pt idx="1240">
                  <c:v>18231</c:v>
                </c:pt>
                <c:pt idx="1241">
                  <c:v>18229</c:v>
                </c:pt>
                <c:pt idx="1242">
                  <c:v>18528</c:v>
                </c:pt>
                <c:pt idx="1243">
                  <c:v>18818</c:v>
                </c:pt>
                <c:pt idx="1244">
                  <c:v>19164</c:v>
                </c:pt>
                <c:pt idx="1245">
                  <c:v>18748</c:v>
                </c:pt>
                <c:pt idx="1246">
                  <c:v>18892</c:v>
                </c:pt>
                <c:pt idx="1247">
                  <c:v>18258</c:v>
                </c:pt>
                <c:pt idx="1248">
                  <c:v>18097</c:v>
                </c:pt>
                <c:pt idx="1249">
                  <c:v>18141</c:v>
                </c:pt>
                <c:pt idx="1250">
                  <c:v>18135</c:v>
                </c:pt>
                <c:pt idx="1251">
                  <c:v>18290</c:v>
                </c:pt>
                <c:pt idx="1252">
                  <c:v>18447</c:v>
                </c:pt>
                <c:pt idx="1253">
                  <c:v>17942</c:v>
                </c:pt>
                <c:pt idx="1254">
                  <c:v>18237</c:v>
                </c:pt>
                <c:pt idx="1255">
                  <c:v>18286</c:v>
                </c:pt>
                <c:pt idx="1256">
                  <c:v>17661</c:v>
                </c:pt>
                <c:pt idx="1257">
                  <c:v>16984</c:v>
                </c:pt>
                <c:pt idx="1258">
                  <c:v>17208</c:v>
                </c:pt>
                <c:pt idx="1259">
                  <c:v>17479</c:v>
                </c:pt>
                <c:pt idx="1260">
                  <c:v>17639</c:v>
                </c:pt>
                <c:pt idx="1261">
                  <c:v>18378</c:v>
                </c:pt>
                <c:pt idx="1262">
                  <c:v>18570</c:v>
                </c:pt>
                <c:pt idx="1263">
                  <c:v>19280</c:v>
                </c:pt>
                <c:pt idx="1264">
                  <c:v>20277</c:v>
                </c:pt>
                <c:pt idx="1265">
                  <c:v>20089</c:v>
                </c:pt>
                <c:pt idx="1266">
                  <c:v>20398</c:v>
                </c:pt>
                <c:pt idx="1267">
                  <c:v>20671</c:v>
                </c:pt>
                <c:pt idx="1268">
                  <c:v>20420</c:v>
                </c:pt>
                <c:pt idx="1269">
                  <c:v>20137</c:v>
                </c:pt>
                <c:pt idx="1270">
                  <c:v>20417</c:v>
                </c:pt>
                <c:pt idx="1271">
                  <c:v>20288</c:v>
                </c:pt>
                <c:pt idx="1272">
                  <c:v>21113</c:v>
                </c:pt>
                <c:pt idx="1273">
                  <c:v>21383</c:v>
                </c:pt>
                <c:pt idx="1274">
                  <c:v>22173</c:v>
                </c:pt>
                <c:pt idx="1275">
                  <c:v>22779</c:v>
                </c:pt>
                <c:pt idx="1276">
                  <c:v>22231</c:v>
                </c:pt>
                <c:pt idx="1277">
                  <c:v>22328</c:v>
                </c:pt>
                <c:pt idx="1278">
                  <c:v>22231</c:v>
                </c:pt>
                <c:pt idx="1279">
                  <c:v>22181</c:v>
                </c:pt>
                <c:pt idx="1280">
                  <c:v>21450</c:v>
                </c:pt>
                <c:pt idx="1281">
                  <c:v>21224</c:v>
                </c:pt>
                <c:pt idx="1282">
                  <c:v>21685</c:v>
                </c:pt>
                <c:pt idx="1283">
                  <c:v>21445</c:v>
                </c:pt>
                <c:pt idx="1284">
                  <c:v>21882</c:v>
                </c:pt>
                <c:pt idx="1285">
                  <c:v>22232</c:v>
                </c:pt>
                <c:pt idx="1286">
                  <c:v>22742</c:v>
                </c:pt>
                <c:pt idx="1287">
                  <c:v>22431</c:v>
                </c:pt>
                <c:pt idx="1288">
                  <c:v>22253</c:v>
                </c:pt>
                <c:pt idx="1289">
                  <c:v>22475</c:v>
                </c:pt>
                <c:pt idx="1290">
                  <c:v>22232</c:v>
                </c:pt>
                <c:pt idx="1291">
                  <c:v>22822</c:v>
                </c:pt>
                <c:pt idx="1292">
                  <c:v>23588</c:v>
                </c:pt>
                <c:pt idx="1293">
                  <c:v>23980</c:v>
                </c:pt>
                <c:pt idx="1294">
                  <c:v>24334</c:v>
                </c:pt>
                <c:pt idx="1295">
                  <c:v>24972</c:v>
                </c:pt>
                <c:pt idx="1296">
                  <c:v>25022</c:v>
                </c:pt>
                <c:pt idx="1297">
                  <c:v>24809</c:v>
                </c:pt>
                <c:pt idx="1298">
                  <c:v>24684</c:v>
                </c:pt>
                <c:pt idx="1299">
                  <c:v>24673</c:v>
                </c:pt>
                <c:pt idx="1300">
                  <c:v>25147</c:v>
                </c:pt>
                <c:pt idx="1301">
                  <c:v>25724</c:v>
                </c:pt>
                <c:pt idx="1302">
                  <c:v>25447</c:v>
                </c:pt>
                <c:pt idx="1303">
                  <c:v>26340</c:v>
                </c:pt>
                <c:pt idx="1304">
                  <c:v>27166</c:v>
                </c:pt>
                <c:pt idx="1305">
                  <c:v>26645.5</c:v>
                </c:pt>
                <c:pt idx="1306">
                  <c:v>26637</c:v>
                </c:pt>
                <c:pt idx="1307">
                  <c:v>27245</c:v>
                </c:pt>
                <c:pt idx="1308">
                  <c:v>26954</c:v>
                </c:pt>
                <c:pt idx="1309">
                  <c:v>27048</c:v>
                </c:pt>
                <c:pt idx="1310">
                  <c:v>27001</c:v>
                </c:pt>
                <c:pt idx="1311">
                  <c:v>27104</c:v>
                </c:pt>
                <c:pt idx="1312">
                  <c:v>25876</c:v>
                </c:pt>
                <c:pt idx="1313">
                  <c:v>25603</c:v>
                </c:pt>
                <c:pt idx="1314">
                  <c:v>25353</c:v>
                </c:pt>
                <c:pt idx="1315">
                  <c:v>26253</c:v>
                </c:pt>
                <c:pt idx="1316">
                  <c:v>24601</c:v>
                </c:pt>
                <c:pt idx="1317">
                  <c:v>21868</c:v>
                </c:pt>
                <c:pt idx="1318">
                  <c:v>21992</c:v>
                </c:pt>
                <c:pt idx="1319">
                  <c:v>22491</c:v>
                </c:pt>
                <c:pt idx="1320">
                  <c:v>22943</c:v>
                </c:pt>
                <c:pt idx="1321">
                  <c:v>22527</c:v>
                </c:pt>
                <c:pt idx="1322">
                  <c:v>22485</c:v>
                </c:pt>
                <c:pt idx="1323">
                  <c:v>22704</c:v>
                </c:pt>
                <c:pt idx="1324">
                  <c:v>21483</c:v>
                </c:pt>
                <c:pt idx="1325">
                  <c:v>20627</c:v>
                </c:pt>
                <c:pt idx="1326">
                  <c:v>22103</c:v>
                </c:pt>
                <c:pt idx="1327">
                  <c:v>21253</c:v>
                </c:pt>
                <c:pt idx="1328">
                  <c:v>21149</c:v>
                </c:pt>
                <c:pt idx="1329">
                  <c:v>21300</c:v>
                </c:pt>
                <c:pt idx="1330">
                  <c:v>22145</c:v>
                </c:pt>
                <c:pt idx="1331">
                  <c:v>21137</c:v>
                </c:pt>
                <c:pt idx="1332">
                  <c:v>21056</c:v>
                </c:pt>
                <c:pt idx="1333">
                  <c:v>21741</c:v>
                </c:pt>
                <c:pt idx="1334">
                  <c:v>21291</c:v>
                </c:pt>
                <c:pt idx="1335">
                  <c:v>20437</c:v>
                </c:pt>
                <c:pt idx="1336">
                  <c:v>19586</c:v>
                </c:pt>
                <c:pt idx="1337">
                  <c:v>18609</c:v>
                </c:pt>
                <c:pt idx="1338">
                  <c:v>17889</c:v>
                </c:pt>
                <c:pt idx="1339">
                  <c:v>18137</c:v>
                </c:pt>
                <c:pt idx="1340">
                  <c:v>18412</c:v>
                </c:pt>
                <c:pt idx="1341">
                  <c:v>19218</c:v>
                </c:pt>
                <c:pt idx="1342">
                  <c:v>18886</c:v>
                </c:pt>
                <c:pt idx="1343">
                  <c:v>19480</c:v>
                </c:pt>
                <c:pt idx="1344">
                  <c:v>20230</c:v>
                </c:pt>
                <c:pt idx="1345">
                  <c:v>20184</c:v>
                </c:pt>
                <c:pt idx="1346">
                  <c:v>19996</c:v>
                </c:pt>
                <c:pt idx="1347">
                  <c:v>19755</c:v>
                </c:pt>
                <c:pt idx="1348">
                  <c:v>19543</c:v>
                </c:pt>
                <c:pt idx="1349">
                  <c:v>19799</c:v>
                </c:pt>
                <c:pt idx="1350">
                  <c:v>19599</c:v>
                </c:pt>
                <c:pt idx="1351">
                  <c:v>19223</c:v>
                </c:pt>
                <c:pt idx="1352">
                  <c:v>19347</c:v>
                </c:pt>
                <c:pt idx="1353">
                  <c:v>19697</c:v>
                </c:pt>
                <c:pt idx="1354">
                  <c:v>20597</c:v>
                </c:pt>
                <c:pt idx="1355">
                  <c:v>19024</c:v>
                </c:pt>
                <c:pt idx="1356">
                  <c:v>19693</c:v>
                </c:pt>
                <c:pt idx="1357">
                  <c:v>18947</c:v>
                </c:pt>
                <c:pt idx="1358">
                  <c:v>18747</c:v>
                </c:pt>
                <c:pt idx="1359">
                  <c:v>18620</c:v>
                </c:pt>
                <c:pt idx="1360">
                  <c:v>18845</c:v>
                </c:pt>
                <c:pt idx="1361">
                  <c:v>19096</c:v>
                </c:pt>
                <c:pt idx="1362">
                  <c:v>19345</c:v>
                </c:pt>
                <c:pt idx="1363">
                  <c:v>19445</c:v>
                </c:pt>
                <c:pt idx="1364">
                  <c:v>19141</c:v>
                </c:pt>
                <c:pt idx="1365">
                  <c:v>19491</c:v>
                </c:pt>
                <c:pt idx="1366">
                  <c:v>19341</c:v>
                </c:pt>
                <c:pt idx="1367">
                  <c:v>19337</c:v>
                </c:pt>
                <c:pt idx="1368">
                  <c:v>18886</c:v>
                </c:pt>
                <c:pt idx="1369">
                  <c:v>18730</c:v>
                </c:pt>
                <c:pt idx="1370">
                  <c:v>19076</c:v>
                </c:pt>
                <c:pt idx="1371">
                  <c:v>19444</c:v>
                </c:pt>
                <c:pt idx="1372">
                  <c:v>20205</c:v>
                </c:pt>
                <c:pt idx="1373">
                  <c:v>20303</c:v>
                </c:pt>
                <c:pt idx="1374">
                  <c:v>20747</c:v>
                </c:pt>
                <c:pt idx="1375">
                  <c:v>20747</c:v>
                </c:pt>
                <c:pt idx="1376">
                  <c:v>20494</c:v>
                </c:pt>
                <c:pt idx="1377">
                  <c:v>20352</c:v>
                </c:pt>
                <c:pt idx="1378">
                  <c:v>20622</c:v>
                </c:pt>
                <c:pt idx="1379">
                  <c:v>21095</c:v>
                </c:pt>
                <c:pt idx="1380">
                  <c:v>21095</c:v>
                </c:pt>
                <c:pt idx="1381">
                  <c:v>21614</c:v>
                </c:pt>
                <c:pt idx="1382">
                  <c:v>21898</c:v>
                </c:pt>
                <c:pt idx="1383">
                  <c:v>21819</c:v>
                </c:pt>
                <c:pt idx="1384">
                  <c:v>22044</c:v>
                </c:pt>
                <c:pt idx="1385">
                  <c:v>22740</c:v>
                </c:pt>
                <c:pt idx="1386">
                  <c:v>22137</c:v>
                </c:pt>
                <c:pt idx="1387">
                  <c:v>21630</c:v>
                </c:pt>
                <c:pt idx="1388">
                  <c:v>21359</c:v>
                </c:pt>
                <c:pt idx="1389">
                  <c:v>21209</c:v>
                </c:pt>
                <c:pt idx="1390">
                  <c:v>21479</c:v>
                </c:pt>
                <c:pt idx="1391">
                  <c:v>21903</c:v>
                </c:pt>
                <c:pt idx="1392">
                  <c:v>21853</c:v>
                </c:pt>
                <c:pt idx="1393">
                  <c:v>21752</c:v>
                </c:pt>
                <c:pt idx="1394">
                  <c:v>21509</c:v>
                </c:pt>
                <c:pt idx="1395">
                  <c:v>20558.5</c:v>
                </c:pt>
                <c:pt idx="1396">
                  <c:v>20048</c:v>
                </c:pt>
                <c:pt idx="1397">
                  <c:v>20408</c:v>
                </c:pt>
                <c:pt idx="1398">
                  <c:v>21009</c:v>
                </c:pt>
                <c:pt idx="1399">
                  <c:v>20657</c:v>
                </c:pt>
                <c:pt idx="1400">
                  <c:v>21006</c:v>
                </c:pt>
                <c:pt idx="1401">
                  <c:v>21603</c:v>
                </c:pt>
                <c:pt idx="1402">
                  <c:v>21560</c:v>
                </c:pt>
                <c:pt idx="1403">
                  <c:v>22112</c:v>
                </c:pt>
                <c:pt idx="1404">
                  <c:v>22162</c:v>
                </c:pt>
                <c:pt idx="1405">
                  <c:v>22894</c:v>
                </c:pt>
                <c:pt idx="1406">
                  <c:v>22745</c:v>
                </c:pt>
                <c:pt idx="1407">
                  <c:v>22497</c:v>
                </c:pt>
                <c:pt idx="1408">
                  <c:v>22844</c:v>
                </c:pt>
                <c:pt idx="1409">
                  <c:v>23372</c:v>
                </c:pt>
                <c:pt idx="1410">
                  <c:v>23230</c:v>
                </c:pt>
                <c:pt idx="1411">
                  <c:v>23279</c:v>
                </c:pt>
                <c:pt idx="1412">
                  <c:v>23235</c:v>
                </c:pt>
                <c:pt idx="1413">
                  <c:v>23102</c:v>
                </c:pt>
                <c:pt idx="1414">
                  <c:v>22369</c:v>
                </c:pt>
                <c:pt idx="1415">
                  <c:v>22587</c:v>
                </c:pt>
                <c:pt idx="1416">
                  <c:v>22783</c:v>
                </c:pt>
                <c:pt idx="1417">
                  <c:v>22942</c:v>
                </c:pt>
                <c:pt idx="1418">
                  <c:v>23132</c:v>
                </c:pt>
                <c:pt idx="1419">
                  <c:v>23212</c:v>
                </c:pt>
                <c:pt idx="1420">
                  <c:v>23378</c:v>
                </c:pt>
                <c:pt idx="1421">
                  <c:v>23420</c:v>
                </c:pt>
                <c:pt idx="1422">
                  <c:v>23864</c:v>
                </c:pt>
                <c:pt idx="1423">
                  <c:v>24132</c:v>
                </c:pt>
                <c:pt idx="1424">
                  <c:v>24716</c:v>
                </c:pt>
                <c:pt idx="1425">
                  <c:v>24788</c:v>
                </c:pt>
                <c:pt idx="1426">
                  <c:v>23871</c:v>
                </c:pt>
                <c:pt idx="1427">
                  <c:v>24368</c:v>
                </c:pt>
                <c:pt idx="1428">
                  <c:v>24293</c:v>
                </c:pt>
                <c:pt idx="1429">
                  <c:v>24016</c:v>
                </c:pt>
                <c:pt idx="1430">
                  <c:v>24361</c:v>
                </c:pt>
                <c:pt idx="1431">
                  <c:v>24262</c:v>
                </c:pt>
                <c:pt idx="1432">
                  <c:v>23987</c:v>
                </c:pt>
                <c:pt idx="1433">
                  <c:v>23751</c:v>
                </c:pt>
                <c:pt idx="1434">
                  <c:v>23424</c:v>
                </c:pt>
                <c:pt idx="1435">
                  <c:v>23896</c:v>
                </c:pt>
                <c:pt idx="1436">
                  <c:v>23501</c:v>
                </c:pt>
                <c:pt idx="1437">
                  <c:v>23176</c:v>
                </c:pt>
                <c:pt idx="1438">
                  <c:v>23521</c:v>
                </c:pt>
                <c:pt idx="1439">
                  <c:v>23245</c:v>
                </c:pt>
                <c:pt idx="1440">
                  <c:v>22750</c:v>
                </c:pt>
                <c:pt idx="1441">
                  <c:v>23044</c:v>
                </c:pt>
                <c:pt idx="1442">
                  <c:v>22933</c:v>
                </c:pt>
                <c:pt idx="1443">
                  <c:v>23188</c:v>
                </c:pt>
                <c:pt idx="1444">
                  <c:v>23418</c:v>
                </c:pt>
                <c:pt idx="1445">
                  <c:v>23490</c:v>
                </c:pt>
                <c:pt idx="1446">
                  <c:v>24441</c:v>
                </c:pt>
                <c:pt idx="1447">
                  <c:v>24395</c:v>
                </c:pt>
                <c:pt idx="1448">
                  <c:v>24061</c:v>
                </c:pt>
                <c:pt idx="1449">
                  <c:v>24555</c:v>
                </c:pt>
                <c:pt idx="1450">
                  <c:v>24088</c:v>
                </c:pt>
                <c:pt idx="1451">
                  <c:v>23933</c:v>
                </c:pt>
                <c:pt idx="1452">
                  <c:v>22615</c:v>
                </c:pt>
                <c:pt idx="1453">
                  <c:v>22283</c:v>
                </c:pt>
                <c:pt idx="1454">
                  <c:v>20776</c:v>
                </c:pt>
                <c:pt idx="1455">
                  <c:v>21507</c:v>
                </c:pt>
                <c:pt idx="1456">
                  <c:v>21807</c:v>
                </c:pt>
                <c:pt idx="1457">
                  <c:v>21807</c:v>
                </c:pt>
                <c:pt idx="1458">
                  <c:v>21556</c:v>
                </c:pt>
                <c:pt idx="1459">
                  <c:v>21561</c:v>
                </c:pt>
                <c:pt idx="1460">
                  <c:v>22460</c:v>
                </c:pt>
                <c:pt idx="1461">
                  <c:v>22789</c:v>
                </c:pt>
                <c:pt idx="1462">
                  <c:v>22513</c:v>
                </c:pt>
                <c:pt idx="1463">
                  <c:v>22383</c:v>
                </c:pt>
                <c:pt idx="1464">
                  <c:v>23011</c:v>
                </c:pt>
                <c:pt idx="1465">
                  <c:v>23519</c:v>
                </c:pt>
                <c:pt idx="1466">
                  <c:v>23637</c:v>
                </c:pt>
                <c:pt idx="1467">
                  <c:v>23484</c:v>
                </c:pt>
                <c:pt idx="1468">
                  <c:v>23579</c:v>
                </c:pt>
                <c:pt idx="1469">
                  <c:v>24063</c:v>
                </c:pt>
                <c:pt idx="1470">
                  <c:v>23953</c:v>
                </c:pt>
                <c:pt idx="1471">
                  <c:v>23549</c:v>
                </c:pt>
                <c:pt idx="1472">
                  <c:v>23919</c:v>
                </c:pt>
                <c:pt idx="1473">
                  <c:v>24470</c:v>
                </c:pt>
                <c:pt idx="1474">
                  <c:v>24471</c:v>
                </c:pt>
                <c:pt idx="1475">
                  <c:v>24524</c:v>
                </c:pt>
                <c:pt idx="1476">
                  <c:v>24673</c:v>
                </c:pt>
                <c:pt idx="1477">
                  <c:v>24973</c:v>
                </c:pt>
                <c:pt idx="1478">
                  <c:v>24520</c:v>
                </c:pt>
                <c:pt idx="1479">
                  <c:v>24593</c:v>
                </c:pt>
                <c:pt idx="1480">
                  <c:v>24019</c:v>
                </c:pt>
                <c:pt idx="1481">
                  <c:v>23569</c:v>
                </c:pt>
                <c:pt idx="1482">
                  <c:v>24114</c:v>
                </c:pt>
                <c:pt idx="1483">
                  <c:v>23811</c:v>
                </c:pt>
                <c:pt idx="1484">
                  <c:v>24265</c:v>
                </c:pt>
                <c:pt idx="1485">
                  <c:v>24715</c:v>
                </c:pt>
                <c:pt idx="1486">
                  <c:v>25120</c:v>
                </c:pt>
                <c:pt idx="1487">
                  <c:v>24720</c:v>
                </c:pt>
                <c:pt idx="1488">
                  <c:v>24534</c:v>
                </c:pt>
                <c:pt idx="1489">
                  <c:v>24180</c:v>
                </c:pt>
                <c:pt idx="1490">
                  <c:v>23847</c:v>
                </c:pt>
                <c:pt idx="1491">
                  <c:v>24672</c:v>
                </c:pt>
                <c:pt idx="1492">
                  <c:v>25776</c:v>
                </c:pt>
                <c:pt idx="1493">
                  <c:v>25528</c:v>
                </c:pt>
                <c:pt idx="1494">
                  <c:v>25852</c:v>
                </c:pt>
                <c:pt idx="1495">
                  <c:v>25811</c:v>
                </c:pt>
                <c:pt idx="1496">
                  <c:v>26097</c:v>
                </c:pt>
                <c:pt idx="1497">
                  <c:v>25662</c:v>
                </c:pt>
                <c:pt idx="1498">
                  <c:v>25760</c:v>
                </c:pt>
                <c:pt idx="1499">
                  <c:v>26154</c:v>
                </c:pt>
                <c:pt idx="1500">
                  <c:v>26142</c:v>
                </c:pt>
                <c:pt idx="1501">
                  <c:v>25888</c:v>
                </c:pt>
                <c:pt idx="1502">
                  <c:v>26484</c:v>
                </c:pt>
                <c:pt idx="1503">
                  <c:v>26475</c:v>
                </c:pt>
                <c:pt idx="1504">
                  <c:v>26600</c:v>
                </c:pt>
                <c:pt idx="1505">
                  <c:v>26600</c:v>
                </c:pt>
                <c:pt idx="1506">
                  <c:v>26600</c:v>
                </c:pt>
                <c:pt idx="1507">
                  <c:v>27333</c:v>
                </c:pt>
                <c:pt idx="1508">
                  <c:v>27977</c:v>
                </c:pt>
                <c:pt idx="1509">
                  <c:v>27986</c:v>
                </c:pt>
                <c:pt idx="1510">
                  <c:v>27935</c:v>
                </c:pt>
                <c:pt idx="1511">
                  <c:v>28350</c:v>
                </c:pt>
                <c:pt idx="1512">
                  <c:v>28350</c:v>
                </c:pt>
                <c:pt idx="1513">
                  <c:v>28350</c:v>
                </c:pt>
                <c:pt idx="1514">
                  <c:v>28292</c:v>
                </c:pt>
                <c:pt idx="1515">
                  <c:v>28366</c:v>
                </c:pt>
                <c:pt idx="1516">
                  <c:v>28357</c:v>
                </c:pt>
                <c:pt idx="1517">
                  <c:v>27830</c:v>
                </c:pt>
                <c:pt idx="1518">
                  <c:v>28276.5</c:v>
                </c:pt>
                <c:pt idx="1519">
                  <c:v>28868</c:v>
                </c:pt>
                <c:pt idx="1520">
                  <c:v>28728</c:v>
                </c:pt>
                <c:pt idx="1521">
                  <c:v>28554</c:v>
                </c:pt>
                <c:pt idx="1522">
                  <c:v>28468</c:v>
                </c:pt>
                <c:pt idx="1523">
                  <c:v>29128</c:v>
                </c:pt>
                <c:pt idx="1524">
                  <c:v>29286</c:v>
                </c:pt>
                <c:pt idx="1525">
                  <c:v>28632</c:v>
                </c:pt>
                <c:pt idx="1526">
                  <c:v>28664</c:v>
                </c:pt>
                <c:pt idx="1527">
                  <c:v>27486</c:v>
                </c:pt>
                <c:pt idx="1528">
                  <c:v>28175</c:v>
                </c:pt>
                <c:pt idx="1529">
                  <c:v>28977</c:v>
                </c:pt>
                <c:pt idx="1530">
                  <c:v>28760</c:v>
                </c:pt>
                <c:pt idx="1531">
                  <c:v>28582</c:v>
                </c:pt>
                <c:pt idx="1532">
                  <c:v>28839</c:v>
                </c:pt>
                <c:pt idx="1533">
                  <c:v>28777</c:v>
                </c:pt>
                <c:pt idx="1534">
                  <c:v>27446</c:v>
                </c:pt>
                <c:pt idx="1535">
                  <c:v>26796</c:v>
                </c:pt>
                <c:pt idx="1536">
                  <c:v>26122</c:v>
                </c:pt>
                <c:pt idx="1537">
                  <c:v>26022</c:v>
                </c:pt>
                <c:pt idx="1538">
                  <c:v>25924</c:v>
                </c:pt>
                <c:pt idx="1539">
                  <c:v>25800</c:v>
                </c:pt>
                <c:pt idx="1540">
                  <c:v>24702</c:v>
                </c:pt>
                <c:pt idx="1541">
                  <c:v>24963</c:v>
                </c:pt>
                <c:pt idx="1542">
                  <c:v>25939</c:v>
                </c:pt>
                <c:pt idx="1543">
                  <c:v>26764</c:v>
                </c:pt>
                <c:pt idx="1544">
                  <c:v>26756</c:v>
                </c:pt>
                <c:pt idx="1545">
                  <c:v>26355</c:v>
                </c:pt>
                <c:pt idx="1546">
                  <c:v>26830</c:v>
                </c:pt>
                <c:pt idx="1547">
                  <c:v>27204</c:v>
                </c:pt>
                <c:pt idx="1548">
                  <c:v>27055</c:v>
                </c:pt>
                <c:pt idx="1549">
                  <c:v>26219</c:v>
                </c:pt>
                <c:pt idx="1550">
                  <c:v>26595</c:v>
                </c:pt>
                <c:pt idx="1551">
                  <c:v>26021</c:v>
                </c:pt>
                <c:pt idx="1552">
                  <c:v>26086</c:v>
                </c:pt>
                <c:pt idx="1553">
                  <c:v>25586</c:v>
                </c:pt>
                <c:pt idx="1554">
                  <c:v>25486</c:v>
                </c:pt>
                <c:pt idx="1555">
                  <c:v>25391</c:v>
                </c:pt>
                <c:pt idx="1556">
                  <c:v>26440</c:v>
                </c:pt>
                <c:pt idx="1557">
                  <c:v>26807</c:v>
                </c:pt>
                <c:pt idx="1558">
                  <c:v>27600</c:v>
                </c:pt>
                <c:pt idx="1559">
                  <c:v>27705</c:v>
                </c:pt>
                <c:pt idx="1560">
                  <c:v>26690</c:v>
                </c:pt>
                <c:pt idx="1561">
                  <c:v>26255</c:v>
                </c:pt>
                <c:pt idx="1562">
                  <c:v>25800</c:v>
                </c:pt>
                <c:pt idx="1563">
                  <c:v>26155</c:v>
                </c:pt>
                <c:pt idx="1564">
                  <c:v>25505</c:v>
                </c:pt>
                <c:pt idx="1565">
                  <c:v>25288</c:v>
                </c:pt>
                <c:pt idx="1566">
                  <c:v>26385</c:v>
                </c:pt>
                <c:pt idx="1567">
                  <c:v>26885</c:v>
                </c:pt>
                <c:pt idx="1568">
                  <c:v>26638</c:v>
                </c:pt>
                <c:pt idx="1569">
                  <c:v>26618</c:v>
                </c:pt>
                <c:pt idx="1570">
                  <c:v>26844</c:v>
                </c:pt>
                <c:pt idx="1571">
                  <c:v>27295</c:v>
                </c:pt>
                <c:pt idx="1572">
                  <c:v>25814</c:v>
                </c:pt>
                <c:pt idx="1573">
                  <c:v>24513</c:v>
                </c:pt>
                <c:pt idx="1574">
                  <c:v>24593</c:v>
                </c:pt>
                <c:pt idx="1575">
                  <c:v>24363</c:v>
                </c:pt>
                <c:pt idx="1576">
                  <c:v>24848</c:v>
                </c:pt>
                <c:pt idx="1577">
                  <c:v>24549</c:v>
                </c:pt>
                <c:pt idx="1578">
                  <c:v>24549</c:v>
                </c:pt>
                <c:pt idx="1579">
                  <c:v>24398</c:v>
                </c:pt>
                <c:pt idx="1580">
                  <c:v>24356</c:v>
                </c:pt>
                <c:pt idx="1581">
                  <c:v>24149</c:v>
                </c:pt>
                <c:pt idx="1582">
                  <c:v>24673</c:v>
                </c:pt>
                <c:pt idx="1583">
                  <c:v>23550</c:v>
                </c:pt>
                <c:pt idx="1584">
                  <c:v>23533</c:v>
                </c:pt>
                <c:pt idx="1585">
                  <c:v>22384</c:v>
                </c:pt>
                <c:pt idx="1586">
                  <c:v>22889</c:v>
                </c:pt>
                <c:pt idx="1587">
                  <c:v>23401</c:v>
                </c:pt>
                <c:pt idx="1588">
                  <c:v>22821</c:v>
                </c:pt>
                <c:pt idx="1589">
                  <c:v>23082</c:v>
                </c:pt>
                <c:pt idx="1590">
                  <c:v>23588</c:v>
                </c:pt>
                <c:pt idx="1591">
                  <c:v>23242</c:v>
                </c:pt>
                <c:pt idx="1592">
                  <c:v>22564</c:v>
                </c:pt>
                <c:pt idx="1593">
                  <c:v>22787</c:v>
                </c:pt>
                <c:pt idx="1594">
                  <c:v>22616</c:v>
                </c:pt>
                <c:pt idx="1595">
                  <c:v>22606</c:v>
                </c:pt>
                <c:pt idx="1596">
                  <c:v>22686</c:v>
                </c:pt>
                <c:pt idx="1597">
                  <c:v>23176</c:v>
                </c:pt>
                <c:pt idx="1598">
                  <c:v>22821</c:v>
                </c:pt>
                <c:pt idx="1599">
                  <c:v>22244</c:v>
                </c:pt>
                <c:pt idx="1600">
                  <c:v>22297</c:v>
                </c:pt>
                <c:pt idx="1601">
                  <c:v>22012</c:v>
                </c:pt>
                <c:pt idx="1602">
                  <c:v>21580</c:v>
                </c:pt>
                <c:pt idx="1603">
                  <c:v>21605</c:v>
                </c:pt>
                <c:pt idx="1604">
                  <c:v>21629</c:v>
                </c:pt>
                <c:pt idx="1605">
                  <c:v>21862</c:v>
                </c:pt>
                <c:pt idx="1606">
                  <c:v>22134</c:v>
                </c:pt>
                <c:pt idx="1607">
                  <c:v>22110</c:v>
                </c:pt>
                <c:pt idx="1608">
                  <c:v>22135</c:v>
                </c:pt>
                <c:pt idx="1609">
                  <c:v>22184</c:v>
                </c:pt>
                <c:pt idx="1610">
                  <c:v>22665</c:v>
                </c:pt>
                <c:pt idx="1611">
                  <c:v>23058</c:v>
                </c:pt>
                <c:pt idx="1612">
                  <c:v>23403</c:v>
                </c:pt>
                <c:pt idx="1613">
                  <c:v>22974</c:v>
                </c:pt>
                <c:pt idx="1614">
                  <c:v>23277</c:v>
                </c:pt>
                <c:pt idx="1615">
                  <c:v>23353</c:v>
                </c:pt>
                <c:pt idx="1616">
                  <c:v>23874</c:v>
                </c:pt>
                <c:pt idx="1617">
                  <c:v>23861</c:v>
                </c:pt>
                <c:pt idx="1618">
                  <c:v>23192</c:v>
                </c:pt>
                <c:pt idx="1619">
                  <c:v>23613</c:v>
                </c:pt>
                <c:pt idx="1620">
                  <c:v>23943</c:v>
                </c:pt>
                <c:pt idx="1621">
                  <c:v>24178</c:v>
                </c:pt>
                <c:pt idx="1622">
                  <c:v>24127</c:v>
                </c:pt>
                <c:pt idx="1623">
                  <c:v>23762</c:v>
                </c:pt>
                <c:pt idx="1624">
                  <c:v>24102</c:v>
                </c:pt>
                <c:pt idx="1625">
                  <c:v>24022</c:v>
                </c:pt>
                <c:pt idx="1626">
                  <c:v>23926</c:v>
                </c:pt>
                <c:pt idx="1627">
                  <c:v>23949</c:v>
                </c:pt>
                <c:pt idx="1628">
                  <c:v>23770</c:v>
                </c:pt>
                <c:pt idx="1629">
                  <c:v>24070</c:v>
                </c:pt>
                <c:pt idx="1630">
                  <c:v>24365</c:v>
                </c:pt>
                <c:pt idx="1631">
                  <c:v>24525</c:v>
                </c:pt>
                <c:pt idx="1632">
                  <c:v>24966</c:v>
                </c:pt>
                <c:pt idx="1633">
                  <c:v>24520</c:v>
                </c:pt>
                <c:pt idx="1634">
                  <c:v>24771</c:v>
                </c:pt>
                <c:pt idx="1635">
                  <c:v>23775</c:v>
                </c:pt>
                <c:pt idx="1636">
                  <c:v>23620</c:v>
                </c:pt>
                <c:pt idx="1637">
                  <c:v>22475</c:v>
                </c:pt>
                <c:pt idx="1638">
                  <c:v>21214</c:v>
                </c:pt>
                <c:pt idx="1639">
                  <c:v>21167</c:v>
                </c:pt>
                <c:pt idx="1640">
                  <c:v>20927</c:v>
                </c:pt>
                <c:pt idx="1641">
                  <c:v>21553</c:v>
                </c:pt>
                <c:pt idx="1642">
                  <c:v>21354</c:v>
                </c:pt>
                <c:pt idx="1643">
                  <c:v>21252</c:v>
                </c:pt>
                <c:pt idx="1644">
                  <c:v>21673</c:v>
                </c:pt>
                <c:pt idx="1645">
                  <c:v>21925</c:v>
                </c:pt>
                <c:pt idx="1646">
                  <c:v>21275</c:v>
                </c:pt>
                <c:pt idx="1647">
                  <c:v>21179</c:v>
                </c:pt>
                <c:pt idx="1648">
                  <c:v>20823</c:v>
                </c:pt>
                <c:pt idx="1649">
                  <c:v>20633</c:v>
                </c:pt>
                <c:pt idx="1650">
                  <c:v>20798</c:v>
                </c:pt>
                <c:pt idx="1651">
                  <c:v>20821</c:v>
                </c:pt>
                <c:pt idx="1652">
                  <c:v>21422</c:v>
                </c:pt>
                <c:pt idx="1653">
                  <c:v>21873</c:v>
                </c:pt>
                <c:pt idx="1654">
                  <c:v>22166</c:v>
                </c:pt>
                <c:pt idx="1655">
                  <c:v>21715</c:v>
                </c:pt>
                <c:pt idx="1656">
                  <c:v>21465</c:v>
                </c:pt>
                <c:pt idx="1657">
                  <c:v>20858</c:v>
                </c:pt>
                <c:pt idx="1658">
                  <c:v>20640</c:v>
                </c:pt>
                <c:pt idx="1659">
                  <c:v>21751</c:v>
                </c:pt>
                <c:pt idx="1660">
                  <c:v>22061</c:v>
                </c:pt>
                <c:pt idx="1661">
                  <c:v>21132</c:v>
                </c:pt>
                <c:pt idx="1662">
                  <c:v>21589</c:v>
                </c:pt>
                <c:pt idx="1663">
                  <c:v>21290</c:v>
                </c:pt>
                <c:pt idx="1664">
                  <c:v>21364</c:v>
                </c:pt>
                <c:pt idx="1665">
                  <c:v>21785</c:v>
                </c:pt>
                <c:pt idx="1666">
                  <c:v>21486</c:v>
                </c:pt>
                <c:pt idx="1667">
                  <c:v>20945</c:v>
                </c:pt>
                <c:pt idx="1668">
                  <c:v>21201</c:v>
                </c:pt>
                <c:pt idx="1669">
                  <c:v>20383</c:v>
                </c:pt>
                <c:pt idx="1670">
                  <c:v>18865</c:v>
                </c:pt>
                <c:pt idx="1671">
                  <c:v>18264</c:v>
                </c:pt>
                <c:pt idx="1672">
                  <c:v>17989</c:v>
                </c:pt>
                <c:pt idx="1673">
                  <c:v>18938</c:v>
                </c:pt>
                <c:pt idx="1674">
                  <c:v>18485</c:v>
                </c:pt>
                <c:pt idx="1675">
                  <c:v>18648</c:v>
                </c:pt>
                <c:pt idx="1676">
                  <c:v>17576</c:v>
                </c:pt>
                <c:pt idx="1677">
                  <c:v>18999</c:v>
                </c:pt>
                <c:pt idx="1678">
                  <c:v>18724</c:v>
                </c:pt>
                <c:pt idx="1679">
                  <c:v>18372</c:v>
                </c:pt>
                <c:pt idx="1680">
                  <c:v>18920</c:v>
                </c:pt>
                <c:pt idx="1681">
                  <c:v>18876</c:v>
                </c:pt>
                <c:pt idx="1682">
                  <c:v>19348</c:v>
                </c:pt>
                <c:pt idx="1683">
                  <c:v>18839</c:v>
                </c:pt>
                <c:pt idx="1684">
                  <c:v>19043</c:v>
                </c:pt>
                <c:pt idx="1685">
                  <c:v>18417</c:v>
                </c:pt>
                <c:pt idx="1686">
                  <c:v>18842</c:v>
                </c:pt>
                <c:pt idx="1687">
                  <c:v>18942</c:v>
                </c:pt>
                <c:pt idx="1688">
                  <c:v>19123</c:v>
                </c:pt>
                <c:pt idx="1689">
                  <c:v>18773</c:v>
                </c:pt>
                <c:pt idx="1690">
                  <c:v>17977</c:v>
                </c:pt>
                <c:pt idx="1691">
                  <c:v>18779</c:v>
                </c:pt>
                <c:pt idx="1692">
                  <c:v>19976</c:v>
                </c:pt>
                <c:pt idx="1693">
                  <c:v>19730</c:v>
                </c:pt>
                <c:pt idx="1694">
                  <c:v>19108</c:v>
                </c:pt>
                <c:pt idx="1695">
                  <c:v>19884</c:v>
                </c:pt>
                <c:pt idx="1696">
                  <c:v>19684</c:v>
                </c:pt>
                <c:pt idx="1697">
                  <c:v>19559</c:v>
                </c:pt>
                <c:pt idx="1698">
                  <c:v>18580</c:v>
                </c:pt>
                <c:pt idx="1699">
                  <c:v>18562</c:v>
                </c:pt>
                <c:pt idx="1700">
                  <c:v>18405</c:v>
                </c:pt>
                <c:pt idx="1701">
                  <c:v>18886</c:v>
                </c:pt>
                <c:pt idx="1702">
                  <c:v>18686</c:v>
                </c:pt>
                <c:pt idx="1703">
                  <c:v>18331</c:v>
                </c:pt>
                <c:pt idx="1704">
                  <c:v>18031</c:v>
                </c:pt>
                <c:pt idx="1705">
                  <c:v>18140</c:v>
                </c:pt>
                <c:pt idx="1706">
                  <c:v>18069.5</c:v>
                </c:pt>
                <c:pt idx="1707">
                  <c:v>17801</c:v>
                </c:pt>
                <c:pt idx="1708">
                  <c:v>17547</c:v>
                </c:pt>
                <c:pt idx="1709">
                  <c:v>18155</c:v>
                </c:pt>
                <c:pt idx="1710">
                  <c:v>18159</c:v>
                </c:pt>
                <c:pt idx="1711">
                  <c:v>17660</c:v>
                </c:pt>
                <c:pt idx="1712">
                  <c:v>17806</c:v>
                </c:pt>
                <c:pt idx="1713">
                  <c:v>17550</c:v>
                </c:pt>
                <c:pt idx="1714">
                  <c:v>17019</c:v>
                </c:pt>
                <c:pt idx="1715">
                  <c:v>17069</c:v>
                </c:pt>
                <c:pt idx="1716">
                  <c:v>16953</c:v>
                </c:pt>
                <c:pt idx="1717">
                  <c:v>17176</c:v>
                </c:pt>
                <c:pt idx="1718">
                  <c:v>17043</c:v>
                </c:pt>
                <c:pt idx="1719">
                  <c:v>17492</c:v>
                </c:pt>
                <c:pt idx="1720">
                  <c:v>16725</c:v>
                </c:pt>
                <c:pt idx="1721">
                  <c:v>17722</c:v>
                </c:pt>
                <c:pt idx="1722">
                  <c:v>18493</c:v>
                </c:pt>
                <c:pt idx="1723">
                  <c:v>18414</c:v>
                </c:pt>
                <c:pt idx="1724">
                  <c:v>18037</c:v>
                </c:pt>
                <c:pt idx="1725">
                  <c:v>18288</c:v>
                </c:pt>
                <c:pt idx="1726">
                  <c:v>18587</c:v>
                </c:pt>
                <c:pt idx="1727">
                  <c:v>18437</c:v>
                </c:pt>
                <c:pt idx="1728">
                  <c:v>18307.5</c:v>
                </c:pt>
                <c:pt idx="1729">
                  <c:v>17405</c:v>
                </c:pt>
                <c:pt idx="1730">
                  <c:v>17907</c:v>
                </c:pt>
                <c:pt idx="1731">
                  <c:v>18558.5</c:v>
                </c:pt>
                <c:pt idx="1732">
                  <c:v>18371</c:v>
                </c:pt>
                <c:pt idx="1733">
                  <c:v>18855</c:v>
                </c:pt>
                <c:pt idx="1734">
                  <c:v>18959</c:v>
                </c:pt>
                <c:pt idx="1735">
                  <c:v>18679</c:v>
                </c:pt>
                <c:pt idx="1736">
                  <c:v>18491</c:v>
                </c:pt>
                <c:pt idx="1737">
                  <c:v>17899</c:v>
                </c:pt>
                <c:pt idx="1738">
                  <c:v>18189</c:v>
                </c:pt>
                <c:pt idx="1739">
                  <c:v>18731</c:v>
                </c:pt>
                <c:pt idx="1740">
                  <c:v>18917</c:v>
                </c:pt>
                <c:pt idx="1741">
                  <c:v>18810</c:v>
                </c:pt>
                <c:pt idx="1742">
                  <c:v>18692</c:v>
                </c:pt>
                <c:pt idx="1743">
                  <c:v>18756</c:v>
                </c:pt>
                <c:pt idx="1744">
                  <c:v>19093</c:v>
                </c:pt>
                <c:pt idx="1745">
                  <c:v>19489</c:v>
                </c:pt>
                <c:pt idx="1746">
                  <c:v>19427</c:v>
                </c:pt>
                <c:pt idx="1747">
                  <c:v>19641</c:v>
                </c:pt>
                <c:pt idx="1748">
                  <c:v>19561</c:v>
                </c:pt>
                <c:pt idx="1749">
                  <c:v>19375</c:v>
                </c:pt>
                <c:pt idx="1750">
                  <c:v>19493</c:v>
                </c:pt>
                <c:pt idx="1751">
                  <c:v>19465</c:v>
                </c:pt>
                <c:pt idx="1752">
                  <c:v>20171</c:v>
                </c:pt>
                <c:pt idx="1753">
                  <c:v>20428</c:v>
                </c:pt>
                <c:pt idx="1754">
                  <c:v>20284</c:v>
                </c:pt>
                <c:pt idx="1755">
                  <c:v>20599</c:v>
                </c:pt>
                <c:pt idx="1756">
                  <c:v>20899</c:v>
                </c:pt>
                <c:pt idx="1757">
                  <c:v>21561</c:v>
                </c:pt>
                <c:pt idx="1758">
                  <c:v>21657</c:v>
                </c:pt>
                <c:pt idx="1759">
                  <c:v>21258</c:v>
                </c:pt>
                <c:pt idx="1760">
                  <c:v>20792</c:v>
                </c:pt>
                <c:pt idx="1761">
                  <c:v>20905</c:v>
                </c:pt>
                <c:pt idx="1762">
                  <c:v>20803</c:v>
                </c:pt>
                <c:pt idx="1763">
                  <c:v>21229</c:v>
                </c:pt>
                <c:pt idx="1764">
                  <c:v>21613</c:v>
                </c:pt>
                <c:pt idx="1765">
                  <c:v>21714</c:v>
                </c:pt>
                <c:pt idx="1766">
                  <c:v>21405</c:v>
                </c:pt>
                <c:pt idx="1767">
                  <c:v>21427</c:v>
                </c:pt>
                <c:pt idx="1768">
                  <c:v>20609</c:v>
                </c:pt>
                <c:pt idx="1769">
                  <c:v>20458</c:v>
                </c:pt>
                <c:pt idx="1770">
                  <c:v>20458</c:v>
                </c:pt>
                <c:pt idx="1771">
                  <c:v>20458</c:v>
                </c:pt>
                <c:pt idx="1772">
                  <c:v>20098</c:v>
                </c:pt>
                <c:pt idx="1773">
                  <c:v>20020</c:v>
                </c:pt>
                <c:pt idx="1774">
                  <c:v>19845</c:v>
                </c:pt>
                <c:pt idx="1775">
                  <c:v>19570</c:v>
                </c:pt>
                <c:pt idx="1776">
                  <c:v>19697</c:v>
                </c:pt>
                <c:pt idx="1777">
                  <c:v>20172</c:v>
                </c:pt>
                <c:pt idx="1778">
                  <c:v>20172</c:v>
                </c:pt>
                <c:pt idx="1779">
                  <c:v>19940</c:v>
                </c:pt>
                <c:pt idx="1780">
                  <c:v>20114</c:v>
                </c:pt>
                <c:pt idx="1781">
                  <c:v>20090</c:v>
                </c:pt>
                <c:pt idx="1782">
                  <c:v>19710</c:v>
                </c:pt>
                <c:pt idx="1783">
                  <c:v>19186</c:v>
                </c:pt>
                <c:pt idx="1784">
                  <c:v>19423</c:v>
                </c:pt>
                <c:pt idx="1785">
                  <c:v>19401</c:v>
                </c:pt>
                <c:pt idx="1786">
                  <c:v>18995</c:v>
                </c:pt>
                <c:pt idx="1787">
                  <c:v>18666</c:v>
                </c:pt>
                <c:pt idx="1788">
                  <c:v>18820</c:v>
                </c:pt>
                <c:pt idx="1789">
                  <c:v>18717</c:v>
                </c:pt>
                <c:pt idx="1790">
                  <c:v>19224</c:v>
                </c:pt>
                <c:pt idx="1791">
                  <c:v>19181</c:v>
                </c:pt>
                <c:pt idx="1792">
                  <c:v>19375</c:v>
                </c:pt>
                <c:pt idx="1793">
                  <c:v>19500</c:v>
                </c:pt>
                <c:pt idx="1794">
                  <c:v>19302</c:v>
                </c:pt>
                <c:pt idx="1795">
                  <c:v>18823</c:v>
                </c:pt>
                <c:pt idx="1796">
                  <c:v>18967</c:v>
                </c:pt>
                <c:pt idx="1797">
                  <c:v>18995</c:v>
                </c:pt>
                <c:pt idx="1798">
                  <c:v>18748</c:v>
                </c:pt>
                <c:pt idx="1799">
                  <c:v>18398</c:v>
                </c:pt>
                <c:pt idx="1800">
                  <c:v>18125</c:v>
                </c:pt>
                <c:pt idx="1801">
                  <c:v>18092</c:v>
                </c:pt>
                <c:pt idx="1802">
                  <c:v>17721</c:v>
                </c:pt>
                <c:pt idx="1803">
                  <c:v>17515</c:v>
                </c:pt>
                <c:pt idx="1804">
                  <c:v>17091</c:v>
                </c:pt>
                <c:pt idx="1805">
                  <c:v>17765</c:v>
                </c:pt>
                <c:pt idx="1806">
                  <c:v>18165</c:v>
                </c:pt>
                <c:pt idx="1807">
                  <c:v>18390</c:v>
                </c:pt>
                <c:pt idx="1808">
                  <c:v>17792</c:v>
                </c:pt>
                <c:pt idx="1809">
                  <c:v>18342</c:v>
                </c:pt>
                <c:pt idx="1810">
                  <c:v>18342</c:v>
                </c:pt>
                <c:pt idx="1811">
                  <c:v>18342</c:v>
                </c:pt>
                <c:pt idx="1812">
                  <c:v>18107</c:v>
                </c:pt>
                <c:pt idx="1813">
                  <c:v>18036</c:v>
                </c:pt>
                <c:pt idx="1814">
                  <c:v>18636</c:v>
                </c:pt>
                <c:pt idx="1815">
                  <c:v>18247</c:v>
                </c:pt>
                <c:pt idx="1816">
                  <c:v>17434</c:v>
                </c:pt>
                <c:pt idx="1817">
                  <c:v>17776</c:v>
                </c:pt>
                <c:pt idx="1818">
                  <c:v>17600</c:v>
                </c:pt>
                <c:pt idx="1819">
                  <c:v>17549</c:v>
                </c:pt>
                <c:pt idx="1820">
                  <c:v>17752</c:v>
                </c:pt>
                <c:pt idx="1821">
                  <c:v>17493</c:v>
                </c:pt>
                <c:pt idx="1822">
                  <c:v>17350</c:v>
                </c:pt>
                <c:pt idx="1823">
                  <c:v>17542</c:v>
                </c:pt>
                <c:pt idx="1824">
                  <c:v>18140</c:v>
                </c:pt>
                <c:pt idx="1825">
                  <c:v>18040</c:v>
                </c:pt>
                <c:pt idx="1826">
                  <c:v>17834</c:v>
                </c:pt>
                <c:pt idx="1827">
                  <c:v>17644</c:v>
                </c:pt>
                <c:pt idx="1828">
                  <c:v>17221</c:v>
                </c:pt>
                <c:pt idx="1829">
                  <c:v>17221</c:v>
                </c:pt>
                <c:pt idx="1830">
                  <c:v>17520</c:v>
                </c:pt>
                <c:pt idx="1831">
                  <c:v>17520</c:v>
                </c:pt>
                <c:pt idx="1832">
                  <c:v>17303</c:v>
                </c:pt>
                <c:pt idx="1833">
                  <c:v>17141</c:v>
                </c:pt>
                <c:pt idx="1834">
                  <c:v>17123</c:v>
                </c:pt>
                <c:pt idx="1835">
                  <c:v>17159</c:v>
                </c:pt>
                <c:pt idx="1836">
                  <c:v>16825</c:v>
                </c:pt>
                <c:pt idx="1837">
                  <c:v>16956</c:v>
                </c:pt>
                <c:pt idx="1838">
                  <c:v>16962</c:v>
                </c:pt>
                <c:pt idx="1839">
                  <c:v>17151</c:v>
                </c:pt>
                <c:pt idx="1840">
                  <c:v>16783</c:v>
                </c:pt>
                <c:pt idx="1841">
                  <c:v>17141</c:v>
                </c:pt>
                <c:pt idx="1842">
                  <c:v>16855</c:v>
                </c:pt>
                <c:pt idx="1843">
                  <c:v>16708</c:v>
                </c:pt>
                <c:pt idx="1844">
                  <c:v>17050</c:v>
                </c:pt>
                <c:pt idx="1845">
                  <c:v>16999</c:v>
                </c:pt>
                <c:pt idx="1846">
                  <c:v>16945</c:v>
                </c:pt>
                <c:pt idx="1847">
                  <c:v>16492</c:v>
                </c:pt>
                <c:pt idx="1848">
                  <c:v>16239</c:v>
                </c:pt>
                <c:pt idx="1849">
                  <c:v>16169</c:v>
                </c:pt>
                <c:pt idx="1850">
                  <c:v>16040</c:v>
                </c:pt>
                <c:pt idx="1851">
                  <c:v>16040</c:v>
                </c:pt>
                <c:pt idx="1852">
                  <c:v>16040</c:v>
                </c:pt>
                <c:pt idx="1853">
                  <c:v>16034</c:v>
                </c:pt>
                <c:pt idx="1854">
                  <c:v>16528</c:v>
                </c:pt>
                <c:pt idx="1855">
                  <c:v>16863</c:v>
                </c:pt>
                <c:pt idx="1856">
                  <c:v>17241</c:v>
                </c:pt>
                <c:pt idx="1857">
                  <c:v>17119</c:v>
                </c:pt>
                <c:pt idx="1858">
                  <c:v>16925</c:v>
                </c:pt>
                <c:pt idx="1859">
                  <c:v>16580</c:v>
                </c:pt>
                <c:pt idx="1860">
                  <c:v>16791</c:v>
                </c:pt>
                <c:pt idx="1861">
                  <c:v>16586</c:v>
                </c:pt>
                <c:pt idx="1862">
                  <c:v>17043</c:v>
                </c:pt>
                <c:pt idx="1863">
                  <c:v>17154</c:v>
                </c:pt>
                <c:pt idx="1864">
                  <c:v>16409</c:v>
                </c:pt>
                <c:pt idx="1865">
                  <c:v>16540</c:v>
                </c:pt>
                <c:pt idx="1866">
                  <c:v>16384</c:v>
                </c:pt>
                <c:pt idx="1867">
                  <c:v>16264</c:v>
                </c:pt>
                <c:pt idx="1868">
                  <c:v>16221</c:v>
                </c:pt>
                <c:pt idx="1869">
                  <c:v>16703</c:v>
                </c:pt>
                <c:pt idx="1870">
                  <c:v>16703</c:v>
                </c:pt>
                <c:pt idx="1871">
                  <c:v>16739</c:v>
                </c:pt>
                <c:pt idx="1872">
                  <c:v>17275</c:v>
                </c:pt>
                <c:pt idx="1873">
                  <c:v>16910</c:v>
                </c:pt>
                <c:pt idx="1874">
                  <c:v>16673</c:v>
                </c:pt>
                <c:pt idx="1875">
                  <c:v>16117</c:v>
                </c:pt>
                <c:pt idx="1876">
                  <c:v>16360</c:v>
                </c:pt>
                <c:pt idx="1877">
                  <c:v>16003</c:v>
                </c:pt>
                <c:pt idx="1878">
                  <c:v>16046</c:v>
                </c:pt>
                <c:pt idx="1879">
                  <c:v>15723</c:v>
                </c:pt>
                <c:pt idx="1880">
                  <c:v>16108</c:v>
                </c:pt>
                <c:pt idx="1881">
                  <c:v>16168</c:v>
                </c:pt>
                <c:pt idx="1882">
                  <c:v>16061</c:v>
                </c:pt>
                <c:pt idx="1883">
                  <c:v>16061</c:v>
                </c:pt>
                <c:pt idx="1884">
                  <c:v>16020</c:v>
                </c:pt>
                <c:pt idx="1885">
                  <c:v>15915</c:v>
                </c:pt>
                <c:pt idx="1886">
                  <c:v>15570</c:v>
                </c:pt>
                <c:pt idx="1887">
                  <c:v>15717</c:v>
                </c:pt>
                <c:pt idx="1888">
                  <c:v>15835</c:v>
                </c:pt>
                <c:pt idx="1889">
                  <c:v>15834</c:v>
                </c:pt>
                <c:pt idx="1890">
                  <c:v>15839</c:v>
                </c:pt>
                <c:pt idx="1891">
                  <c:v>16206</c:v>
                </c:pt>
                <c:pt idx="1892">
                  <c:v>15816</c:v>
                </c:pt>
                <c:pt idx="1893">
                  <c:v>15500</c:v>
                </c:pt>
                <c:pt idx="1894">
                  <c:v>15197</c:v>
                </c:pt>
                <c:pt idx="1895">
                  <c:v>15559</c:v>
                </c:pt>
                <c:pt idx="1896">
                  <c:v>15753</c:v>
                </c:pt>
                <c:pt idx="1897">
                  <c:v>15698</c:v>
                </c:pt>
                <c:pt idx="1898">
                  <c:v>15688</c:v>
                </c:pt>
                <c:pt idx="1899">
                  <c:v>15440</c:v>
                </c:pt>
                <c:pt idx="1900">
                  <c:v>15338</c:v>
                </c:pt>
                <c:pt idx="1901">
                  <c:v>15312</c:v>
                </c:pt>
                <c:pt idx="1902">
                  <c:v>15429</c:v>
                </c:pt>
                <c:pt idx="1903">
                  <c:v>15260</c:v>
                </c:pt>
                <c:pt idx="1904">
                  <c:v>15485</c:v>
                </c:pt>
                <c:pt idx="1905">
                  <c:v>15588</c:v>
                </c:pt>
                <c:pt idx="1906">
                  <c:v>15508</c:v>
                </c:pt>
                <c:pt idx="1907">
                  <c:v>15784</c:v>
                </c:pt>
                <c:pt idx="1908">
                  <c:v>16041</c:v>
                </c:pt>
                <c:pt idx="1909">
                  <c:v>16440</c:v>
                </c:pt>
                <c:pt idx="1910">
                  <c:v>16439</c:v>
                </c:pt>
                <c:pt idx="1911">
                  <c:v>16439</c:v>
                </c:pt>
                <c:pt idx="1912">
                  <c:v>16209</c:v>
                </c:pt>
                <c:pt idx="1913">
                  <c:v>16256</c:v>
                </c:pt>
                <c:pt idx="1914">
                  <c:v>15932</c:v>
                </c:pt>
                <c:pt idx="1915">
                  <c:v>15909</c:v>
                </c:pt>
                <c:pt idx="1916">
                  <c:v>16175</c:v>
                </c:pt>
                <c:pt idx="1917">
                  <c:v>15903</c:v>
                </c:pt>
                <c:pt idx="1918">
                  <c:v>16052.25</c:v>
                </c:pt>
                <c:pt idx="1919">
                  <c:v>16009</c:v>
                </c:pt>
                <c:pt idx="1920">
                  <c:v>16448</c:v>
                </c:pt>
                <c:pt idx="1921">
                  <c:v>16724</c:v>
                </c:pt>
                <c:pt idx="1922">
                  <c:v>16778</c:v>
                </c:pt>
              </c:numCache>
            </c:numRef>
          </c:val>
        </c:ser>
        <c:dLbls/>
        <c:marker val="1"/>
        <c:axId val="77071104"/>
        <c:axId val="77073024"/>
      </c:lineChart>
      <c:dateAx>
        <c:axId val="77071104"/>
        <c:scaling>
          <c:orientation val="minMax"/>
          <c:max val="41162"/>
          <c:min val="39701"/>
        </c:scaling>
        <c:axPos val="b"/>
        <c:numFmt formatCode="[$-C0A]mmm\-yy;@" sourceLinked="0"/>
        <c:tickLblPos val="low"/>
        <c:txPr>
          <a:bodyPr rot="-5400000" vert="horz"/>
          <a:lstStyle/>
          <a:p>
            <a:pPr>
              <a:defRPr/>
            </a:pPr>
            <a:endParaRPr lang="es-CO"/>
          </a:p>
        </c:txPr>
        <c:crossAx val="77073024"/>
        <c:crosses val="autoZero"/>
        <c:auto val="1"/>
        <c:lblOffset val="100"/>
        <c:baseTimeUnit val="days"/>
        <c:majorUnit val="4"/>
        <c:majorTimeUnit val="months"/>
      </c:dateAx>
      <c:valAx>
        <c:axId val="77073024"/>
        <c:scaling>
          <c:orientation val="minMax"/>
          <c:max val="30000"/>
          <c:min val="8000"/>
        </c:scaling>
        <c:axPos val="l"/>
        <c:numFmt formatCode="0" sourceLinked="0"/>
        <c:tickLblPos val="nextTo"/>
        <c:crossAx val="77071104"/>
        <c:crosses val="autoZero"/>
        <c:crossBetween val="between"/>
        <c:majorUnit val="2000"/>
        <c:dispUnits>
          <c:builtInUnit val="thousands"/>
        </c:dispUnits>
      </c:valAx>
      <c:spPr>
        <a:noFill/>
        <a:ln w="25397">
          <a:noFill/>
        </a:ln>
      </c:spPr>
    </c:plotArea>
    <c:plotVisOnly val="1"/>
    <c:dispBlanksAs val="gap"/>
  </c:chart>
  <c:txPr>
    <a:bodyPr/>
    <a:lstStyle/>
    <a:p>
      <a:pPr>
        <a:defRPr sz="1000">
          <a:latin typeface="+mn-lt"/>
          <a:ea typeface="Tahoma" pitchFamily="34" charset="0"/>
          <a:cs typeface="Tahoma" pitchFamily="34" charset="0"/>
        </a:defRPr>
      </a:pPr>
      <a:endParaRPr lang="es-CO"/>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s-CO"/>
  <c:chart>
    <c:plotArea>
      <c:layout>
        <c:manualLayout>
          <c:layoutTarget val="inner"/>
          <c:xMode val="edge"/>
          <c:yMode val="edge"/>
          <c:x val="8.8873456790123526E-2"/>
          <c:y val="0.11331182721102594"/>
          <c:w val="0.84810306697773852"/>
          <c:h val="0.735694381814608"/>
        </c:manualLayout>
      </c:layout>
      <c:barChart>
        <c:barDir val="col"/>
        <c:grouping val="clustered"/>
        <c:ser>
          <c:idx val="0"/>
          <c:order val="0"/>
          <c:tx>
            <c:strRef>
              <c:f>Hoja1!$B$1</c:f>
              <c:strCache>
                <c:ptCount val="1"/>
                <c:pt idx="0">
                  <c:v>Exportaciones no tradicionales</c:v>
                </c:pt>
              </c:strCache>
            </c:strRef>
          </c:tx>
          <c:spPr>
            <a:solidFill>
              <a:schemeClr val="accent4"/>
            </a:solidFill>
          </c:spPr>
          <c:cat>
            <c:numRef>
              <c:f>Hoja1!$A$2:$A$92</c:f>
              <c:numCache>
                <c:formatCode>mmm\-yy</c:formatCode>
                <c:ptCount val="91"/>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numCache>
            </c:numRef>
          </c:cat>
          <c:val>
            <c:numRef>
              <c:f>Hoja1!$B$2:$B$92</c:f>
              <c:numCache>
                <c:formatCode>General</c:formatCode>
                <c:ptCount val="91"/>
                <c:pt idx="0">
                  <c:v>699.10500006999985</c:v>
                </c:pt>
                <c:pt idx="1">
                  <c:v>766.79079533000004</c:v>
                </c:pt>
                <c:pt idx="2">
                  <c:v>849.5511806899998</c:v>
                </c:pt>
                <c:pt idx="3">
                  <c:v>928.70701029000008</c:v>
                </c:pt>
                <c:pt idx="4">
                  <c:v>924.2852504899995</c:v>
                </c:pt>
                <c:pt idx="5">
                  <c:v>993.51226838999946</c:v>
                </c:pt>
                <c:pt idx="6">
                  <c:v>899.45447672999956</c:v>
                </c:pt>
                <c:pt idx="7">
                  <c:v>935.02113650999991</c:v>
                </c:pt>
                <c:pt idx="8">
                  <c:v>981.40043229999981</c:v>
                </c:pt>
                <c:pt idx="9">
                  <c:v>917.15054579000002</c:v>
                </c:pt>
                <c:pt idx="10">
                  <c:v>955.95456324000008</c:v>
                </c:pt>
                <c:pt idx="11">
                  <c:v>973.91682940999965</c:v>
                </c:pt>
                <c:pt idx="12">
                  <c:v>825.58711935999997</c:v>
                </c:pt>
                <c:pt idx="13">
                  <c:v>909.32731597999953</c:v>
                </c:pt>
                <c:pt idx="14">
                  <c:v>1028.5649987999998</c:v>
                </c:pt>
                <c:pt idx="15">
                  <c:v>936.10677759000043</c:v>
                </c:pt>
                <c:pt idx="16">
                  <c:v>1118.2030486800002</c:v>
                </c:pt>
                <c:pt idx="17">
                  <c:v>1061.7357720300008</c:v>
                </c:pt>
                <c:pt idx="18">
                  <c:v>1042.0362256700002</c:v>
                </c:pt>
                <c:pt idx="19">
                  <c:v>1085.3638933900002</c:v>
                </c:pt>
                <c:pt idx="20">
                  <c:v>1170.6627271900002</c:v>
                </c:pt>
                <c:pt idx="21">
                  <c:v>1143.3141348799995</c:v>
                </c:pt>
                <c:pt idx="22">
                  <c:v>1194.57030762</c:v>
                </c:pt>
                <c:pt idx="23">
                  <c:v>1065.9959401799999</c:v>
                </c:pt>
                <c:pt idx="24">
                  <c:v>936.55199528000026</c:v>
                </c:pt>
                <c:pt idx="25">
                  <c:v>1092.9914812900004</c:v>
                </c:pt>
                <c:pt idx="26">
                  <c:v>1263.7420463900007</c:v>
                </c:pt>
                <c:pt idx="27">
                  <c:v>1153.3468139300003</c:v>
                </c:pt>
                <c:pt idx="28">
                  <c:v>1340.49713268</c:v>
                </c:pt>
                <c:pt idx="29">
                  <c:v>1183.2090166699995</c:v>
                </c:pt>
                <c:pt idx="30">
                  <c:v>1259.6509799999999</c:v>
                </c:pt>
                <c:pt idx="31">
                  <c:v>1373.9694260499996</c:v>
                </c:pt>
                <c:pt idx="32">
                  <c:v>1418.3424393400001</c:v>
                </c:pt>
                <c:pt idx="33">
                  <c:v>1529.2890902800007</c:v>
                </c:pt>
                <c:pt idx="34">
                  <c:v>1692.41021099</c:v>
                </c:pt>
                <c:pt idx="35">
                  <c:v>1540.3104817399999</c:v>
                </c:pt>
                <c:pt idx="36">
                  <c:v>1276.4531769800005</c:v>
                </c:pt>
                <c:pt idx="37">
                  <c:v>1417.4313596400007</c:v>
                </c:pt>
                <c:pt idx="38">
                  <c:v>1342.1368261199998</c:v>
                </c:pt>
                <c:pt idx="39">
                  <c:v>1577.7311301099994</c:v>
                </c:pt>
                <c:pt idx="40">
                  <c:v>1538.1741338899992</c:v>
                </c:pt>
                <c:pt idx="41">
                  <c:v>1413.04388137</c:v>
                </c:pt>
                <c:pt idx="42">
                  <c:v>1666.1436277499993</c:v>
                </c:pt>
                <c:pt idx="43">
                  <c:v>1454.2232536999995</c:v>
                </c:pt>
                <c:pt idx="44">
                  <c:v>1345.1979837899999</c:v>
                </c:pt>
                <c:pt idx="45">
                  <c:v>1617.0443152899986</c:v>
                </c:pt>
                <c:pt idx="46">
                  <c:v>1375.8347836500004</c:v>
                </c:pt>
                <c:pt idx="47">
                  <c:v>1599.657254179999</c:v>
                </c:pt>
                <c:pt idx="48">
                  <c:v>1111.0904370000001</c:v>
                </c:pt>
                <c:pt idx="49">
                  <c:v>1349.2976800000001</c:v>
                </c:pt>
                <c:pt idx="50">
                  <c:v>1402.7107708200001</c:v>
                </c:pt>
                <c:pt idx="51">
                  <c:v>1222.22913464</c:v>
                </c:pt>
                <c:pt idx="52">
                  <c:v>1326.2271893300001</c:v>
                </c:pt>
                <c:pt idx="53">
                  <c:v>1197.6952437700002</c:v>
                </c:pt>
                <c:pt idx="54">
                  <c:v>1317.5898264799998</c:v>
                </c:pt>
                <c:pt idx="55">
                  <c:v>1067.2372442399997</c:v>
                </c:pt>
                <c:pt idx="56">
                  <c:v>1284.7194184599998</c:v>
                </c:pt>
                <c:pt idx="57">
                  <c:v>1156.2184647900003</c:v>
                </c:pt>
                <c:pt idx="58">
                  <c:v>1159.8041144600002</c:v>
                </c:pt>
                <c:pt idx="59">
                  <c:v>1305.6564402800004</c:v>
                </c:pt>
                <c:pt idx="60">
                  <c:v>1014.4295627899993</c:v>
                </c:pt>
                <c:pt idx="61">
                  <c:v>1077.37360369</c:v>
                </c:pt>
                <c:pt idx="62">
                  <c:v>1406.8003920800002</c:v>
                </c:pt>
                <c:pt idx="63">
                  <c:v>1249.1213415299994</c:v>
                </c:pt>
                <c:pt idx="64">
                  <c:v>1370.93619233</c:v>
                </c:pt>
                <c:pt idx="65">
                  <c:v>1054.8634632499989</c:v>
                </c:pt>
                <c:pt idx="66">
                  <c:v>1053.7545447700002</c:v>
                </c:pt>
                <c:pt idx="67">
                  <c:v>1085.4613169200004</c:v>
                </c:pt>
                <c:pt idx="68">
                  <c:v>1322.9417127000011</c:v>
                </c:pt>
                <c:pt idx="69">
                  <c:v>1265.6994878200001</c:v>
                </c:pt>
                <c:pt idx="70">
                  <c:v>1168.1632335499992</c:v>
                </c:pt>
                <c:pt idx="71">
                  <c:v>1398.8226264800001</c:v>
                </c:pt>
                <c:pt idx="72">
                  <c:v>1071.5299038000003</c:v>
                </c:pt>
                <c:pt idx="73">
                  <c:v>1209.1254377499999</c:v>
                </c:pt>
                <c:pt idx="74">
                  <c:v>1583.1183466499983</c:v>
                </c:pt>
                <c:pt idx="75">
                  <c:v>1379.4711245299998</c:v>
                </c:pt>
                <c:pt idx="76">
                  <c:v>1505.2786070300001</c:v>
                </c:pt>
                <c:pt idx="77">
                  <c:v>1448.1718117099995</c:v>
                </c:pt>
                <c:pt idx="78">
                  <c:v>1404.0358176500001</c:v>
                </c:pt>
                <c:pt idx="79">
                  <c:v>1520.993701599999</c:v>
                </c:pt>
                <c:pt idx="80">
                  <c:v>1406.3569557399987</c:v>
                </c:pt>
                <c:pt idx="81">
                  <c:v>1394.2742330899987</c:v>
                </c:pt>
                <c:pt idx="82">
                  <c:v>1523.3069308899992</c:v>
                </c:pt>
                <c:pt idx="83">
                  <c:v>1722.174681700001</c:v>
                </c:pt>
                <c:pt idx="84">
                  <c:v>1236.1968065699998</c:v>
                </c:pt>
                <c:pt idx="85">
                  <c:v>1405.6575350199994</c:v>
                </c:pt>
                <c:pt idx="86">
                  <c:v>1652.1322532799998</c:v>
                </c:pt>
                <c:pt idx="87">
                  <c:v>1393.523082320002</c:v>
                </c:pt>
                <c:pt idx="88" formatCode="#,##0">
                  <c:v>1662.4593348999995</c:v>
                </c:pt>
                <c:pt idx="89" formatCode="#,##0">
                  <c:v>1479.1059191300001</c:v>
                </c:pt>
                <c:pt idx="90" formatCode="#,##0">
                  <c:v>1602.46147333</c:v>
                </c:pt>
              </c:numCache>
            </c:numRef>
          </c:val>
        </c:ser>
        <c:dLbls/>
        <c:axId val="84900480"/>
        <c:axId val="84910464"/>
      </c:barChart>
      <c:lineChart>
        <c:grouping val="standard"/>
        <c:ser>
          <c:idx val="1"/>
          <c:order val="1"/>
          <c:tx>
            <c:strRef>
              <c:f>Hoja1!$C$1</c:f>
              <c:strCache>
                <c:ptCount val="1"/>
                <c:pt idx="0">
                  <c:v>Variación anual (eje derecho)</c:v>
                </c:pt>
              </c:strCache>
            </c:strRef>
          </c:tx>
          <c:spPr>
            <a:ln>
              <a:solidFill>
                <a:schemeClr val="tx1"/>
              </a:solidFill>
            </a:ln>
          </c:spPr>
          <c:marker>
            <c:symbol val="none"/>
          </c:marker>
          <c:cat>
            <c:numRef>
              <c:f>Hoja1!$A$2:$A$92</c:f>
              <c:numCache>
                <c:formatCode>mmm\-yy</c:formatCode>
                <c:ptCount val="91"/>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numCache>
            </c:numRef>
          </c:cat>
          <c:val>
            <c:numRef>
              <c:f>Hoja1!$C$2:$C$92</c:f>
              <c:numCache>
                <c:formatCode>General</c:formatCode>
                <c:ptCount val="91"/>
                <c:pt idx="0">
                  <c:v>31.846655361455774</c:v>
                </c:pt>
                <c:pt idx="1">
                  <c:v>30.71819168354736</c:v>
                </c:pt>
                <c:pt idx="2">
                  <c:v>25.540494287761003</c:v>
                </c:pt>
                <c:pt idx="3">
                  <c:v>28.419794863325141</c:v>
                </c:pt>
                <c:pt idx="4">
                  <c:v>27.479981049019816</c:v>
                </c:pt>
                <c:pt idx="5">
                  <c:v>24.454094028513026</c:v>
                </c:pt>
                <c:pt idx="6">
                  <c:v>10.40731405250288</c:v>
                </c:pt>
                <c:pt idx="7">
                  <c:v>6.2605728420528362</c:v>
                </c:pt>
                <c:pt idx="8">
                  <c:v>20.559150104314735</c:v>
                </c:pt>
                <c:pt idx="9">
                  <c:v>17.814888543012838</c:v>
                </c:pt>
                <c:pt idx="10">
                  <c:v>8.4410188112976403</c:v>
                </c:pt>
                <c:pt idx="11">
                  <c:v>12.762844323912059</c:v>
                </c:pt>
                <c:pt idx="12">
                  <c:v>18.092006104567371</c:v>
                </c:pt>
                <c:pt idx="13">
                  <c:v>18.588710443329866</c:v>
                </c:pt>
                <c:pt idx="14">
                  <c:v>21.071575459951269</c:v>
                </c:pt>
                <c:pt idx="15">
                  <c:v>0.79678167796855015</c:v>
                </c:pt>
                <c:pt idx="16">
                  <c:v>20.980297812520206</c:v>
                </c:pt>
                <c:pt idx="17">
                  <c:v>6.8669009745151426</c:v>
                </c:pt>
                <c:pt idx="18">
                  <c:v>15.852025047266645</c:v>
                </c:pt>
                <c:pt idx="19">
                  <c:v>16.079075756635831</c:v>
                </c:pt>
                <c:pt idx="20">
                  <c:v>19.284920676715736</c:v>
                </c:pt>
                <c:pt idx="21">
                  <c:v>24.659374639001118</c:v>
                </c:pt>
                <c:pt idx="22">
                  <c:v>24.960992243319964</c:v>
                </c:pt>
                <c:pt idx="23">
                  <c:v>9.4545147993573266</c:v>
                </c:pt>
                <c:pt idx="24">
                  <c:v>13.440722767818958</c:v>
                </c:pt>
                <c:pt idx="25">
                  <c:v>20.197805793622546</c:v>
                </c:pt>
                <c:pt idx="26">
                  <c:v>22.864578112649745</c:v>
                </c:pt>
                <c:pt idx="27">
                  <c:v>23.206758196888917</c:v>
                </c:pt>
                <c:pt idx="28">
                  <c:v>19.879581285564385</c:v>
                </c:pt>
                <c:pt idx="29">
                  <c:v>11.441005176621921</c:v>
                </c:pt>
                <c:pt idx="30">
                  <c:v>20.883607399548858</c:v>
                </c:pt>
                <c:pt idx="31">
                  <c:v>26.590670135393559</c:v>
                </c:pt>
                <c:pt idx="32">
                  <c:v>21.157222007445164</c:v>
                </c:pt>
                <c:pt idx="33">
                  <c:v>33.759309329322008</c:v>
                </c:pt>
                <c:pt idx="34">
                  <c:v>41.675228338955669</c:v>
                </c:pt>
                <c:pt idx="35">
                  <c:v>44.494966977070206</c:v>
                </c:pt>
                <c:pt idx="36">
                  <c:v>36.292825535904221</c:v>
                </c:pt>
                <c:pt idx="37">
                  <c:v>29.683660294138839</c:v>
                </c:pt>
                <c:pt idx="38">
                  <c:v>6.2033846190320912</c:v>
                </c:pt>
                <c:pt idx="39">
                  <c:v>36.795897908099334</c:v>
                </c:pt>
                <c:pt idx="40">
                  <c:v>14.746544128355744</c:v>
                </c:pt>
                <c:pt idx="41">
                  <c:v>19.424705310887727</c:v>
                </c:pt>
                <c:pt idx="42">
                  <c:v>32.270260112050963</c:v>
                </c:pt>
                <c:pt idx="43">
                  <c:v>5.841019903966882</c:v>
                </c:pt>
                <c:pt idx="44">
                  <c:v>-5.1570377872946942</c:v>
                </c:pt>
                <c:pt idx="45">
                  <c:v>5.7383019056214586</c:v>
                </c:pt>
                <c:pt idx="46">
                  <c:v>-18.705596626884812</c:v>
                </c:pt>
                <c:pt idx="47">
                  <c:v>3.8529097310925575</c:v>
                </c:pt>
                <c:pt idx="48">
                  <c:v>-12.954861405197548</c:v>
                </c:pt>
                <c:pt idx="49">
                  <c:v>-4.8068415572028105</c:v>
                </c:pt>
                <c:pt idx="50">
                  <c:v>4.5132466020706881</c:v>
                </c:pt>
                <c:pt idx="51">
                  <c:v>-22.532482796686271</c:v>
                </c:pt>
                <c:pt idx="52">
                  <c:v>-13.779125515782276</c:v>
                </c:pt>
                <c:pt idx="53">
                  <c:v>-15.240053082513667</c:v>
                </c:pt>
                <c:pt idx="54">
                  <c:v>-20.919793195781981</c:v>
                </c:pt>
                <c:pt idx="55">
                  <c:v>-26.61118287548943</c:v>
                </c:pt>
                <c:pt idx="56">
                  <c:v>-4.4958858144884744</c:v>
                </c:pt>
                <c:pt idx="57">
                  <c:v>-28.49803472561943</c:v>
                </c:pt>
                <c:pt idx="58">
                  <c:v>-15.701788598256316</c:v>
                </c:pt>
                <c:pt idx="59">
                  <c:v>-18.378987944558535</c:v>
                </c:pt>
                <c:pt idx="60">
                  <c:v>-8.6996405505019112</c:v>
                </c:pt>
                <c:pt idx="61">
                  <c:v>-20.153008512547078</c:v>
                </c:pt>
                <c:pt idx="62">
                  <c:v>0.2915512837767143</c:v>
                </c:pt>
                <c:pt idx="63">
                  <c:v>2.2002590290012272</c:v>
                </c:pt>
                <c:pt idx="64">
                  <c:v>3.3711420908650416</c:v>
                </c:pt>
                <c:pt idx="65">
                  <c:v>-11.925552953721978</c:v>
                </c:pt>
                <c:pt idx="66">
                  <c:v>-20.024083095332287</c:v>
                </c:pt>
                <c:pt idx="67">
                  <c:v>1.7075933939110217</c:v>
                </c:pt>
                <c:pt idx="68">
                  <c:v>2.9751472337686149</c:v>
                </c:pt>
                <c:pt idx="69">
                  <c:v>9.4688872703555091</c:v>
                </c:pt>
                <c:pt idx="70">
                  <c:v>0.72073542297195203</c:v>
                </c:pt>
                <c:pt idx="71">
                  <c:v>7.1355820203375702</c:v>
                </c:pt>
                <c:pt idx="72">
                  <c:v>5.6288127933650456</c:v>
                </c:pt>
                <c:pt idx="73">
                  <c:v>12.228982927440454</c:v>
                </c:pt>
                <c:pt idx="74">
                  <c:v>12.533260266533382</c:v>
                </c:pt>
                <c:pt idx="75">
                  <c:v>10.435317904371043</c:v>
                </c:pt>
                <c:pt idx="76">
                  <c:v>9.7993192864560505</c:v>
                </c:pt>
                <c:pt idx="77">
                  <c:v>37.285237584040509</c:v>
                </c:pt>
                <c:pt idx="78">
                  <c:v>33.241258566192407</c:v>
                </c:pt>
                <c:pt idx="79">
                  <c:v>40.124173739864169</c:v>
                </c:pt>
                <c:pt idx="80">
                  <c:v>6.3052848239062191</c:v>
                </c:pt>
                <c:pt idx="81">
                  <c:v>10.158394350893785</c:v>
                </c:pt>
                <c:pt idx="82">
                  <c:v>30.401889662349046</c:v>
                </c:pt>
                <c:pt idx="83">
                  <c:v>23.116015504673733</c:v>
                </c:pt>
                <c:pt idx="84">
                  <c:v>15.367457519014303</c:v>
                </c:pt>
                <c:pt idx="85">
                  <c:v>16.25407018445631</c:v>
                </c:pt>
                <c:pt idx="86">
                  <c:v>4.3593649695261121</c:v>
                </c:pt>
                <c:pt idx="87">
                  <c:v>1.0186482007580766</c:v>
                </c:pt>
                <c:pt idx="88" formatCode="#,##0.0">
                  <c:v>10.441969156801246</c:v>
                </c:pt>
                <c:pt idx="89" formatCode="#,##0.0">
                  <c:v>2.1360799298717916</c:v>
                </c:pt>
                <c:pt idx="90" formatCode="#,##0.0">
                  <c:v>14.132520921874935</c:v>
                </c:pt>
              </c:numCache>
            </c:numRef>
          </c:val>
        </c:ser>
        <c:dLbls/>
        <c:marker val="1"/>
        <c:axId val="84926848"/>
        <c:axId val="84912384"/>
      </c:lineChart>
      <c:dateAx>
        <c:axId val="84900480"/>
        <c:scaling>
          <c:orientation val="minMax"/>
          <c:max val="41091"/>
          <c:min val="38534"/>
        </c:scaling>
        <c:axPos val="b"/>
        <c:numFmt formatCode="mmm\-yy" sourceLinked="1"/>
        <c:tickLblPos val="nextTo"/>
        <c:txPr>
          <a:bodyPr rot="-5400000" vert="horz"/>
          <a:lstStyle/>
          <a:p>
            <a:pPr>
              <a:defRPr/>
            </a:pPr>
            <a:endParaRPr lang="es-CO"/>
          </a:p>
        </c:txPr>
        <c:crossAx val="84910464"/>
        <c:crosses val="autoZero"/>
        <c:auto val="1"/>
        <c:lblOffset val="100"/>
        <c:baseTimeUnit val="months"/>
        <c:majorUnit val="4"/>
        <c:majorTimeUnit val="months"/>
      </c:dateAx>
      <c:valAx>
        <c:axId val="84910464"/>
        <c:scaling>
          <c:orientation val="minMax"/>
        </c:scaling>
        <c:axPos val="l"/>
        <c:title>
          <c:tx>
            <c:rich>
              <a:bodyPr rot="-5400000" vert="horz"/>
              <a:lstStyle/>
              <a:p>
                <a:pPr>
                  <a:defRPr/>
                </a:pPr>
                <a:r>
                  <a:rPr lang="es-CO"/>
                  <a:t>Millones de dólares</a:t>
                </a:r>
              </a:p>
            </c:rich>
          </c:tx>
        </c:title>
        <c:numFmt formatCode="General" sourceLinked="1"/>
        <c:tickLblPos val="nextTo"/>
        <c:crossAx val="84900480"/>
        <c:crosses val="autoZero"/>
        <c:crossBetween val="between"/>
      </c:valAx>
      <c:valAx>
        <c:axId val="84912384"/>
        <c:scaling>
          <c:orientation val="minMax"/>
        </c:scaling>
        <c:axPos val="r"/>
        <c:title>
          <c:tx>
            <c:rich>
              <a:bodyPr rot="0" vert="wordArtVert"/>
              <a:lstStyle/>
              <a:p>
                <a:pPr>
                  <a:defRPr/>
                </a:pPr>
                <a:r>
                  <a:rPr lang="es-CO" dirty="0" smtClean="0"/>
                  <a:t>%</a:t>
                </a:r>
                <a:endParaRPr lang="es-CO" dirty="0"/>
              </a:p>
            </c:rich>
          </c:tx>
          <c:layout>
            <c:manualLayout>
              <c:xMode val="edge"/>
              <c:yMode val="edge"/>
              <c:x val="0.94769284047827573"/>
              <c:y val="0.44753916773619129"/>
            </c:manualLayout>
          </c:layout>
        </c:title>
        <c:numFmt formatCode="General" sourceLinked="1"/>
        <c:tickLblPos val="nextTo"/>
        <c:crossAx val="84926848"/>
        <c:crosses val="max"/>
        <c:crossBetween val="between"/>
      </c:valAx>
      <c:dateAx>
        <c:axId val="84926848"/>
        <c:scaling>
          <c:orientation val="minMax"/>
        </c:scaling>
        <c:delete val="1"/>
        <c:axPos val="b"/>
        <c:numFmt formatCode="mmm\-yy" sourceLinked="1"/>
        <c:tickLblPos val="none"/>
        <c:crossAx val="84912384"/>
        <c:crosses val="autoZero"/>
        <c:auto val="1"/>
        <c:lblOffset val="100"/>
        <c:baseTimeUnit val="months"/>
      </c:dateAx>
    </c:plotArea>
    <c:legend>
      <c:legendPos val="t"/>
    </c:legend>
    <c:plotVisOnly val="1"/>
    <c:dispBlanksAs val="gap"/>
  </c:chart>
  <c:spPr>
    <a:ln>
      <a:noFill/>
    </a:ln>
  </c:spPr>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s-CO" dirty="0"/>
              <a:t>Índice tasa de cambio nominal </a:t>
            </a:r>
          </a:p>
          <a:p>
            <a:pPr>
              <a:defRPr/>
            </a:pPr>
            <a:r>
              <a:rPr lang="es-CO" dirty="0" smtClean="0"/>
              <a:t>(1 </a:t>
            </a:r>
            <a:r>
              <a:rPr lang="es-CO" dirty="0"/>
              <a:t>enero </a:t>
            </a:r>
            <a:r>
              <a:rPr lang="es-CO" dirty="0" smtClean="0"/>
              <a:t>2012=100)</a:t>
            </a:r>
            <a:endParaRPr lang="es-CO" dirty="0"/>
          </a:p>
        </c:rich>
      </c:tx>
      <c:layout>
        <c:manualLayout>
          <c:xMode val="edge"/>
          <c:yMode val="edge"/>
          <c:x val="0.33216438222999972"/>
          <c:y val="8.4180979826834704E-3"/>
        </c:manualLayout>
      </c:layout>
      <c:overlay val="1"/>
    </c:title>
    <c:plotArea>
      <c:layout>
        <c:manualLayout>
          <c:layoutTarget val="inner"/>
          <c:xMode val="edge"/>
          <c:yMode val="edge"/>
          <c:x val="6.2578618644891684E-2"/>
          <c:y val="6.8600428240354588E-2"/>
          <c:w val="0.91118681345387575"/>
          <c:h val="0.69941932799715756"/>
        </c:manualLayout>
      </c:layout>
      <c:lineChart>
        <c:grouping val="standard"/>
        <c:ser>
          <c:idx val="0"/>
          <c:order val="0"/>
          <c:tx>
            <c:strRef>
              <c:f>Hoja1!$B$1</c:f>
              <c:strCache>
                <c:ptCount val="1"/>
                <c:pt idx="0">
                  <c:v>Colombia </c:v>
                </c:pt>
              </c:strCache>
            </c:strRef>
          </c:tx>
          <c:marker>
            <c:symbol val="none"/>
          </c:marker>
          <c:cat>
            <c:numRef>
              <c:f>Hoja1!$A$2:$A$179</c:f>
              <c:numCache>
                <c:formatCode>[$-C0A]mmm\-yy;@</c:formatCode>
                <c:ptCount val="178"/>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41008</c:v>
                </c:pt>
                <c:pt idx="69">
                  <c:v>41009</c:v>
                </c:pt>
                <c:pt idx="70">
                  <c:v>41010</c:v>
                </c:pt>
                <c:pt idx="71">
                  <c:v>41011</c:v>
                </c:pt>
                <c:pt idx="72">
                  <c:v>41012</c:v>
                </c:pt>
                <c:pt idx="73">
                  <c:v>41015</c:v>
                </c:pt>
                <c:pt idx="74">
                  <c:v>41016</c:v>
                </c:pt>
                <c:pt idx="75">
                  <c:v>41017</c:v>
                </c:pt>
                <c:pt idx="76">
                  <c:v>41018</c:v>
                </c:pt>
                <c:pt idx="77">
                  <c:v>41019</c:v>
                </c:pt>
                <c:pt idx="78">
                  <c:v>41022</c:v>
                </c:pt>
                <c:pt idx="79">
                  <c:v>41023</c:v>
                </c:pt>
                <c:pt idx="80">
                  <c:v>41024</c:v>
                </c:pt>
                <c:pt idx="81">
                  <c:v>41025</c:v>
                </c:pt>
                <c:pt idx="82">
                  <c:v>41026</c:v>
                </c:pt>
                <c:pt idx="83">
                  <c:v>41029</c:v>
                </c:pt>
                <c:pt idx="84">
                  <c:v>41030</c:v>
                </c:pt>
                <c:pt idx="85">
                  <c:v>41031</c:v>
                </c:pt>
                <c:pt idx="86">
                  <c:v>41032</c:v>
                </c:pt>
                <c:pt idx="87">
                  <c:v>41033</c:v>
                </c:pt>
                <c:pt idx="88">
                  <c:v>41036</c:v>
                </c:pt>
                <c:pt idx="89">
                  <c:v>41037</c:v>
                </c:pt>
                <c:pt idx="90">
                  <c:v>41038</c:v>
                </c:pt>
                <c:pt idx="91">
                  <c:v>41039</c:v>
                </c:pt>
                <c:pt idx="92">
                  <c:v>41040</c:v>
                </c:pt>
                <c:pt idx="93">
                  <c:v>41043</c:v>
                </c:pt>
                <c:pt idx="94">
                  <c:v>41044</c:v>
                </c:pt>
                <c:pt idx="95">
                  <c:v>41045</c:v>
                </c:pt>
                <c:pt idx="96">
                  <c:v>41046</c:v>
                </c:pt>
                <c:pt idx="97">
                  <c:v>41047</c:v>
                </c:pt>
                <c:pt idx="98">
                  <c:v>41051</c:v>
                </c:pt>
                <c:pt idx="99">
                  <c:v>41052</c:v>
                </c:pt>
                <c:pt idx="100">
                  <c:v>41053</c:v>
                </c:pt>
                <c:pt idx="101">
                  <c:v>41054</c:v>
                </c:pt>
                <c:pt idx="102">
                  <c:v>41057</c:v>
                </c:pt>
                <c:pt idx="103">
                  <c:v>41058</c:v>
                </c:pt>
                <c:pt idx="104">
                  <c:v>41059</c:v>
                </c:pt>
                <c:pt idx="105">
                  <c:v>41061</c:v>
                </c:pt>
                <c:pt idx="106">
                  <c:v>41064</c:v>
                </c:pt>
                <c:pt idx="107">
                  <c:v>41065</c:v>
                </c:pt>
                <c:pt idx="108">
                  <c:v>41066</c:v>
                </c:pt>
                <c:pt idx="109">
                  <c:v>41067</c:v>
                </c:pt>
                <c:pt idx="110">
                  <c:v>41068</c:v>
                </c:pt>
                <c:pt idx="111">
                  <c:v>41071</c:v>
                </c:pt>
                <c:pt idx="112">
                  <c:v>41072</c:v>
                </c:pt>
                <c:pt idx="113">
                  <c:v>41073</c:v>
                </c:pt>
                <c:pt idx="114">
                  <c:v>41074</c:v>
                </c:pt>
                <c:pt idx="115">
                  <c:v>41075</c:v>
                </c:pt>
                <c:pt idx="116">
                  <c:v>41078</c:v>
                </c:pt>
                <c:pt idx="117">
                  <c:v>41079</c:v>
                </c:pt>
                <c:pt idx="118">
                  <c:v>41080</c:v>
                </c:pt>
                <c:pt idx="119">
                  <c:v>41081</c:v>
                </c:pt>
                <c:pt idx="120">
                  <c:v>41082</c:v>
                </c:pt>
                <c:pt idx="121">
                  <c:v>41085</c:v>
                </c:pt>
                <c:pt idx="122">
                  <c:v>41086</c:v>
                </c:pt>
                <c:pt idx="123">
                  <c:v>41087</c:v>
                </c:pt>
                <c:pt idx="124">
                  <c:v>41088</c:v>
                </c:pt>
                <c:pt idx="125">
                  <c:v>41089</c:v>
                </c:pt>
                <c:pt idx="126">
                  <c:v>41093</c:v>
                </c:pt>
                <c:pt idx="127">
                  <c:v>41094</c:v>
                </c:pt>
                <c:pt idx="128">
                  <c:v>41095</c:v>
                </c:pt>
                <c:pt idx="129">
                  <c:v>41096</c:v>
                </c:pt>
                <c:pt idx="130">
                  <c:v>41099</c:v>
                </c:pt>
                <c:pt idx="131">
                  <c:v>41100</c:v>
                </c:pt>
                <c:pt idx="132">
                  <c:v>41101</c:v>
                </c:pt>
                <c:pt idx="133">
                  <c:v>41102</c:v>
                </c:pt>
                <c:pt idx="134">
                  <c:v>41103</c:v>
                </c:pt>
                <c:pt idx="135">
                  <c:v>41106</c:v>
                </c:pt>
                <c:pt idx="136">
                  <c:v>41107</c:v>
                </c:pt>
                <c:pt idx="137">
                  <c:v>41108</c:v>
                </c:pt>
                <c:pt idx="138">
                  <c:v>41109</c:v>
                </c:pt>
                <c:pt idx="139">
                  <c:v>41110</c:v>
                </c:pt>
                <c:pt idx="140">
                  <c:v>41113</c:v>
                </c:pt>
                <c:pt idx="141">
                  <c:v>41114</c:v>
                </c:pt>
                <c:pt idx="142">
                  <c:v>41115</c:v>
                </c:pt>
                <c:pt idx="143">
                  <c:v>41116</c:v>
                </c:pt>
                <c:pt idx="144">
                  <c:v>41117</c:v>
                </c:pt>
                <c:pt idx="145">
                  <c:v>41120</c:v>
                </c:pt>
                <c:pt idx="146">
                  <c:v>41121</c:v>
                </c:pt>
                <c:pt idx="147">
                  <c:v>41122</c:v>
                </c:pt>
                <c:pt idx="148">
                  <c:v>41123</c:v>
                </c:pt>
                <c:pt idx="149">
                  <c:v>41124</c:v>
                </c:pt>
                <c:pt idx="150" formatCode="m/d/yyyy">
                  <c:v>41128</c:v>
                </c:pt>
                <c:pt idx="151" formatCode="m/d/yyyy">
                  <c:v>41129</c:v>
                </c:pt>
                <c:pt idx="152" formatCode="m/d/yyyy">
                  <c:v>41130</c:v>
                </c:pt>
                <c:pt idx="153" formatCode="m/d/yyyy">
                  <c:v>41131</c:v>
                </c:pt>
                <c:pt idx="154" formatCode="m/d/yyyy">
                  <c:v>41134</c:v>
                </c:pt>
                <c:pt idx="155" formatCode="m/d/yyyy">
                  <c:v>41135</c:v>
                </c:pt>
                <c:pt idx="156" formatCode="m/d/yyyy">
                  <c:v>41136</c:v>
                </c:pt>
                <c:pt idx="157" formatCode="m/d/yyyy">
                  <c:v>41137</c:v>
                </c:pt>
                <c:pt idx="158" formatCode="m/d/yyyy">
                  <c:v>41138</c:v>
                </c:pt>
                <c:pt idx="159" formatCode="m/d/yyyy">
                  <c:v>41141</c:v>
                </c:pt>
                <c:pt idx="160" formatCode="m/d/yyyy">
                  <c:v>41142</c:v>
                </c:pt>
                <c:pt idx="161" formatCode="m/d/yyyy">
                  <c:v>41143</c:v>
                </c:pt>
                <c:pt idx="162" formatCode="m/d/yyyy">
                  <c:v>41144</c:v>
                </c:pt>
                <c:pt idx="163" formatCode="m/d/yyyy">
                  <c:v>41145</c:v>
                </c:pt>
                <c:pt idx="164" formatCode="m/d/yyyy">
                  <c:v>41148</c:v>
                </c:pt>
                <c:pt idx="165" formatCode="m/d/yyyy">
                  <c:v>41149</c:v>
                </c:pt>
                <c:pt idx="166" formatCode="m/d/yyyy">
                  <c:v>41150</c:v>
                </c:pt>
                <c:pt idx="167" formatCode="m/d/yyyy">
                  <c:v>41151</c:v>
                </c:pt>
                <c:pt idx="168" formatCode="m/d/yyyy">
                  <c:v>41152</c:v>
                </c:pt>
                <c:pt idx="169" formatCode="m/d/yyyy">
                  <c:v>41156</c:v>
                </c:pt>
                <c:pt idx="170" formatCode="m/d/yyyy">
                  <c:v>41157</c:v>
                </c:pt>
                <c:pt idx="171" formatCode="m/d/yyyy">
                  <c:v>41158</c:v>
                </c:pt>
                <c:pt idx="172" formatCode="m/d/yyyy">
                  <c:v>41159</c:v>
                </c:pt>
                <c:pt idx="173" formatCode="m/d/yyyy">
                  <c:v>41162</c:v>
                </c:pt>
                <c:pt idx="174" formatCode="m/d/yyyy">
                  <c:v>41163</c:v>
                </c:pt>
                <c:pt idx="175" formatCode="m/d/yyyy">
                  <c:v>41164</c:v>
                </c:pt>
                <c:pt idx="176" formatCode="m/d/yyyy">
                  <c:v>41165</c:v>
                </c:pt>
                <c:pt idx="177" formatCode="m/d/yyyy">
                  <c:v>41166</c:v>
                </c:pt>
              </c:numCache>
            </c:numRef>
          </c:cat>
          <c:val>
            <c:numRef>
              <c:f>Hoja1!$B$2:$B$179</c:f>
              <c:numCache>
                <c:formatCode>General</c:formatCode>
                <c:ptCount val="178"/>
                <c:pt idx="0">
                  <c:v>100</c:v>
                </c:pt>
                <c:pt idx="1">
                  <c:v>99.131344845630551</c:v>
                </c:pt>
                <c:pt idx="2">
                  <c:v>98.267922553636808</c:v>
                </c:pt>
                <c:pt idx="3">
                  <c:v>98.424908424908423</c:v>
                </c:pt>
                <c:pt idx="4">
                  <c:v>98.445839874411263</c:v>
                </c:pt>
                <c:pt idx="5">
                  <c:v>97.409733124018828</c:v>
                </c:pt>
                <c:pt idx="6">
                  <c:v>96.792255363683893</c:v>
                </c:pt>
                <c:pt idx="7">
                  <c:v>96.677132391418056</c:v>
                </c:pt>
                <c:pt idx="8">
                  <c:v>96.420722135007793</c:v>
                </c:pt>
                <c:pt idx="9">
                  <c:v>96.410256410256395</c:v>
                </c:pt>
                <c:pt idx="10">
                  <c:v>96.221873364730484</c:v>
                </c:pt>
                <c:pt idx="11">
                  <c:v>95.431711145996843</c:v>
                </c:pt>
                <c:pt idx="12">
                  <c:v>95.35321821036105</c:v>
                </c:pt>
                <c:pt idx="13">
                  <c:v>95.808477237048606</c:v>
                </c:pt>
                <c:pt idx="14">
                  <c:v>94.699110413396113</c:v>
                </c:pt>
                <c:pt idx="15">
                  <c:v>95.028780743066406</c:v>
                </c:pt>
                <c:pt idx="16">
                  <c:v>95.075876504447876</c:v>
                </c:pt>
                <c:pt idx="17">
                  <c:v>94.322344322344264</c:v>
                </c:pt>
                <c:pt idx="18">
                  <c:v>94.751439037153276</c:v>
                </c:pt>
                <c:pt idx="19">
                  <c:v>95.102040816326422</c:v>
                </c:pt>
                <c:pt idx="20">
                  <c:v>94.604918890633158</c:v>
                </c:pt>
                <c:pt idx="21">
                  <c:v>94.013605442176868</c:v>
                </c:pt>
                <c:pt idx="22">
                  <c:v>93.80429094714809</c:v>
                </c:pt>
                <c:pt idx="23">
                  <c:v>93.432757718471919</c:v>
                </c:pt>
                <c:pt idx="24">
                  <c:v>93.516483516483433</c:v>
                </c:pt>
                <c:pt idx="25">
                  <c:v>93.291470434327564</c:v>
                </c:pt>
                <c:pt idx="26">
                  <c:v>93.165881737310272</c:v>
                </c:pt>
                <c:pt idx="27">
                  <c:v>92.893772893772834</c:v>
                </c:pt>
                <c:pt idx="28">
                  <c:v>93.427524856096269</c:v>
                </c:pt>
                <c:pt idx="29">
                  <c:v>93.071690214547331</c:v>
                </c:pt>
                <c:pt idx="30">
                  <c:v>93.526949241234931</c:v>
                </c:pt>
                <c:pt idx="31">
                  <c:v>93.788592360020886</c:v>
                </c:pt>
                <c:pt idx="32">
                  <c:v>93.422291993720549</c:v>
                </c:pt>
                <c:pt idx="33">
                  <c:v>93.165881737310272</c:v>
                </c:pt>
                <c:pt idx="34">
                  <c:v>92.731554160125597</c:v>
                </c:pt>
                <c:pt idx="35">
                  <c:v>93.024594453165875</c:v>
                </c:pt>
                <c:pt idx="36">
                  <c:v>93.275771847200375</c:v>
                </c:pt>
                <c:pt idx="37">
                  <c:v>92.972265829408684</c:v>
                </c:pt>
                <c:pt idx="38">
                  <c:v>92.998430141287287</c:v>
                </c:pt>
                <c:pt idx="39">
                  <c:v>92.951334379905802</c:v>
                </c:pt>
                <c:pt idx="40">
                  <c:v>92.537938252223924</c:v>
                </c:pt>
                <c:pt idx="41">
                  <c:v>92.522239665096805</c:v>
                </c:pt>
                <c:pt idx="42">
                  <c:v>92.694924123495554</c:v>
                </c:pt>
                <c:pt idx="43">
                  <c:v>93.06122448979599</c:v>
                </c:pt>
                <c:pt idx="44">
                  <c:v>92.846677132391363</c:v>
                </c:pt>
                <c:pt idx="45">
                  <c:v>93.087388801674479</c:v>
                </c:pt>
                <c:pt idx="46">
                  <c:v>92.71585557299845</c:v>
                </c:pt>
                <c:pt idx="47">
                  <c:v>92.375719518576616</c:v>
                </c:pt>
                <c:pt idx="48">
                  <c:v>92.135007849293558</c:v>
                </c:pt>
                <c:pt idx="49">
                  <c:v>92.506541077969658</c:v>
                </c:pt>
                <c:pt idx="50">
                  <c:v>92.061747776033471</c:v>
                </c:pt>
                <c:pt idx="51">
                  <c:v>92.318158032443705</c:v>
                </c:pt>
                <c:pt idx="52">
                  <c:v>92.124542124542103</c:v>
                </c:pt>
                <c:pt idx="53">
                  <c:v>92.145473574045013</c:v>
                </c:pt>
                <c:pt idx="54">
                  <c:v>92.155939298796397</c:v>
                </c:pt>
                <c:pt idx="55">
                  <c:v>92.161172161172175</c:v>
                </c:pt>
                <c:pt idx="56">
                  <c:v>91.978021978021957</c:v>
                </c:pt>
                <c:pt idx="57">
                  <c:v>92.155939298796369</c:v>
                </c:pt>
                <c:pt idx="58">
                  <c:v>92.124542124542089</c:v>
                </c:pt>
                <c:pt idx="59">
                  <c:v>92.2187336473051</c:v>
                </c:pt>
                <c:pt idx="60">
                  <c:v>92.276295133437941</c:v>
                </c:pt>
                <c:pt idx="61">
                  <c:v>92.799581371009893</c:v>
                </c:pt>
                <c:pt idx="62">
                  <c:v>93.432757718471919</c:v>
                </c:pt>
                <c:pt idx="63">
                  <c:v>93.861852433280959</c:v>
                </c:pt>
                <c:pt idx="64">
                  <c:v>92.998430141287244</c:v>
                </c:pt>
                <c:pt idx="65">
                  <c:v>92.438513867085263</c:v>
                </c:pt>
                <c:pt idx="66">
                  <c:v>92.59549973835685</c:v>
                </c:pt>
                <c:pt idx="67">
                  <c:v>92.935635792778612</c:v>
                </c:pt>
                <c:pt idx="68">
                  <c:v>93.349031920460448</c:v>
                </c:pt>
                <c:pt idx="69">
                  <c:v>94.039769754055428</c:v>
                </c:pt>
                <c:pt idx="70">
                  <c:v>93.642072213500683</c:v>
                </c:pt>
                <c:pt idx="71">
                  <c:v>92.977498691784348</c:v>
                </c:pt>
                <c:pt idx="72">
                  <c:v>92.914704343275758</c:v>
                </c:pt>
                <c:pt idx="73">
                  <c:v>92.8414442700157</c:v>
                </c:pt>
                <c:pt idx="74">
                  <c:v>92.4699110413396</c:v>
                </c:pt>
                <c:pt idx="75">
                  <c:v>92.857142857142819</c:v>
                </c:pt>
                <c:pt idx="76">
                  <c:v>92.930402930402877</c:v>
                </c:pt>
                <c:pt idx="77">
                  <c:v>92.778649921507068</c:v>
                </c:pt>
                <c:pt idx="78">
                  <c:v>93.01412872841442</c:v>
                </c:pt>
                <c:pt idx="79">
                  <c:v>92.517006802721042</c:v>
                </c:pt>
                <c:pt idx="80">
                  <c:v>92.354788069073749</c:v>
                </c:pt>
                <c:pt idx="81">
                  <c:v>92.286760858189353</c:v>
                </c:pt>
                <c:pt idx="82">
                  <c:v>92.135007849293515</c:v>
                </c:pt>
                <c:pt idx="83">
                  <c:v>92.360020931449483</c:v>
                </c:pt>
                <c:pt idx="84">
                  <c:v>92.271062271062263</c:v>
                </c:pt>
                <c:pt idx="85">
                  <c:v>92.098377812663429</c:v>
                </c:pt>
                <c:pt idx="86">
                  <c:v>91.883830455258988</c:v>
                </c:pt>
                <c:pt idx="87">
                  <c:v>92.046049188906323</c:v>
                </c:pt>
                <c:pt idx="88">
                  <c:v>92.014652014652</c:v>
                </c:pt>
                <c:pt idx="89">
                  <c:v>92.098377812663429</c:v>
                </c:pt>
                <c:pt idx="90">
                  <c:v>92.103610675039221</c:v>
                </c:pt>
                <c:pt idx="91">
                  <c:v>92.286760858189368</c:v>
                </c:pt>
                <c:pt idx="92">
                  <c:v>92.318158032443705</c:v>
                </c:pt>
                <c:pt idx="93">
                  <c:v>92.794348508634201</c:v>
                </c:pt>
                <c:pt idx="94">
                  <c:v>93.050758765044478</c:v>
                </c:pt>
                <c:pt idx="95">
                  <c:v>94.060701203558324</c:v>
                </c:pt>
                <c:pt idx="96">
                  <c:v>94.636316064887481</c:v>
                </c:pt>
                <c:pt idx="97">
                  <c:v>94.897959183673464</c:v>
                </c:pt>
                <c:pt idx="98">
                  <c:v>95.567765567765562</c:v>
                </c:pt>
                <c:pt idx="99">
                  <c:v>96.703296703296701</c:v>
                </c:pt>
                <c:pt idx="100">
                  <c:v>96.012558869701692</c:v>
                </c:pt>
                <c:pt idx="101">
                  <c:v>96.106750392464591</c:v>
                </c:pt>
                <c:pt idx="102">
                  <c:v>95.35321821036105</c:v>
                </c:pt>
                <c:pt idx="103">
                  <c:v>95.12820512820511</c:v>
                </c:pt>
                <c:pt idx="104">
                  <c:v>95.777080062794298</c:v>
                </c:pt>
                <c:pt idx="105">
                  <c:v>95.965463108320264</c:v>
                </c:pt>
                <c:pt idx="106">
                  <c:v>94.976452119309258</c:v>
                </c:pt>
                <c:pt idx="107">
                  <c:v>94.280481423338571</c:v>
                </c:pt>
                <c:pt idx="108">
                  <c:v>93.223443223443212</c:v>
                </c:pt>
                <c:pt idx="109">
                  <c:v>92.585034013605394</c:v>
                </c:pt>
                <c:pt idx="110">
                  <c:v>92.899005756148583</c:v>
                </c:pt>
                <c:pt idx="111">
                  <c:v>92.616431187859703</c:v>
                </c:pt>
                <c:pt idx="112">
                  <c:v>92.799581371009893</c:v>
                </c:pt>
                <c:pt idx="113">
                  <c:v>93.301936159078963</c:v>
                </c:pt>
                <c:pt idx="114">
                  <c:v>93.579277864992108</c:v>
                </c:pt>
                <c:pt idx="115">
                  <c:v>93.390894819466169</c:v>
                </c:pt>
                <c:pt idx="116">
                  <c:v>93.427524856096269</c:v>
                </c:pt>
                <c:pt idx="117">
                  <c:v>92.789115646258495</c:v>
                </c:pt>
                <c:pt idx="118">
                  <c:v>92.611198325483969</c:v>
                </c:pt>
                <c:pt idx="119">
                  <c:v>92.967032967032964</c:v>
                </c:pt>
                <c:pt idx="120">
                  <c:v>93.537414965986414</c:v>
                </c:pt>
                <c:pt idx="121">
                  <c:v>94.58398744113029</c:v>
                </c:pt>
                <c:pt idx="122">
                  <c:v>94.400837257980086</c:v>
                </c:pt>
                <c:pt idx="123">
                  <c:v>93.997906855049706</c:v>
                </c:pt>
                <c:pt idx="124">
                  <c:v>94.531658817373113</c:v>
                </c:pt>
                <c:pt idx="125">
                  <c:v>93.396127681842017</c:v>
                </c:pt>
                <c:pt idx="126">
                  <c:v>92.611198325483997</c:v>
                </c:pt>
                <c:pt idx="127">
                  <c:v>92.815279958137126</c:v>
                </c:pt>
                <c:pt idx="128">
                  <c:v>92.846677132391363</c:v>
                </c:pt>
                <c:pt idx="129">
                  <c:v>93.63160648874937</c:v>
                </c:pt>
                <c:pt idx="130">
                  <c:v>93.584510727367899</c:v>
                </c:pt>
                <c:pt idx="131">
                  <c:v>93.338566195709049</c:v>
                </c:pt>
                <c:pt idx="132">
                  <c:v>93.594976452119298</c:v>
                </c:pt>
                <c:pt idx="133">
                  <c:v>93.605442176870682</c:v>
                </c:pt>
                <c:pt idx="134">
                  <c:v>93.192046049188889</c:v>
                </c:pt>
                <c:pt idx="135">
                  <c:v>93.082155939298787</c:v>
                </c:pt>
                <c:pt idx="136">
                  <c:v>93.097854526425905</c:v>
                </c:pt>
                <c:pt idx="137">
                  <c:v>92.998430141287272</c:v>
                </c:pt>
                <c:pt idx="138">
                  <c:v>92.998430141287272</c:v>
                </c:pt>
                <c:pt idx="139">
                  <c:v>93.176347462061656</c:v>
                </c:pt>
                <c:pt idx="140">
                  <c:v>93.547880690737827</c:v>
                </c:pt>
                <c:pt idx="141">
                  <c:v>94.212454212454148</c:v>
                </c:pt>
                <c:pt idx="142">
                  <c:v>94.290947148090012</c:v>
                </c:pt>
                <c:pt idx="143">
                  <c:v>93.72056514913659</c:v>
                </c:pt>
                <c:pt idx="144">
                  <c:v>93.835688121402384</c:v>
                </c:pt>
                <c:pt idx="145">
                  <c:v>93.584510727367928</c:v>
                </c:pt>
                <c:pt idx="146">
                  <c:v>93.741496598639486</c:v>
                </c:pt>
                <c:pt idx="147">
                  <c:v>93.437990580847782</c:v>
                </c:pt>
                <c:pt idx="148">
                  <c:v>93.856619570905323</c:v>
                </c:pt>
                <c:pt idx="149">
                  <c:v>93.479853479853517</c:v>
                </c:pt>
                <c:pt idx="150">
                  <c:v>93.610675039246502</c:v>
                </c:pt>
                <c:pt idx="151">
                  <c:v>93.615907901622208</c:v>
                </c:pt>
                <c:pt idx="152">
                  <c:v>93.568812140240752</c:v>
                </c:pt>
                <c:pt idx="153">
                  <c:v>93.830455259026706</c:v>
                </c:pt>
                <c:pt idx="154">
                  <c:v>93.819989534275322</c:v>
                </c:pt>
                <c:pt idx="155">
                  <c:v>94.32757718472007</c:v>
                </c:pt>
                <c:pt idx="156">
                  <c:v>95.143903715332371</c:v>
                </c:pt>
                <c:pt idx="157">
                  <c:v>95.750915750915823</c:v>
                </c:pt>
                <c:pt idx="158">
                  <c:v>95.436944008372677</c:v>
                </c:pt>
                <c:pt idx="159">
                  <c:v>95.311355311355371</c:v>
                </c:pt>
                <c:pt idx="160">
                  <c:v>95.0601779173208</c:v>
                </c:pt>
                <c:pt idx="161">
                  <c:v>94.81423338566205</c:v>
                </c:pt>
                <c:pt idx="162">
                  <c:v>94.631083202511803</c:v>
                </c:pt>
                <c:pt idx="163">
                  <c:v>94.897959183673535</c:v>
                </c:pt>
                <c:pt idx="164">
                  <c:v>95.327053898482518</c:v>
                </c:pt>
                <c:pt idx="165">
                  <c:v>95.766614338042984</c:v>
                </c:pt>
                <c:pt idx="166">
                  <c:v>96.049188906331779</c:v>
                </c:pt>
                <c:pt idx="167">
                  <c:v>95.834641548927323</c:v>
                </c:pt>
                <c:pt idx="168">
                  <c:v>95.578231292517017</c:v>
                </c:pt>
                <c:pt idx="169">
                  <c:v>95.578231292517017</c:v>
                </c:pt>
                <c:pt idx="170">
                  <c:v>94.897959183673507</c:v>
                </c:pt>
                <c:pt idx="171">
                  <c:v>94.338042909471469</c:v>
                </c:pt>
                <c:pt idx="172">
                  <c:v>94.055468341182632</c:v>
                </c:pt>
                <c:pt idx="173">
                  <c:v>94.249084249084277</c:v>
                </c:pt>
                <c:pt idx="174">
                  <c:v>93.882783882783855</c:v>
                </c:pt>
                <c:pt idx="175">
                  <c:v>94.374672946101526</c:v>
                </c:pt>
                <c:pt idx="176">
                  <c:v>94.338042909471469</c:v>
                </c:pt>
                <c:pt idx="177">
                  <c:v>93.574045002616458</c:v>
                </c:pt>
              </c:numCache>
            </c:numRef>
          </c:val>
        </c:ser>
        <c:ser>
          <c:idx val="1"/>
          <c:order val="1"/>
          <c:tx>
            <c:strRef>
              <c:f>Hoja1!$C$1</c:f>
              <c:strCache>
                <c:ptCount val="1"/>
                <c:pt idx="0">
                  <c:v>Chile </c:v>
                </c:pt>
              </c:strCache>
            </c:strRef>
          </c:tx>
          <c:marker>
            <c:symbol val="none"/>
          </c:marker>
          <c:cat>
            <c:numRef>
              <c:f>Hoja1!$A$2:$A$179</c:f>
              <c:numCache>
                <c:formatCode>[$-C0A]mmm\-yy;@</c:formatCode>
                <c:ptCount val="178"/>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41008</c:v>
                </c:pt>
                <c:pt idx="69">
                  <c:v>41009</c:v>
                </c:pt>
                <c:pt idx="70">
                  <c:v>41010</c:v>
                </c:pt>
                <c:pt idx="71">
                  <c:v>41011</c:v>
                </c:pt>
                <c:pt idx="72">
                  <c:v>41012</c:v>
                </c:pt>
                <c:pt idx="73">
                  <c:v>41015</c:v>
                </c:pt>
                <c:pt idx="74">
                  <c:v>41016</c:v>
                </c:pt>
                <c:pt idx="75">
                  <c:v>41017</c:v>
                </c:pt>
                <c:pt idx="76">
                  <c:v>41018</c:v>
                </c:pt>
                <c:pt idx="77">
                  <c:v>41019</c:v>
                </c:pt>
                <c:pt idx="78">
                  <c:v>41022</c:v>
                </c:pt>
                <c:pt idx="79">
                  <c:v>41023</c:v>
                </c:pt>
                <c:pt idx="80">
                  <c:v>41024</c:v>
                </c:pt>
                <c:pt idx="81">
                  <c:v>41025</c:v>
                </c:pt>
                <c:pt idx="82">
                  <c:v>41026</c:v>
                </c:pt>
                <c:pt idx="83">
                  <c:v>41029</c:v>
                </c:pt>
                <c:pt idx="84">
                  <c:v>41030</c:v>
                </c:pt>
                <c:pt idx="85">
                  <c:v>41031</c:v>
                </c:pt>
                <c:pt idx="86">
                  <c:v>41032</c:v>
                </c:pt>
                <c:pt idx="87">
                  <c:v>41033</c:v>
                </c:pt>
                <c:pt idx="88">
                  <c:v>41036</c:v>
                </c:pt>
                <c:pt idx="89">
                  <c:v>41037</c:v>
                </c:pt>
                <c:pt idx="90">
                  <c:v>41038</c:v>
                </c:pt>
                <c:pt idx="91">
                  <c:v>41039</c:v>
                </c:pt>
                <c:pt idx="92">
                  <c:v>41040</c:v>
                </c:pt>
                <c:pt idx="93">
                  <c:v>41043</c:v>
                </c:pt>
                <c:pt idx="94">
                  <c:v>41044</c:v>
                </c:pt>
                <c:pt idx="95">
                  <c:v>41045</c:v>
                </c:pt>
                <c:pt idx="96">
                  <c:v>41046</c:v>
                </c:pt>
                <c:pt idx="97">
                  <c:v>41047</c:v>
                </c:pt>
                <c:pt idx="98">
                  <c:v>41051</c:v>
                </c:pt>
                <c:pt idx="99">
                  <c:v>41052</c:v>
                </c:pt>
                <c:pt idx="100">
                  <c:v>41053</c:v>
                </c:pt>
                <c:pt idx="101">
                  <c:v>41054</c:v>
                </c:pt>
                <c:pt idx="102">
                  <c:v>41057</c:v>
                </c:pt>
                <c:pt idx="103">
                  <c:v>41058</c:v>
                </c:pt>
                <c:pt idx="104">
                  <c:v>41059</c:v>
                </c:pt>
                <c:pt idx="105">
                  <c:v>41061</c:v>
                </c:pt>
                <c:pt idx="106">
                  <c:v>41064</c:v>
                </c:pt>
                <c:pt idx="107">
                  <c:v>41065</c:v>
                </c:pt>
                <c:pt idx="108">
                  <c:v>41066</c:v>
                </c:pt>
                <c:pt idx="109">
                  <c:v>41067</c:v>
                </c:pt>
                <c:pt idx="110">
                  <c:v>41068</c:v>
                </c:pt>
                <c:pt idx="111">
                  <c:v>41071</c:v>
                </c:pt>
                <c:pt idx="112">
                  <c:v>41072</c:v>
                </c:pt>
                <c:pt idx="113">
                  <c:v>41073</c:v>
                </c:pt>
                <c:pt idx="114">
                  <c:v>41074</c:v>
                </c:pt>
                <c:pt idx="115">
                  <c:v>41075</c:v>
                </c:pt>
                <c:pt idx="116">
                  <c:v>41078</c:v>
                </c:pt>
                <c:pt idx="117">
                  <c:v>41079</c:v>
                </c:pt>
                <c:pt idx="118">
                  <c:v>41080</c:v>
                </c:pt>
                <c:pt idx="119">
                  <c:v>41081</c:v>
                </c:pt>
                <c:pt idx="120">
                  <c:v>41082</c:v>
                </c:pt>
                <c:pt idx="121">
                  <c:v>41085</c:v>
                </c:pt>
                <c:pt idx="122">
                  <c:v>41086</c:v>
                </c:pt>
                <c:pt idx="123">
                  <c:v>41087</c:v>
                </c:pt>
                <c:pt idx="124">
                  <c:v>41088</c:v>
                </c:pt>
                <c:pt idx="125">
                  <c:v>41089</c:v>
                </c:pt>
                <c:pt idx="126">
                  <c:v>41093</c:v>
                </c:pt>
                <c:pt idx="127">
                  <c:v>41094</c:v>
                </c:pt>
                <c:pt idx="128">
                  <c:v>41095</c:v>
                </c:pt>
                <c:pt idx="129">
                  <c:v>41096</c:v>
                </c:pt>
                <c:pt idx="130">
                  <c:v>41099</c:v>
                </c:pt>
                <c:pt idx="131">
                  <c:v>41100</c:v>
                </c:pt>
                <c:pt idx="132">
                  <c:v>41101</c:v>
                </c:pt>
                <c:pt idx="133">
                  <c:v>41102</c:v>
                </c:pt>
                <c:pt idx="134">
                  <c:v>41103</c:v>
                </c:pt>
                <c:pt idx="135">
                  <c:v>41106</c:v>
                </c:pt>
                <c:pt idx="136">
                  <c:v>41107</c:v>
                </c:pt>
                <c:pt idx="137">
                  <c:v>41108</c:v>
                </c:pt>
                <c:pt idx="138">
                  <c:v>41109</c:v>
                </c:pt>
                <c:pt idx="139">
                  <c:v>41110</c:v>
                </c:pt>
                <c:pt idx="140">
                  <c:v>41113</c:v>
                </c:pt>
                <c:pt idx="141">
                  <c:v>41114</c:v>
                </c:pt>
                <c:pt idx="142">
                  <c:v>41115</c:v>
                </c:pt>
                <c:pt idx="143">
                  <c:v>41116</c:v>
                </c:pt>
                <c:pt idx="144">
                  <c:v>41117</c:v>
                </c:pt>
                <c:pt idx="145">
                  <c:v>41120</c:v>
                </c:pt>
                <c:pt idx="146">
                  <c:v>41121</c:v>
                </c:pt>
                <c:pt idx="147">
                  <c:v>41122</c:v>
                </c:pt>
                <c:pt idx="148">
                  <c:v>41123</c:v>
                </c:pt>
                <c:pt idx="149">
                  <c:v>41124</c:v>
                </c:pt>
                <c:pt idx="150" formatCode="m/d/yyyy">
                  <c:v>41128</c:v>
                </c:pt>
                <c:pt idx="151" formatCode="m/d/yyyy">
                  <c:v>41129</c:v>
                </c:pt>
                <c:pt idx="152" formatCode="m/d/yyyy">
                  <c:v>41130</c:v>
                </c:pt>
                <c:pt idx="153" formatCode="m/d/yyyy">
                  <c:v>41131</c:v>
                </c:pt>
                <c:pt idx="154" formatCode="m/d/yyyy">
                  <c:v>41134</c:v>
                </c:pt>
                <c:pt idx="155" formatCode="m/d/yyyy">
                  <c:v>41135</c:v>
                </c:pt>
                <c:pt idx="156" formatCode="m/d/yyyy">
                  <c:v>41136</c:v>
                </c:pt>
                <c:pt idx="157" formatCode="m/d/yyyy">
                  <c:v>41137</c:v>
                </c:pt>
                <c:pt idx="158" formatCode="m/d/yyyy">
                  <c:v>41138</c:v>
                </c:pt>
                <c:pt idx="159" formatCode="m/d/yyyy">
                  <c:v>41141</c:v>
                </c:pt>
                <c:pt idx="160" formatCode="m/d/yyyy">
                  <c:v>41142</c:v>
                </c:pt>
                <c:pt idx="161" formatCode="m/d/yyyy">
                  <c:v>41143</c:v>
                </c:pt>
                <c:pt idx="162" formatCode="m/d/yyyy">
                  <c:v>41144</c:v>
                </c:pt>
                <c:pt idx="163" formatCode="m/d/yyyy">
                  <c:v>41145</c:v>
                </c:pt>
                <c:pt idx="164" formatCode="m/d/yyyy">
                  <c:v>41148</c:v>
                </c:pt>
                <c:pt idx="165" formatCode="m/d/yyyy">
                  <c:v>41149</c:v>
                </c:pt>
                <c:pt idx="166" formatCode="m/d/yyyy">
                  <c:v>41150</c:v>
                </c:pt>
                <c:pt idx="167" formatCode="m/d/yyyy">
                  <c:v>41151</c:v>
                </c:pt>
                <c:pt idx="168" formatCode="m/d/yyyy">
                  <c:v>41152</c:v>
                </c:pt>
                <c:pt idx="169" formatCode="m/d/yyyy">
                  <c:v>41156</c:v>
                </c:pt>
                <c:pt idx="170" formatCode="m/d/yyyy">
                  <c:v>41157</c:v>
                </c:pt>
                <c:pt idx="171" formatCode="m/d/yyyy">
                  <c:v>41158</c:v>
                </c:pt>
                <c:pt idx="172" formatCode="m/d/yyyy">
                  <c:v>41159</c:v>
                </c:pt>
                <c:pt idx="173" formatCode="m/d/yyyy">
                  <c:v>41162</c:v>
                </c:pt>
                <c:pt idx="174" formatCode="m/d/yyyy">
                  <c:v>41163</c:v>
                </c:pt>
                <c:pt idx="175" formatCode="m/d/yyyy">
                  <c:v>41164</c:v>
                </c:pt>
                <c:pt idx="176" formatCode="m/d/yyyy">
                  <c:v>41165</c:v>
                </c:pt>
                <c:pt idx="177" formatCode="m/d/yyyy">
                  <c:v>41166</c:v>
                </c:pt>
              </c:numCache>
            </c:numRef>
          </c:cat>
          <c:val>
            <c:numRef>
              <c:f>Hoja1!$C$2:$C$179</c:f>
              <c:numCache>
                <c:formatCode>General</c:formatCode>
                <c:ptCount val="178"/>
                <c:pt idx="0">
                  <c:v>100</c:v>
                </c:pt>
                <c:pt idx="1">
                  <c:v>99.787184193057129</c:v>
                </c:pt>
                <c:pt idx="2">
                  <c:v>99.593892772072309</c:v>
                </c:pt>
                <c:pt idx="3">
                  <c:v>99.787184193057129</c:v>
                </c:pt>
                <c:pt idx="4">
                  <c:v>100.27724628060447</c:v>
                </c:pt>
                <c:pt idx="5">
                  <c:v>99.174118473973962</c:v>
                </c:pt>
                <c:pt idx="6">
                  <c:v>98.805107579366606</c:v>
                </c:pt>
                <c:pt idx="7">
                  <c:v>97.602405404350009</c:v>
                </c:pt>
                <c:pt idx="8">
                  <c:v>98.293568667265461</c:v>
                </c:pt>
                <c:pt idx="9">
                  <c:v>97.477449334218434</c:v>
                </c:pt>
                <c:pt idx="10">
                  <c:v>97.352493264086817</c:v>
                </c:pt>
                <c:pt idx="11">
                  <c:v>96.762856808153359</c:v>
                </c:pt>
                <c:pt idx="12">
                  <c:v>95.726111913780286</c:v>
                </c:pt>
                <c:pt idx="13">
                  <c:v>96.181030106603089</c:v>
                </c:pt>
                <c:pt idx="14">
                  <c:v>95.444960755984226</c:v>
                </c:pt>
                <c:pt idx="15">
                  <c:v>96.259127650435403</c:v>
                </c:pt>
                <c:pt idx="16">
                  <c:v>96.149791089070234</c:v>
                </c:pt>
                <c:pt idx="17">
                  <c:v>94.968565738607523</c:v>
                </c:pt>
                <c:pt idx="18">
                  <c:v>94.671795072044944</c:v>
                </c:pt>
                <c:pt idx="19">
                  <c:v>95.919403334765121</c:v>
                </c:pt>
                <c:pt idx="20">
                  <c:v>95.970166738256083</c:v>
                </c:pt>
                <c:pt idx="21">
                  <c:v>95.103284001718166</c:v>
                </c:pt>
                <c:pt idx="22">
                  <c:v>93.953297668788323</c:v>
                </c:pt>
                <c:pt idx="23">
                  <c:v>93.30704049357648</c:v>
                </c:pt>
                <c:pt idx="24">
                  <c:v>93.842008668827361</c:v>
                </c:pt>
                <c:pt idx="25">
                  <c:v>93.424186809324851</c:v>
                </c:pt>
                <c:pt idx="26">
                  <c:v>93.271896598851924</c:v>
                </c:pt>
                <c:pt idx="27">
                  <c:v>92.822835721816517</c:v>
                </c:pt>
                <c:pt idx="28">
                  <c:v>93.521808739115144</c:v>
                </c:pt>
                <c:pt idx="29">
                  <c:v>93.695575774141872</c:v>
                </c:pt>
                <c:pt idx="30">
                  <c:v>94.373071966886585</c:v>
                </c:pt>
                <c:pt idx="31">
                  <c:v>94.722558475535948</c:v>
                </c:pt>
                <c:pt idx="32">
                  <c:v>94.556601194892409</c:v>
                </c:pt>
                <c:pt idx="33">
                  <c:v>94.585887773829455</c:v>
                </c:pt>
                <c:pt idx="34">
                  <c:v>94.240306142371793</c:v>
                </c:pt>
                <c:pt idx="35">
                  <c:v>94.078253738919912</c:v>
                </c:pt>
                <c:pt idx="36">
                  <c:v>94.503885352805625</c:v>
                </c:pt>
                <c:pt idx="37">
                  <c:v>93.861533054785411</c:v>
                </c:pt>
                <c:pt idx="38">
                  <c:v>93.799055019719631</c:v>
                </c:pt>
                <c:pt idx="39">
                  <c:v>93.617478230309658</c:v>
                </c:pt>
                <c:pt idx="40">
                  <c:v>93.185989300636436</c:v>
                </c:pt>
                <c:pt idx="41">
                  <c:v>93.689718458354434</c:v>
                </c:pt>
                <c:pt idx="42">
                  <c:v>94.031395212620524</c:v>
                </c:pt>
                <c:pt idx="43">
                  <c:v>94.496075598422408</c:v>
                </c:pt>
                <c:pt idx="44">
                  <c:v>94.724510914131741</c:v>
                </c:pt>
                <c:pt idx="45">
                  <c:v>95.991643562809969</c:v>
                </c:pt>
                <c:pt idx="46">
                  <c:v>95.546487562966107</c:v>
                </c:pt>
                <c:pt idx="47">
                  <c:v>94.626888984341406</c:v>
                </c:pt>
                <c:pt idx="48">
                  <c:v>94.378929282674008</c:v>
                </c:pt>
                <c:pt idx="49">
                  <c:v>94.622984107149776</c:v>
                </c:pt>
                <c:pt idx="50">
                  <c:v>94.335975633566264</c:v>
                </c:pt>
                <c:pt idx="51">
                  <c:v>95.173571791167149</c:v>
                </c:pt>
                <c:pt idx="52">
                  <c:v>94.51950486157213</c:v>
                </c:pt>
                <c:pt idx="53">
                  <c:v>94.101683002069578</c:v>
                </c:pt>
                <c:pt idx="54">
                  <c:v>94.328165879183089</c:v>
                </c:pt>
                <c:pt idx="55">
                  <c:v>94.740130422898204</c:v>
                </c:pt>
                <c:pt idx="56">
                  <c:v>94.769417001835293</c:v>
                </c:pt>
                <c:pt idx="57">
                  <c:v>95.269241282361676</c:v>
                </c:pt>
                <c:pt idx="58">
                  <c:v>95.443008317388419</c:v>
                </c:pt>
                <c:pt idx="59">
                  <c:v>94.913897457924946</c:v>
                </c:pt>
                <c:pt idx="60">
                  <c:v>94.972470615799125</c:v>
                </c:pt>
                <c:pt idx="61">
                  <c:v>95.507438791050006</c:v>
                </c:pt>
                <c:pt idx="62">
                  <c:v>95.745636299738393</c:v>
                </c:pt>
                <c:pt idx="63">
                  <c:v>95.435198563005201</c:v>
                </c:pt>
                <c:pt idx="64">
                  <c:v>94.496075598422408</c:v>
                </c:pt>
                <c:pt idx="65">
                  <c:v>94.062634230153449</c:v>
                </c:pt>
                <c:pt idx="66">
                  <c:v>94.328165879183118</c:v>
                </c:pt>
                <c:pt idx="67">
                  <c:v>94.417978054590208</c:v>
                </c:pt>
                <c:pt idx="68">
                  <c:v>94.788941387793372</c:v>
                </c:pt>
                <c:pt idx="69">
                  <c:v>95.460580264750732</c:v>
                </c:pt>
                <c:pt idx="70">
                  <c:v>95.195048615721035</c:v>
                </c:pt>
                <c:pt idx="71">
                  <c:v>94.304736616033438</c:v>
                </c:pt>
                <c:pt idx="72">
                  <c:v>94.626888984341477</c:v>
                </c:pt>
                <c:pt idx="73">
                  <c:v>95.423483931430411</c:v>
                </c:pt>
                <c:pt idx="74">
                  <c:v>94.726463352727578</c:v>
                </c:pt>
                <c:pt idx="75">
                  <c:v>95.236049826233014</c:v>
                </c:pt>
                <c:pt idx="76">
                  <c:v>95.288765668319797</c:v>
                </c:pt>
                <c:pt idx="77">
                  <c:v>94.855324300050768</c:v>
                </c:pt>
                <c:pt idx="78">
                  <c:v>95.564059510328462</c:v>
                </c:pt>
                <c:pt idx="79">
                  <c:v>95.148190089421718</c:v>
                </c:pt>
                <c:pt idx="80">
                  <c:v>94.950993791245367</c:v>
                </c:pt>
                <c:pt idx="81">
                  <c:v>94.6503182474911</c:v>
                </c:pt>
                <c:pt idx="82">
                  <c:v>94.322308563395694</c:v>
                </c:pt>
                <c:pt idx="83">
                  <c:v>94.644460931703762</c:v>
                </c:pt>
                <c:pt idx="84">
                  <c:v>94.724510914131798</c:v>
                </c:pt>
                <c:pt idx="85">
                  <c:v>94.525362177359483</c:v>
                </c:pt>
                <c:pt idx="86">
                  <c:v>94.121207388027671</c:v>
                </c:pt>
                <c:pt idx="87">
                  <c:v>94.224686633605415</c:v>
                </c:pt>
                <c:pt idx="88">
                  <c:v>94.392596352844706</c:v>
                </c:pt>
                <c:pt idx="89">
                  <c:v>94.749892615877314</c:v>
                </c:pt>
                <c:pt idx="90">
                  <c:v>94.37111952829089</c:v>
                </c:pt>
                <c:pt idx="91">
                  <c:v>94.939279159670463</c:v>
                </c:pt>
                <c:pt idx="92">
                  <c:v>95.122808387676173</c:v>
                </c:pt>
                <c:pt idx="93">
                  <c:v>95.843258229528715</c:v>
                </c:pt>
                <c:pt idx="94">
                  <c:v>97.127962825569156</c:v>
                </c:pt>
                <c:pt idx="95">
                  <c:v>97.834745597250972</c:v>
                </c:pt>
                <c:pt idx="96">
                  <c:v>98.387285719864138</c:v>
                </c:pt>
                <c:pt idx="97">
                  <c:v>98.539575930337023</c:v>
                </c:pt>
                <c:pt idx="98">
                  <c:v>98.648912491702163</c:v>
                </c:pt>
                <c:pt idx="99">
                  <c:v>99.560701315943618</c:v>
                </c:pt>
                <c:pt idx="100">
                  <c:v>99.312741614276248</c:v>
                </c:pt>
                <c:pt idx="101">
                  <c:v>99.558748877347767</c:v>
                </c:pt>
                <c:pt idx="102">
                  <c:v>99.527509859814913</c:v>
                </c:pt>
                <c:pt idx="103">
                  <c:v>100.04100121051191</c:v>
                </c:pt>
                <c:pt idx="104">
                  <c:v>101.12265219258845</c:v>
                </c:pt>
                <c:pt idx="105">
                  <c:v>101.3315631223398</c:v>
                </c:pt>
                <c:pt idx="106">
                  <c:v>100.4959194033348</c:v>
                </c:pt>
                <c:pt idx="107">
                  <c:v>100.16205240345185</c:v>
                </c:pt>
                <c:pt idx="108">
                  <c:v>99.181928228357222</c:v>
                </c:pt>
                <c:pt idx="109">
                  <c:v>97.850365106017392</c:v>
                </c:pt>
                <c:pt idx="110">
                  <c:v>98.162755281346406</c:v>
                </c:pt>
                <c:pt idx="111">
                  <c:v>97.936272404232923</c:v>
                </c:pt>
                <c:pt idx="112">
                  <c:v>98.369713772501839</c:v>
                </c:pt>
                <c:pt idx="113">
                  <c:v>97.955796790190959</c:v>
                </c:pt>
                <c:pt idx="114">
                  <c:v>97.737123667460708</c:v>
                </c:pt>
                <c:pt idx="115">
                  <c:v>97.373970088640718</c:v>
                </c:pt>
                <c:pt idx="116">
                  <c:v>97.678550509586444</c:v>
                </c:pt>
                <c:pt idx="117">
                  <c:v>96.606661720488887</c:v>
                </c:pt>
                <c:pt idx="118">
                  <c:v>97.088914053652999</c:v>
                </c:pt>
                <c:pt idx="119">
                  <c:v>97.536022492092641</c:v>
                </c:pt>
                <c:pt idx="120">
                  <c:v>98.244757702370293</c:v>
                </c:pt>
                <c:pt idx="121">
                  <c:v>99.338123316021694</c:v>
                </c:pt>
                <c:pt idx="122">
                  <c:v>99.314694052872085</c:v>
                </c:pt>
                <c:pt idx="123">
                  <c:v>98.602053965402803</c:v>
                </c:pt>
                <c:pt idx="124">
                  <c:v>99.578273263305874</c:v>
                </c:pt>
                <c:pt idx="125">
                  <c:v>98.065133351556071</c:v>
                </c:pt>
                <c:pt idx="126">
                  <c:v>96.553945878402118</c:v>
                </c:pt>
                <c:pt idx="127">
                  <c:v>96.790190948494683</c:v>
                </c:pt>
                <c:pt idx="128">
                  <c:v>96.819477527431715</c:v>
                </c:pt>
                <c:pt idx="129">
                  <c:v>97.612167597329048</c:v>
                </c:pt>
                <c:pt idx="130">
                  <c:v>96.881955562497552</c:v>
                </c:pt>
                <c:pt idx="131">
                  <c:v>96.374321527587924</c:v>
                </c:pt>
                <c:pt idx="132">
                  <c:v>96.300128860947368</c:v>
                </c:pt>
                <c:pt idx="133">
                  <c:v>96.339177632863425</c:v>
                </c:pt>
                <c:pt idx="134">
                  <c:v>95.745636299738393</c:v>
                </c:pt>
                <c:pt idx="135">
                  <c:v>95.663633878714506</c:v>
                </c:pt>
                <c:pt idx="136">
                  <c:v>95.511343668241707</c:v>
                </c:pt>
                <c:pt idx="137">
                  <c:v>95.284860791128168</c:v>
                </c:pt>
                <c:pt idx="138">
                  <c:v>94.68155726502404</c:v>
                </c:pt>
                <c:pt idx="139">
                  <c:v>95.257526650786872</c:v>
                </c:pt>
                <c:pt idx="140">
                  <c:v>96.222031317115054</c:v>
                </c:pt>
                <c:pt idx="141">
                  <c:v>96.423132492483106</c:v>
                </c:pt>
                <c:pt idx="142">
                  <c:v>96.167363036432519</c:v>
                </c:pt>
                <c:pt idx="143">
                  <c:v>94.997852317544599</c:v>
                </c:pt>
                <c:pt idx="144">
                  <c:v>94.521457300167938</c:v>
                </c:pt>
                <c:pt idx="145">
                  <c:v>94.26764028271316</c:v>
                </c:pt>
                <c:pt idx="146">
                  <c:v>94.043109844195456</c:v>
                </c:pt>
                <c:pt idx="147">
                  <c:v>94.298879300246043</c:v>
                </c:pt>
                <c:pt idx="148">
                  <c:v>94.630793861533078</c:v>
                </c:pt>
                <c:pt idx="149">
                  <c:v>93.691670896950299</c:v>
                </c:pt>
                <c:pt idx="150">
                  <c:v>93.127416142762314</c:v>
                </c:pt>
                <c:pt idx="151">
                  <c:v>93.189894177828094</c:v>
                </c:pt>
                <c:pt idx="152">
                  <c:v>92.752547932367548</c:v>
                </c:pt>
                <c:pt idx="153">
                  <c:v>93.348041704088402</c:v>
                </c:pt>
                <c:pt idx="154">
                  <c:v>94.189542738880846</c:v>
                </c:pt>
                <c:pt idx="155">
                  <c:v>94.146589089773187</c:v>
                </c:pt>
                <c:pt idx="156">
                  <c:v>94.248115896755053</c:v>
                </c:pt>
                <c:pt idx="157">
                  <c:v>94.476551212464315</c:v>
                </c:pt>
                <c:pt idx="158">
                  <c:v>94.421882931781767</c:v>
                </c:pt>
                <c:pt idx="159">
                  <c:v>94.701081650982104</c:v>
                </c:pt>
                <c:pt idx="160">
                  <c:v>94.220781756413714</c:v>
                </c:pt>
                <c:pt idx="161">
                  <c:v>94.013823265258367</c:v>
                </c:pt>
                <c:pt idx="162">
                  <c:v>93.640907493459324</c:v>
                </c:pt>
                <c:pt idx="163">
                  <c:v>93.793197703932222</c:v>
                </c:pt>
                <c:pt idx="164">
                  <c:v>93.890819633722529</c:v>
                </c:pt>
                <c:pt idx="165">
                  <c:v>93.808817212698614</c:v>
                </c:pt>
                <c:pt idx="166">
                  <c:v>93.820531844273489</c:v>
                </c:pt>
                <c:pt idx="167">
                  <c:v>93.984536686321206</c:v>
                </c:pt>
                <c:pt idx="168">
                  <c:v>93.707290405716776</c:v>
                </c:pt>
                <c:pt idx="169">
                  <c:v>93.935725721426053</c:v>
                </c:pt>
                <c:pt idx="170">
                  <c:v>93.894724510914116</c:v>
                </c:pt>
                <c:pt idx="171">
                  <c:v>93.029794212971936</c:v>
                </c:pt>
                <c:pt idx="172">
                  <c:v>92.900933265648831</c:v>
                </c:pt>
                <c:pt idx="173">
                  <c:v>92.748643055175961</c:v>
                </c:pt>
                <c:pt idx="174">
                  <c:v>92.656878441172992</c:v>
                </c:pt>
                <c:pt idx="175">
                  <c:v>92.654926002577213</c:v>
                </c:pt>
                <c:pt idx="176">
                  <c:v>92.303487055332113</c:v>
                </c:pt>
                <c:pt idx="177">
                  <c:v>91.85052130110509</c:v>
                </c:pt>
              </c:numCache>
            </c:numRef>
          </c:val>
        </c:ser>
        <c:ser>
          <c:idx val="2"/>
          <c:order val="2"/>
          <c:tx>
            <c:strRef>
              <c:f>Hoja1!$D$1</c:f>
              <c:strCache>
                <c:ptCount val="1"/>
                <c:pt idx="0">
                  <c:v>Perú </c:v>
                </c:pt>
              </c:strCache>
            </c:strRef>
          </c:tx>
          <c:marker>
            <c:symbol val="none"/>
          </c:marker>
          <c:cat>
            <c:numRef>
              <c:f>Hoja1!$A$2:$A$179</c:f>
              <c:numCache>
                <c:formatCode>[$-C0A]mmm\-yy;@</c:formatCode>
                <c:ptCount val="178"/>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41008</c:v>
                </c:pt>
                <c:pt idx="69">
                  <c:v>41009</c:v>
                </c:pt>
                <c:pt idx="70">
                  <c:v>41010</c:v>
                </c:pt>
                <c:pt idx="71">
                  <c:v>41011</c:v>
                </c:pt>
                <c:pt idx="72">
                  <c:v>41012</c:v>
                </c:pt>
                <c:pt idx="73">
                  <c:v>41015</c:v>
                </c:pt>
                <c:pt idx="74">
                  <c:v>41016</c:v>
                </c:pt>
                <c:pt idx="75">
                  <c:v>41017</c:v>
                </c:pt>
                <c:pt idx="76">
                  <c:v>41018</c:v>
                </c:pt>
                <c:pt idx="77">
                  <c:v>41019</c:v>
                </c:pt>
                <c:pt idx="78">
                  <c:v>41022</c:v>
                </c:pt>
                <c:pt idx="79">
                  <c:v>41023</c:v>
                </c:pt>
                <c:pt idx="80">
                  <c:v>41024</c:v>
                </c:pt>
                <c:pt idx="81">
                  <c:v>41025</c:v>
                </c:pt>
                <c:pt idx="82">
                  <c:v>41026</c:v>
                </c:pt>
                <c:pt idx="83">
                  <c:v>41029</c:v>
                </c:pt>
                <c:pt idx="84">
                  <c:v>41030</c:v>
                </c:pt>
                <c:pt idx="85">
                  <c:v>41031</c:v>
                </c:pt>
                <c:pt idx="86">
                  <c:v>41032</c:v>
                </c:pt>
                <c:pt idx="87">
                  <c:v>41033</c:v>
                </c:pt>
                <c:pt idx="88">
                  <c:v>41036</c:v>
                </c:pt>
                <c:pt idx="89">
                  <c:v>41037</c:v>
                </c:pt>
                <c:pt idx="90">
                  <c:v>41038</c:v>
                </c:pt>
                <c:pt idx="91">
                  <c:v>41039</c:v>
                </c:pt>
                <c:pt idx="92">
                  <c:v>41040</c:v>
                </c:pt>
                <c:pt idx="93">
                  <c:v>41043</c:v>
                </c:pt>
                <c:pt idx="94">
                  <c:v>41044</c:v>
                </c:pt>
                <c:pt idx="95">
                  <c:v>41045</c:v>
                </c:pt>
                <c:pt idx="96">
                  <c:v>41046</c:v>
                </c:pt>
                <c:pt idx="97">
                  <c:v>41047</c:v>
                </c:pt>
                <c:pt idx="98">
                  <c:v>41051</c:v>
                </c:pt>
                <c:pt idx="99">
                  <c:v>41052</c:v>
                </c:pt>
                <c:pt idx="100">
                  <c:v>41053</c:v>
                </c:pt>
                <c:pt idx="101">
                  <c:v>41054</c:v>
                </c:pt>
                <c:pt idx="102">
                  <c:v>41057</c:v>
                </c:pt>
                <c:pt idx="103">
                  <c:v>41058</c:v>
                </c:pt>
                <c:pt idx="104">
                  <c:v>41059</c:v>
                </c:pt>
                <c:pt idx="105">
                  <c:v>41061</c:v>
                </c:pt>
                <c:pt idx="106">
                  <c:v>41064</c:v>
                </c:pt>
                <c:pt idx="107">
                  <c:v>41065</c:v>
                </c:pt>
                <c:pt idx="108">
                  <c:v>41066</c:v>
                </c:pt>
                <c:pt idx="109">
                  <c:v>41067</c:v>
                </c:pt>
                <c:pt idx="110">
                  <c:v>41068</c:v>
                </c:pt>
                <c:pt idx="111">
                  <c:v>41071</c:v>
                </c:pt>
                <c:pt idx="112">
                  <c:v>41072</c:v>
                </c:pt>
                <c:pt idx="113">
                  <c:v>41073</c:v>
                </c:pt>
                <c:pt idx="114">
                  <c:v>41074</c:v>
                </c:pt>
                <c:pt idx="115">
                  <c:v>41075</c:v>
                </c:pt>
                <c:pt idx="116">
                  <c:v>41078</c:v>
                </c:pt>
                <c:pt idx="117">
                  <c:v>41079</c:v>
                </c:pt>
                <c:pt idx="118">
                  <c:v>41080</c:v>
                </c:pt>
                <c:pt idx="119">
                  <c:v>41081</c:v>
                </c:pt>
                <c:pt idx="120">
                  <c:v>41082</c:v>
                </c:pt>
                <c:pt idx="121">
                  <c:v>41085</c:v>
                </c:pt>
                <c:pt idx="122">
                  <c:v>41086</c:v>
                </c:pt>
                <c:pt idx="123">
                  <c:v>41087</c:v>
                </c:pt>
                <c:pt idx="124">
                  <c:v>41088</c:v>
                </c:pt>
                <c:pt idx="125">
                  <c:v>41089</c:v>
                </c:pt>
                <c:pt idx="126">
                  <c:v>41093</c:v>
                </c:pt>
                <c:pt idx="127">
                  <c:v>41094</c:v>
                </c:pt>
                <c:pt idx="128">
                  <c:v>41095</c:v>
                </c:pt>
                <c:pt idx="129">
                  <c:v>41096</c:v>
                </c:pt>
                <c:pt idx="130">
                  <c:v>41099</c:v>
                </c:pt>
                <c:pt idx="131">
                  <c:v>41100</c:v>
                </c:pt>
                <c:pt idx="132">
                  <c:v>41101</c:v>
                </c:pt>
                <c:pt idx="133">
                  <c:v>41102</c:v>
                </c:pt>
                <c:pt idx="134">
                  <c:v>41103</c:v>
                </c:pt>
                <c:pt idx="135">
                  <c:v>41106</c:v>
                </c:pt>
                <c:pt idx="136">
                  <c:v>41107</c:v>
                </c:pt>
                <c:pt idx="137">
                  <c:v>41108</c:v>
                </c:pt>
                <c:pt idx="138">
                  <c:v>41109</c:v>
                </c:pt>
                <c:pt idx="139">
                  <c:v>41110</c:v>
                </c:pt>
                <c:pt idx="140">
                  <c:v>41113</c:v>
                </c:pt>
                <c:pt idx="141">
                  <c:v>41114</c:v>
                </c:pt>
                <c:pt idx="142">
                  <c:v>41115</c:v>
                </c:pt>
                <c:pt idx="143">
                  <c:v>41116</c:v>
                </c:pt>
                <c:pt idx="144">
                  <c:v>41117</c:v>
                </c:pt>
                <c:pt idx="145">
                  <c:v>41120</c:v>
                </c:pt>
                <c:pt idx="146">
                  <c:v>41121</c:v>
                </c:pt>
                <c:pt idx="147">
                  <c:v>41122</c:v>
                </c:pt>
                <c:pt idx="148">
                  <c:v>41123</c:v>
                </c:pt>
                <c:pt idx="149">
                  <c:v>41124</c:v>
                </c:pt>
                <c:pt idx="150" formatCode="m/d/yyyy">
                  <c:v>41128</c:v>
                </c:pt>
                <c:pt idx="151" formatCode="m/d/yyyy">
                  <c:v>41129</c:v>
                </c:pt>
                <c:pt idx="152" formatCode="m/d/yyyy">
                  <c:v>41130</c:v>
                </c:pt>
                <c:pt idx="153" formatCode="m/d/yyyy">
                  <c:v>41131</c:v>
                </c:pt>
                <c:pt idx="154" formatCode="m/d/yyyy">
                  <c:v>41134</c:v>
                </c:pt>
                <c:pt idx="155" formatCode="m/d/yyyy">
                  <c:v>41135</c:v>
                </c:pt>
                <c:pt idx="156" formatCode="m/d/yyyy">
                  <c:v>41136</c:v>
                </c:pt>
                <c:pt idx="157" formatCode="m/d/yyyy">
                  <c:v>41137</c:v>
                </c:pt>
                <c:pt idx="158" formatCode="m/d/yyyy">
                  <c:v>41138</c:v>
                </c:pt>
                <c:pt idx="159" formatCode="m/d/yyyy">
                  <c:v>41141</c:v>
                </c:pt>
                <c:pt idx="160" formatCode="m/d/yyyy">
                  <c:v>41142</c:v>
                </c:pt>
                <c:pt idx="161" formatCode="m/d/yyyy">
                  <c:v>41143</c:v>
                </c:pt>
                <c:pt idx="162" formatCode="m/d/yyyy">
                  <c:v>41144</c:v>
                </c:pt>
                <c:pt idx="163" formatCode="m/d/yyyy">
                  <c:v>41145</c:v>
                </c:pt>
                <c:pt idx="164" formatCode="m/d/yyyy">
                  <c:v>41148</c:v>
                </c:pt>
                <c:pt idx="165" formatCode="m/d/yyyy">
                  <c:v>41149</c:v>
                </c:pt>
                <c:pt idx="166" formatCode="m/d/yyyy">
                  <c:v>41150</c:v>
                </c:pt>
                <c:pt idx="167" formatCode="m/d/yyyy">
                  <c:v>41151</c:v>
                </c:pt>
                <c:pt idx="168" formatCode="m/d/yyyy">
                  <c:v>41152</c:v>
                </c:pt>
                <c:pt idx="169" formatCode="m/d/yyyy">
                  <c:v>41156</c:v>
                </c:pt>
                <c:pt idx="170" formatCode="m/d/yyyy">
                  <c:v>41157</c:v>
                </c:pt>
                <c:pt idx="171" formatCode="m/d/yyyy">
                  <c:v>41158</c:v>
                </c:pt>
                <c:pt idx="172" formatCode="m/d/yyyy">
                  <c:v>41159</c:v>
                </c:pt>
                <c:pt idx="173" formatCode="m/d/yyyy">
                  <c:v>41162</c:v>
                </c:pt>
                <c:pt idx="174" formatCode="m/d/yyyy">
                  <c:v>41163</c:v>
                </c:pt>
                <c:pt idx="175" formatCode="m/d/yyyy">
                  <c:v>41164</c:v>
                </c:pt>
                <c:pt idx="176" formatCode="m/d/yyyy">
                  <c:v>41165</c:v>
                </c:pt>
                <c:pt idx="177" formatCode="m/d/yyyy">
                  <c:v>41166</c:v>
                </c:pt>
              </c:numCache>
            </c:numRef>
          </c:cat>
          <c:val>
            <c:numRef>
              <c:f>Hoja1!$D$2:$D$179</c:f>
              <c:numCache>
                <c:formatCode>General</c:formatCode>
                <c:ptCount val="178"/>
                <c:pt idx="0">
                  <c:v>100</c:v>
                </c:pt>
                <c:pt idx="1">
                  <c:v>100.07051924433064</c:v>
                </c:pt>
                <c:pt idx="2">
                  <c:v>100.01855769587648</c:v>
                </c:pt>
                <c:pt idx="3">
                  <c:v>99.962884608247052</c:v>
                </c:pt>
                <c:pt idx="4">
                  <c:v>99.907211520617636</c:v>
                </c:pt>
                <c:pt idx="5">
                  <c:v>99.903499981442337</c:v>
                </c:pt>
                <c:pt idx="6">
                  <c:v>99.996288460824687</c:v>
                </c:pt>
                <c:pt idx="7">
                  <c:v>99.896076903091654</c:v>
                </c:pt>
                <c:pt idx="8">
                  <c:v>99.985153843298804</c:v>
                </c:pt>
                <c:pt idx="9">
                  <c:v>99.962884608247052</c:v>
                </c:pt>
                <c:pt idx="10">
                  <c:v>99.959173069071767</c:v>
                </c:pt>
                <c:pt idx="11">
                  <c:v>99.959173069071767</c:v>
                </c:pt>
                <c:pt idx="12">
                  <c:v>99.940615373195271</c:v>
                </c:pt>
                <c:pt idx="13">
                  <c:v>99.936903834019944</c:v>
                </c:pt>
                <c:pt idx="14">
                  <c:v>99.873807668039888</c:v>
                </c:pt>
                <c:pt idx="15">
                  <c:v>99.907211520617636</c:v>
                </c:pt>
                <c:pt idx="16">
                  <c:v>99.948038451545813</c:v>
                </c:pt>
                <c:pt idx="17">
                  <c:v>99.903499981442337</c:v>
                </c:pt>
                <c:pt idx="18">
                  <c:v>99.8218461195857</c:v>
                </c:pt>
                <c:pt idx="19">
                  <c:v>99.877519207215229</c:v>
                </c:pt>
                <c:pt idx="20">
                  <c:v>99.836692276286939</c:v>
                </c:pt>
                <c:pt idx="21">
                  <c:v>99.803288423709276</c:v>
                </c:pt>
                <c:pt idx="22">
                  <c:v>99.810711502059846</c:v>
                </c:pt>
                <c:pt idx="23">
                  <c:v>99.81442304123523</c:v>
                </c:pt>
                <c:pt idx="24">
                  <c:v>99.743903796904547</c:v>
                </c:pt>
                <c:pt idx="25">
                  <c:v>99.788442267008108</c:v>
                </c:pt>
                <c:pt idx="26">
                  <c:v>99.766173031956342</c:v>
                </c:pt>
                <c:pt idx="27">
                  <c:v>99.747615336079861</c:v>
                </c:pt>
                <c:pt idx="28">
                  <c:v>99.610288386593865</c:v>
                </c:pt>
                <c:pt idx="29">
                  <c:v>99.625134543295047</c:v>
                </c:pt>
                <c:pt idx="30">
                  <c:v>99.628846082470304</c:v>
                </c:pt>
                <c:pt idx="31">
                  <c:v>99.636269160820973</c:v>
                </c:pt>
                <c:pt idx="32">
                  <c:v>99.554615298964464</c:v>
                </c:pt>
                <c:pt idx="33">
                  <c:v>99.524922985562128</c:v>
                </c:pt>
                <c:pt idx="34">
                  <c:v>99.495230672159693</c:v>
                </c:pt>
                <c:pt idx="35">
                  <c:v>99.458115280406773</c:v>
                </c:pt>
                <c:pt idx="36">
                  <c:v>99.450692202056189</c:v>
                </c:pt>
                <c:pt idx="37">
                  <c:v>99.461826819582072</c:v>
                </c:pt>
                <c:pt idx="38">
                  <c:v>99.387596036076118</c:v>
                </c:pt>
                <c:pt idx="39">
                  <c:v>99.387596036076118</c:v>
                </c:pt>
                <c:pt idx="40">
                  <c:v>99.413576810303212</c:v>
                </c:pt>
                <c:pt idx="41">
                  <c:v>99.343057565972614</c:v>
                </c:pt>
                <c:pt idx="42">
                  <c:v>99.253980625765493</c:v>
                </c:pt>
                <c:pt idx="43">
                  <c:v>99.350480644323184</c:v>
                </c:pt>
                <c:pt idx="44">
                  <c:v>99.268826782466633</c:v>
                </c:pt>
                <c:pt idx="45">
                  <c:v>99.309653713394908</c:v>
                </c:pt>
                <c:pt idx="46">
                  <c:v>99.224288312363086</c:v>
                </c:pt>
                <c:pt idx="47">
                  <c:v>99.090672902052418</c:v>
                </c:pt>
                <c:pt idx="48">
                  <c:v>99.257692164940764</c:v>
                </c:pt>
                <c:pt idx="49">
                  <c:v>99.046134431948914</c:v>
                </c:pt>
                <c:pt idx="50">
                  <c:v>99.038711353598245</c:v>
                </c:pt>
                <c:pt idx="51">
                  <c:v>99.083249823701848</c:v>
                </c:pt>
                <c:pt idx="52">
                  <c:v>99.198307538135978</c:v>
                </c:pt>
                <c:pt idx="53">
                  <c:v>99.153769068032503</c:v>
                </c:pt>
                <c:pt idx="54">
                  <c:v>99.109230597928914</c:v>
                </c:pt>
                <c:pt idx="55">
                  <c:v>99.157480607207802</c:v>
                </c:pt>
                <c:pt idx="56">
                  <c:v>99.109230597928914</c:v>
                </c:pt>
                <c:pt idx="57">
                  <c:v>99.083249823701848</c:v>
                </c:pt>
                <c:pt idx="58">
                  <c:v>99.060980588650082</c:v>
                </c:pt>
                <c:pt idx="59">
                  <c:v>99.075826745351279</c:v>
                </c:pt>
                <c:pt idx="60">
                  <c:v>99.135211372155965</c:v>
                </c:pt>
                <c:pt idx="61">
                  <c:v>99.053557510299484</c:v>
                </c:pt>
                <c:pt idx="62">
                  <c:v>99.016442118546507</c:v>
                </c:pt>
                <c:pt idx="63">
                  <c:v>98.964480570092405</c:v>
                </c:pt>
                <c:pt idx="64">
                  <c:v>98.971903648443046</c:v>
                </c:pt>
                <c:pt idx="65">
                  <c:v>99.009019040195994</c:v>
                </c:pt>
                <c:pt idx="66">
                  <c:v>98.994172883494755</c:v>
                </c:pt>
                <c:pt idx="67">
                  <c:v>98.949634413391237</c:v>
                </c:pt>
                <c:pt idx="68">
                  <c:v>99.012730579371279</c:v>
                </c:pt>
                <c:pt idx="69">
                  <c:v>98.960769030917177</c:v>
                </c:pt>
                <c:pt idx="70">
                  <c:v>98.912519021638332</c:v>
                </c:pt>
                <c:pt idx="71">
                  <c:v>98.90138440411242</c:v>
                </c:pt>
                <c:pt idx="72">
                  <c:v>98.634153583491099</c:v>
                </c:pt>
                <c:pt idx="73">
                  <c:v>98.608172809263976</c:v>
                </c:pt>
                <c:pt idx="74">
                  <c:v>98.556211260809903</c:v>
                </c:pt>
                <c:pt idx="75">
                  <c:v>98.530230486582809</c:v>
                </c:pt>
                <c:pt idx="76">
                  <c:v>98.515384329881599</c:v>
                </c:pt>
                <c:pt idx="77">
                  <c:v>98.407749693798067</c:v>
                </c:pt>
                <c:pt idx="78">
                  <c:v>98.444865085551058</c:v>
                </c:pt>
                <c:pt idx="79">
                  <c:v>98.366922762869791</c:v>
                </c:pt>
                <c:pt idx="80">
                  <c:v>98.337230449467484</c:v>
                </c:pt>
                <c:pt idx="81">
                  <c:v>98.237018891734451</c:v>
                </c:pt>
                <c:pt idx="82">
                  <c:v>97.899268826782503</c:v>
                </c:pt>
                <c:pt idx="83">
                  <c:v>98.00690346286612</c:v>
                </c:pt>
                <c:pt idx="84">
                  <c:v>98.00690346286612</c:v>
                </c:pt>
                <c:pt idx="85">
                  <c:v>97.817614964926051</c:v>
                </c:pt>
                <c:pt idx="86">
                  <c:v>97.954941914411961</c:v>
                </c:pt>
                <c:pt idx="87">
                  <c:v>98.199903499981517</c:v>
                </c:pt>
                <c:pt idx="88">
                  <c:v>97.888134209256648</c:v>
                </c:pt>
                <c:pt idx="89">
                  <c:v>98.107115020599139</c:v>
                </c:pt>
                <c:pt idx="90">
                  <c:v>97.895557287607261</c:v>
                </c:pt>
                <c:pt idx="91">
                  <c:v>98.22588427420861</c:v>
                </c:pt>
                <c:pt idx="92">
                  <c:v>98.63044204431587</c:v>
                </c:pt>
                <c:pt idx="93">
                  <c:v>98.793749768028903</c:v>
                </c:pt>
                <c:pt idx="94">
                  <c:v>99.157480607207901</c:v>
                </c:pt>
                <c:pt idx="95">
                  <c:v>98.927365178339542</c:v>
                </c:pt>
                <c:pt idx="96">
                  <c:v>99.194595998960864</c:v>
                </c:pt>
                <c:pt idx="97">
                  <c:v>98.994172883494841</c:v>
                </c:pt>
                <c:pt idx="98">
                  <c:v>99.120365215454882</c:v>
                </c:pt>
                <c:pt idx="99">
                  <c:v>99.858961511338848</c:v>
                </c:pt>
                <c:pt idx="100">
                  <c:v>99.962884608247151</c:v>
                </c:pt>
                <c:pt idx="101">
                  <c:v>100.34888468247792</c:v>
                </c:pt>
                <c:pt idx="102">
                  <c:v>100.15959618453779</c:v>
                </c:pt>
                <c:pt idx="103">
                  <c:v>100.22269235051785</c:v>
                </c:pt>
                <c:pt idx="104">
                  <c:v>100.41198084845794</c:v>
                </c:pt>
                <c:pt idx="105">
                  <c:v>100.61611550309924</c:v>
                </c:pt>
                <c:pt idx="106">
                  <c:v>100.30434621237436</c:v>
                </c:pt>
                <c:pt idx="107">
                  <c:v>100.31548082990027</c:v>
                </c:pt>
                <c:pt idx="108">
                  <c:v>99.420999888653938</c:v>
                </c:pt>
                <c:pt idx="109">
                  <c:v>99.194595998960892</c:v>
                </c:pt>
                <c:pt idx="110">
                  <c:v>99.680807630924605</c:v>
                </c:pt>
                <c:pt idx="111">
                  <c:v>99.599153769068181</c:v>
                </c:pt>
                <c:pt idx="112">
                  <c:v>99.606576847418694</c:v>
                </c:pt>
                <c:pt idx="113">
                  <c:v>99.291096017518569</c:v>
                </c:pt>
                <c:pt idx="114">
                  <c:v>99.276249860817416</c:v>
                </c:pt>
                <c:pt idx="115">
                  <c:v>98.88282670823601</c:v>
                </c:pt>
                <c:pt idx="116">
                  <c:v>98.229595813383867</c:v>
                </c:pt>
                <c:pt idx="117">
                  <c:v>98.196191960806274</c:v>
                </c:pt>
                <c:pt idx="118">
                  <c:v>97.839884199977845</c:v>
                </c:pt>
                <c:pt idx="119">
                  <c:v>98.567345878335871</c:v>
                </c:pt>
                <c:pt idx="120">
                  <c:v>98.52651894740761</c:v>
                </c:pt>
                <c:pt idx="121">
                  <c:v>98.786326689678361</c:v>
                </c:pt>
                <c:pt idx="122">
                  <c:v>98.957057491741935</c:v>
                </c:pt>
                <c:pt idx="123">
                  <c:v>98.804884385554772</c:v>
                </c:pt>
                <c:pt idx="124">
                  <c:v>99.253980625765621</c:v>
                </c:pt>
                <c:pt idx="125">
                  <c:v>98.886538247411266</c:v>
                </c:pt>
                <c:pt idx="126">
                  <c:v>98.125672716475577</c:v>
                </c:pt>
                <c:pt idx="127">
                  <c:v>98.199903499981573</c:v>
                </c:pt>
                <c:pt idx="128">
                  <c:v>98.381768919571059</c:v>
                </c:pt>
                <c:pt idx="129">
                  <c:v>98.400326615447568</c:v>
                </c:pt>
                <c:pt idx="130">
                  <c:v>98.040307315443798</c:v>
                </c:pt>
                <c:pt idx="131">
                  <c:v>97.776788033997775</c:v>
                </c:pt>
                <c:pt idx="132">
                  <c:v>97.698845711316608</c:v>
                </c:pt>
                <c:pt idx="133">
                  <c:v>97.706268789667234</c:v>
                </c:pt>
                <c:pt idx="134">
                  <c:v>97.479864899974146</c:v>
                </c:pt>
                <c:pt idx="135">
                  <c:v>97.361095646364703</c:v>
                </c:pt>
                <c:pt idx="136">
                  <c:v>97.182941765950446</c:v>
                </c:pt>
                <c:pt idx="137">
                  <c:v>97.257172549456371</c:v>
                </c:pt>
                <c:pt idx="138">
                  <c:v>97.272018706157539</c:v>
                </c:pt>
                <c:pt idx="139">
                  <c:v>97.476153360798875</c:v>
                </c:pt>
                <c:pt idx="140">
                  <c:v>98.318672753591017</c:v>
                </c:pt>
                <c:pt idx="141">
                  <c:v>97.951230375236747</c:v>
                </c:pt>
                <c:pt idx="142">
                  <c:v>97.895557287607303</c:v>
                </c:pt>
                <c:pt idx="143">
                  <c:v>97.706268789667234</c:v>
                </c:pt>
                <c:pt idx="144">
                  <c:v>97.487287978324744</c:v>
                </c:pt>
                <c:pt idx="145">
                  <c:v>97.431614890695343</c:v>
                </c:pt>
                <c:pt idx="146">
                  <c:v>97.550384144304758</c:v>
                </c:pt>
                <c:pt idx="147">
                  <c:v>97.401922577292936</c:v>
                </c:pt>
                <c:pt idx="148">
                  <c:v>97.583787996882378</c:v>
                </c:pt>
                <c:pt idx="149">
                  <c:v>97.253461010281057</c:v>
                </c:pt>
                <c:pt idx="150">
                  <c:v>97.268307166982225</c:v>
                </c:pt>
                <c:pt idx="151">
                  <c:v>97.153249452548081</c:v>
                </c:pt>
                <c:pt idx="152">
                  <c:v>97.160672530898637</c:v>
                </c:pt>
                <c:pt idx="153">
                  <c:v>97.182941765950417</c:v>
                </c:pt>
                <c:pt idx="154">
                  <c:v>97.145826374197483</c:v>
                </c:pt>
                <c:pt idx="155">
                  <c:v>97.086441747392769</c:v>
                </c:pt>
                <c:pt idx="156">
                  <c:v>97.145826374197455</c:v>
                </c:pt>
                <c:pt idx="157">
                  <c:v>96.993653268010391</c:v>
                </c:pt>
                <c:pt idx="158">
                  <c:v>96.982518650484394</c:v>
                </c:pt>
                <c:pt idx="159">
                  <c:v>96.956537876257329</c:v>
                </c:pt>
                <c:pt idx="160">
                  <c:v>96.956537876257329</c:v>
                </c:pt>
                <c:pt idx="161">
                  <c:v>97.004787885536189</c:v>
                </c:pt>
                <c:pt idx="162">
                  <c:v>97.071595590691516</c:v>
                </c:pt>
                <c:pt idx="163">
                  <c:v>97.045614816464408</c:v>
                </c:pt>
                <c:pt idx="164">
                  <c:v>96.923134023679708</c:v>
                </c:pt>
                <c:pt idx="165">
                  <c:v>96.878595553576105</c:v>
                </c:pt>
                <c:pt idx="166">
                  <c:v>96.886018631926731</c:v>
                </c:pt>
                <c:pt idx="167">
                  <c:v>96.923134023679708</c:v>
                </c:pt>
                <c:pt idx="168">
                  <c:v>96.919422484504437</c:v>
                </c:pt>
                <c:pt idx="169">
                  <c:v>96.845191700998512</c:v>
                </c:pt>
                <c:pt idx="170">
                  <c:v>96.919422484504423</c:v>
                </c:pt>
                <c:pt idx="171">
                  <c:v>96.930557102030292</c:v>
                </c:pt>
                <c:pt idx="172">
                  <c:v>96.856326318524324</c:v>
                </c:pt>
                <c:pt idx="173">
                  <c:v>96.826634005122031</c:v>
                </c:pt>
                <c:pt idx="174">
                  <c:v>96.785807074193755</c:v>
                </c:pt>
                <c:pt idx="175">
                  <c:v>96.696730133986591</c:v>
                </c:pt>
                <c:pt idx="176">
                  <c:v>96.659614742233714</c:v>
                </c:pt>
                <c:pt idx="177">
                  <c:v>96.362691608210071</c:v>
                </c:pt>
              </c:numCache>
            </c:numRef>
          </c:val>
        </c:ser>
        <c:ser>
          <c:idx val="3"/>
          <c:order val="3"/>
          <c:tx>
            <c:strRef>
              <c:f>Hoja1!$E$1</c:f>
              <c:strCache>
                <c:ptCount val="1"/>
                <c:pt idx="0">
                  <c:v>Brasil</c:v>
                </c:pt>
              </c:strCache>
            </c:strRef>
          </c:tx>
          <c:marker>
            <c:symbol val="none"/>
          </c:marker>
          <c:cat>
            <c:numRef>
              <c:f>Hoja1!$A$2:$A$179</c:f>
              <c:numCache>
                <c:formatCode>[$-C0A]mmm\-yy;@</c:formatCode>
                <c:ptCount val="178"/>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41008</c:v>
                </c:pt>
                <c:pt idx="69">
                  <c:v>41009</c:v>
                </c:pt>
                <c:pt idx="70">
                  <c:v>41010</c:v>
                </c:pt>
                <c:pt idx="71">
                  <c:v>41011</c:v>
                </c:pt>
                <c:pt idx="72">
                  <c:v>41012</c:v>
                </c:pt>
                <c:pt idx="73">
                  <c:v>41015</c:v>
                </c:pt>
                <c:pt idx="74">
                  <c:v>41016</c:v>
                </c:pt>
                <c:pt idx="75">
                  <c:v>41017</c:v>
                </c:pt>
                <c:pt idx="76">
                  <c:v>41018</c:v>
                </c:pt>
                <c:pt idx="77">
                  <c:v>41019</c:v>
                </c:pt>
                <c:pt idx="78">
                  <c:v>41022</c:v>
                </c:pt>
                <c:pt idx="79">
                  <c:v>41023</c:v>
                </c:pt>
                <c:pt idx="80">
                  <c:v>41024</c:v>
                </c:pt>
                <c:pt idx="81">
                  <c:v>41025</c:v>
                </c:pt>
                <c:pt idx="82">
                  <c:v>41026</c:v>
                </c:pt>
                <c:pt idx="83">
                  <c:v>41029</c:v>
                </c:pt>
                <c:pt idx="84">
                  <c:v>41030</c:v>
                </c:pt>
                <c:pt idx="85">
                  <c:v>41031</c:v>
                </c:pt>
                <c:pt idx="86">
                  <c:v>41032</c:v>
                </c:pt>
                <c:pt idx="87">
                  <c:v>41033</c:v>
                </c:pt>
                <c:pt idx="88">
                  <c:v>41036</c:v>
                </c:pt>
                <c:pt idx="89">
                  <c:v>41037</c:v>
                </c:pt>
                <c:pt idx="90">
                  <c:v>41038</c:v>
                </c:pt>
                <c:pt idx="91">
                  <c:v>41039</c:v>
                </c:pt>
                <c:pt idx="92">
                  <c:v>41040</c:v>
                </c:pt>
                <c:pt idx="93">
                  <c:v>41043</c:v>
                </c:pt>
                <c:pt idx="94">
                  <c:v>41044</c:v>
                </c:pt>
                <c:pt idx="95">
                  <c:v>41045</c:v>
                </c:pt>
                <c:pt idx="96">
                  <c:v>41046</c:v>
                </c:pt>
                <c:pt idx="97">
                  <c:v>41047</c:v>
                </c:pt>
                <c:pt idx="98">
                  <c:v>41051</c:v>
                </c:pt>
                <c:pt idx="99">
                  <c:v>41052</c:v>
                </c:pt>
                <c:pt idx="100">
                  <c:v>41053</c:v>
                </c:pt>
                <c:pt idx="101">
                  <c:v>41054</c:v>
                </c:pt>
                <c:pt idx="102">
                  <c:v>41057</c:v>
                </c:pt>
                <c:pt idx="103">
                  <c:v>41058</c:v>
                </c:pt>
                <c:pt idx="104">
                  <c:v>41059</c:v>
                </c:pt>
                <c:pt idx="105">
                  <c:v>41061</c:v>
                </c:pt>
                <c:pt idx="106">
                  <c:v>41064</c:v>
                </c:pt>
                <c:pt idx="107">
                  <c:v>41065</c:v>
                </c:pt>
                <c:pt idx="108">
                  <c:v>41066</c:v>
                </c:pt>
                <c:pt idx="109">
                  <c:v>41067</c:v>
                </c:pt>
                <c:pt idx="110">
                  <c:v>41068</c:v>
                </c:pt>
                <c:pt idx="111">
                  <c:v>41071</c:v>
                </c:pt>
                <c:pt idx="112">
                  <c:v>41072</c:v>
                </c:pt>
                <c:pt idx="113">
                  <c:v>41073</c:v>
                </c:pt>
                <c:pt idx="114">
                  <c:v>41074</c:v>
                </c:pt>
                <c:pt idx="115">
                  <c:v>41075</c:v>
                </c:pt>
                <c:pt idx="116">
                  <c:v>41078</c:v>
                </c:pt>
                <c:pt idx="117">
                  <c:v>41079</c:v>
                </c:pt>
                <c:pt idx="118">
                  <c:v>41080</c:v>
                </c:pt>
                <c:pt idx="119">
                  <c:v>41081</c:v>
                </c:pt>
                <c:pt idx="120">
                  <c:v>41082</c:v>
                </c:pt>
                <c:pt idx="121">
                  <c:v>41085</c:v>
                </c:pt>
                <c:pt idx="122">
                  <c:v>41086</c:v>
                </c:pt>
                <c:pt idx="123">
                  <c:v>41087</c:v>
                </c:pt>
                <c:pt idx="124">
                  <c:v>41088</c:v>
                </c:pt>
                <c:pt idx="125">
                  <c:v>41089</c:v>
                </c:pt>
                <c:pt idx="126">
                  <c:v>41093</c:v>
                </c:pt>
                <c:pt idx="127">
                  <c:v>41094</c:v>
                </c:pt>
                <c:pt idx="128">
                  <c:v>41095</c:v>
                </c:pt>
                <c:pt idx="129">
                  <c:v>41096</c:v>
                </c:pt>
                <c:pt idx="130">
                  <c:v>41099</c:v>
                </c:pt>
                <c:pt idx="131">
                  <c:v>41100</c:v>
                </c:pt>
                <c:pt idx="132">
                  <c:v>41101</c:v>
                </c:pt>
                <c:pt idx="133">
                  <c:v>41102</c:v>
                </c:pt>
                <c:pt idx="134">
                  <c:v>41103</c:v>
                </c:pt>
                <c:pt idx="135">
                  <c:v>41106</c:v>
                </c:pt>
                <c:pt idx="136">
                  <c:v>41107</c:v>
                </c:pt>
                <c:pt idx="137">
                  <c:v>41108</c:v>
                </c:pt>
                <c:pt idx="138">
                  <c:v>41109</c:v>
                </c:pt>
                <c:pt idx="139">
                  <c:v>41110</c:v>
                </c:pt>
                <c:pt idx="140">
                  <c:v>41113</c:v>
                </c:pt>
                <c:pt idx="141">
                  <c:v>41114</c:v>
                </c:pt>
                <c:pt idx="142">
                  <c:v>41115</c:v>
                </c:pt>
                <c:pt idx="143">
                  <c:v>41116</c:v>
                </c:pt>
                <c:pt idx="144">
                  <c:v>41117</c:v>
                </c:pt>
                <c:pt idx="145">
                  <c:v>41120</c:v>
                </c:pt>
                <c:pt idx="146">
                  <c:v>41121</c:v>
                </c:pt>
                <c:pt idx="147">
                  <c:v>41122</c:v>
                </c:pt>
                <c:pt idx="148">
                  <c:v>41123</c:v>
                </c:pt>
                <c:pt idx="149">
                  <c:v>41124</c:v>
                </c:pt>
                <c:pt idx="150" formatCode="m/d/yyyy">
                  <c:v>41128</c:v>
                </c:pt>
                <c:pt idx="151" formatCode="m/d/yyyy">
                  <c:v>41129</c:v>
                </c:pt>
                <c:pt idx="152" formatCode="m/d/yyyy">
                  <c:v>41130</c:v>
                </c:pt>
                <c:pt idx="153" formatCode="m/d/yyyy">
                  <c:v>41131</c:v>
                </c:pt>
                <c:pt idx="154" formatCode="m/d/yyyy">
                  <c:v>41134</c:v>
                </c:pt>
                <c:pt idx="155" formatCode="m/d/yyyy">
                  <c:v>41135</c:v>
                </c:pt>
                <c:pt idx="156" formatCode="m/d/yyyy">
                  <c:v>41136</c:v>
                </c:pt>
                <c:pt idx="157" formatCode="m/d/yyyy">
                  <c:v>41137</c:v>
                </c:pt>
                <c:pt idx="158" formatCode="m/d/yyyy">
                  <c:v>41138</c:v>
                </c:pt>
                <c:pt idx="159" formatCode="m/d/yyyy">
                  <c:v>41141</c:v>
                </c:pt>
                <c:pt idx="160" formatCode="m/d/yyyy">
                  <c:v>41142</c:v>
                </c:pt>
                <c:pt idx="161" formatCode="m/d/yyyy">
                  <c:v>41143</c:v>
                </c:pt>
                <c:pt idx="162" formatCode="m/d/yyyy">
                  <c:v>41144</c:v>
                </c:pt>
                <c:pt idx="163" formatCode="m/d/yyyy">
                  <c:v>41145</c:v>
                </c:pt>
                <c:pt idx="164" formatCode="m/d/yyyy">
                  <c:v>41148</c:v>
                </c:pt>
                <c:pt idx="165" formatCode="m/d/yyyy">
                  <c:v>41149</c:v>
                </c:pt>
                <c:pt idx="166" formatCode="m/d/yyyy">
                  <c:v>41150</c:v>
                </c:pt>
                <c:pt idx="167" formatCode="m/d/yyyy">
                  <c:v>41151</c:v>
                </c:pt>
                <c:pt idx="168" formatCode="m/d/yyyy">
                  <c:v>41152</c:v>
                </c:pt>
                <c:pt idx="169" formatCode="m/d/yyyy">
                  <c:v>41156</c:v>
                </c:pt>
                <c:pt idx="170" formatCode="m/d/yyyy">
                  <c:v>41157</c:v>
                </c:pt>
                <c:pt idx="171" formatCode="m/d/yyyy">
                  <c:v>41158</c:v>
                </c:pt>
                <c:pt idx="172" formatCode="m/d/yyyy">
                  <c:v>41159</c:v>
                </c:pt>
                <c:pt idx="173" formatCode="m/d/yyyy">
                  <c:v>41162</c:v>
                </c:pt>
                <c:pt idx="174" formatCode="m/d/yyyy">
                  <c:v>41163</c:v>
                </c:pt>
                <c:pt idx="175" formatCode="m/d/yyyy">
                  <c:v>41164</c:v>
                </c:pt>
                <c:pt idx="176" formatCode="m/d/yyyy">
                  <c:v>41165</c:v>
                </c:pt>
                <c:pt idx="177" formatCode="m/d/yyyy">
                  <c:v>41166</c:v>
                </c:pt>
              </c:numCache>
            </c:numRef>
          </c:cat>
          <c:val>
            <c:numRef>
              <c:f>Hoja1!$E$2:$E$179</c:f>
              <c:numCache>
                <c:formatCode>General</c:formatCode>
                <c:ptCount val="178"/>
                <c:pt idx="0">
                  <c:v>100</c:v>
                </c:pt>
                <c:pt idx="1">
                  <c:v>99.237015641179411</c:v>
                </c:pt>
                <c:pt idx="2">
                  <c:v>100.29429396697374</c:v>
                </c:pt>
                <c:pt idx="3">
                  <c:v>100.78478391192981</c:v>
                </c:pt>
                <c:pt idx="4">
                  <c:v>100.34334296146928</c:v>
                </c:pt>
                <c:pt idx="5">
                  <c:v>98.35413374025832</c:v>
                </c:pt>
                <c:pt idx="6">
                  <c:v>98.430432176140357</c:v>
                </c:pt>
                <c:pt idx="7">
                  <c:v>97.182407760640871</c:v>
                </c:pt>
                <c:pt idx="8">
                  <c:v>97.820044689083872</c:v>
                </c:pt>
                <c:pt idx="9">
                  <c:v>97.149708430977157</c:v>
                </c:pt>
                <c:pt idx="10">
                  <c:v>96.909913346776392</c:v>
                </c:pt>
                <c:pt idx="11">
                  <c:v>96.424873290097565</c:v>
                </c:pt>
                <c:pt idx="12">
                  <c:v>95.912583792032294</c:v>
                </c:pt>
                <c:pt idx="13">
                  <c:v>96.103329881737437</c:v>
                </c:pt>
                <c:pt idx="14">
                  <c:v>95.574690718840273</c:v>
                </c:pt>
                <c:pt idx="15">
                  <c:v>96.152378876232959</c:v>
                </c:pt>
                <c:pt idx="16">
                  <c:v>96.016131669300819</c:v>
                </c:pt>
                <c:pt idx="17">
                  <c:v>94.909804349010884</c:v>
                </c:pt>
                <c:pt idx="18">
                  <c:v>94.855305466237908</c:v>
                </c:pt>
                <c:pt idx="19">
                  <c:v>95.498392282958179</c:v>
                </c:pt>
                <c:pt idx="20">
                  <c:v>95.536541500899219</c:v>
                </c:pt>
                <c:pt idx="21">
                  <c:v>94.424764292332043</c:v>
                </c:pt>
                <c:pt idx="22">
                  <c:v>93.934274347375919</c:v>
                </c:pt>
                <c:pt idx="23">
                  <c:v>93.934274347375919</c:v>
                </c:pt>
                <c:pt idx="24">
                  <c:v>93.678129598343247</c:v>
                </c:pt>
                <c:pt idx="25">
                  <c:v>93.830726470107393</c:v>
                </c:pt>
                <c:pt idx="26">
                  <c:v>93.667229821788666</c:v>
                </c:pt>
                <c:pt idx="27">
                  <c:v>93.74897814594803</c:v>
                </c:pt>
                <c:pt idx="28">
                  <c:v>94.097770995694589</c:v>
                </c:pt>
                <c:pt idx="29">
                  <c:v>93.781677475611772</c:v>
                </c:pt>
                <c:pt idx="30">
                  <c:v>93.541882391410979</c:v>
                </c:pt>
                <c:pt idx="31">
                  <c:v>93.569131832797424</c:v>
                </c:pt>
                <c:pt idx="32">
                  <c:v>93.863425799771136</c:v>
                </c:pt>
                <c:pt idx="33">
                  <c:v>93.405635184478754</c:v>
                </c:pt>
                <c:pt idx="34">
                  <c:v>93.618180827293045</c:v>
                </c:pt>
                <c:pt idx="35">
                  <c:v>93.607281050738479</c:v>
                </c:pt>
                <c:pt idx="36">
                  <c:v>93.094991552673179</c:v>
                </c:pt>
                <c:pt idx="37">
                  <c:v>93.242138536159999</c:v>
                </c:pt>
                <c:pt idx="38">
                  <c:v>93.051392446454827</c:v>
                </c:pt>
                <c:pt idx="39">
                  <c:v>93.002343451959248</c:v>
                </c:pt>
                <c:pt idx="40">
                  <c:v>92.65355060221269</c:v>
                </c:pt>
                <c:pt idx="41">
                  <c:v>93.492833396915401</c:v>
                </c:pt>
                <c:pt idx="42">
                  <c:v>93.269387977546472</c:v>
                </c:pt>
                <c:pt idx="43">
                  <c:v>94.092321107417291</c:v>
                </c:pt>
                <c:pt idx="44">
                  <c:v>94.620960270314484</c:v>
                </c:pt>
                <c:pt idx="45">
                  <c:v>95.939833233418739</c:v>
                </c:pt>
                <c:pt idx="46">
                  <c:v>96.103329881737466</c:v>
                </c:pt>
                <c:pt idx="47">
                  <c:v>96.757316475012331</c:v>
                </c:pt>
                <c:pt idx="48">
                  <c:v>97.378603738623355</c:v>
                </c:pt>
                <c:pt idx="49">
                  <c:v>99.275164859120409</c:v>
                </c:pt>
                <c:pt idx="50">
                  <c:v>97.934492342906978</c:v>
                </c:pt>
                <c:pt idx="51">
                  <c:v>99.095318545969818</c:v>
                </c:pt>
                <c:pt idx="52">
                  <c:v>98.419532399585819</c:v>
                </c:pt>
                <c:pt idx="53">
                  <c:v>98.272385416098928</c:v>
                </c:pt>
                <c:pt idx="54">
                  <c:v>98.544879829963506</c:v>
                </c:pt>
                <c:pt idx="55">
                  <c:v>99.291514523952301</c:v>
                </c:pt>
                <c:pt idx="56">
                  <c:v>99.580358602648658</c:v>
                </c:pt>
                <c:pt idx="57">
                  <c:v>99.373262848111608</c:v>
                </c:pt>
                <c:pt idx="58">
                  <c:v>99.002670445255887</c:v>
                </c:pt>
                <c:pt idx="59">
                  <c:v>98.980870892146669</c:v>
                </c:pt>
                <c:pt idx="60">
                  <c:v>98.751975584500542</c:v>
                </c:pt>
                <c:pt idx="61">
                  <c:v>99.493160390212068</c:v>
                </c:pt>
                <c:pt idx="62">
                  <c:v>99.950951005504393</c:v>
                </c:pt>
                <c:pt idx="63">
                  <c:v>99.253365306011219</c:v>
                </c:pt>
                <c:pt idx="64">
                  <c:v>99.585808490925928</c:v>
                </c:pt>
                <c:pt idx="65">
                  <c:v>99.405962177775379</c:v>
                </c:pt>
                <c:pt idx="66">
                  <c:v>99.782004468908426</c:v>
                </c:pt>
                <c:pt idx="67">
                  <c:v>99.754755027521924</c:v>
                </c:pt>
                <c:pt idx="68">
                  <c:v>99.29696441222957</c:v>
                </c:pt>
                <c:pt idx="69">
                  <c:v>99.983650335168164</c:v>
                </c:pt>
                <c:pt idx="70">
                  <c:v>99.836503351681287</c:v>
                </c:pt>
                <c:pt idx="71">
                  <c:v>99.553109161262242</c:v>
                </c:pt>
                <c:pt idx="72">
                  <c:v>100.11989754210038</c:v>
                </c:pt>
                <c:pt idx="73">
                  <c:v>100.20164586625975</c:v>
                </c:pt>
                <c:pt idx="74">
                  <c:v>100.8883317891983</c:v>
                </c:pt>
                <c:pt idx="75">
                  <c:v>101.97285955637911</c:v>
                </c:pt>
                <c:pt idx="76">
                  <c:v>102.7194942503679</c:v>
                </c:pt>
                <c:pt idx="77">
                  <c:v>101.73851436045561</c:v>
                </c:pt>
                <c:pt idx="78">
                  <c:v>102.76854324486349</c:v>
                </c:pt>
                <c:pt idx="79">
                  <c:v>102.29985285301647</c:v>
                </c:pt>
                <c:pt idx="80">
                  <c:v>102.65954547931769</c:v>
                </c:pt>
                <c:pt idx="81">
                  <c:v>102.86119134557742</c:v>
                </c:pt>
                <c:pt idx="82">
                  <c:v>102.72494413864516</c:v>
                </c:pt>
                <c:pt idx="83">
                  <c:v>103.2699329663742</c:v>
                </c:pt>
                <c:pt idx="84">
                  <c:v>103.77677257616214</c:v>
                </c:pt>
                <c:pt idx="85">
                  <c:v>104.38716006321876</c:v>
                </c:pt>
                <c:pt idx="86">
                  <c:v>105.07929587443456</c:v>
                </c:pt>
                <c:pt idx="87">
                  <c:v>104.97029810888877</c:v>
                </c:pt>
                <c:pt idx="88">
                  <c:v>104.85040056678837</c:v>
                </c:pt>
                <c:pt idx="89">
                  <c:v>105.56433593111346</c:v>
                </c:pt>
                <c:pt idx="90">
                  <c:v>106.62161425690776</c:v>
                </c:pt>
                <c:pt idx="91">
                  <c:v>106.5398659327484</c:v>
                </c:pt>
                <c:pt idx="92">
                  <c:v>105.7932312387596</c:v>
                </c:pt>
                <c:pt idx="93">
                  <c:v>108.38192817047251</c:v>
                </c:pt>
                <c:pt idx="94">
                  <c:v>108.68167202572346</c:v>
                </c:pt>
                <c:pt idx="95">
                  <c:v>109.04136465202463</c:v>
                </c:pt>
                <c:pt idx="96">
                  <c:v>108.67622213744613</c:v>
                </c:pt>
                <c:pt idx="97">
                  <c:v>110.07684342470978</c:v>
                </c:pt>
                <c:pt idx="98">
                  <c:v>111.54831325957819</c:v>
                </c:pt>
                <c:pt idx="99">
                  <c:v>112.69278979780911</c:v>
                </c:pt>
                <c:pt idx="100">
                  <c:v>110.66543135865709</c:v>
                </c:pt>
                <c:pt idx="101">
                  <c:v>108.56722437190041</c:v>
                </c:pt>
                <c:pt idx="102">
                  <c:v>107.93503733173463</c:v>
                </c:pt>
                <c:pt idx="103">
                  <c:v>108.83971878576487</c:v>
                </c:pt>
                <c:pt idx="104">
                  <c:v>109.5100550438716</c:v>
                </c:pt>
                <c:pt idx="105">
                  <c:v>110.79077878903485</c:v>
                </c:pt>
                <c:pt idx="106">
                  <c:v>111.41206605264594</c:v>
                </c:pt>
                <c:pt idx="107">
                  <c:v>110.65453158210261</c:v>
                </c:pt>
                <c:pt idx="108">
                  <c:v>109.94604610605479</c:v>
                </c:pt>
                <c:pt idx="109">
                  <c:v>110.79077878903485</c:v>
                </c:pt>
                <c:pt idx="110">
                  <c:v>110.40928660962453</c:v>
                </c:pt>
                <c:pt idx="111">
                  <c:v>111.01422420840379</c:v>
                </c:pt>
                <c:pt idx="112">
                  <c:v>112.21319962940771</c:v>
                </c:pt>
                <c:pt idx="113">
                  <c:v>112.43664504877657</c:v>
                </c:pt>
                <c:pt idx="114">
                  <c:v>112.95438443511912</c:v>
                </c:pt>
                <c:pt idx="115">
                  <c:v>111.16682108016789</c:v>
                </c:pt>
                <c:pt idx="116">
                  <c:v>112.6164913619271</c:v>
                </c:pt>
                <c:pt idx="117">
                  <c:v>110.93792577252168</c:v>
                </c:pt>
                <c:pt idx="118">
                  <c:v>110.67088124693441</c:v>
                </c:pt>
                <c:pt idx="119">
                  <c:v>111.44476538230973</c:v>
                </c:pt>
                <c:pt idx="120">
                  <c:v>112.12055152869365</c:v>
                </c:pt>
                <c:pt idx="121">
                  <c:v>113.09063164205135</c:v>
                </c:pt>
                <c:pt idx="122">
                  <c:v>113.04158264755574</c:v>
                </c:pt>
                <c:pt idx="123">
                  <c:v>113.3195269496976</c:v>
                </c:pt>
                <c:pt idx="124">
                  <c:v>113.95171398986326</c:v>
                </c:pt>
                <c:pt idx="125">
                  <c:v>109.50460515559431</c:v>
                </c:pt>
                <c:pt idx="126">
                  <c:v>108.83426889748759</c:v>
                </c:pt>
                <c:pt idx="127">
                  <c:v>110.70358057659816</c:v>
                </c:pt>
                <c:pt idx="128">
                  <c:v>110.51283448689303</c:v>
                </c:pt>
                <c:pt idx="129">
                  <c:v>111.00877432012641</c:v>
                </c:pt>
                <c:pt idx="130">
                  <c:v>110.75262957109382</c:v>
                </c:pt>
                <c:pt idx="131">
                  <c:v>110.87797700147144</c:v>
                </c:pt>
                <c:pt idx="132">
                  <c:v>111.01422420840375</c:v>
                </c:pt>
                <c:pt idx="133">
                  <c:v>111.61916180718291</c:v>
                </c:pt>
                <c:pt idx="134">
                  <c:v>111.06327320289934</c:v>
                </c:pt>
                <c:pt idx="135">
                  <c:v>111.12867186222675</c:v>
                </c:pt>
                <c:pt idx="136">
                  <c:v>110.82347811869849</c:v>
                </c:pt>
                <c:pt idx="137">
                  <c:v>110.17494141370096</c:v>
                </c:pt>
                <c:pt idx="138">
                  <c:v>110.16949152542369</c:v>
                </c:pt>
                <c:pt idx="139">
                  <c:v>110.19674096681018</c:v>
                </c:pt>
                <c:pt idx="140">
                  <c:v>111.16137119189054</c:v>
                </c:pt>
                <c:pt idx="141">
                  <c:v>111.35211728159575</c:v>
                </c:pt>
                <c:pt idx="142">
                  <c:v>111.07962286773119</c:v>
                </c:pt>
                <c:pt idx="143">
                  <c:v>110.47468526895203</c:v>
                </c:pt>
                <c:pt idx="144">
                  <c:v>109.78254945773615</c:v>
                </c:pt>
                <c:pt idx="145">
                  <c:v>110.9324758842444</c:v>
                </c:pt>
                <c:pt idx="146">
                  <c:v>111.80990789688811</c:v>
                </c:pt>
                <c:pt idx="147">
                  <c:v>111.09597253256305</c:v>
                </c:pt>
                <c:pt idx="148">
                  <c:v>111.8208076734427</c:v>
                </c:pt>
                <c:pt idx="149">
                  <c:v>110.30028884407871</c:v>
                </c:pt>
                <c:pt idx="150">
                  <c:v>110.4855850455066</c:v>
                </c:pt>
                <c:pt idx="151">
                  <c:v>110.25123984958313</c:v>
                </c:pt>
                <c:pt idx="152">
                  <c:v>109.97329554744131</c:v>
                </c:pt>
                <c:pt idx="153">
                  <c:v>109.86429778189552</c:v>
                </c:pt>
                <c:pt idx="154">
                  <c:v>110.49648482206118</c:v>
                </c:pt>
                <c:pt idx="155">
                  <c:v>110.40383672134728</c:v>
                </c:pt>
                <c:pt idx="156">
                  <c:v>110.25668973786026</c:v>
                </c:pt>
                <c:pt idx="157">
                  <c:v>110.12589241920527</c:v>
                </c:pt>
                <c:pt idx="158">
                  <c:v>109.96784565916391</c:v>
                </c:pt>
                <c:pt idx="159">
                  <c:v>110.08774320126427</c:v>
                </c:pt>
                <c:pt idx="160">
                  <c:v>109.93514632950014</c:v>
                </c:pt>
                <c:pt idx="161">
                  <c:v>110.14224208403716</c:v>
                </c:pt>
                <c:pt idx="162">
                  <c:v>110.33298817374229</c:v>
                </c:pt>
                <c:pt idx="163">
                  <c:v>110.17494141370086</c:v>
                </c:pt>
                <c:pt idx="164">
                  <c:v>110.65453158210245</c:v>
                </c:pt>
                <c:pt idx="165">
                  <c:v>111.7172597961741</c:v>
                </c:pt>
                <c:pt idx="166">
                  <c:v>111.65731102512385</c:v>
                </c:pt>
                <c:pt idx="167">
                  <c:v>111.53741348302351</c:v>
                </c:pt>
                <c:pt idx="168">
                  <c:v>110.64908169382515</c:v>
                </c:pt>
                <c:pt idx="169">
                  <c:v>111.33576761676368</c:v>
                </c:pt>
                <c:pt idx="170">
                  <c:v>111.12867186222664</c:v>
                </c:pt>
                <c:pt idx="171">
                  <c:v>110.83437789525298</c:v>
                </c:pt>
                <c:pt idx="172">
                  <c:v>110.5346340400021</c:v>
                </c:pt>
                <c:pt idx="173">
                  <c:v>110.26213962613757</c:v>
                </c:pt>
                <c:pt idx="174">
                  <c:v>110.15314186059167</c:v>
                </c:pt>
                <c:pt idx="175">
                  <c:v>110.04414409504597</c:v>
                </c:pt>
                <c:pt idx="176">
                  <c:v>110.38748705651517</c:v>
                </c:pt>
                <c:pt idx="177">
                  <c:v>109.94604610605465</c:v>
                </c:pt>
              </c:numCache>
            </c:numRef>
          </c:val>
        </c:ser>
        <c:dLbls/>
        <c:marker val="1"/>
        <c:axId val="84680704"/>
        <c:axId val="56822016"/>
      </c:lineChart>
      <c:dateAx>
        <c:axId val="84680704"/>
        <c:scaling>
          <c:orientation val="minMax"/>
          <c:max val="41166"/>
          <c:min val="40911"/>
        </c:scaling>
        <c:axPos val="b"/>
        <c:numFmt formatCode="[$-C0A]dd\-mmm\-yy;@" sourceLinked="0"/>
        <c:tickLblPos val="nextTo"/>
        <c:txPr>
          <a:bodyPr rot="-5400000" vert="horz"/>
          <a:lstStyle/>
          <a:p>
            <a:pPr>
              <a:defRPr/>
            </a:pPr>
            <a:endParaRPr lang="es-CO"/>
          </a:p>
        </c:txPr>
        <c:crossAx val="56822016"/>
        <c:crosses val="autoZero"/>
        <c:auto val="1"/>
        <c:lblOffset val="100"/>
        <c:baseTimeUnit val="days"/>
        <c:majorUnit val="15"/>
        <c:majorTimeUnit val="days"/>
      </c:dateAx>
      <c:valAx>
        <c:axId val="56822016"/>
        <c:scaling>
          <c:orientation val="minMax"/>
          <c:min val="90"/>
        </c:scaling>
        <c:axPos val="l"/>
        <c:numFmt formatCode="General" sourceLinked="1"/>
        <c:tickLblPos val="nextTo"/>
        <c:crossAx val="84680704"/>
        <c:crosses val="autoZero"/>
        <c:crossBetween val="between"/>
      </c:valAx>
    </c:plotArea>
    <c:legend>
      <c:legendPos val="t"/>
      <c:layout>
        <c:manualLayout>
          <c:xMode val="edge"/>
          <c:yMode val="edge"/>
          <c:x val="0.29091474676776558"/>
          <c:y val="0.13468956772293542"/>
          <c:w val="0.43360260522990257"/>
          <c:h val="5.7075146217501115E-2"/>
        </c:manualLayout>
      </c:layou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6.2159035676096042E-2"/>
          <c:y val="5.019505821684183E-2"/>
          <c:w val="0.89487775833576355"/>
          <c:h val="0.76129314232196743"/>
        </c:manualLayout>
      </c:layout>
      <c:lineChart>
        <c:grouping val="standard"/>
        <c:ser>
          <c:idx val="0"/>
          <c:order val="0"/>
          <c:tx>
            <c:strRef>
              <c:f>Hoja1!$B$1</c:f>
              <c:strCache>
                <c:ptCount val="1"/>
                <c:pt idx="0">
                  <c:v>Total Nacional </c:v>
                </c:pt>
              </c:strCache>
            </c:strRef>
          </c:tx>
          <c:spPr>
            <a:ln>
              <a:solidFill>
                <a:srgbClr val="FF0000"/>
              </a:solidFill>
            </a:ln>
          </c:spPr>
          <c:marker>
            <c:symbol val="none"/>
          </c:marker>
          <c:cat>
            <c:numRef>
              <c:f>Hoja1!$A$2:$A$131</c:f>
              <c:numCache>
                <c:formatCode>mmm\-yy</c:formatCode>
                <c:ptCount val="130"/>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numCache>
            </c:numRef>
          </c:cat>
          <c:val>
            <c:numRef>
              <c:f>Hoja1!$B$2:$B$131</c:f>
              <c:numCache>
                <c:formatCode>General</c:formatCode>
                <c:ptCount val="130"/>
                <c:pt idx="0">
                  <c:v>-17.72</c:v>
                </c:pt>
                <c:pt idx="1">
                  <c:v>-9.83</c:v>
                </c:pt>
                <c:pt idx="2">
                  <c:v>-3.3240000000000007</c:v>
                </c:pt>
                <c:pt idx="3">
                  <c:v>-16.583999999999989</c:v>
                </c:pt>
                <c:pt idx="4">
                  <c:v>-20.475999999999992</c:v>
                </c:pt>
                <c:pt idx="5">
                  <c:v>-22.971999999999998</c:v>
                </c:pt>
                <c:pt idx="6">
                  <c:v>-14.597999999999999</c:v>
                </c:pt>
                <c:pt idx="7">
                  <c:v>3.5779999999999985</c:v>
                </c:pt>
                <c:pt idx="8">
                  <c:v>-5.020000000000004</c:v>
                </c:pt>
                <c:pt idx="9">
                  <c:v>3.3480000000000003</c:v>
                </c:pt>
                <c:pt idx="10">
                  <c:v>-6.1419999999999995</c:v>
                </c:pt>
                <c:pt idx="11">
                  <c:v>-4.3519999999999985</c:v>
                </c:pt>
                <c:pt idx="12">
                  <c:v>-1.519999999999998</c:v>
                </c:pt>
                <c:pt idx="13">
                  <c:v>6.099999999999997</c:v>
                </c:pt>
                <c:pt idx="14">
                  <c:v>0.81400000000000072</c:v>
                </c:pt>
                <c:pt idx="15">
                  <c:v>-1.3220000000000005</c:v>
                </c:pt>
                <c:pt idx="16">
                  <c:v>-7.8279999999999976</c:v>
                </c:pt>
                <c:pt idx="17">
                  <c:v>-8.490000000000002</c:v>
                </c:pt>
                <c:pt idx="18">
                  <c:v>-1.5580000000000005</c:v>
                </c:pt>
                <c:pt idx="19">
                  <c:v>5.2859999999999996</c:v>
                </c:pt>
                <c:pt idx="20">
                  <c:v>1.9019999999999992</c:v>
                </c:pt>
                <c:pt idx="21">
                  <c:v>9.9460000000000015</c:v>
                </c:pt>
                <c:pt idx="22">
                  <c:v>5.0100000000000025</c:v>
                </c:pt>
                <c:pt idx="23">
                  <c:v>5.8859999999999975</c:v>
                </c:pt>
                <c:pt idx="24">
                  <c:v>4.8839999999999977</c:v>
                </c:pt>
                <c:pt idx="25">
                  <c:v>14.5</c:v>
                </c:pt>
                <c:pt idx="26">
                  <c:v>25.700000000000006</c:v>
                </c:pt>
                <c:pt idx="27">
                  <c:v>15.950000000000006</c:v>
                </c:pt>
                <c:pt idx="28">
                  <c:v>13.046000000000001</c:v>
                </c:pt>
                <c:pt idx="29">
                  <c:v>13.378</c:v>
                </c:pt>
                <c:pt idx="30">
                  <c:v>12.412000000000004</c:v>
                </c:pt>
                <c:pt idx="31">
                  <c:v>12.74</c:v>
                </c:pt>
                <c:pt idx="32">
                  <c:v>13.790000000000003</c:v>
                </c:pt>
                <c:pt idx="33">
                  <c:v>10.344000000000001</c:v>
                </c:pt>
                <c:pt idx="34">
                  <c:v>5.8839999999999995</c:v>
                </c:pt>
                <c:pt idx="35">
                  <c:v>9.1160000000000014</c:v>
                </c:pt>
                <c:pt idx="36">
                  <c:v>15.704000000000001</c:v>
                </c:pt>
                <c:pt idx="37">
                  <c:v>12.898</c:v>
                </c:pt>
                <c:pt idx="38">
                  <c:v>19.267999999999994</c:v>
                </c:pt>
                <c:pt idx="39">
                  <c:v>13.922000000000002</c:v>
                </c:pt>
                <c:pt idx="40">
                  <c:v>9.6000000000000014</c:v>
                </c:pt>
                <c:pt idx="41">
                  <c:v>13.336000000000002</c:v>
                </c:pt>
                <c:pt idx="42">
                  <c:v>14.052000000000003</c:v>
                </c:pt>
                <c:pt idx="43">
                  <c:v>18.661999999999999</c:v>
                </c:pt>
                <c:pt idx="44">
                  <c:v>21.910000000000004</c:v>
                </c:pt>
                <c:pt idx="45">
                  <c:v>27.97</c:v>
                </c:pt>
                <c:pt idx="46">
                  <c:v>18.865999999999989</c:v>
                </c:pt>
                <c:pt idx="47">
                  <c:v>18.661999999999999</c:v>
                </c:pt>
                <c:pt idx="48">
                  <c:v>18.790000000000003</c:v>
                </c:pt>
                <c:pt idx="49">
                  <c:v>22.552</c:v>
                </c:pt>
                <c:pt idx="50">
                  <c:v>26.706</c:v>
                </c:pt>
                <c:pt idx="51">
                  <c:v>25.125999999999991</c:v>
                </c:pt>
                <c:pt idx="52">
                  <c:v>30.024000000000001</c:v>
                </c:pt>
                <c:pt idx="53">
                  <c:v>29.706</c:v>
                </c:pt>
                <c:pt idx="54">
                  <c:v>32.208000000000013</c:v>
                </c:pt>
                <c:pt idx="55">
                  <c:v>34.304000000000002</c:v>
                </c:pt>
                <c:pt idx="56">
                  <c:v>29.806000000000001</c:v>
                </c:pt>
                <c:pt idx="57">
                  <c:v>32.648000000000003</c:v>
                </c:pt>
                <c:pt idx="58">
                  <c:v>25.29</c:v>
                </c:pt>
                <c:pt idx="59">
                  <c:v>32.208000000000013</c:v>
                </c:pt>
                <c:pt idx="60">
                  <c:v>31.88999999999999</c:v>
                </c:pt>
                <c:pt idx="61">
                  <c:v>37.054000000000002</c:v>
                </c:pt>
                <c:pt idx="62">
                  <c:v>31.862000000000002</c:v>
                </c:pt>
                <c:pt idx="63">
                  <c:v>30.189999999999991</c:v>
                </c:pt>
                <c:pt idx="64">
                  <c:v>30.112000000000005</c:v>
                </c:pt>
                <c:pt idx="65">
                  <c:v>30.04</c:v>
                </c:pt>
                <c:pt idx="66">
                  <c:v>21.76799999999999</c:v>
                </c:pt>
                <c:pt idx="67">
                  <c:v>25.146000000000001</c:v>
                </c:pt>
                <c:pt idx="68">
                  <c:v>28.618000000000009</c:v>
                </c:pt>
                <c:pt idx="69">
                  <c:v>28.467999999999993</c:v>
                </c:pt>
                <c:pt idx="70">
                  <c:v>30.783999999999988</c:v>
                </c:pt>
                <c:pt idx="71">
                  <c:v>37.720000000000013</c:v>
                </c:pt>
                <c:pt idx="72">
                  <c:v>31.905999999999985</c:v>
                </c:pt>
                <c:pt idx="73">
                  <c:v>34.038000000000011</c:v>
                </c:pt>
                <c:pt idx="74">
                  <c:v>31.281999999999996</c:v>
                </c:pt>
                <c:pt idx="75">
                  <c:v>23.667999999999999</c:v>
                </c:pt>
                <c:pt idx="76">
                  <c:v>30.92799999999999</c:v>
                </c:pt>
                <c:pt idx="77">
                  <c:v>29.619999999999997</c:v>
                </c:pt>
                <c:pt idx="78">
                  <c:v>21.423999999999992</c:v>
                </c:pt>
                <c:pt idx="79">
                  <c:v>11.358000000000002</c:v>
                </c:pt>
                <c:pt idx="80">
                  <c:v>21.741999999999994</c:v>
                </c:pt>
                <c:pt idx="81">
                  <c:v>18.298000000000002</c:v>
                </c:pt>
                <c:pt idx="82">
                  <c:v>14.836000000000002</c:v>
                </c:pt>
                <c:pt idx="83">
                  <c:v>6.7320000000000011</c:v>
                </c:pt>
                <c:pt idx="84">
                  <c:v>3.7819999999999991</c:v>
                </c:pt>
                <c:pt idx="85">
                  <c:v>2.6640000000000037</c:v>
                </c:pt>
                <c:pt idx="86">
                  <c:v>8.6000000000000014</c:v>
                </c:pt>
                <c:pt idx="87">
                  <c:v>-1.6460000000000012</c:v>
                </c:pt>
                <c:pt idx="88">
                  <c:v>-4.758</c:v>
                </c:pt>
                <c:pt idx="89">
                  <c:v>-11.719999999999999</c:v>
                </c:pt>
                <c:pt idx="90">
                  <c:v>0.7839999999999997</c:v>
                </c:pt>
                <c:pt idx="91">
                  <c:v>2.0640000000000001</c:v>
                </c:pt>
                <c:pt idx="92">
                  <c:v>2.9359999999999982</c:v>
                </c:pt>
                <c:pt idx="93">
                  <c:v>8.7119999999999997</c:v>
                </c:pt>
                <c:pt idx="94">
                  <c:v>8.0720000000000027</c:v>
                </c:pt>
                <c:pt idx="95">
                  <c:v>4.538000000000002</c:v>
                </c:pt>
                <c:pt idx="96">
                  <c:v>13.084</c:v>
                </c:pt>
                <c:pt idx="97">
                  <c:v>6.3139999999999983</c:v>
                </c:pt>
                <c:pt idx="98">
                  <c:v>7.0759999999999987</c:v>
                </c:pt>
                <c:pt idx="99">
                  <c:v>11.464</c:v>
                </c:pt>
                <c:pt idx="100">
                  <c:v>16.13000000000001</c:v>
                </c:pt>
                <c:pt idx="101">
                  <c:v>19.337999999999994</c:v>
                </c:pt>
                <c:pt idx="102">
                  <c:v>22.533999999999999</c:v>
                </c:pt>
                <c:pt idx="103">
                  <c:v>27.2</c:v>
                </c:pt>
                <c:pt idx="104">
                  <c:v>27.206</c:v>
                </c:pt>
                <c:pt idx="105" formatCode="0.00">
                  <c:v>38.788000000000011</c:v>
                </c:pt>
                <c:pt idx="106" formatCode="0.00">
                  <c:v>35.429256942270172</c:v>
                </c:pt>
                <c:pt idx="107" formatCode="0.00">
                  <c:v>30.338364982355877</c:v>
                </c:pt>
                <c:pt idx="108" formatCode="0.00">
                  <c:v>25.865024714609767</c:v>
                </c:pt>
                <c:pt idx="109" formatCode="0.00">
                  <c:v>16.712984803357134</c:v>
                </c:pt>
                <c:pt idx="110" formatCode="0.00">
                  <c:v>16.347398819805033</c:v>
                </c:pt>
                <c:pt idx="111" formatCode="0.00">
                  <c:v>20.934806498168285</c:v>
                </c:pt>
                <c:pt idx="112">
                  <c:v>21.118015982975102</c:v>
                </c:pt>
                <c:pt idx="113">
                  <c:v>11.910917481683891</c:v>
                </c:pt>
                <c:pt idx="114">
                  <c:v>10.129542506105452</c:v>
                </c:pt>
                <c:pt idx="115">
                  <c:v>27.592323566420301</c:v>
                </c:pt>
                <c:pt idx="116">
                  <c:v>27.46513639508002</c:v>
                </c:pt>
                <c:pt idx="117">
                  <c:v>27.46513639508002</c:v>
                </c:pt>
                <c:pt idx="118">
                  <c:v>24.859633522645211</c:v>
                </c:pt>
                <c:pt idx="119">
                  <c:v>23.075546028984526</c:v>
                </c:pt>
                <c:pt idx="120">
                  <c:v>20.640304507129589</c:v>
                </c:pt>
                <c:pt idx="121">
                  <c:v>23.597480339606875</c:v>
                </c:pt>
                <c:pt idx="122">
                  <c:v>29.785016981764127</c:v>
                </c:pt>
                <c:pt idx="123">
                  <c:v>32.700000000000003</c:v>
                </c:pt>
                <c:pt idx="124">
                  <c:v>26.762577463928938</c:v>
                </c:pt>
                <c:pt idx="125">
                  <c:v>24.416639674734256</c:v>
                </c:pt>
                <c:pt idx="126">
                  <c:v>26.63509009627105</c:v>
                </c:pt>
                <c:pt idx="127">
                  <c:v>20.615234578343262</c:v>
                </c:pt>
                <c:pt idx="128">
                  <c:v>23.153660381746636</c:v>
                </c:pt>
                <c:pt idx="129">
                  <c:v>18.05457663704054</c:v>
                </c:pt>
              </c:numCache>
            </c:numRef>
          </c:val>
        </c:ser>
        <c:dLbls/>
        <c:marker val="1"/>
        <c:axId val="54290304"/>
        <c:axId val="54291840"/>
      </c:lineChart>
      <c:dateAx>
        <c:axId val="54290304"/>
        <c:scaling>
          <c:orientation val="minMax"/>
          <c:max val="41122"/>
          <c:min val="39173"/>
        </c:scaling>
        <c:axPos val="b"/>
        <c:numFmt formatCode="[$-C0A]mmm\-yy;@" sourceLinked="0"/>
        <c:tickLblPos val="low"/>
        <c:txPr>
          <a:bodyPr rot="-5400000" vert="horz"/>
          <a:lstStyle/>
          <a:p>
            <a:pPr>
              <a:defRPr/>
            </a:pPr>
            <a:endParaRPr lang="es-CO"/>
          </a:p>
        </c:txPr>
        <c:crossAx val="54291840"/>
        <c:crosses val="autoZero"/>
        <c:auto val="1"/>
        <c:lblOffset val="100"/>
        <c:baseTimeUnit val="months"/>
        <c:majorUnit val="2"/>
        <c:majorTimeUnit val="months"/>
      </c:dateAx>
      <c:valAx>
        <c:axId val="54291840"/>
        <c:scaling>
          <c:orientation val="minMax"/>
        </c:scaling>
        <c:axPos val="l"/>
        <c:numFmt formatCode="General" sourceLinked="1"/>
        <c:tickLblPos val="nextTo"/>
        <c:crossAx val="54290304"/>
        <c:crosses val="autoZero"/>
        <c:crossBetween val="between"/>
      </c:valAx>
    </c:plotArea>
    <c:plotVisOnly val="1"/>
    <c:dispBlanksAs val="gap"/>
  </c:chart>
  <c:txPr>
    <a:bodyPr/>
    <a:lstStyle/>
    <a:p>
      <a:pPr>
        <a:defRPr sz="1200">
          <a:latin typeface="Tahoma" pitchFamily="34" charset="0"/>
          <a:cs typeface="Tahoma" pitchFamily="34" charset="0"/>
        </a:defRPr>
      </a:pPr>
      <a:endParaRPr lang="es-CO"/>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lang val="es-CO"/>
  <c:chart>
    <c:plotArea>
      <c:layout>
        <c:manualLayout>
          <c:layoutTarget val="inner"/>
          <c:xMode val="edge"/>
          <c:yMode val="edge"/>
          <c:x val="6.1979075532225085E-2"/>
          <c:y val="3.8113435748370034E-2"/>
          <c:w val="0.92104561582580136"/>
          <c:h val="0.92753365416376576"/>
        </c:manualLayout>
      </c:layout>
      <c:lineChart>
        <c:grouping val="standard"/>
        <c:ser>
          <c:idx val="0"/>
          <c:order val="0"/>
          <c:tx>
            <c:strRef>
              <c:f>Hoja1!$B$1</c:f>
              <c:strCache>
                <c:ptCount val="1"/>
                <c:pt idx="0">
                  <c:v>Económicas</c:v>
                </c:pt>
              </c:strCache>
            </c:strRef>
          </c:tx>
          <c:spPr>
            <a:ln>
              <a:solidFill>
                <a:srgbClr val="FF0000"/>
              </a:solidFill>
            </a:ln>
          </c:spPr>
          <c:marker>
            <c:symbol val="none"/>
          </c:marker>
          <c:cat>
            <c:numRef>
              <c:f>Hoja1!$A$2:$A$35</c:f>
              <c:numCache>
                <c:formatCode>[$-C0A]mmm\-yy;@</c:formatCode>
                <c:ptCount val="34"/>
                <c:pt idx="0">
                  <c:v>38018</c:v>
                </c:pt>
                <c:pt idx="1">
                  <c:v>38108</c:v>
                </c:pt>
                <c:pt idx="2">
                  <c:v>38200</c:v>
                </c:pt>
                <c:pt idx="3">
                  <c:v>38292</c:v>
                </c:pt>
                <c:pt idx="4">
                  <c:v>38384</c:v>
                </c:pt>
                <c:pt idx="5">
                  <c:v>38473</c:v>
                </c:pt>
                <c:pt idx="6">
                  <c:v>38565</c:v>
                </c:pt>
                <c:pt idx="7">
                  <c:v>38657</c:v>
                </c:pt>
                <c:pt idx="8">
                  <c:v>38749</c:v>
                </c:pt>
                <c:pt idx="9">
                  <c:v>38838</c:v>
                </c:pt>
                <c:pt idx="10">
                  <c:v>38930</c:v>
                </c:pt>
                <c:pt idx="11">
                  <c:v>39022</c:v>
                </c:pt>
                <c:pt idx="12">
                  <c:v>39114</c:v>
                </c:pt>
                <c:pt idx="13">
                  <c:v>39203</c:v>
                </c:pt>
                <c:pt idx="14">
                  <c:v>39295</c:v>
                </c:pt>
                <c:pt idx="15">
                  <c:v>39387</c:v>
                </c:pt>
                <c:pt idx="16">
                  <c:v>39479</c:v>
                </c:pt>
                <c:pt idx="17">
                  <c:v>39569</c:v>
                </c:pt>
                <c:pt idx="18">
                  <c:v>39661</c:v>
                </c:pt>
                <c:pt idx="19">
                  <c:v>39753</c:v>
                </c:pt>
                <c:pt idx="20">
                  <c:v>39845</c:v>
                </c:pt>
                <c:pt idx="21">
                  <c:v>39934</c:v>
                </c:pt>
                <c:pt idx="22">
                  <c:v>40026</c:v>
                </c:pt>
                <c:pt idx="23">
                  <c:v>40118</c:v>
                </c:pt>
                <c:pt idx="24">
                  <c:v>40210</c:v>
                </c:pt>
                <c:pt idx="25">
                  <c:v>40299</c:v>
                </c:pt>
                <c:pt idx="26">
                  <c:v>40391</c:v>
                </c:pt>
                <c:pt idx="27">
                  <c:v>40483</c:v>
                </c:pt>
                <c:pt idx="28">
                  <c:v>40575</c:v>
                </c:pt>
                <c:pt idx="29">
                  <c:v>40664</c:v>
                </c:pt>
                <c:pt idx="30">
                  <c:v>40756</c:v>
                </c:pt>
                <c:pt idx="31">
                  <c:v>40848</c:v>
                </c:pt>
                <c:pt idx="32">
                  <c:v>40940</c:v>
                </c:pt>
                <c:pt idx="33">
                  <c:v>41030</c:v>
                </c:pt>
              </c:numCache>
            </c:numRef>
          </c:cat>
          <c:val>
            <c:numRef>
              <c:f>Hoja1!$B$2:$B$35</c:f>
              <c:numCache>
                <c:formatCode>0.0</c:formatCode>
                <c:ptCount val="34"/>
                <c:pt idx="0">
                  <c:v>22</c:v>
                </c:pt>
                <c:pt idx="1">
                  <c:v>21</c:v>
                </c:pt>
                <c:pt idx="2">
                  <c:v>14</c:v>
                </c:pt>
                <c:pt idx="3">
                  <c:v>17</c:v>
                </c:pt>
                <c:pt idx="4">
                  <c:v>19</c:v>
                </c:pt>
                <c:pt idx="5">
                  <c:v>9</c:v>
                </c:pt>
                <c:pt idx="6">
                  <c:v>16</c:v>
                </c:pt>
                <c:pt idx="7">
                  <c:v>35.071090047393291</c:v>
                </c:pt>
                <c:pt idx="8">
                  <c:v>36</c:v>
                </c:pt>
                <c:pt idx="9">
                  <c:v>34</c:v>
                </c:pt>
                <c:pt idx="10">
                  <c:v>38</c:v>
                </c:pt>
                <c:pt idx="11">
                  <c:v>45</c:v>
                </c:pt>
                <c:pt idx="12">
                  <c:v>39</c:v>
                </c:pt>
                <c:pt idx="13">
                  <c:v>25</c:v>
                </c:pt>
                <c:pt idx="14">
                  <c:v>38</c:v>
                </c:pt>
                <c:pt idx="15">
                  <c:v>38</c:v>
                </c:pt>
                <c:pt idx="16">
                  <c:v>15</c:v>
                </c:pt>
                <c:pt idx="17">
                  <c:v>-7.2413793103448478</c:v>
                </c:pt>
                <c:pt idx="18">
                  <c:v>-14.191419141914173</c:v>
                </c:pt>
                <c:pt idx="19">
                  <c:v>-39.644970414201175</c:v>
                </c:pt>
                <c:pt idx="20">
                  <c:v>-38.823529411764618</c:v>
                </c:pt>
                <c:pt idx="21">
                  <c:v>-25.339366515837106</c:v>
                </c:pt>
                <c:pt idx="22">
                  <c:v>-10.227272727272698</c:v>
                </c:pt>
                <c:pt idx="23">
                  <c:v>-10.243902439024389</c:v>
                </c:pt>
                <c:pt idx="24">
                  <c:v>7.6923076923076925</c:v>
                </c:pt>
                <c:pt idx="25">
                  <c:v>17.624521072796927</c:v>
                </c:pt>
                <c:pt idx="26">
                  <c:v>18.181818181818226</c:v>
                </c:pt>
                <c:pt idx="27">
                  <c:v>13.513513513513512</c:v>
                </c:pt>
                <c:pt idx="28">
                  <c:v>19.377162629757791</c:v>
                </c:pt>
                <c:pt idx="29">
                  <c:v>18.77133105802049</c:v>
                </c:pt>
                <c:pt idx="30">
                  <c:v>21.523178807947019</c:v>
                </c:pt>
                <c:pt idx="31">
                  <c:v>18.181818181818219</c:v>
                </c:pt>
                <c:pt idx="32">
                  <c:v>15.43859649122807</c:v>
                </c:pt>
                <c:pt idx="33">
                  <c:v>18.644067796610216</c:v>
                </c:pt>
              </c:numCache>
            </c:numRef>
          </c:val>
        </c:ser>
        <c:ser>
          <c:idx val="1"/>
          <c:order val="1"/>
          <c:tx>
            <c:strRef>
              <c:f>Hoja1!$C$1</c:f>
              <c:strCache>
                <c:ptCount val="1"/>
                <c:pt idx="0">
                  <c:v>Sociopolíticas</c:v>
                </c:pt>
              </c:strCache>
            </c:strRef>
          </c:tx>
          <c:spPr>
            <a:ln w="31750">
              <a:solidFill>
                <a:schemeClr val="accent3">
                  <a:lumMod val="50000"/>
                </a:schemeClr>
              </a:solidFill>
            </a:ln>
          </c:spPr>
          <c:marker>
            <c:symbol val="none"/>
          </c:marker>
          <c:cat>
            <c:numRef>
              <c:f>Hoja1!$A$2:$A$35</c:f>
              <c:numCache>
                <c:formatCode>[$-C0A]mmm\-yy;@</c:formatCode>
                <c:ptCount val="34"/>
                <c:pt idx="0">
                  <c:v>38018</c:v>
                </c:pt>
                <c:pt idx="1">
                  <c:v>38108</c:v>
                </c:pt>
                <c:pt idx="2">
                  <c:v>38200</c:v>
                </c:pt>
                <c:pt idx="3">
                  <c:v>38292</c:v>
                </c:pt>
                <c:pt idx="4">
                  <c:v>38384</c:v>
                </c:pt>
                <c:pt idx="5">
                  <c:v>38473</c:v>
                </c:pt>
                <c:pt idx="6">
                  <c:v>38565</c:v>
                </c:pt>
                <c:pt idx="7">
                  <c:v>38657</c:v>
                </c:pt>
                <c:pt idx="8">
                  <c:v>38749</c:v>
                </c:pt>
                <c:pt idx="9">
                  <c:v>38838</c:v>
                </c:pt>
                <c:pt idx="10">
                  <c:v>38930</c:v>
                </c:pt>
                <c:pt idx="11">
                  <c:v>39022</c:v>
                </c:pt>
                <c:pt idx="12">
                  <c:v>39114</c:v>
                </c:pt>
                <c:pt idx="13">
                  <c:v>39203</c:v>
                </c:pt>
                <c:pt idx="14">
                  <c:v>39295</c:v>
                </c:pt>
                <c:pt idx="15">
                  <c:v>39387</c:v>
                </c:pt>
                <c:pt idx="16">
                  <c:v>39479</c:v>
                </c:pt>
                <c:pt idx="17">
                  <c:v>39569</c:v>
                </c:pt>
                <c:pt idx="18">
                  <c:v>39661</c:v>
                </c:pt>
                <c:pt idx="19">
                  <c:v>39753</c:v>
                </c:pt>
                <c:pt idx="20">
                  <c:v>39845</c:v>
                </c:pt>
                <c:pt idx="21">
                  <c:v>39934</c:v>
                </c:pt>
                <c:pt idx="22">
                  <c:v>40026</c:v>
                </c:pt>
                <c:pt idx="23">
                  <c:v>40118</c:v>
                </c:pt>
                <c:pt idx="24">
                  <c:v>40210</c:v>
                </c:pt>
                <c:pt idx="25">
                  <c:v>40299</c:v>
                </c:pt>
                <c:pt idx="26">
                  <c:v>40391</c:v>
                </c:pt>
                <c:pt idx="27">
                  <c:v>40483</c:v>
                </c:pt>
                <c:pt idx="28">
                  <c:v>40575</c:v>
                </c:pt>
                <c:pt idx="29">
                  <c:v>40664</c:v>
                </c:pt>
                <c:pt idx="30">
                  <c:v>40756</c:v>
                </c:pt>
                <c:pt idx="31">
                  <c:v>40848</c:v>
                </c:pt>
                <c:pt idx="32">
                  <c:v>40940</c:v>
                </c:pt>
                <c:pt idx="33">
                  <c:v>41030</c:v>
                </c:pt>
              </c:numCache>
            </c:numRef>
          </c:cat>
          <c:val>
            <c:numRef>
              <c:f>Hoja1!$C$2:$C$35</c:f>
              <c:numCache>
                <c:formatCode>0.0</c:formatCode>
                <c:ptCount val="34"/>
                <c:pt idx="0">
                  <c:v>23</c:v>
                </c:pt>
                <c:pt idx="1">
                  <c:v>23</c:v>
                </c:pt>
                <c:pt idx="2">
                  <c:v>18</c:v>
                </c:pt>
                <c:pt idx="3">
                  <c:v>25</c:v>
                </c:pt>
                <c:pt idx="4">
                  <c:v>18</c:v>
                </c:pt>
                <c:pt idx="5">
                  <c:v>9</c:v>
                </c:pt>
                <c:pt idx="6">
                  <c:v>20</c:v>
                </c:pt>
                <c:pt idx="7">
                  <c:v>46.889952153110045</c:v>
                </c:pt>
                <c:pt idx="8">
                  <c:v>37</c:v>
                </c:pt>
                <c:pt idx="9">
                  <c:v>52</c:v>
                </c:pt>
                <c:pt idx="10">
                  <c:v>38</c:v>
                </c:pt>
                <c:pt idx="11">
                  <c:v>30</c:v>
                </c:pt>
                <c:pt idx="12">
                  <c:v>37</c:v>
                </c:pt>
                <c:pt idx="13">
                  <c:v>25</c:v>
                </c:pt>
                <c:pt idx="14">
                  <c:v>42</c:v>
                </c:pt>
                <c:pt idx="15">
                  <c:v>33</c:v>
                </c:pt>
                <c:pt idx="16">
                  <c:v>7</c:v>
                </c:pt>
                <c:pt idx="17">
                  <c:v>7.9861111111111134</c:v>
                </c:pt>
                <c:pt idx="18">
                  <c:v>9.5394736842105097</c:v>
                </c:pt>
                <c:pt idx="19">
                  <c:v>-16.309523809523757</c:v>
                </c:pt>
                <c:pt idx="20">
                  <c:v>-13.333333333333336</c:v>
                </c:pt>
                <c:pt idx="21">
                  <c:v>-8.1818181818181515</c:v>
                </c:pt>
                <c:pt idx="22">
                  <c:v>-9.8484848484848548</c:v>
                </c:pt>
                <c:pt idx="23">
                  <c:v>-10.731707317073168</c:v>
                </c:pt>
                <c:pt idx="24">
                  <c:v>4.9019607843137427</c:v>
                </c:pt>
                <c:pt idx="25">
                  <c:v>24.21875</c:v>
                </c:pt>
                <c:pt idx="26">
                  <c:v>28.911564625850367</c:v>
                </c:pt>
                <c:pt idx="27">
                  <c:v>20.066889632106992</c:v>
                </c:pt>
                <c:pt idx="28">
                  <c:v>14.532871972318333</c:v>
                </c:pt>
                <c:pt idx="29">
                  <c:v>19.520547945205479</c:v>
                </c:pt>
                <c:pt idx="30">
                  <c:v>14.71571906354515</c:v>
                </c:pt>
                <c:pt idx="31">
                  <c:v>23.278688524590166</c:v>
                </c:pt>
                <c:pt idx="32">
                  <c:v>7.3943661971830963</c:v>
                </c:pt>
                <c:pt idx="33">
                  <c:v>7.1186440677966045</c:v>
                </c:pt>
              </c:numCache>
            </c:numRef>
          </c:val>
        </c:ser>
        <c:dLbls/>
        <c:marker val="1"/>
        <c:axId val="55288576"/>
        <c:axId val="69953024"/>
      </c:lineChart>
      <c:dateAx>
        <c:axId val="55288576"/>
        <c:scaling>
          <c:orientation val="minMax"/>
          <c:max val="41030"/>
        </c:scaling>
        <c:axPos val="b"/>
        <c:numFmt formatCode="[$-C0A]mmm\-yy;@" sourceLinked="1"/>
        <c:tickLblPos val="low"/>
        <c:txPr>
          <a:bodyPr rot="-5400000" vert="horz"/>
          <a:lstStyle/>
          <a:p>
            <a:pPr>
              <a:defRPr/>
            </a:pPr>
            <a:endParaRPr lang="es-CO"/>
          </a:p>
        </c:txPr>
        <c:crossAx val="69953024"/>
        <c:crosses val="autoZero"/>
        <c:auto val="1"/>
        <c:lblOffset val="100"/>
        <c:baseTimeUnit val="months"/>
      </c:dateAx>
      <c:valAx>
        <c:axId val="69953024"/>
        <c:scaling>
          <c:orientation val="minMax"/>
          <c:max val="70"/>
          <c:min val="-50"/>
        </c:scaling>
        <c:axPos val="l"/>
        <c:title>
          <c:tx>
            <c:rich>
              <a:bodyPr rot="-5400000" vert="horz"/>
              <a:lstStyle/>
              <a:p>
                <a:pPr>
                  <a:defRPr/>
                </a:pPr>
                <a:r>
                  <a:rPr lang="es-CO" dirty="0" smtClean="0"/>
                  <a:t>Balance,</a:t>
                </a:r>
                <a:r>
                  <a:rPr lang="es-CO" baseline="0" dirty="0" smtClean="0"/>
                  <a:t> </a:t>
                </a:r>
                <a:r>
                  <a:rPr lang="es-CO" dirty="0" smtClean="0"/>
                  <a:t>%</a:t>
                </a:r>
                <a:endParaRPr lang="es-CO" dirty="0"/>
              </a:p>
            </c:rich>
          </c:tx>
        </c:title>
        <c:numFmt formatCode="0" sourceLinked="0"/>
        <c:tickLblPos val="nextTo"/>
        <c:crossAx val="55288576"/>
        <c:crosses val="autoZero"/>
        <c:crossBetween val="between"/>
      </c:valAx>
    </c:plotArea>
    <c:legend>
      <c:legendPos val="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0.32641076115485756"/>
          <c:y val="0.12083322143897368"/>
          <c:w val="0.60032152230971692"/>
          <c:h val="0.73515144223195561"/>
        </c:manualLayout>
      </c:layout>
      <c:barChart>
        <c:barDir val="bar"/>
        <c:grouping val="clustered"/>
        <c:ser>
          <c:idx val="0"/>
          <c:order val="0"/>
          <c:tx>
            <c:strRef>
              <c:f>Hoja1!$B$1</c:f>
              <c:strCache>
                <c:ptCount val="1"/>
                <c:pt idx="0">
                  <c:v>2010</c:v>
                </c:pt>
              </c:strCache>
            </c:strRef>
          </c:tx>
          <c:spPr>
            <a:solidFill>
              <a:srgbClr val="00B0F0"/>
            </a:solidFill>
          </c:spPr>
          <c:dLbls>
            <c:dLbl>
              <c:idx val="6"/>
              <c:layout>
                <c:manualLayout>
                  <c:x val="-6.1717458928745791E-3"/>
                  <c:y val="-5.1527454294235334E-3"/>
                </c:manualLayout>
              </c:layout>
              <c:dLblPos val="outEnd"/>
              <c:showVal val="1"/>
            </c:dLbl>
            <c:numFmt formatCode="#,##0.0" sourceLinked="0"/>
            <c:txPr>
              <a:bodyPr/>
              <a:lstStyle/>
              <a:p>
                <a:pPr>
                  <a:defRPr sz="1050"/>
                </a:pPr>
                <a:endParaRPr lang="es-CO"/>
              </a:p>
            </c:txPr>
            <c:showVal val="1"/>
          </c:dLbls>
          <c:cat>
            <c:strRef>
              <c:f>Hoja1!$A$2:$A$7</c:f>
              <c:strCache>
                <c:ptCount val="6"/>
                <c:pt idx="0">
                  <c:v>Importaciones </c:v>
                </c:pt>
                <c:pt idx="1">
                  <c:v>Consumo gobierno </c:v>
                </c:pt>
                <c:pt idx="2">
                  <c:v>Consumo hogares </c:v>
                </c:pt>
                <c:pt idx="3">
                  <c:v>Exportaciones </c:v>
                </c:pt>
                <c:pt idx="4">
                  <c:v>Inversión total</c:v>
                </c:pt>
                <c:pt idx="5">
                  <c:v>PIB</c:v>
                </c:pt>
              </c:strCache>
            </c:strRef>
          </c:cat>
          <c:val>
            <c:numRef>
              <c:f>Hoja1!$B$2:$B$7</c:f>
              <c:numCache>
                <c:formatCode>_(* #,##0.0_);_(* \(#,##0.0\);_(* "-"??_);_(@_)</c:formatCode>
                <c:ptCount val="6"/>
                <c:pt idx="0">
                  <c:v>10.490745805981053</c:v>
                </c:pt>
                <c:pt idx="1">
                  <c:v>5.5359582101202278</c:v>
                </c:pt>
                <c:pt idx="2">
                  <c:v>4.9867274130692847</c:v>
                </c:pt>
                <c:pt idx="3">
                  <c:v>1.2895297879900314</c:v>
                </c:pt>
                <c:pt idx="4">
                  <c:v>7.2989916070360685</c:v>
                </c:pt>
                <c:pt idx="5">
                  <c:v>4.0011851735764941</c:v>
                </c:pt>
              </c:numCache>
            </c:numRef>
          </c:val>
        </c:ser>
        <c:ser>
          <c:idx val="2"/>
          <c:order val="1"/>
          <c:tx>
            <c:strRef>
              <c:f>Hoja1!$C$1</c:f>
              <c:strCache>
                <c:ptCount val="1"/>
                <c:pt idx="0">
                  <c:v>2011</c:v>
                </c:pt>
              </c:strCache>
            </c:strRef>
          </c:tx>
          <c:spPr>
            <a:solidFill>
              <a:schemeClr val="accent2">
                <a:lumMod val="75000"/>
              </a:schemeClr>
            </a:solidFill>
          </c:spPr>
          <c:dLbls>
            <c:numFmt formatCode="#,##0.0" sourceLinked="0"/>
            <c:txPr>
              <a:bodyPr/>
              <a:lstStyle/>
              <a:p>
                <a:pPr>
                  <a:defRPr sz="1050"/>
                </a:pPr>
                <a:endParaRPr lang="es-CO"/>
              </a:p>
            </c:txPr>
            <c:showVal val="1"/>
          </c:dLbls>
          <c:cat>
            <c:strRef>
              <c:f>Hoja1!$A$2:$A$7</c:f>
              <c:strCache>
                <c:ptCount val="6"/>
                <c:pt idx="0">
                  <c:v>Importaciones </c:v>
                </c:pt>
                <c:pt idx="1">
                  <c:v>Consumo gobierno </c:v>
                </c:pt>
                <c:pt idx="2">
                  <c:v>Consumo hogares </c:v>
                </c:pt>
                <c:pt idx="3">
                  <c:v>Exportaciones </c:v>
                </c:pt>
                <c:pt idx="4">
                  <c:v>Inversión total</c:v>
                </c:pt>
                <c:pt idx="5">
                  <c:v>PIB</c:v>
                </c:pt>
              </c:strCache>
            </c:strRef>
          </c:cat>
          <c:val>
            <c:numRef>
              <c:f>Hoja1!$C$2:$C$7</c:f>
              <c:numCache>
                <c:formatCode>_(* #,##0.0_);_(* \(#,##0.0\);_(* "-"??_);_(@_)</c:formatCode>
                <c:ptCount val="6"/>
                <c:pt idx="0">
                  <c:v>21.516467421015204</c:v>
                </c:pt>
                <c:pt idx="1">
                  <c:v>2.634161605530025</c:v>
                </c:pt>
                <c:pt idx="2">
                  <c:v>6.5000412439165274</c:v>
                </c:pt>
                <c:pt idx="3">
                  <c:v>11.437550244829367</c:v>
                </c:pt>
                <c:pt idx="4">
                  <c:v>17.169077019170714</c:v>
                </c:pt>
                <c:pt idx="5">
                  <c:v>5.9140278631283385</c:v>
                </c:pt>
              </c:numCache>
            </c:numRef>
          </c:val>
        </c:ser>
        <c:ser>
          <c:idx val="1"/>
          <c:order val="2"/>
          <c:tx>
            <c:strRef>
              <c:f>Hoja1!$D$1</c:f>
              <c:strCache>
                <c:ptCount val="1"/>
                <c:pt idx="0">
                  <c:v>2012-I</c:v>
                </c:pt>
              </c:strCache>
            </c:strRef>
          </c:tx>
          <c:spPr>
            <a:solidFill>
              <a:srgbClr val="FF0000"/>
            </a:solidFill>
            <a:ln>
              <a:solidFill>
                <a:srgbClr val="FF0000"/>
              </a:solidFill>
            </a:ln>
          </c:spPr>
          <c:dLbls>
            <c:txPr>
              <a:bodyPr/>
              <a:lstStyle/>
              <a:p>
                <a:pPr>
                  <a:defRPr sz="1100"/>
                </a:pPr>
                <a:endParaRPr lang="es-CO"/>
              </a:p>
            </c:txPr>
            <c:showVal val="1"/>
          </c:dLbls>
          <c:cat>
            <c:strRef>
              <c:f>Hoja1!$A$2:$A$7</c:f>
              <c:strCache>
                <c:ptCount val="6"/>
                <c:pt idx="0">
                  <c:v>Importaciones </c:v>
                </c:pt>
                <c:pt idx="1">
                  <c:v>Consumo gobierno </c:v>
                </c:pt>
                <c:pt idx="2">
                  <c:v>Consumo hogares </c:v>
                </c:pt>
                <c:pt idx="3">
                  <c:v>Exportaciones </c:v>
                </c:pt>
                <c:pt idx="4">
                  <c:v>Inversión total</c:v>
                </c:pt>
                <c:pt idx="5">
                  <c:v>PIB</c:v>
                </c:pt>
              </c:strCache>
            </c:strRef>
          </c:cat>
          <c:val>
            <c:numRef>
              <c:f>Hoja1!$D$2:$D$7</c:f>
              <c:numCache>
                <c:formatCode>_(* #,##0.0_);_(* \(#,##0.0\);_(* "-"??_);_(@_)</c:formatCode>
                <c:ptCount val="6"/>
                <c:pt idx="0">
                  <c:v>13.040643338404704</c:v>
                </c:pt>
                <c:pt idx="1">
                  <c:v>2.9088050314465477</c:v>
                </c:pt>
                <c:pt idx="2">
                  <c:v>5.8779306120176065</c:v>
                </c:pt>
                <c:pt idx="3">
                  <c:v>6.2543470119308893</c:v>
                </c:pt>
                <c:pt idx="4">
                  <c:v>8.3146372968930695</c:v>
                </c:pt>
                <c:pt idx="5">
                  <c:v>4.6783200247376371</c:v>
                </c:pt>
              </c:numCache>
            </c:numRef>
          </c:val>
        </c:ser>
        <c:dLbls/>
        <c:overlap val="-20"/>
        <c:axId val="67520000"/>
        <c:axId val="67521536"/>
      </c:barChart>
      <c:catAx>
        <c:axId val="67520000"/>
        <c:scaling>
          <c:orientation val="minMax"/>
        </c:scaling>
        <c:axPos val="l"/>
        <c:numFmt formatCode="0.00%" sourceLinked="1"/>
        <c:tickLblPos val="low"/>
        <c:txPr>
          <a:bodyPr rot="0" vert="horz"/>
          <a:lstStyle/>
          <a:p>
            <a:pPr>
              <a:defRPr/>
            </a:pPr>
            <a:endParaRPr lang="es-CO"/>
          </a:p>
        </c:txPr>
        <c:crossAx val="67521536"/>
        <c:crosses val="autoZero"/>
        <c:auto val="1"/>
        <c:lblAlgn val="ctr"/>
        <c:lblOffset val="100"/>
      </c:catAx>
      <c:valAx>
        <c:axId val="67521536"/>
        <c:scaling>
          <c:orientation val="minMax"/>
          <c:max val="25"/>
          <c:min val="-5"/>
        </c:scaling>
        <c:axPos val="b"/>
        <c:title>
          <c:tx>
            <c:rich>
              <a:bodyPr/>
              <a:lstStyle/>
              <a:p>
                <a:pPr>
                  <a:defRPr/>
                </a:pPr>
                <a:r>
                  <a:rPr lang="es-CO"/>
                  <a:t>%</a:t>
                </a:r>
              </a:p>
            </c:rich>
          </c:tx>
          <c:layout/>
        </c:title>
        <c:numFmt formatCode="#,##0" sourceLinked="0"/>
        <c:tickLblPos val="nextTo"/>
        <c:crossAx val="67520000"/>
        <c:crosses val="autoZero"/>
        <c:crossBetween val="between"/>
        <c:majorUnit val="5"/>
      </c:valAx>
      <c:spPr>
        <a:noFill/>
        <a:ln w="25375">
          <a:noFill/>
        </a:ln>
      </c:spPr>
    </c:plotArea>
    <c:legend>
      <c:legendPos val="t"/>
      <c:layout>
        <c:manualLayout>
          <c:xMode val="edge"/>
          <c:yMode val="edge"/>
          <c:x val="0.33207288395309137"/>
          <c:y val="7.4105128750798041E-2"/>
          <c:w val="0.23434188781957821"/>
          <c:h val="5.4622773628229794E-2"/>
        </c:manualLayout>
      </c:layou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6.9759526586954404E-2"/>
          <c:y val="4.7599814669275896E-2"/>
          <c:w val="0.85808119471177213"/>
          <c:h val="0.83266146895146953"/>
        </c:manualLayout>
      </c:layout>
      <c:lineChart>
        <c:grouping val="standard"/>
        <c:ser>
          <c:idx val="1"/>
          <c:order val="1"/>
          <c:tx>
            <c:strRef>
              <c:f>Hoja1!$C$1</c:f>
              <c:strCache>
                <c:ptCount val="1"/>
                <c:pt idx="0">
                  <c:v>ICI (eje derecho)</c:v>
                </c:pt>
              </c:strCache>
            </c:strRef>
          </c:tx>
          <c:spPr>
            <a:ln>
              <a:noFill/>
            </a:ln>
          </c:spPr>
          <c:marker>
            <c:symbol val="none"/>
          </c:marker>
          <c:trendline>
            <c:name>ICI  (eje derecho)</c:name>
            <c:spPr>
              <a:ln w="25400">
                <a:solidFill>
                  <a:schemeClr val="tx2"/>
                </a:solidFill>
              </a:ln>
            </c:spPr>
            <c:trendlineType val="movingAvg"/>
            <c:period val="2"/>
          </c:trendline>
          <c:cat>
            <c:numRef>
              <c:f>Hoja1!$A$2:$A$136</c:f>
              <c:numCache>
                <c:formatCode>mmm\-yy</c:formatCode>
                <c:ptCount val="135"/>
                <c:pt idx="0">
                  <c:v>37012</c:v>
                </c:pt>
                <c:pt idx="1">
                  <c:v>37043</c:v>
                </c:pt>
                <c:pt idx="2">
                  <c:v>37073</c:v>
                </c:pt>
                <c:pt idx="3">
                  <c:v>37104</c:v>
                </c:pt>
                <c:pt idx="4">
                  <c:v>37135</c:v>
                </c:pt>
                <c:pt idx="5">
                  <c:v>37165</c:v>
                </c:pt>
                <c:pt idx="6">
                  <c:v>37196</c:v>
                </c:pt>
                <c:pt idx="7">
                  <c:v>37226</c:v>
                </c:pt>
                <c:pt idx="8">
                  <c:v>37257</c:v>
                </c:pt>
                <c:pt idx="9">
                  <c:v>37288</c:v>
                </c:pt>
                <c:pt idx="10">
                  <c:v>37316</c:v>
                </c:pt>
                <c:pt idx="11">
                  <c:v>37347</c:v>
                </c:pt>
                <c:pt idx="12">
                  <c:v>37377</c:v>
                </c:pt>
                <c:pt idx="13">
                  <c:v>37408</c:v>
                </c:pt>
                <c:pt idx="14">
                  <c:v>37438</c:v>
                </c:pt>
                <c:pt idx="15">
                  <c:v>37469</c:v>
                </c:pt>
                <c:pt idx="16">
                  <c:v>37500</c:v>
                </c:pt>
                <c:pt idx="17">
                  <c:v>37530</c:v>
                </c:pt>
                <c:pt idx="18">
                  <c:v>37561</c:v>
                </c:pt>
                <c:pt idx="19">
                  <c:v>37591</c:v>
                </c:pt>
                <c:pt idx="20">
                  <c:v>37622</c:v>
                </c:pt>
                <c:pt idx="21">
                  <c:v>37653</c:v>
                </c:pt>
                <c:pt idx="22">
                  <c:v>37681</c:v>
                </c:pt>
                <c:pt idx="23">
                  <c:v>37712</c:v>
                </c:pt>
                <c:pt idx="24">
                  <c:v>37742</c:v>
                </c:pt>
                <c:pt idx="25">
                  <c:v>37773</c:v>
                </c:pt>
                <c:pt idx="26">
                  <c:v>37803</c:v>
                </c:pt>
                <c:pt idx="27">
                  <c:v>37834</c:v>
                </c:pt>
                <c:pt idx="28">
                  <c:v>37865</c:v>
                </c:pt>
                <c:pt idx="29">
                  <c:v>37895</c:v>
                </c:pt>
                <c:pt idx="30">
                  <c:v>37926</c:v>
                </c:pt>
                <c:pt idx="31">
                  <c:v>37956</c:v>
                </c:pt>
                <c:pt idx="32">
                  <c:v>37987</c:v>
                </c:pt>
                <c:pt idx="33">
                  <c:v>38018</c:v>
                </c:pt>
                <c:pt idx="34">
                  <c:v>38047</c:v>
                </c:pt>
                <c:pt idx="35">
                  <c:v>38078</c:v>
                </c:pt>
                <c:pt idx="36">
                  <c:v>38108</c:v>
                </c:pt>
                <c:pt idx="37">
                  <c:v>38139</c:v>
                </c:pt>
                <c:pt idx="38">
                  <c:v>38169</c:v>
                </c:pt>
                <c:pt idx="39">
                  <c:v>38200</c:v>
                </c:pt>
                <c:pt idx="40">
                  <c:v>38231</c:v>
                </c:pt>
                <c:pt idx="41">
                  <c:v>38261</c:v>
                </c:pt>
                <c:pt idx="42">
                  <c:v>38292</c:v>
                </c:pt>
                <c:pt idx="43">
                  <c:v>38322</c:v>
                </c:pt>
                <c:pt idx="44">
                  <c:v>38353</c:v>
                </c:pt>
                <c:pt idx="45">
                  <c:v>38384</c:v>
                </c:pt>
                <c:pt idx="46">
                  <c:v>38412</c:v>
                </c:pt>
                <c:pt idx="47">
                  <c:v>38443</c:v>
                </c:pt>
                <c:pt idx="48">
                  <c:v>38473</c:v>
                </c:pt>
                <c:pt idx="49">
                  <c:v>38504</c:v>
                </c:pt>
                <c:pt idx="50">
                  <c:v>38534</c:v>
                </c:pt>
                <c:pt idx="51">
                  <c:v>38565</c:v>
                </c:pt>
                <c:pt idx="52">
                  <c:v>38596</c:v>
                </c:pt>
                <c:pt idx="53">
                  <c:v>38626</c:v>
                </c:pt>
                <c:pt idx="54">
                  <c:v>38657</c:v>
                </c:pt>
                <c:pt idx="55">
                  <c:v>38687</c:v>
                </c:pt>
                <c:pt idx="56">
                  <c:v>38718</c:v>
                </c:pt>
                <c:pt idx="57">
                  <c:v>38749</c:v>
                </c:pt>
                <c:pt idx="58">
                  <c:v>38777</c:v>
                </c:pt>
                <c:pt idx="59">
                  <c:v>38808</c:v>
                </c:pt>
                <c:pt idx="60">
                  <c:v>38838</c:v>
                </c:pt>
                <c:pt idx="61">
                  <c:v>38869</c:v>
                </c:pt>
                <c:pt idx="62">
                  <c:v>38899</c:v>
                </c:pt>
                <c:pt idx="63">
                  <c:v>38930</c:v>
                </c:pt>
                <c:pt idx="64">
                  <c:v>38961</c:v>
                </c:pt>
                <c:pt idx="65">
                  <c:v>38991</c:v>
                </c:pt>
                <c:pt idx="66">
                  <c:v>39022</c:v>
                </c:pt>
                <c:pt idx="67">
                  <c:v>39052</c:v>
                </c:pt>
                <c:pt idx="68">
                  <c:v>39083</c:v>
                </c:pt>
                <c:pt idx="69">
                  <c:v>39114</c:v>
                </c:pt>
                <c:pt idx="70">
                  <c:v>39142</c:v>
                </c:pt>
                <c:pt idx="71">
                  <c:v>39173</c:v>
                </c:pt>
                <c:pt idx="72">
                  <c:v>39203</c:v>
                </c:pt>
                <c:pt idx="73">
                  <c:v>39234</c:v>
                </c:pt>
                <c:pt idx="74">
                  <c:v>39264</c:v>
                </c:pt>
                <c:pt idx="75">
                  <c:v>39295</c:v>
                </c:pt>
                <c:pt idx="76">
                  <c:v>39326</c:v>
                </c:pt>
                <c:pt idx="77">
                  <c:v>39356</c:v>
                </c:pt>
                <c:pt idx="78">
                  <c:v>39387</c:v>
                </c:pt>
                <c:pt idx="79">
                  <c:v>39417</c:v>
                </c:pt>
                <c:pt idx="80">
                  <c:v>39448</c:v>
                </c:pt>
                <c:pt idx="81">
                  <c:v>39479</c:v>
                </c:pt>
                <c:pt idx="82">
                  <c:v>39508</c:v>
                </c:pt>
                <c:pt idx="83">
                  <c:v>39539</c:v>
                </c:pt>
                <c:pt idx="84">
                  <c:v>39569</c:v>
                </c:pt>
                <c:pt idx="85">
                  <c:v>39600</c:v>
                </c:pt>
                <c:pt idx="86">
                  <c:v>39630</c:v>
                </c:pt>
                <c:pt idx="87">
                  <c:v>39661</c:v>
                </c:pt>
                <c:pt idx="88">
                  <c:v>39692</c:v>
                </c:pt>
                <c:pt idx="89">
                  <c:v>39722</c:v>
                </c:pt>
                <c:pt idx="90">
                  <c:v>39753</c:v>
                </c:pt>
                <c:pt idx="91">
                  <c:v>39783</c:v>
                </c:pt>
                <c:pt idx="92">
                  <c:v>39814</c:v>
                </c:pt>
                <c:pt idx="93">
                  <c:v>39845</c:v>
                </c:pt>
                <c:pt idx="94">
                  <c:v>39873</c:v>
                </c:pt>
                <c:pt idx="95">
                  <c:v>39904</c:v>
                </c:pt>
                <c:pt idx="96">
                  <c:v>39934</c:v>
                </c:pt>
                <c:pt idx="97">
                  <c:v>39965</c:v>
                </c:pt>
                <c:pt idx="98">
                  <c:v>39995</c:v>
                </c:pt>
                <c:pt idx="99">
                  <c:v>40026</c:v>
                </c:pt>
                <c:pt idx="100">
                  <c:v>40057</c:v>
                </c:pt>
                <c:pt idx="101">
                  <c:v>40087</c:v>
                </c:pt>
                <c:pt idx="102">
                  <c:v>40118</c:v>
                </c:pt>
                <c:pt idx="103">
                  <c:v>40148</c:v>
                </c:pt>
                <c:pt idx="104">
                  <c:v>40179</c:v>
                </c:pt>
                <c:pt idx="105">
                  <c:v>40210</c:v>
                </c:pt>
                <c:pt idx="106">
                  <c:v>40238</c:v>
                </c:pt>
                <c:pt idx="107">
                  <c:v>40269</c:v>
                </c:pt>
                <c:pt idx="108">
                  <c:v>40299</c:v>
                </c:pt>
                <c:pt idx="109">
                  <c:v>40330</c:v>
                </c:pt>
                <c:pt idx="110">
                  <c:v>40360</c:v>
                </c:pt>
                <c:pt idx="111">
                  <c:v>40391</c:v>
                </c:pt>
                <c:pt idx="112">
                  <c:v>40422</c:v>
                </c:pt>
                <c:pt idx="113">
                  <c:v>40452</c:v>
                </c:pt>
                <c:pt idx="114">
                  <c:v>40483</c:v>
                </c:pt>
                <c:pt idx="115">
                  <c:v>40513</c:v>
                </c:pt>
                <c:pt idx="116">
                  <c:v>40544</c:v>
                </c:pt>
                <c:pt idx="117">
                  <c:v>40575</c:v>
                </c:pt>
                <c:pt idx="118">
                  <c:v>40603</c:v>
                </c:pt>
                <c:pt idx="119">
                  <c:v>40634</c:v>
                </c:pt>
                <c:pt idx="120">
                  <c:v>40664</c:v>
                </c:pt>
                <c:pt idx="121">
                  <c:v>40695</c:v>
                </c:pt>
                <c:pt idx="122">
                  <c:v>40725</c:v>
                </c:pt>
                <c:pt idx="123">
                  <c:v>40756</c:v>
                </c:pt>
                <c:pt idx="124">
                  <c:v>40787</c:v>
                </c:pt>
                <c:pt idx="125">
                  <c:v>40817</c:v>
                </c:pt>
                <c:pt idx="126">
                  <c:v>40848</c:v>
                </c:pt>
                <c:pt idx="127">
                  <c:v>40878</c:v>
                </c:pt>
                <c:pt idx="128">
                  <c:v>40909</c:v>
                </c:pt>
                <c:pt idx="129">
                  <c:v>40940</c:v>
                </c:pt>
                <c:pt idx="130">
                  <c:v>40969</c:v>
                </c:pt>
                <c:pt idx="131">
                  <c:v>41000</c:v>
                </c:pt>
                <c:pt idx="132">
                  <c:v>41030</c:v>
                </c:pt>
                <c:pt idx="133">
                  <c:v>41061</c:v>
                </c:pt>
                <c:pt idx="134">
                  <c:v>41091</c:v>
                </c:pt>
              </c:numCache>
            </c:numRef>
          </c:cat>
          <c:val>
            <c:numRef>
              <c:f>Hoja1!$C$2:$C$136</c:f>
              <c:numCache>
                <c:formatCode>0.00</c:formatCode>
                <c:ptCount val="135"/>
                <c:pt idx="0">
                  <c:v>-11.333333333333334</c:v>
                </c:pt>
                <c:pt idx="1">
                  <c:v>-12.666666666666671</c:v>
                </c:pt>
                <c:pt idx="2">
                  <c:v>-11.333333333333334</c:v>
                </c:pt>
                <c:pt idx="3">
                  <c:v>-14</c:v>
                </c:pt>
                <c:pt idx="4">
                  <c:v>-17</c:v>
                </c:pt>
                <c:pt idx="5">
                  <c:v>-14.333333333333334</c:v>
                </c:pt>
                <c:pt idx="6">
                  <c:v>-10.333333333333334</c:v>
                </c:pt>
                <c:pt idx="7">
                  <c:v>-8</c:v>
                </c:pt>
                <c:pt idx="8">
                  <c:v>-1</c:v>
                </c:pt>
                <c:pt idx="9">
                  <c:v>-9.3333333333333357</c:v>
                </c:pt>
                <c:pt idx="10">
                  <c:v>-9.3333333333333357</c:v>
                </c:pt>
                <c:pt idx="11">
                  <c:v>-9.3333333333333357</c:v>
                </c:pt>
                <c:pt idx="12">
                  <c:v>-7</c:v>
                </c:pt>
                <c:pt idx="13">
                  <c:v>-10.333333333333334</c:v>
                </c:pt>
                <c:pt idx="14">
                  <c:v>-5</c:v>
                </c:pt>
                <c:pt idx="15">
                  <c:v>-0.33333333333333331</c:v>
                </c:pt>
                <c:pt idx="16">
                  <c:v>-3.3333333333333335</c:v>
                </c:pt>
                <c:pt idx="17">
                  <c:v>-5.666666666666667</c:v>
                </c:pt>
                <c:pt idx="18">
                  <c:v>-3.6666666666666665</c:v>
                </c:pt>
                <c:pt idx="19">
                  <c:v>-1.3333333333333333</c:v>
                </c:pt>
                <c:pt idx="20">
                  <c:v>-1</c:v>
                </c:pt>
                <c:pt idx="21">
                  <c:v>-6.3333333333333348</c:v>
                </c:pt>
                <c:pt idx="22">
                  <c:v>-4.3333333333333348</c:v>
                </c:pt>
                <c:pt idx="23">
                  <c:v>-4</c:v>
                </c:pt>
                <c:pt idx="24">
                  <c:v>-1.6666666666666667</c:v>
                </c:pt>
                <c:pt idx="25">
                  <c:v>-3</c:v>
                </c:pt>
                <c:pt idx="26">
                  <c:v>2.3333333333333335</c:v>
                </c:pt>
                <c:pt idx="27">
                  <c:v>2.6666666666666665</c:v>
                </c:pt>
                <c:pt idx="28">
                  <c:v>4.666666666666667</c:v>
                </c:pt>
                <c:pt idx="29">
                  <c:v>4.666666666666667</c:v>
                </c:pt>
                <c:pt idx="30">
                  <c:v>-0.33333333333333331</c:v>
                </c:pt>
                <c:pt idx="31">
                  <c:v>13.333333333333334</c:v>
                </c:pt>
                <c:pt idx="32">
                  <c:v>11.333333333333334</c:v>
                </c:pt>
                <c:pt idx="33">
                  <c:v>13</c:v>
                </c:pt>
                <c:pt idx="34">
                  <c:v>12.333333333333334</c:v>
                </c:pt>
                <c:pt idx="35">
                  <c:v>8</c:v>
                </c:pt>
                <c:pt idx="36">
                  <c:v>8.6666666666666714</c:v>
                </c:pt>
                <c:pt idx="37">
                  <c:v>4.666666666666667</c:v>
                </c:pt>
                <c:pt idx="38">
                  <c:v>6.3333333333333348</c:v>
                </c:pt>
                <c:pt idx="39">
                  <c:v>8</c:v>
                </c:pt>
                <c:pt idx="40">
                  <c:v>4.666666666666667</c:v>
                </c:pt>
                <c:pt idx="41">
                  <c:v>2</c:v>
                </c:pt>
                <c:pt idx="42">
                  <c:v>4</c:v>
                </c:pt>
                <c:pt idx="43">
                  <c:v>7</c:v>
                </c:pt>
                <c:pt idx="44">
                  <c:v>3.6666666666666665</c:v>
                </c:pt>
                <c:pt idx="45">
                  <c:v>5.3333333333333348</c:v>
                </c:pt>
                <c:pt idx="46">
                  <c:v>6</c:v>
                </c:pt>
                <c:pt idx="47">
                  <c:v>3</c:v>
                </c:pt>
                <c:pt idx="48">
                  <c:v>-5</c:v>
                </c:pt>
                <c:pt idx="49">
                  <c:v>0</c:v>
                </c:pt>
                <c:pt idx="50">
                  <c:v>0.33333333333333331</c:v>
                </c:pt>
                <c:pt idx="51">
                  <c:v>7</c:v>
                </c:pt>
                <c:pt idx="52">
                  <c:v>5.3333333333333348</c:v>
                </c:pt>
                <c:pt idx="53">
                  <c:v>2</c:v>
                </c:pt>
                <c:pt idx="54">
                  <c:v>6.666666666666667</c:v>
                </c:pt>
                <c:pt idx="55">
                  <c:v>7.666666666666667</c:v>
                </c:pt>
                <c:pt idx="56">
                  <c:v>9.363977427768905</c:v>
                </c:pt>
                <c:pt idx="57">
                  <c:v>11.915826744724082</c:v>
                </c:pt>
                <c:pt idx="58">
                  <c:v>11.586095115424675</c:v>
                </c:pt>
                <c:pt idx="59">
                  <c:v>13.303639798441626</c:v>
                </c:pt>
                <c:pt idx="60">
                  <c:v>14.402747459268797</c:v>
                </c:pt>
                <c:pt idx="61">
                  <c:v>15.328948622628921</c:v>
                </c:pt>
                <c:pt idx="62">
                  <c:v>16.223319583941276</c:v>
                </c:pt>
                <c:pt idx="63">
                  <c:v>20.028385554318444</c:v>
                </c:pt>
                <c:pt idx="64">
                  <c:v>18.102719975060385</c:v>
                </c:pt>
                <c:pt idx="65">
                  <c:v>14.374369182122061</c:v>
                </c:pt>
                <c:pt idx="66">
                  <c:v>14.737750172532772</c:v>
                </c:pt>
                <c:pt idx="67">
                  <c:v>14.547816473189606</c:v>
                </c:pt>
                <c:pt idx="68">
                  <c:v>15.730221504310201</c:v>
                </c:pt>
                <c:pt idx="69">
                  <c:v>16.589478852137074</c:v>
                </c:pt>
                <c:pt idx="70">
                  <c:v>15.332375927162119</c:v>
                </c:pt>
                <c:pt idx="71">
                  <c:v>10.964672075726844</c:v>
                </c:pt>
                <c:pt idx="72">
                  <c:v>7.7345537757437084</c:v>
                </c:pt>
                <c:pt idx="73">
                  <c:v>10.634968560240999</c:v>
                </c:pt>
                <c:pt idx="74">
                  <c:v>10.775670886372518</c:v>
                </c:pt>
                <c:pt idx="75">
                  <c:v>13.58629641590257</c:v>
                </c:pt>
                <c:pt idx="76">
                  <c:v>8.4455003708001257</c:v>
                </c:pt>
                <c:pt idx="77">
                  <c:v>4.8073876015052477</c:v>
                </c:pt>
                <c:pt idx="78">
                  <c:v>7.4230407273885515</c:v>
                </c:pt>
                <c:pt idx="79">
                  <c:v>9.5970316328622527</c:v>
                </c:pt>
                <c:pt idx="80">
                  <c:v>5.0438596491228083</c:v>
                </c:pt>
                <c:pt idx="81">
                  <c:v>-0.16372032258291824</c:v>
                </c:pt>
                <c:pt idx="82">
                  <c:v>-4.0580244623465953</c:v>
                </c:pt>
                <c:pt idx="83">
                  <c:v>-3.8748473245507329</c:v>
                </c:pt>
                <c:pt idx="84">
                  <c:v>-12</c:v>
                </c:pt>
                <c:pt idx="85">
                  <c:v>-13</c:v>
                </c:pt>
                <c:pt idx="86">
                  <c:v>-8</c:v>
                </c:pt>
                <c:pt idx="87">
                  <c:v>-11.333333333333334</c:v>
                </c:pt>
                <c:pt idx="88">
                  <c:v>-12</c:v>
                </c:pt>
                <c:pt idx="89">
                  <c:v>-22</c:v>
                </c:pt>
                <c:pt idx="90">
                  <c:v>-20</c:v>
                </c:pt>
                <c:pt idx="91">
                  <c:v>-17</c:v>
                </c:pt>
                <c:pt idx="92">
                  <c:v>-22.333333333333318</c:v>
                </c:pt>
                <c:pt idx="93">
                  <c:v>-17</c:v>
                </c:pt>
                <c:pt idx="94">
                  <c:v>-16.333333333333318</c:v>
                </c:pt>
                <c:pt idx="95">
                  <c:v>-20.13065743288011</c:v>
                </c:pt>
                <c:pt idx="96">
                  <c:v>-18.99948752042992</c:v>
                </c:pt>
                <c:pt idx="97">
                  <c:v>-15.960951588292412</c:v>
                </c:pt>
                <c:pt idx="98">
                  <c:v>-9.4854019648540202</c:v>
                </c:pt>
                <c:pt idx="99">
                  <c:v>-9.9907385735975005</c:v>
                </c:pt>
                <c:pt idx="100">
                  <c:v>-12.135701275045536</c:v>
                </c:pt>
                <c:pt idx="101">
                  <c:v>-10.561918823502458</c:v>
                </c:pt>
                <c:pt idx="102">
                  <c:v>-8.5989609519021233</c:v>
                </c:pt>
                <c:pt idx="103">
                  <c:v>-5.6300785634118968</c:v>
                </c:pt>
                <c:pt idx="104">
                  <c:v>3.7731960340643567</c:v>
                </c:pt>
                <c:pt idx="105">
                  <c:v>2.5163377725891642</c:v>
                </c:pt>
                <c:pt idx="106">
                  <c:v>2.0004843553230671</c:v>
                </c:pt>
                <c:pt idx="107">
                  <c:v>2.0062451209992171</c:v>
                </c:pt>
                <c:pt idx="108">
                  <c:v>-1.0868275256208297</c:v>
                </c:pt>
                <c:pt idx="109">
                  <c:v>0.87341451831515138</c:v>
                </c:pt>
                <c:pt idx="110">
                  <c:v>1.3333333333333333</c:v>
                </c:pt>
                <c:pt idx="111">
                  <c:v>7.9946004793692405</c:v>
                </c:pt>
                <c:pt idx="112">
                  <c:v>2.8249034828434771</c:v>
                </c:pt>
                <c:pt idx="113">
                  <c:v>-1.8573705602058592</c:v>
                </c:pt>
                <c:pt idx="114">
                  <c:v>-3.29</c:v>
                </c:pt>
                <c:pt idx="115">
                  <c:v>5.8755935422602095</c:v>
                </c:pt>
                <c:pt idx="116">
                  <c:v>9.3438962980447737</c:v>
                </c:pt>
                <c:pt idx="117">
                  <c:v>12.746065886162503</c:v>
                </c:pt>
                <c:pt idx="118">
                  <c:v>11.404760445084753</c:v>
                </c:pt>
                <c:pt idx="119">
                  <c:v>4.7370751550815866</c:v>
                </c:pt>
                <c:pt idx="120">
                  <c:v>6.3044400539213754</c:v>
                </c:pt>
                <c:pt idx="121">
                  <c:v>5.1036600364663016</c:v>
                </c:pt>
                <c:pt idx="122">
                  <c:v>7.2405941069171211</c:v>
                </c:pt>
                <c:pt idx="123">
                  <c:v>10.077667430608614</c:v>
                </c:pt>
                <c:pt idx="124">
                  <c:v>6.33</c:v>
                </c:pt>
                <c:pt idx="125">
                  <c:v>1.6405667412389142E-3</c:v>
                </c:pt>
                <c:pt idx="126">
                  <c:v>4.2033720430204333</c:v>
                </c:pt>
                <c:pt idx="127">
                  <c:v>7.3636510607856751</c:v>
                </c:pt>
                <c:pt idx="128">
                  <c:v>10.526860910063009</c:v>
                </c:pt>
                <c:pt idx="129">
                  <c:v>10.099512797717633</c:v>
                </c:pt>
                <c:pt idx="130">
                  <c:v>6.1370122703614616</c:v>
                </c:pt>
                <c:pt idx="131">
                  <c:v>3.5561019691906797</c:v>
                </c:pt>
                <c:pt idx="132">
                  <c:v>1.8631508270768458</c:v>
                </c:pt>
                <c:pt idx="133">
                  <c:v>-0.34055050559176858</c:v>
                </c:pt>
                <c:pt idx="134">
                  <c:v>0.97573069276441005</c:v>
                </c:pt>
              </c:numCache>
            </c:numRef>
          </c:val>
          <c:smooth val="1"/>
        </c:ser>
        <c:dLbls/>
        <c:marker val="1"/>
        <c:axId val="99839360"/>
        <c:axId val="55182464"/>
      </c:lineChart>
      <c:lineChart>
        <c:grouping val="standard"/>
        <c:ser>
          <c:idx val="0"/>
          <c:order val="0"/>
          <c:tx>
            <c:strRef>
              <c:f>Hoja1!$B$1</c:f>
              <c:strCache>
                <c:ptCount val="1"/>
                <c:pt idx="0">
                  <c:v>Índice de Producción Industrial sin trilla</c:v>
                </c:pt>
              </c:strCache>
            </c:strRef>
          </c:tx>
          <c:spPr>
            <a:ln>
              <a:noFill/>
            </a:ln>
          </c:spPr>
          <c:marker>
            <c:symbol val="none"/>
          </c:marker>
          <c:trendline>
            <c:name>IPI sin trilla DANE</c:name>
            <c:spPr>
              <a:ln w="25400">
                <a:solidFill>
                  <a:srgbClr val="C00000"/>
                </a:solidFill>
              </a:ln>
            </c:spPr>
            <c:trendlineType val="movingAvg"/>
            <c:period val="2"/>
          </c:trendline>
          <c:cat>
            <c:numRef>
              <c:f>Hoja1!$A$2:$A$136</c:f>
              <c:numCache>
                <c:formatCode>mmm\-yy</c:formatCode>
                <c:ptCount val="135"/>
                <c:pt idx="0">
                  <c:v>37012</c:v>
                </c:pt>
                <c:pt idx="1">
                  <c:v>37043</c:v>
                </c:pt>
                <c:pt idx="2">
                  <c:v>37073</c:v>
                </c:pt>
                <c:pt idx="3">
                  <c:v>37104</c:v>
                </c:pt>
                <c:pt idx="4">
                  <c:v>37135</c:v>
                </c:pt>
                <c:pt idx="5">
                  <c:v>37165</c:v>
                </c:pt>
                <c:pt idx="6">
                  <c:v>37196</c:v>
                </c:pt>
                <c:pt idx="7">
                  <c:v>37226</c:v>
                </c:pt>
                <c:pt idx="8">
                  <c:v>37257</c:v>
                </c:pt>
                <c:pt idx="9">
                  <c:v>37288</c:v>
                </c:pt>
                <c:pt idx="10">
                  <c:v>37316</c:v>
                </c:pt>
                <c:pt idx="11">
                  <c:v>37347</c:v>
                </c:pt>
                <c:pt idx="12">
                  <c:v>37377</c:v>
                </c:pt>
                <c:pt idx="13">
                  <c:v>37408</c:v>
                </c:pt>
                <c:pt idx="14">
                  <c:v>37438</c:v>
                </c:pt>
                <c:pt idx="15">
                  <c:v>37469</c:v>
                </c:pt>
                <c:pt idx="16">
                  <c:v>37500</c:v>
                </c:pt>
                <c:pt idx="17">
                  <c:v>37530</c:v>
                </c:pt>
                <c:pt idx="18">
                  <c:v>37561</c:v>
                </c:pt>
                <c:pt idx="19">
                  <c:v>37591</c:v>
                </c:pt>
                <c:pt idx="20">
                  <c:v>37622</c:v>
                </c:pt>
                <c:pt idx="21">
                  <c:v>37653</c:v>
                </c:pt>
                <c:pt idx="22">
                  <c:v>37681</c:v>
                </c:pt>
                <c:pt idx="23">
                  <c:v>37712</c:v>
                </c:pt>
                <c:pt idx="24">
                  <c:v>37742</c:v>
                </c:pt>
                <c:pt idx="25">
                  <c:v>37773</c:v>
                </c:pt>
                <c:pt idx="26">
                  <c:v>37803</c:v>
                </c:pt>
                <c:pt idx="27">
                  <c:v>37834</c:v>
                </c:pt>
                <c:pt idx="28">
                  <c:v>37865</c:v>
                </c:pt>
                <c:pt idx="29">
                  <c:v>37895</c:v>
                </c:pt>
                <c:pt idx="30">
                  <c:v>37926</c:v>
                </c:pt>
                <c:pt idx="31">
                  <c:v>37956</c:v>
                </c:pt>
                <c:pt idx="32">
                  <c:v>37987</c:v>
                </c:pt>
                <c:pt idx="33">
                  <c:v>38018</c:v>
                </c:pt>
                <c:pt idx="34">
                  <c:v>38047</c:v>
                </c:pt>
                <c:pt idx="35">
                  <c:v>38078</c:v>
                </c:pt>
                <c:pt idx="36">
                  <c:v>38108</c:v>
                </c:pt>
                <c:pt idx="37">
                  <c:v>38139</c:v>
                </c:pt>
                <c:pt idx="38">
                  <c:v>38169</c:v>
                </c:pt>
                <c:pt idx="39">
                  <c:v>38200</c:v>
                </c:pt>
                <c:pt idx="40">
                  <c:v>38231</c:v>
                </c:pt>
                <c:pt idx="41">
                  <c:v>38261</c:v>
                </c:pt>
                <c:pt idx="42">
                  <c:v>38292</c:v>
                </c:pt>
                <c:pt idx="43">
                  <c:v>38322</c:v>
                </c:pt>
                <c:pt idx="44">
                  <c:v>38353</c:v>
                </c:pt>
                <c:pt idx="45">
                  <c:v>38384</c:v>
                </c:pt>
                <c:pt idx="46">
                  <c:v>38412</c:v>
                </c:pt>
                <c:pt idx="47">
                  <c:v>38443</c:v>
                </c:pt>
                <c:pt idx="48">
                  <c:v>38473</c:v>
                </c:pt>
                <c:pt idx="49">
                  <c:v>38504</c:v>
                </c:pt>
                <c:pt idx="50">
                  <c:v>38534</c:v>
                </c:pt>
                <c:pt idx="51">
                  <c:v>38565</c:v>
                </c:pt>
                <c:pt idx="52">
                  <c:v>38596</c:v>
                </c:pt>
                <c:pt idx="53">
                  <c:v>38626</c:v>
                </c:pt>
                <c:pt idx="54">
                  <c:v>38657</c:v>
                </c:pt>
                <c:pt idx="55">
                  <c:v>38687</c:v>
                </c:pt>
                <c:pt idx="56">
                  <c:v>38718</c:v>
                </c:pt>
                <c:pt idx="57">
                  <c:v>38749</c:v>
                </c:pt>
                <c:pt idx="58">
                  <c:v>38777</c:v>
                </c:pt>
                <c:pt idx="59">
                  <c:v>38808</c:v>
                </c:pt>
                <c:pt idx="60">
                  <c:v>38838</c:v>
                </c:pt>
                <c:pt idx="61">
                  <c:v>38869</c:v>
                </c:pt>
                <c:pt idx="62">
                  <c:v>38899</c:v>
                </c:pt>
                <c:pt idx="63">
                  <c:v>38930</c:v>
                </c:pt>
                <c:pt idx="64">
                  <c:v>38961</c:v>
                </c:pt>
                <c:pt idx="65">
                  <c:v>38991</c:v>
                </c:pt>
                <c:pt idx="66">
                  <c:v>39022</c:v>
                </c:pt>
                <c:pt idx="67">
                  <c:v>39052</c:v>
                </c:pt>
                <c:pt idx="68">
                  <c:v>39083</c:v>
                </c:pt>
                <c:pt idx="69">
                  <c:v>39114</c:v>
                </c:pt>
                <c:pt idx="70">
                  <c:v>39142</c:v>
                </c:pt>
                <c:pt idx="71">
                  <c:v>39173</c:v>
                </c:pt>
                <c:pt idx="72">
                  <c:v>39203</c:v>
                </c:pt>
                <c:pt idx="73">
                  <c:v>39234</c:v>
                </c:pt>
                <c:pt idx="74">
                  <c:v>39264</c:v>
                </c:pt>
                <c:pt idx="75">
                  <c:v>39295</c:v>
                </c:pt>
                <c:pt idx="76">
                  <c:v>39326</c:v>
                </c:pt>
                <c:pt idx="77">
                  <c:v>39356</c:v>
                </c:pt>
                <c:pt idx="78">
                  <c:v>39387</c:v>
                </c:pt>
                <c:pt idx="79">
                  <c:v>39417</c:v>
                </c:pt>
                <c:pt idx="80">
                  <c:v>39448</c:v>
                </c:pt>
                <c:pt idx="81">
                  <c:v>39479</c:v>
                </c:pt>
                <c:pt idx="82">
                  <c:v>39508</c:v>
                </c:pt>
                <c:pt idx="83">
                  <c:v>39539</c:v>
                </c:pt>
                <c:pt idx="84">
                  <c:v>39569</c:v>
                </c:pt>
                <c:pt idx="85">
                  <c:v>39600</c:v>
                </c:pt>
                <c:pt idx="86">
                  <c:v>39630</c:v>
                </c:pt>
                <c:pt idx="87">
                  <c:v>39661</c:v>
                </c:pt>
                <c:pt idx="88">
                  <c:v>39692</c:v>
                </c:pt>
                <c:pt idx="89">
                  <c:v>39722</c:v>
                </c:pt>
                <c:pt idx="90">
                  <c:v>39753</c:v>
                </c:pt>
                <c:pt idx="91">
                  <c:v>39783</c:v>
                </c:pt>
                <c:pt idx="92">
                  <c:v>39814</c:v>
                </c:pt>
                <c:pt idx="93">
                  <c:v>39845</c:v>
                </c:pt>
                <c:pt idx="94">
                  <c:v>39873</c:v>
                </c:pt>
                <c:pt idx="95">
                  <c:v>39904</c:v>
                </c:pt>
                <c:pt idx="96">
                  <c:v>39934</c:v>
                </c:pt>
                <c:pt idx="97">
                  <c:v>39965</c:v>
                </c:pt>
                <c:pt idx="98">
                  <c:v>39995</c:v>
                </c:pt>
                <c:pt idx="99">
                  <c:v>40026</c:v>
                </c:pt>
                <c:pt idx="100">
                  <c:v>40057</c:v>
                </c:pt>
                <c:pt idx="101">
                  <c:v>40087</c:v>
                </c:pt>
                <c:pt idx="102">
                  <c:v>40118</c:v>
                </c:pt>
                <c:pt idx="103">
                  <c:v>40148</c:v>
                </c:pt>
                <c:pt idx="104">
                  <c:v>40179</c:v>
                </c:pt>
                <c:pt idx="105">
                  <c:v>40210</c:v>
                </c:pt>
                <c:pt idx="106">
                  <c:v>40238</c:v>
                </c:pt>
                <c:pt idx="107">
                  <c:v>40269</c:v>
                </c:pt>
                <c:pt idx="108">
                  <c:v>40299</c:v>
                </c:pt>
                <c:pt idx="109">
                  <c:v>40330</c:v>
                </c:pt>
                <c:pt idx="110">
                  <c:v>40360</c:v>
                </c:pt>
                <c:pt idx="111">
                  <c:v>40391</c:v>
                </c:pt>
                <c:pt idx="112">
                  <c:v>40422</c:v>
                </c:pt>
                <c:pt idx="113">
                  <c:v>40452</c:v>
                </c:pt>
                <c:pt idx="114">
                  <c:v>40483</c:v>
                </c:pt>
                <c:pt idx="115">
                  <c:v>40513</c:v>
                </c:pt>
                <c:pt idx="116">
                  <c:v>40544</c:v>
                </c:pt>
                <c:pt idx="117">
                  <c:v>40575</c:v>
                </c:pt>
                <c:pt idx="118">
                  <c:v>40603</c:v>
                </c:pt>
                <c:pt idx="119">
                  <c:v>40634</c:v>
                </c:pt>
                <c:pt idx="120">
                  <c:v>40664</c:v>
                </c:pt>
                <c:pt idx="121">
                  <c:v>40695</c:v>
                </c:pt>
                <c:pt idx="122">
                  <c:v>40725</c:v>
                </c:pt>
                <c:pt idx="123">
                  <c:v>40756</c:v>
                </c:pt>
                <c:pt idx="124">
                  <c:v>40787</c:v>
                </c:pt>
                <c:pt idx="125">
                  <c:v>40817</c:v>
                </c:pt>
                <c:pt idx="126">
                  <c:v>40848</c:v>
                </c:pt>
                <c:pt idx="127">
                  <c:v>40878</c:v>
                </c:pt>
                <c:pt idx="128">
                  <c:v>40909</c:v>
                </c:pt>
                <c:pt idx="129">
                  <c:v>40940</c:v>
                </c:pt>
                <c:pt idx="130">
                  <c:v>40969</c:v>
                </c:pt>
                <c:pt idx="131">
                  <c:v>41000</c:v>
                </c:pt>
                <c:pt idx="132">
                  <c:v>41030</c:v>
                </c:pt>
                <c:pt idx="133">
                  <c:v>41061</c:v>
                </c:pt>
                <c:pt idx="134">
                  <c:v>41091</c:v>
                </c:pt>
              </c:numCache>
            </c:numRef>
          </c:cat>
          <c:val>
            <c:numRef>
              <c:f>Hoja1!$B$2:$B$136</c:f>
              <c:numCache>
                <c:formatCode>_(* #,##0.00_);_(* \(#,##0.00\);_(* "-"??_);_(@_)</c:formatCode>
                <c:ptCount val="135"/>
                <c:pt idx="0" formatCode="0.00%">
                  <c:v>2.7975303737720187</c:v>
                </c:pt>
                <c:pt idx="1">
                  <c:v>-1.9583675532914739</c:v>
                </c:pt>
                <c:pt idx="2">
                  <c:v>1.29105303991941</c:v>
                </c:pt>
                <c:pt idx="3">
                  <c:v>-2.6410969513074321</c:v>
                </c:pt>
                <c:pt idx="4">
                  <c:v>-0.29997722065387988</c:v>
                </c:pt>
                <c:pt idx="5">
                  <c:v>-1.1397882597430353</c:v>
                </c:pt>
                <c:pt idx="6">
                  <c:v>-3.8033716146027352</c:v>
                </c:pt>
                <c:pt idx="7">
                  <c:v>-0.93740629864822467</c:v>
                </c:pt>
                <c:pt idx="8">
                  <c:v>1.3170236814954654</c:v>
                </c:pt>
                <c:pt idx="9">
                  <c:v>0.29086728348111102</c:v>
                </c:pt>
                <c:pt idx="10">
                  <c:v>-10.537543080526667</c:v>
                </c:pt>
                <c:pt idx="11">
                  <c:v>8.1777472938156208</c:v>
                </c:pt>
                <c:pt idx="12">
                  <c:v>-0.11746608732118306</c:v>
                </c:pt>
                <c:pt idx="13">
                  <c:v>-2.1904482425436633</c:v>
                </c:pt>
                <c:pt idx="14">
                  <c:v>1.0978950441620894</c:v>
                </c:pt>
                <c:pt idx="15">
                  <c:v>-0.69685726874453291</c:v>
                </c:pt>
                <c:pt idx="16">
                  <c:v>-0.74047077149516083</c:v>
                </c:pt>
                <c:pt idx="17">
                  <c:v>1.8645198433446808</c:v>
                </c:pt>
                <c:pt idx="18">
                  <c:v>-1.93042478993859</c:v>
                </c:pt>
                <c:pt idx="19">
                  <c:v>2.8103297685564206</c:v>
                </c:pt>
                <c:pt idx="20">
                  <c:v>1.9910916090286834</c:v>
                </c:pt>
                <c:pt idx="21">
                  <c:v>0.95003173830445764</c:v>
                </c:pt>
                <c:pt idx="22">
                  <c:v>10.802643739040324</c:v>
                </c:pt>
                <c:pt idx="23">
                  <c:v>-6.2704333884765164</c:v>
                </c:pt>
                <c:pt idx="24">
                  <c:v>0.13853273689379281</c:v>
                </c:pt>
                <c:pt idx="25">
                  <c:v>-2.003762198162129</c:v>
                </c:pt>
                <c:pt idx="26">
                  <c:v>4.0332372818653539</c:v>
                </c:pt>
                <c:pt idx="27">
                  <c:v>-1.6691871129498774</c:v>
                </c:pt>
                <c:pt idx="28">
                  <c:v>5.6786517841772595</c:v>
                </c:pt>
                <c:pt idx="29">
                  <c:v>1.6281435113266083</c:v>
                </c:pt>
                <c:pt idx="30">
                  <c:v>5.2287714574015043</c:v>
                </c:pt>
                <c:pt idx="31">
                  <c:v>4.1845876818820553</c:v>
                </c:pt>
                <c:pt idx="32">
                  <c:v>0.15268324521673371</c:v>
                </c:pt>
                <c:pt idx="33">
                  <c:v>5.6596532870807792</c:v>
                </c:pt>
                <c:pt idx="34">
                  <c:v>8.4723453319875119</c:v>
                </c:pt>
                <c:pt idx="35">
                  <c:v>4.6748524163947796</c:v>
                </c:pt>
                <c:pt idx="36">
                  <c:v>3.5448573564311081</c:v>
                </c:pt>
                <c:pt idx="37">
                  <c:v>12.668192288359316</c:v>
                </c:pt>
                <c:pt idx="38">
                  <c:v>4.4422789846432478</c:v>
                </c:pt>
                <c:pt idx="39">
                  <c:v>9.7406535207039209</c:v>
                </c:pt>
                <c:pt idx="40">
                  <c:v>4.73507437788383</c:v>
                </c:pt>
                <c:pt idx="41">
                  <c:v>4.0048160781404896</c:v>
                </c:pt>
                <c:pt idx="42">
                  <c:v>8.0055846769158592</c:v>
                </c:pt>
                <c:pt idx="43">
                  <c:v>7.9264690439690328</c:v>
                </c:pt>
                <c:pt idx="44">
                  <c:v>5.0498736462525118</c:v>
                </c:pt>
                <c:pt idx="45">
                  <c:v>4.3259958352082277</c:v>
                </c:pt>
                <c:pt idx="46">
                  <c:v>-1.0020055985333509</c:v>
                </c:pt>
                <c:pt idx="47">
                  <c:v>13.53687674205252</c:v>
                </c:pt>
                <c:pt idx="48">
                  <c:v>4.4770608579992377</c:v>
                </c:pt>
                <c:pt idx="49">
                  <c:v>4.7153970439473234</c:v>
                </c:pt>
                <c:pt idx="50">
                  <c:v>0.19699939274120404</c:v>
                </c:pt>
                <c:pt idx="51">
                  <c:v>7.4692864460035775</c:v>
                </c:pt>
                <c:pt idx="52">
                  <c:v>4.432754383819006</c:v>
                </c:pt>
                <c:pt idx="53">
                  <c:v>2.3791987485228603</c:v>
                </c:pt>
                <c:pt idx="54">
                  <c:v>1.4460251966812221</c:v>
                </c:pt>
                <c:pt idx="55">
                  <c:v>1.4576648654159634</c:v>
                </c:pt>
                <c:pt idx="56">
                  <c:v>6.3659525960346741</c:v>
                </c:pt>
                <c:pt idx="57">
                  <c:v>6.3427315070929673</c:v>
                </c:pt>
                <c:pt idx="58">
                  <c:v>11.91655636415312</c:v>
                </c:pt>
                <c:pt idx="59">
                  <c:v>-2.3327532766117538</c:v>
                </c:pt>
                <c:pt idx="60">
                  <c:v>10.760438616208953</c:v>
                </c:pt>
                <c:pt idx="61">
                  <c:v>9.378005607428701</c:v>
                </c:pt>
                <c:pt idx="62">
                  <c:v>12.723498707289927</c:v>
                </c:pt>
                <c:pt idx="63">
                  <c:v>11.381015428518992</c:v>
                </c:pt>
                <c:pt idx="64">
                  <c:v>13.807039429899763</c:v>
                </c:pt>
                <c:pt idx="65">
                  <c:v>15.691207729480602</c:v>
                </c:pt>
                <c:pt idx="66">
                  <c:v>15.773297518344554</c:v>
                </c:pt>
                <c:pt idx="67">
                  <c:v>11.292692540410453</c:v>
                </c:pt>
                <c:pt idx="68">
                  <c:v>13.637332507844867</c:v>
                </c:pt>
                <c:pt idx="69">
                  <c:v>13.324503390984702</c:v>
                </c:pt>
                <c:pt idx="70">
                  <c:v>13.139427939726916</c:v>
                </c:pt>
                <c:pt idx="71">
                  <c:v>12.344963542502118</c:v>
                </c:pt>
                <c:pt idx="72">
                  <c:v>11.283085510090206</c:v>
                </c:pt>
                <c:pt idx="73">
                  <c:v>10.766527998015345</c:v>
                </c:pt>
                <c:pt idx="74">
                  <c:v>9.2003852664059202</c:v>
                </c:pt>
                <c:pt idx="75">
                  <c:v>7.4993054146778722</c:v>
                </c:pt>
                <c:pt idx="76">
                  <c:v>5.6069749650081473</c:v>
                </c:pt>
                <c:pt idx="77">
                  <c:v>8.6537120352397245</c:v>
                </c:pt>
                <c:pt idx="78">
                  <c:v>7.1451686804097303</c:v>
                </c:pt>
                <c:pt idx="79">
                  <c:v>8.6376904341373582</c:v>
                </c:pt>
                <c:pt idx="80">
                  <c:v>6.53722822535725</c:v>
                </c:pt>
                <c:pt idx="81">
                  <c:v>8.2324744194128829</c:v>
                </c:pt>
                <c:pt idx="82">
                  <c:v>-8.0952765235902664</c:v>
                </c:pt>
                <c:pt idx="83">
                  <c:v>10.548998120682564</c:v>
                </c:pt>
                <c:pt idx="84">
                  <c:v>-3.9220469806132789</c:v>
                </c:pt>
                <c:pt idx="85">
                  <c:v>-5.2548610986880568</c:v>
                </c:pt>
                <c:pt idx="86">
                  <c:v>0.95882814326466725</c:v>
                </c:pt>
                <c:pt idx="87">
                  <c:v>-8.1674876949338842</c:v>
                </c:pt>
                <c:pt idx="88">
                  <c:v>-3.0877863000435601</c:v>
                </c:pt>
                <c:pt idx="89">
                  <c:v>-7.0522213941712444</c:v>
                </c:pt>
                <c:pt idx="90">
                  <c:v>-13.13958208035868</c:v>
                </c:pt>
                <c:pt idx="91">
                  <c:v>-7.9785731248143517</c:v>
                </c:pt>
                <c:pt idx="92">
                  <c:v>-8.9887977976203537</c:v>
                </c:pt>
                <c:pt idx="93">
                  <c:v>-11.647475769670429</c:v>
                </c:pt>
                <c:pt idx="94">
                  <c:v>-0.46624476814762794</c:v>
                </c:pt>
                <c:pt idx="95">
                  <c:v>-14.152288088329016</c:v>
                </c:pt>
                <c:pt idx="96">
                  <c:v>-5.219637314358196</c:v>
                </c:pt>
                <c:pt idx="97">
                  <c:v>-5.6654508214829056</c:v>
                </c:pt>
                <c:pt idx="98">
                  <c:v>-5.4216580326623722</c:v>
                </c:pt>
                <c:pt idx="99">
                  <c:v>-3.4692261901111521</c:v>
                </c:pt>
                <c:pt idx="100">
                  <c:v>-3.659863589129019</c:v>
                </c:pt>
                <c:pt idx="101">
                  <c:v>-2.6780677050070154</c:v>
                </c:pt>
                <c:pt idx="102">
                  <c:v>2.1707882629956829</c:v>
                </c:pt>
                <c:pt idx="103">
                  <c:v>2.2878157574920639</c:v>
                </c:pt>
                <c:pt idx="104">
                  <c:v>1.5050795238606751</c:v>
                </c:pt>
                <c:pt idx="105">
                  <c:v>3.47584201593427</c:v>
                </c:pt>
                <c:pt idx="106">
                  <c:v>7.3055235256481721</c:v>
                </c:pt>
                <c:pt idx="107">
                  <c:v>7.5777944366158367</c:v>
                </c:pt>
                <c:pt idx="108">
                  <c:v>6.3876197326552902</c:v>
                </c:pt>
                <c:pt idx="109">
                  <c:v>7.871870709108066</c:v>
                </c:pt>
                <c:pt idx="110">
                  <c:v>1.0469449319498341</c:v>
                </c:pt>
                <c:pt idx="111">
                  <c:v>4.6770391762927392</c:v>
                </c:pt>
                <c:pt idx="112">
                  <c:v>3.8624525296316423</c:v>
                </c:pt>
                <c:pt idx="113">
                  <c:v>3.320203104193141</c:v>
                </c:pt>
                <c:pt idx="114">
                  <c:v>4.8261694388187495</c:v>
                </c:pt>
                <c:pt idx="115">
                  <c:v>4.1289471842256509</c:v>
                </c:pt>
                <c:pt idx="116">
                  <c:v>6.4656418711342312</c:v>
                </c:pt>
                <c:pt idx="117">
                  <c:v>3.2351856481885211</c:v>
                </c:pt>
                <c:pt idx="118">
                  <c:v>6.4256480691779361</c:v>
                </c:pt>
                <c:pt idx="119">
                  <c:v>1.8584086224354035</c:v>
                </c:pt>
                <c:pt idx="120">
                  <c:v>5.7545749931611425</c:v>
                </c:pt>
                <c:pt idx="121">
                  <c:v>2.714012156561707</c:v>
                </c:pt>
                <c:pt idx="122">
                  <c:v>4.4128261427171864</c:v>
                </c:pt>
                <c:pt idx="123">
                  <c:v>9.7971229004300593</c:v>
                </c:pt>
                <c:pt idx="124">
                  <c:v>5.2012888352177322</c:v>
                </c:pt>
                <c:pt idx="125">
                  <c:v>4.2824930422523018</c:v>
                </c:pt>
                <c:pt idx="126">
                  <c:v>6.0275418346566356</c:v>
                </c:pt>
                <c:pt idx="127">
                  <c:v>1.9358508648323451</c:v>
                </c:pt>
                <c:pt idx="128">
                  <c:v>2.3543011320825036</c:v>
                </c:pt>
                <c:pt idx="129">
                  <c:v>4.7336738021494869</c:v>
                </c:pt>
                <c:pt idx="130">
                  <c:v>-0.93058586243673913</c:v>
                </c:pt>
                <c:pt idx="131" formatCode="0.00">
                  <c:v>-2.6171556183714482</c:v>
                </c:pt>
                <c:pt idx="132" formatCode="0.00">
                  <c:v>-0.32112386835591056</c:v>
                </c:pt>
                <c:pt idx="133" formatCode="0.00">
                  <c:v>2.7609433994984172</c:v>
                </c:pt>
              </c:numCache>
            </c:numRef>
          </c:val>
          <c:smooth val="1"/>
        </c:ser>
        <c:dLbls/>
        <c:marker val="1"/>
        <c:axId val="55190656"/>
        <c:axId val="55184384"/>
      </c:lineChart>
      <c:dateAx>
        <c:axId val="99839360"/>
        <c:scaling>
          <c:orientation val="minMax"/>
          <c:max val="41091"/>
          <c:min val="39142"/>
        </c:scaling>
        <c:axPos val="b"/>
        <c:numFmt formatCode="[$-C0A]mmm\-yy;@" sourceLinked="0"/>
        <c:tickLblPos val="low"/>
        <c:txPr>
          <a:bodyPr rot="-5400000" vert="horz"/>
          <a:lstStyle/>
          <a:p>
            <a:pPr>
              <a:defRPr sz="1100"/>
            </a:pPr>
            <a:endParaRPr lang="es-CO"/>
          </a:p>
        </c:txPr>
        <c:crossAx val="55182464"/>
        <c:crosses val="autoZero"/>
        <c:auto val="1"/>
        <c:lblOffset val="100"/>
        <c:baseTimeUnit val="months"/>
        <c:majorUnit val="2"/>
        <c:majorTimeUnit val="months"/>
        <c:minorUnit val="1"/>
        <c:minorTimeUnit val="months"/>
      </c:dateAx>
      <c:valAx>
        <c:axId val="55182464"/>
        <c:scaling>
          <c:orientation val="minMax"/>
        </c:scaling>
        <c:axPos val="l"/>
        <c:title>
          <c:tx>
            <c:rich>
              <a:bodyPr rot="-5400000" vert="horz"/>
              <a:lstStyle/>
              <a:p>
                <a:pPr>
                  <a:defRPr/>
                </a:pPr>
                <a:r>
                  <a:rPr lang="es-CO" dirty="0" smtClean="0"/>
                  <a:t>Balance, %</a:t>
                </a:r>
                <a:endParaRPr lang="es-CO" dirty="0"/>
              </a:p>
            </c:rich>
          </c:tx>
        </c:title>
        <c:numFmt formatCode="#,##0" sourceLinked="0"/>
        <c:tickLblPos val="nextTo"/>
        <c:txPr>
          <a:bodyPr/>
          <a:lstStyle/>
          <a:p>
            <a:pPr>
              <a:defRPr sz="1200"/>
            </a:pPr>
            <a:endParaRPr lang="es-CO"/>
          </a:p>
        </c:txPr>
        <c:crossAx val="99839360"/>
        <c:crosses val="autoZero"/>
        <c:crossBetween val="between"/>
      </c:valAx>
      <c:valAx>
        <c:axId val="55184384"/>
        <c:scaling>
          <c:orientation val="minMax"/>
        </c:scaling>
        <c:axPos val="r"/>
        <c:title>
          <c:tx>
            <c:rich>
              <a:bodyPr rot="-5400000" vert="horz"/>
              <a:lstStyle/>
              <a:p>
                <a:pPr>
                  <a:defRPr/>
                </a:pPr>
                <a:r>
                  <a:rPr lang="es-CO" dirty="0" smtClean="0"/>
                  <a:t>Variación anual, %</a:t>
                </a:r>
                <a:endParaRPr lang="es-CO" dirty="0"/>
              </a:p>
            </c:rich>
          </c:tx>
          <c:layout>
            <c:manualLayout>
              <c:xMode val="edge"/>
              <c:yMode val="edge"/>
              <c:x val="0.96221444541654511"/>
              <c:y val="0.28690497180488955"/>
            </c:manualLayout>
          </c:layout>
        </c:title>
        <c:numFmt formatCode="#,##0" sourceLinked="0"/>
        <c:tickLblPos val="nextTo"/>
        <c:crossAx val="55190656"/>
        <c:crosses val="max"/>
        <c:crossBetween val="between"/>
      </c:valAx>
      <c:catAx>
        <c:axId val="55190656"/>
        <c:scaling>
          <c:orientation val="minMax"/>
        </c:scaling>
        <c:delete val="1"/>
        <c:axPos val="b"/>
        <c:numFmt formatCode="mmm\-yy" sourceLinked="1"/>
        <c:tickLblPos val="none"/>
        <c:crossAx val="55184384"/>
        <c:crosses val="autoZero"/>
        <c:lblAlgn val="ctr"/>
        <c:lblOffset val="100"/>
      </c:catAx>
    </c:plotArea>
    <c:legend>
      <c:legendPos val="t"/>
      <c:legendEntry>
        <c:idx val="0"/>
        <c:delete val="1"/>
      </c:legendEntry>
      <c:legendEntry>
        <c:idx val="1"/>
        <c:delete val="1"/>
      </c:legendEntry>
      <c:layout>
        <c:manualLayout>
          <c:xMode val="edge"/>
          <c:yMode val="edge"/>
          <c:x val="0.16621597647516306"/>
          <c:y val="3.2467130744800801E-2"/>
          <c:w val="0.69186485369884598"/>
          <c:h val="0.11110287432851752"/>
        </c:manualLayout>
      </c:layout>
    </c:legend>
    <c:plotVisOnly val="1"/>
    <c:dispBlanksAs val="gap"/>
  </c:chart>
  <c:txPr>
    <a:bodyPr/>
    <a:lstStyle/>
    <a:p>
      <a:pPr>
        <a:defRPr sz="1200">
          <a:latin typeface="Tahoma" pitchFamily="34" charset="0"/>
          <a:cs typeface="Tahoma" pitchFamily="34" charset="0"/>
        </a:defRPr>
      </a:pPr>
      <a:endParaRPr lang="es-CO"/>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s-CO"/>
  <c:chart>
    <c:plotArea>
      <c:layout>
        <c:manualLayout>
          <c:layoutTarget val="inner"/>
          <c:xMode val="edge"/>
          <c:yMode val="edge"/>
          <c:x val="6.1436643336249881E-2"/>
          <c:y val="0.1032049974778852"/>
          <c:w val="0.86952257936209976"/>
          <c:h val="0.76334892706812685"/>
        </c:manualLayout>
      </c:layout>
      <c:lineChart>
        <c:grouping val="standard"/>
        <c:ser>
          <c:idx val="1"/>
          <c:order val="1"/>
          <c:tx>
            <c:strRef>
              <c:f>Hoja1!$C$1</c:f>
              <c:strCache>
                <c:ptCount val="1"/>
                <c:pt idx="0">
                  <c:v>Índice de Confianza Comercial</c:v>
                </c:pt>
              </c:strCache>
            </c:strRef>
          </c:tx>
          <c:spPr>
            <a:ln>
              <a:noFill/>
            </a:ln>
          </c:spPr>
          <c:marker>
            <c:symbol val="none"/>
          </c:marker>
          <c:trendline>
            <c:name>Índ de Confianza Comercial </c:name>
            <c:spPr>
              <a:ln w="28575">
                <a:solidFill>
                  <a:srgbClr val="FF0000"/>
                </a:solidFill>
              </a:ln>
            </c:spPr>
            <c:trendlineType val="movingAvg"/>
            <c:period val="2"/>
          </c:trendline>
          <c:cat>
            <c:numRef>
              <c:f>Hoja1!$A$2:$A$73</c:f>
              <c:numCache>
                <c:formatCode>mmm\-yy</c:formatCode>
                <c:ptCount val="72"/>
                <c:pt idx="0">
                  <c:v>38930</c:v>
                </c:pt>
                <c:pt idx="1">
                  <c:v>38961</c:v>
                </c:pt>
                <c:pt idx="2">
                  <c:v>38991</c:v>
                </c:pt>
                <c:pt idx="3">
                  <c:v>39022</c:v>
                </c:pt>
                <c:pt idx="4">
                  <c:v>39052</c:v>
                </c:pt>
                <c:pt idx="5">
                  <c:v>39083</c:v>
                </c:pt>
                <c:pt idx="6">
                  <c:v>39114</c:v>
                </c:pt>
                <c:pt idx="7">
                  <c:v>39142</c:v>
                </c:pt>
                <c:pt idx="8">
                  <c:v>39173</c:v>
                </c:pt>
                <c:pt idx="9">
                  <c:v>39203</c:v>
                </c:pt>
                <c:pt idx="10">
                  <c:v>39234</c:v>
                </c:pt>
                <c:pt idx="11">
                  <c:v>39264</c:v>
                </c:pt>
                <c:pt idx="12">
                  <c:v>39295</c:v>
                </c:pt>
                <c:pt idx="13">
                  <c:v>39326</c:v>
                </c:pt>
                <c:pt idx="14">
                  <c:v>39356</c:v>
                </c:pt>
                <c:pt idx="15">
                  <c:v>39387</c:v>
                </c:pt>
                <c:pt idx="16">
                  <c:v>39417</c:v>
                </c:pt>
                <c:pt idx="17">
                  <c:v>39448</c:v>
                </c:pt>
                <c:pt idx="18">
                  <c:v>39479</c:v>
                </c:pt>
                <c:pt idx="19">
                  <c:v>39508</c:v>
                </c:pt>
                <c:pt idx="20">
                  <c:v>39539</c:v>
                </c:pt>
                <c:pt idx="21">
                  <c:v>39569</c:v>
                </c:pt>
                <c:pt idx="22">
                  <c:v>39600</c:v>
                </c:pt>
                <c:pt idx="23">
                  <c:v>39630</c:v>
                </c:pt>
                <c:pt idx="24">
                  <c:v>39661</c:v>
                </c:pt>
                <c:pt idx="25">
                  <c:v>39692</c:v>
                </c:pt>
                <c:pt idx="26">
                  <c:v>39722</c:v>
                </c:pt>
                <c:pt idx="27">
                  <c:v>39753</c:v>
                </c:pt>
                <c:pt idx="28">
                  <c:v>39783</c:v>
                </c:pt>
                <c:pt idx="29">
                  <c:v>39814</c:v>
                </c:pt>
                <c:pt idx="30">
                  <c:v>39845</c:v>
                </c:pt>
                <c:pt idx="31">
                  <c:v>39873</c:v>
                </c:pt>
                <c:pt idx="32">
                  <c:v>39904</c:v>
                </c:pt>
                <c:pt idx="33">
                  <c:v>39934</c:v>
                </c:pt>
                <c:pt idx="34">
                  <c:v>39965</c:v>
                </c:pt>
                <c:pt idx="35">
                  <c:v>39995</c:v>
                </c:pt>
                <c:pt idx="36">
                  <c:v>40026</c:v>
                </c:pt>
                <c:pt idx="37">
                  <c:v>40057</c:v>
                </c:pt>
                <c:pt idx="38">
                  <c:v>40087</c:v>
                </c:pt>
                <c:pt idx="39">
                  <c:v>40118</c:v>
                </c:pt>
                <c:pt idx="40">
                  <c:v>40148</c:v>
                </c:pt>
                <c:pt idx="41">
                  <c:v>40179</c:v>
                </c:pt>
                <c:pt idx="42">
                  <c:v>40210</c:v>
                </c:pt>
                <c:pt idx="43">
                  <c:v>40238</c:v>
                </c:pt>
                <c:pt idx="44">
                  <c:v>40269</c:v>
                </c:pt>
                <c:pt idx="45">
                  <c:v>40299</c:v>
                </c:pt>
                <c:pt idx="46">
                  <c:v>40330</c:v>
                </c:pt>
                <c:pt idx="47">
                  <c:v>40360</c:v>
                </c:pt>
                <c:pt idx="48">
                  <c:v>40391</c:v>
                </c:pt>
                <c:pt idx="49">
                  <c:v>40422</c:v>
                </c:pt>
                <c:pt idx="50">
                  <c:v>40452</c:v>
                </c:pt>
                <c:pt idx="51">
                  <c:v>40483</c:v>
                </c:pt>
                <c:pt idx="52">
                  <c:v>40513</c:v>
                </c:pt>
                <c:pt idx="53">
                  <c:v>40544</c:v>
                </c:pt>
                <c:pt idx="54">
                  <c:v>40575</c:v>
                </c:pt>
                <c:pt idx="55">
                  <c:v>40603</c:v>
                </c:pt>
                <c:pt idx="56">
                  <c:v>40634</c:v>
                </c:pt>
                <c:pt idx="57">
                  <c:v>40664</c:v>
                </c:pt>
                <c:pt idx="58">
                  <c:v>40695</c:v>
                </c:pt>
                <c:pt idx="59">
                  <c:v>40725</c:v>
                </c:pt>
                <c:pt idx="60">
                  <c:v>40756</c:v>
                </c:pt>
                <c:pt idx="61">
                  <c:v>40787</c:v>
                </c:pt>
                <c:pt idx="62">
                  <c:v>40817</c:v>
                </c:pt>
                <c:pt idx="63">
                  <c:v>40848</c:v>
                </c:pt>
                <c:pt idx="64">
                  <c:v>40878</c:v>
                </c:pt>
                <c:pt idx="65">
                  <c:v>40909</c:v>
                </c:pt>
                <c:pt idx="66">
                  <c:v>40940</c:v>
                </c:pt>
                <c:pt idx="67">
                  <c:v>40969</c:v>
                </c:pt>
                <c:pt idx="68">
                  <c:v>41000</c:v>
                </c:pt>
                <c:pt idx="69">
                  <c:v>41030</c:v>
                </c:pt>
                <c:pt idx="70">
                  <c:v>41061</c:v>
                </c:pt>
                <c:pt idx="71">
                  <c:v>41091</c:v>
                </c:pt>
              </c:numCache>
            </c:numRef>
          </c:cat>
          <c:val>
            <c:numRef>
              <c:f>Hoja1!$C$2:$C$73</c:f>
              <c:numCache>
                <c:formatCode>0.00</c:formatCode>
                <c:ptCount val="72"/>
                <c:pt idx="0">
                  <c:v>33.333333333333336</c:v>
                </c:pt>
                <c:pt idx="1">
                  <c:v>28.333333333333318</c:v>
                </c:pt>
                <c:pt idx="2">
                  <c:v>28</c:v>
                </c:pt>
                <c:pt idx="3">
                  <c:v>29</c:v>
                </c:pt>
                <c:pt idx="4">
                  <c:v>29.333333333333318</c:v>
                </c:pt>
                <c:pt idx="5">
                  <c:v>27</c:v>
                </c:pt>
                <c:pt idx="6">
                  <c:v>27.333333333333318</c:v>
                </c:pt>
                <c:pt idx="7">
                  <c:v>30</c:v>
                </c:pt>
                <c:pt idx="8">
                  <c:v>25.666666666666668</c:v>
                </c:pt>
                <c:pt idx="9">
                  <c:v>24.666666666666668</c:v>
                </c:pt>
                <c:pt idx="10">
                  <c:v>25.333333333333318</c:v>
                </c:pt>
                <c:pt idx="11">
                  <c:v>18.333333333333318</c:v>
                </c:pt>
                <c:pt idx="12">
                  <c:v>22.333333333333318</c:v>
                </c:pt>
                <c:pt idx="13">
                  <c:v>23</c:v>
                </c:pt>
                <c:pt idx="14">
                  <c:v>16.666666666666668</c:v>
                </c:pt>
                <c:pt idx="15">
                  <c:v>19</c:v>
                </c:pt>
                <c:pt idx="16">
                  <c:v>21.333333333333318</c:v>
                </c:pt>
                <c:pt idx="17">
                  <c:v>18</c:v>
                </c:pt>
                <c:pt idx="18">
                  <c:v>12</c:v>
                </c:pt>
                <c:pt idx="19">
                  <c:v>14.666666666666671</c:v>
                </c:pt>
                <c:pt idx="20">
                  <c:v>20.666666666666668</c:v>
                </c:pt>
                <c:pt idx="21">
                  <c:v>4.3333333333333348</c:v>
                </c:pt>
                <c:pt idx="22">
                  <c:v>12</c:v>
                </c:pt>
                <c:pt idx="23">
                  <c:v>12.666666666666671</c:v>
                </c:pt>
                <c:pt idx="24">
                  <c:v>7.2727272727272725</c:v>
                </c:pt>
                <c:pt idx="25">
                  <c:v>1.3333333333333333</c:v>
                </c:pt>
                <c:pt idx="26">
                  <c:v>-2.1112079104990213</c:v>
                </c:pt>
                <c:pt idx="27">
                  <c:v>-6.666666666666667</c:v>
                </c:pt>
                <c:pt idx="28">
                  <c:v>3.3333333333333335</c:v>
                </c:pt>
                <c:pt idx="29">
                  <c:v>0.33333333333333331</c:v>
                </c:pt>
                <c:pt idx="30">
                  <c:v>-8.1256548596450155</c:v>
                </c:pt>
                <c:pt idx="31">
                  <c:v>-0.66666666666666663</c:v>
                </c:pt>
                <c:pt idx="32">
                  <c:v>8.7980421956197929</c:v>
                </c:pt>
                <c:pt idx="33">
                  <c:v>7.957297256666668</c:v>
                </c:pt>
                <c:pt idx="34">
                  <c:v>12.227455388226867</c:v>
                </c:pt>
                <c:pt idx="35">
                  <c:v>16.008425487098481</c:v>
                </c:pt>
                <c:pt idx="36">
                  <c:v>14.431721305122837</c:v>
                </c:pt>
                <c:pt idx="37">
                  <c:v>19.165103257707965</c:v>
                </c:pt>
                <c:pt idx="38">
                  <c:v>12.163689325393756</c:v>
                </c:pt>
                <c:pt idx="39">
                  <c:v>21.605674907900319</c:v>
                </c:pt>
                <c:pt idx="40">
                  <c:v>20.594394464827193</c:v>
                </c:pt>
                <c:pt idx="41">
                  <c:v>23.389496412327791</c:v>
                </c:pt>
                <c:pt idx="42">
                  <c:v>27.137893120902838</c:v>
                </c:pt>
                <c:pt idx="43">
                  <c:v>23.198614153388025</c:v>
                </c:pt>
                <c:pt idx="44">
                  <c:v>24</c:v>
                </c:pt>
                <c:pt idx="45">
                  <c:v>28.258760171508609</c:v>
                </c:pt>
                <c:pt idx="46">
                  <c:v>29.626453565141826</c:v>
                </c:pt>
                <c:pt idx="47">
                  <c:v>29.583252442891343</c:v>
                </c:pt>
                <c:pt idx="48">
                  <c:v>30.086833727656732</c:v>
                </c:pt>
                <c:pt idx="49">
                  <c:v>29.11120087785687</c:v>
                </c:pt>
                <c:pt idx="50">
                  <c:v>23.901427590747975</c:v>
                </c:pt>
                <c:pt idx="51">
                  <c:v>25.222226059660649</c:v>
                </c:pt>
                <c:pt idx="52">
                  <c:v>25.260763547694431</c:v>
                </c:pt>
                <c:pt idx="53">
                  <c:v>26.1100680026479</c:v>
                </c:pt>
                <c:pt idx="54">
                  <c:v>28.440812873372685</c:v>
                </c:pt>
                <c:pt idx="55">
                  <c:v>30.122688964660014</c:v>
                </c:pt>
                <c:pt idx="56">
                  <c:v>24.993172101278848</c:v>
                </c:pt>
                <c:pt idx="57">
                  <c:v>25.925718335266058</c:v>
                </c:pt>
                <c:pt idx="58">
                  <c:v>26.757305988487271</c:v>
                </c:pt>
                <c:pt idx="59">
                  <c:v>25.939651204695792</c:v>
                </c:pt>
                <c:pt idx="60">
                  <c:v>24.894717277422878</c:v>
                </c:pt>
                <c:pt idx="61">
                  <c:v>25.896595454102041</c:v>
                </c:pt>
                <c:pt idx="62">
                  <c:v>25.946848686837289</c:v>
                </c:pt>
                <c:pt idx="63">
                  <c:v>24.025993848783873</c:v>
                </c:pt>
                <c:pt idx="64">
                  <c:v>29.167039256013592</c:v>
                </c:pt>
                <c:pt idx="65">
                  <c:v>31.344390568309034</c:v>
                </c:pt>
                <c:pt idx="66">
                  <c:v>31.408799496637151</c:v>
                </c:pt>
                <c:pt idx="67">
                  <c:v>29.932217377599379</c:v>
                </c:pt>
                <c:pt idx="68">
                  <c:v>22.73293169244149</c:v>
                </c:pt>
                <c:pt idx="69">
                  <c:v>22.395782029666304</c:v>
                </c:pt>
                <c:pt idx="70">
                  <c:v>18.957852483934047</c:v>
                </c:pt>
                <c:pt idx="71">
                  <c:v>19.518249982452186</c:v>
                </c:pt>
              </c:numCache>
            </c:numRef>
          </c:val>
          <c:smooth val="1"/>
        </c:ser>
        <c:dLbls/>
        <c:marker val="1"/>
        <c:axId val="106113664"/>
        <c:axId val="106135936"/>
      </c:lineChart>
      <c:lineChart>
        <c:grouping val="standard"/>
        <c:ser>
          <c:idx val="0"/>
          <c:order val="0"/>
          <c:tx>
            <c:strRef>
              <c:f>Hoja1!$B$1</c:f>
              <c:strCache>
                <c:ptCount val="1"/>
                <c:pt idx="0">
                  <c:v>Índice de Comercio al por Menor (var.anual)</c:v>
                </c:pt>
              </c:strCache>
            </c:strRef>
          </c:tx>
          <c:spPr>
            <a:ln>
              <a:noFill/>
            </a:ln>
          </c:spPr>
          <c:marker>
            <c:symbol val="none"/>
          </c:marker>
          <c:trendline>
            <c:name>Índ. de comercio al por menor (eje derecho)</c:name>
            <c:spPr>
              <a:ln w="25400">
                <a:solidFill>
                  <a:schemeClr val="tx2"/>
                </a:solidFill>
              </a:ln>
            </c:spPr>
            <c:trendlineType val="movingAvg"/>
            <c:period val="2"/>
          </c:trendline>
          <c:cat>
            <c:numRef>
              <c:f>Hoja1!$A$2:$A$73</c:f>
              <c:numCache>
                <c:formatCode>mmm\-yy</c:formatCode>
                <c:ptCount val="72"/>
                <c:pt idx="0">
                  <c:v>38930</c:v>
                </c:pt>
                <c:pt idx="1">
                  <c:v>38961</c:v>
                </c:pt>
                <c:pt idx="2">
                  <c:v>38991</c:v>
                </c:pt>
                <c:pt idx="3">
                  <c:v>39022</c:v>
                </c:pt>
                <c:pt idx="4">
                  <c:v>39052</c:v>
                </c:pt>
                <c:pt idx="5">
                  <c:v>39083</c:v>
                </c:pt>
                <c:pt idx="6">
                  <c:v>39114</c:v>
                </c:pt>
                <c:pt idx="7">
                  <c:v>39142</c:v>
                </c:pt>
                <c:pt idx="8">
                  <c:v>39173</c:v>
                </c:pt>
                <c:pt idx="9">
                  <c:v>39203</c:v>
                </c:pt>
                <c:pt idx="10">
                  <c:v>39234</c:v>
                </c:pt>
                <c:pt idx="11">
                  <c:v>39264</c:v>
                </c:pt>
                <c:pt idx="12">
                  <c:v>39295</c:v>
                </c:pt>
                <c:pt idx="13">
                  <c:v>39326</c:v>
                </c:pt>
                <c:pt idx="14">
                  <c:v>39356</c:v>
                </c:pt>
                <c:pt idx="15">
                  <c:v>39387</c:v>
                </c:pt>
                <c:pt idx="16">
                  <c:v>39417</c:v>
                </c:pt>
                <c:pt idx="17">
                  <c:v>39448</c:v>
                </c:pt>
                <c:pt idx="18">
                  <c:v>39479</c:v>
                </c:pt>
                <c:pt idx="19">
                  <c:v>39508</c:v>
                </c:pt>
                <c:pt idx="20">
                  <c:v>39539</c:v>
                </c:pt>
                <c:pt idx="21">
                  <c:v>39569</c:v>
                </c:pt>
                <c:pt idx="22">
                  <c:v>39600</c:v>
                </c:pt>
                <c:pt idx="23">
                  <c:v>39630</c:v>
                </c:pt>
                <c:pt idx="24">
                  <c:v>39661</c:v>
                </c:pt>
                <c:pt idx="25">
                  <c:v>39692</c:v>
                </c:pt>
                <c:pt idx="26">
                  <c:v>39722</c:v>
                </c:pt>
                <c:pt idx="27">
                  <c:v>39753</c:v>
                </c:pt>
                <c:pt idx="28">
                  <c:v>39783</c:v>
                </c:pt>
                <c:pt idx="29">
                  <c:v>39814</c:v>
                </c:pt>
                <c:pt idx="30">
                  <c:v>39845</c:v>
                </c:pt>
                <c:pt idx="31">
                  <c:v>39873</c:v>
                </c:pt>
                <c:pt idx="32">
                  <c:v>39904</c:v>
                </c:pt>
                <c:pt idx="33">
                  <c:v>39934</c:v>
                </c:pt>
                <c:pt idx="34">
                  <c:v>39965</c:v>
                </c:pt>
                <c:pt idx="35">
                  <c:v>39995</c:v>
                </c:pt>
                <c:pt idx="36">
                  <c:v>40026</c:v>
                </c:pt>
                <c:pt idx="37">
                  <c:v>40057</c:v>
                </c:pt>
                <c:pt idx="38">
                  <c:v>40087</c:v>
                </c:pt>
                <c:pt idx="39">
                  <c:v>40118</c:v>
                </c:pt>
                <c:pt idx="40">
                  <c:v>40148</c:v>
                </c:pt>
                <c:pt idx="41">
                  <c:v>40179</c:v>
                </c:pt>
                <c:pt idx="42">
                  <c:v>40210</c:v>
                </c:pt>
                <c:pt idx="43">
                  <c:v>40238</c:v>
                </c:pt>
                <c:pt idx="44">
                  <c:v>40269</c:v>
                </c:pt>
                <c:pt idx="45">
                  <c:v>40299</c:v>
                </c:pt>
                <c:pt idx="46">
                  <c:v>40330</c:v>
                </c:pt>
                <c:pt idx="47">
                  <c:v>40360</c:v>
                </c:pt>
                <c:pt idx="48">
                  <c:v>40391</c:v>
                </c:pt>
                <c:pt idx="49">
                  <c:v>40422</c:v>
                </c:pt>
                <c:pt idx="50">
                  <c:v>40452</c:v>
                </c:pt>
                <c:pt idx="51">
                  <c:v>40483</c:v>
                </c:pt>
                <c:pt idx="52">
                  <c:v>40513</c:v>
                </c:pt>
                <c:pt idx="53">
                  <c:v>40544</c:v>
                </c:pt>
                <c:pt idx="54">
                  <c:v>40575</c:v>
                </c:pt>
                <c:pt idx="55">
                  <c:v>40603</c:v>
                </c:pt>
                <c:pt idx="56">
                  <c:v>40634</c:v>
                </c:pt>
                <c:pt idx="57">
                  <c:v>40664</c:v>
                </c:pt>
                <c:pt idx="58">
                  <c:v>40695</c:v>
                </c:pt>
                <c:pt idx="59">
                  <c:v>40725</c:v>
                </c:pt>
                <c:pt idx="60">
                  <c:v>40756</c:v>
                </c:pt>
                <c:pt idx="61">
                  <c:v>40787</c:v>
                </c:pt>
                <c:pt idx="62">
                  <c:v>40817</c:v>
                </c:pt>
                <c:pt idx="63">
                  <c:v>40848</c:v>
                </c:pt>
                <c:pt idx="64">
                  <c:v>40878</c:v>
                </c:pt>
                <c:pt idx="65">
                  <c:v>40909</c:v>
                </c:pt>
                <c:pt idx="66">
                  <c:v>40940</c:v>
                </c:pt>
                <c:pt idx="67">
                  <c:v>40969</c:v>
                </c:pt>
                <c:pt idx="68">
                  <c:v>41000</c:v>
                </c:pt>
                <c:pt idx="69">
                  <c:v>41030</c:v>
                </c:pt>
                <c:pt idx="70">
                  <c:v>41061</c:v>
                </c:pt>
                <c:pt idx="71">
                  <c:v>41091</c:v>
                </c:pt>
              </c:numCache>
            </c:numRef>
          </c:cat>
          <c:val>
            <c:numRef>
              <c:f>Hoja1!$B$2:$B$73</c:f>
              <c:numCache>
                <c:formatCode>_(* #,##0.00_);_(* \(#,##0.00\);_(* "-"??_);_(@_)</c:formatCode>
                <c:ptCount val="72"/>
                <c:pt idx="0">
                  <c:v>15.017638475034257</c:v>
                </c:pt>
                <c:pt idx="1">
                  <c:v>19.6509416074393</c:v>
                </c:pt>
                <c:pt idx="2">
                  <c:v>17.172921686201615</c:v>
                </c:pt>
                <c:pt idx="3">
                  <c:v>19.30117799504821</c:v>
                </c:pt>
                <c:pt idx="4">
                  <c:v>12.208051768676315</c:v>
                </c:pt>
                <c:pt idx="5">
                  <c:v>15.690527686753232</c:v>
                </c:pt>
                <c:pt idx="6">
                  <c:v>15.484382878109475</c:v>
                </c:pt>
                <c:pt idx="7">
                  <c:v>20.479578711994193</c:v>
                </c:pt>
                <c:pt idx="8">
                  <c:v>7.6168550711122478</c:v>
                </c:pt>
                <c:pt idx="9">
                  <c:v>11.310294583177321</c:v>
                </c:pt>
                <c:pt idx="10">
                  <c:v>10.318214500853284</c:v>
                </c:pt>
                <c:pt idx="11">
                  <c:v>6.8808922600104285</c:v>
                </c:pt>
                <c:pt idx="12">
                  <c:v>10.533794763626858</c:v>
                </c:pt>
                <c:pt idx="13">
                  <c:v>9.7814274221288411</c:v>
                </c:pt>
                <c:pt idx="14">
                  <c:v>3.9123710683079529</c:v>
                </c:pt>
                <c:pt idx="15">
                  <c:v>9.1398535935827585</c:v>
                </c:pt>
                <c:pt idx="16">
                  <c:v>6.9197893193616817</c:v>
                </c:pt>
                <c:pt idx="17">
                  <c:v>3.1399907548176138</c:v>
                </c:pt>
                <c:pt idx="18">
                  <c:v>7.7599495285395559</c:v>
                </c:pt>
                <c:pt idx="19">
                  <c:v>1.0219373529080751</c:v>
                </c:pt>
                <c:pt idx="20">
                  <c:v>2.1200428715546504</c:v>
                </c:pt>
                <c:pt idx="21">
                  <c:v>0.9596648451516866</c:v>
                </c:pt>
                <c:pt idx="22">
                  <c:v>0.3620703164693318</c:v>
                </c:pt>
                <c:pt idx="23">
                  <c:v>1.6560597428916251</c:v>
                </c:pt>
                <c:pt idx="24">
                  <c:v>0.21008530212616183</c:v>
                </c:pt>
                <c:pt idx="25">
                  <c:v>-1.9901527590061039</c:v>
                </c:pt>
                <c:pt idx="26">
                  <c:v>-0.29809199360826277</c:v>
                </c:pt>
                <c:pt idx="27">
                  <c:v>-2.1030025506304404</c:v>
                </c:pt>
                <c:pt idx="28">
                  <c:v>-3.6219041501649452</c:v>
                </c:pt>
                <c:pt idx="29">
                  <c:v>-4.2135692133827511</c:v>
                </c:pt>
                <c:pt idx="30">
                  <c:v>-4.3025672699663708</c:v>
                </c:pt>
                <c:pt idx="31">
                  <c:v>-6.5462528983526802</c:v>
                </c:pt>
                <c:pt idx="32">
                  <c:v>-6.2881014474196135</c:v>
                </c:pt>
                <c:pt idx="33">
                  <c:v>-3.4519986374792024</c:v>
                </c:pt>
                <c:pt idx="34">
                  <c:v>-4.4116634204467804</c:v>
                </c:pt>
                <c:pt idx="35">
                  <c:v>-3.7101085506834219</c:v>
                </c:pt>
                <c:pt idx="36">
                  <c:v>-1.2588660998052559</c:v>
                </c:pt>
                <c:pt idx="37">
                  <c:v>-7.5858130526825107</c:v>
                </c:pt>
                <c:pt idx="38">
                  <c:v>0.28922829777009451</c:v>
                </c:pt>
                <c:pt idx="39">
                  <c:v>1.4360872009719698</c:v>
                </c:pt>
                <c:pt idx="40">
                  <c:v>2.8088943865950844</c:v>
                </c:pt>
                <c:pt idx="41">
                  <c:v>8.7741159959417985</c:v>
                </c:pt>
                <c:pt idx="42">
                  <c:v>4.2391718957401272</c:v>
                </c:pt>
                <c:pt idx="43">
                  <c:v>9.8212864547316396</c:v>
                </c:pt>
                <c:pt idx="44">
                  <c:v>8.064525876251194</c:v>
                </c:pt>
                <c:pt idx="45">
                  <c:v>13.414623537197205</c:v>
                </c:pt>
                <c:pt idx="46">
                  <c:v>16.29392596770365</c:v>
                </c:pt>
                <c:pt idx="47">
                  <c:v>14.616369876348179</c:v>
                </c:pt>
                <c:pt idx="48">
                  <c:v>14.105736778674421</c:v>
                </c:pt>
                <c:pt idx="49">
                  <c:v>19.236667409298022</c:v>
                </c:pt>
                <c:pt idx="50">
                  <c:v>15.334348966777945</c:v>
                </c:pt>
                <c:pt idx="51">
                  <c:v>22.191750916602022</c:v>
                </c:pt>
                <c:pt idx="52">
                  <c:v>13.937088035641509</c:v>
                </c:pt>
                <c:pt idx="53">
                  <c:v>12.201357965205268</c:v>
                </c:pt>
                <c:pt idx="54">
                  <c:v>13.053562773746567</c:v>
                </c:pt>
                <c:pt idx="55">
                  <c:v>14.596330297713815</c:v>
                </c:pt>
                <c:pt idx="56">
                  <c:v>23.411547818705017</c:v>
                </c:pt>
                <c:pt idx="57">
                  <c:v>11.622052604582048</c:v>
                </c:pt>
                <c:pt idx="58">
                  <c:v>11.940245971064535</c:v>
                </c:pt>
                <c:pt idx="59">
                  <c:v>11.741597333220955</c:v>
                </c:pt>
                <c:pt idx="60">
                  <c:v>9.0985606971698338</c:v>
                </c:pt>
                <c:pt idx="61">
                  <c:v>8.5100164586956026</c:v>
                </c:pt>
                <c:pt idx="62">
                  <c:v>6.2018807946661063</c:v>
                </c:pt>
                <c:pt idx="63">
                  <c:v>1.4185597446471738</c:v>
                </c:pt>
                <c:pt idx="64">
                  <c:v>7.5579718687311042</c:v>
                </c:pt>
                <c:pt idx="65">
                  <c:v>4.8014968470717845</c:v>
                </c:pt>
                <c:pt idx="66">
                  <c:v>9.1780208986002023</c:v>
                </c:pt>
                <c:pt idx="67">
                  <c:v>6.8119001550329017</c:v>
                </c:pt>
                <c:pt idx="68">
                  <c:v>-2.9539796438627475</c:v>
                </c:pt>
                <c:pt idx="69">
                  <c:v>0.80186313973826773</c:v>
                </c:pt>
                <c:pt idx="70">
                  <c:v>4.0414418234861378</c:v>
                </c:pt>
              </c:numCache>
            </c:numRef>
          </c:val>
          <c:smooth val="1"/>
        </c:ser>
        <c:dLbls/>
        <c:marker val="1"/>
        <c:axId val="106140032"/>
        <c:axId val="106137856"/>
      </c:lineChart>
      <c:dateAx>
        <c:axId val="106113664"/>
        <c:scaling>
          <c:orientation val="minMax"/>
          <c:max val="41091"/>
          <c:min val="39142"/>
        </c:scaling>
        <c:axPos val="b"/>
        <c:numFmt formatCode="mmm\-yy" sourceLinked="1"/>
        <c:tickLblPos val="low"/>
        <c:txPr>
          <a:bodyPr rot="-5400000" vert="horz"/>
          <a:lstStyle/>
          <a:p>
            <a:pPr>
              <a:defRPr lang="es-CO"/>
            </a:pPr>
            <a:endParaRPr lang="es-CO"/>
          </a:p>
        </c:txPr>
        <c:crossAx val="106135936"/>
        <c:crosses val="autoZero"/>
        <c:auto val="1"/>
        <c:lblOffset val="100"/>
        <c:baseTimeUnit val="months"/>
      </c:dateAx>
      <c:valAx>
        <c:axId val="106135936"/>
        <c:scaling>
          <c:orientation val="minMax"/>
        </c:scaling>
        <c:axPos val="l"/>
        <c:title>
          <c:tx>
            <c:rich>
              <a:bodyPr rot="-5400000" vert="horz"/>
              <a:lstStyle/>
              <a:p>
                <a:pPr>
                  <a:defRPr/>
                </a:pPr>
                <a:r>
                  <a:rPr lang="es-CO" dirty="0" smtClean="0"/>
                  <a:t>Balance, %</a:t>
                </a:r>
                <a:endParaRPr lang="es-CO" dirty="0"/>
              </a:p>
            </c:rich>
          </c:tx>
        </c:title>
        <c:numFmt formatCode="0" sourceLinked="0"/>
        <c:tickLblPos val="nextTo"/>
        <c:txPr>
          <a:bodyPr/>
          <a:lstStyle/>
          <a:p>
            <a:pPr>
              <a:defRPr lang="es-CO"/>
            </a:pPr>
            <a:endParaRPr lang="es-CO"/>
          </a:p>
        </c:txPr>
        <c:crossAx val="106113664"/>
        <c:crosses val="autoZero"/>
        <c:crossBetween val="between"/>
      </c:valAx>
      <c:valAx>
        <c:axId val="106137856"/>
        <c:scaling>
          <c:orientation val="minMax"/>
        </c:scaling>
        <c:axPos val="r"/>
        <c:title>
          <c:tx>
            <c:rich>
              <a:bodyPr rot="-5400000" vert="horz"/>
              <a:lstStyle/>
              <a:p>
                <a:pPr>
                  <a:defRPr lang="es-CO"/>
                </a:pPr>
                <a:r>
                  <a:rPr lang="es-CO" dirty="0" smtClean="0"/>
                  <a:t>Variación anual, %</a:t>
                </a:r>
                <a:endParaRPr lang="es-CO" dirty="0"/>
              </a:p>
            </c:rich>
          </c:tx>
          <c:layout>
            <c:manualLayout>
              <c:xMode val="edge"/>
              <c:yMode val="edge"/>
              <c:x val="0.96871135899679262"/>
              <c:y val="0.36221374324094413"/>
            </c:manualLayout>
          </c:layout>
        </c:title>
        <c:numFmt formatCode="#,##0" sourceLinked="0"/>
        <c:tickLblPos val="nextTo"/>
        <c:spPr>
          <a:noFill/>
        </c:spPr>
        <c:txPr>
          <a:bodyPr/>
          <a:lstStyle/>
          <a:p>
            <a:pPr>
              <a:defRPr lang="es-CO"/>
            </a:pPr>
            <a:endParaRPr lang="es-CO"/>
          </a:p>
        </c:txPr>
        <c:crossAx val="106140032"/>
        <c:crosses val="max"/>
        <c:crossBetween val="between"/>
      </c:valAx>
      <c:dateAx>
        <c:axId val="106140032"/>
        <c:scaling>
          <c:orientation val="minMax"/>
        </c:scaling>
        <c:delete val="1"/>
        <c:axPos val="b"/>
        <c:numFmt formatCode="mmm\-yy" sourceLinked="1"/>
        <c:tickLblPos val="none"/>
        <c:crossAx val="106137856"/>
        <c:crosses val="autoZero"/>
        <c:auto val="1"/>
        <c:lblOffset val="100"/>
        <c:baseTimeUnit val="months"/>
      </c:dateAx>
    </c:plotArea>
    <c:legend>
      <c:legendPos val="t"/>
      <c:legendEntry>
        <c:idx val="0"/>
        <c:delete val="1"/>
      </c:legendEntry>
      <c:legendEntry>
        <c:idx val="1"/>
        <c:delete val="1"/>
      </c:legendEntry>
    </c:legend>
    <c:plotVisOnly val="1"/>
    <c:dispBlanksAs val="gap"/>
  </c:chart>
  <c:txPr>
    <a:bodyPr/>
    <a:lstStyle/>
    <a:p>
      <a:pPr>
        <a:defRPr sz="1100">
          <a:latin typeface="Tahoma" pitchFamily="34" charset="0"/>
          <a:ea typeface="Tahoma" pitchFamily="34" charset="0"/>
          <a:cs typeface="Tahoma" pitchFamily="34" charset="0"/>
        </a:defRPr>
      </a:pPr>
      <a:endParaRPr lang="es-CO"/>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7.9561582579955284E-2"/>
          <c:y val="2.2966226138032189E-2"/>
          <c:w val="0.88494459025955163"/>
          <c:h val="0.8099527096557867"/>
        </c:manualLayout>
      </c:layout>
      <c:lineChart>
        <c:grouping val="standard"/>
        <c:ser>
          <c:idx val="3"/>
          <c:order val="0"/>
          <c:tx>
            <c:strRef>
              <c:f>Hoja1!$B$5</c:f>
              <c:strCache>
                <c:ptCount val="1"/>
                <c:pt idx="0">
                  <c:v>Colombia</c:v>
                </c:pt>
              </c:strCache>
            </c:strRef>
          </c:tx>
          <c:spPr>
            <a:ln w="28575">
              <a:solidFill>
                <a:srgbClr val="FF0000"/>
              </a:solidFill>
            </a:ln>
          </c:spPr>
          <c:marker>
            <c:symbol val="none"/>
          </c:marker>
          <c:dLbls>
            <c:dLbl>
              <c:idx val="2424"/>
              <c:layout>
                <c:manualLayout>
                  <c:x val="1.6975187129386723E-2"/>
                  <c:y val="7.0484581497797391E-2"/>
                </c:manualLayout>
              </c:layout>
              <c:tx>
                <c:rich>
                  <a:bodyPr/>
                  <a:lstStyle/>
                  <a:p>
                    <a:r>
                      <a:rPr lang="en-US" dirty="0" smtClean="0"/>
                      <a:t>4,75</a:t>
                    </a:r>
                    <a:endParaRPr lang="en-US" dirty="0"/>
                  </a:p>
                </c:rich>
              </c:tx>
              <c:showVal val="1"/>
            </c:dLbl>
            <c:delete val="1"/>
          </c:dLbls>
          <c:cat>
            <c:numRef>
              <c:f>Hoja1!$A$6:$A$2529</c:f>
              <c:numCache>
                <c:formatCode>[$-C0A]d\-mmm\-yy;@</c:formatCode>
                <c:ptCount val="2524"/>
                <c:pt idx="0">
                  <c:v>38653</c:v>
                </c:pt>
                <c:pt idx="1">
                  <c:v>38654</c:v>
                </c:pt>
                <c:pt idx="2">
                  <c:v>38655</c:v>
                </c:pt>
                <c:pt idx="3">
                  <c:v>38656</c:v>
                </c:pt>
                <c:pt idx="4">
                  <c:v>38657</c:v>
                </c:pt>
                <c:pt idx="5">
                  <c:v>38658</c:v>
                </c:pt>
                <c:pt idx="6">
                  <c:v>38659</c:v>
                </c:pt>
                <c:pt idx="7">
                  <c:v>38660</c:v>
                </c:pt>
                <c:pt idx="8">
                  <c:v>38661</c:v>
                </c:pt>
                <c:pt idx="9">
                  <c:v>38662</c:v>
                </c:pt>
                <c:pt idx="10">
                  <c:v>38663</c:v>
                </c:pt>
                <c:pt idx="11">
                  <c:v>38664</c:v>
                </c:pt>
                <c:pt idx="12">
                  <c:v>38665</c:v>
                </c:pt>
                <c:pt idx="13">
                  <c:v>38666</c:v>
                </c:pt>
                <c:pt idx="14">
                  <c:v>38667</c:v>
                </c:pt>
                <c:pt idx="15">
                  <c:v>38668</c:v>
                </c:pt>
                <c:pt idx="16">
                  <c:v>38669</c:v>
                </c:pt>
                <c:pt idx="17">
                  <c:v>38670</c:v>
                </c:pt>
                <c:pt idx="18">
                  <c:v>38671</c:v>
                </c:pt>
                <c:pt idx="19">
                  <c:v>38672</c:v>
                </c:pt>
                <c:pt idx="20">
                  <c:v>38673</c:v>
                </c:pt>
                <c:pt idx="21">
                  <c:v>38674</c:v>
                </c:pt>
                <c:pt idx="22">
                  <c:v>38675</c:v>
                </c:pt>
                <c:pt idx="23">
                  <c:v>38676</c:v>
                </c:pt>
                <c:pt idx="24">
                  <c:v>38677</c:v>
                </c:pt>
                <c:pt idx="25">
                  <c:v>38678</c:v>
                </c:pt>
                <c:pt idx="26">
                  <c:v>38679</c:v>
                </c:pt>
                <c:pt idx="27">
                  <c:v>38680</c:v>
                </c:pt>
                <c:pt idx="28">
                  <c:v>38681</c:v>
                </c:pt>
                <c:pt idx="29">
                  <c:v>38682</c:v>
                </c:pt>
                <c:pt idx="30">
                  <c:v>38683</c:v>
                </c:pt>
                <c:pt idx="31">
                  <c:v>38684</c:v>
                </c:pt>
                <c:pt idx="32">
                  <c:v>38685</c:v>
                </c:pt>
                <c:pt idx="33">
                  <c:v>38686</c:v>
                </c:pt>
                <c:pt idx="34">
                  <c:v>38687</c:v>
                </c:pt>
                <c:pt idx="35">
                  <c:v>38688</c:v>
                </c:pt>
                <c:pt idx="36">
                  <c:v>38689</c:v>
                </c:pt>
                <c:pt idx="37">
                  <c:v>38690</c:v>
                </c:pt>
                <c:pt idx="38">
                  <c:v>38691</c:v>
                </c:pt>
                <c:pt idx="39">
                  <c:v>38692</c:v>
                </c:pt>
                <c:pt idx="40">
                  <c:v>38693</c:v>
                </c:pt>
                <c:pt idx="41">
                  <c:v>38694</c:v>
                </c:pt>
                <c:pt idx="42">
                  <c:v>38695</c:v>
                </c:pt>
                <c:pt idx="43">
                  <c:v>38696</c:v>
                </c:pt>
                <c:pt idx="44">
                  <c:v>38697</c:v>
                </c:pt>
                <c:pt idx="45">
                  <c:v>38698</c:v>
                </c:pt>
                <c:pt idx="46">
                  <c:v>38699</c:v>
                </c:pt>
                <c:pt idx="47">
                  <c:v>38700</c:v>
                </c:pt>
                <c:pt idx="48">
                  <c:v>38701</c:v>
                </c:pt>
                <c:pt idx="49">
                  <c:v>38702</c:v>
                </c:pt>
                <c:pt idx="50">
                  <c:v>38703</c:v>
                </c:pt>
                <c:pt idx="51">
                  <c:v>38704</c:v>
                </c:pt>
                <c:pt idx="52">
                  <c:v>38705</c:v>
                </c:pt>
                <c:pt idx="53">
                  <c:v>38706</c:v>
                </c:pt>
                <c:pt idx="54">
                  <c:v>38707</c:v>
                </c:pt>
                <c:pt idx="55">
                  <c:v>38708</c:v>
                </c:pt>
                <c:pt idx="56">
                  <c:v>38709</c:v>
                </c:pt>
                <c:pt idx="57">
                  <c:v>38710</c:v>
                </c:pt>
                <c:pt idx="58">
                  <c:v>38711</c:v>
                </c:pt>
                <c:pt idx="59">
                  <c:v>38712</c:v>
                </c:pt>
                <c:pt idx="60">
                  <c:v>38713</c:v>
                </c:pt>
                <c:pt idx="61">
                  <c:v>38714</c:v>
                </c:pt>
                <c:pt idx="62">
                  <c:v>38715</c:v>
                </c:pt>
                <c:pt idx="63">
                  <c:v>38716</c:v>
                </c:pt>
                <c:pt idx="64">
                  <c:v>38717</c:v>
                </c:pt>
                <c:pt idx="65">
                  <c:v>38718</c:v>
                </c:pt>
                <c:pt idx="66">
                  <c:v>38719</c:v>
                </c:pt>
                <c:pt idx="67">
                  <c:v>38720</c:v>
                </c:pt>
                <c:pt idx="68">
                  <c:v>38721</c:v>
                </c:pt>
                <c:pt idx="69">
                  <c:v>38722</c:v>
                </c:pt>
                <c:pt idx="70">
                  <c:v>38723</c:v>
                </c:pt>
                <c:pt idx="71">
                  <c:v>38724</c:v>
                </c:pt>
                <c:pt idx="72">
                  <c:v>38725</c:v>
                </c:pt>
                <c:pt idx="73">
                  <c:v>38726</c:v>
                </c:pt>
                <c:pt idx="74">
                  <c:v>38727</c:v>
                </c:pt>
                <c:pt idx="75">
                  <c:v>38728</c:v>
                </c:pt>
                <c:pt idx="76">
                  <c:v>38729</c:v>
                </c:pt>
                <c:pt idx="77">
                  <c:v>38730</c:v>
                </c:pt>
                <c:pt idx="78">
                  <c:v>38731</c:v>
                </c:pt>
                <c:pt idx="79">
                  <c:v>38732</c:v>
                </c:pt>
                <c:pt idx="80">
                  <c:v>38733</c:v>
                </c:pt>
                <c:pt idx="81">
                  <c:v>38734</c:v>
                </c:pt>
                <c:pt idx="82">
                  <c:v>38735</c:v>
                </c:pt>
                <c:pt idx="83">
                  <c:v>38736</c:v>
                </c:pt>
                <c:pt idx="84">
                  <c:v>38737</c:v>
                </c:pt>
                <c:pt idx="85">
                  <c:v>38738</c:v>
                </c:pt>
                <c:pt idx="86">
                  <c:v>38739</c:v>
                </c:pt>
                <c:pt idx="87">
                  <c:v>38740</c:v>
                </c:pt>
                <c:pt idx="88">
                  <c:v>38741</c:v>
                </c:pt>
                <c:pt idx="89">
                  <c:v>38742</c:v>
                </c:pt>
                <c:pt idx="90">
                  <c:v>38743</c:v>
                </c:pt>
                <c:pt idx="91">
                  <c:v>38744</c:v>
                </c:pt>
                <c:pt idx="92">
                  <c:v>38745</c:v>
                </c:pt>
                <c:pt idx="93">
                  <c:v>38746</c:v>
                </c:pt>
                <c:pt idx="94">
                  <c:v>38747</c:v>
                </c:pt>
                <c:pt idx="95">
                  <c:v>38748</c:v>
                </c:pt>
                <c:pt idx="96">
                  <c:v>38749</c:v>
                </c:pt>
                <c:pt idx="97">
                  <c:v>38750</c:v>
                </c:pt>
                <c:pt idx="98">
                  <c:v>38751</c:v>
                </c:pt>
                <c:pt idx="99">
                  <c:v>38752</c:v>
                </c:pt>
                <c:pt idx="100">
                  <c:v>38753</c:v>
                </c:pt>
                <c:pt idx="101">
                  <c:v>38754</c:v>
                </c:pt>
                <c:pt idx="102">
                  <c:v>38755</c:v>
                </c:pt>
                <c:pt idx="103">
                  <c:v>38756</c:v>
                </c:pt>
                <c:pt idx="104">
                  <c:v>38757</c:v>
                </c:pt>
                <c:pt idx="105">
                  <c:v>38758</c:v>
                </c:pt>
                <c:pt idx="106">
                  <c:v>38759</c:v>
                </c:pt>
                <c:pt idx="107">
                  <c:v>38760</c:v>
                </c:pt>
                <c:pt idx="108">
                  <c:v>38761</c:v>
                </c:pt>
                <c:pt idx="109">
                  <c:v>38762</c:v>
                </c:pt>
                <c:pt idx="110">
                  <c:v>38763</c:v>
                </c:pt>
                <c:pt idx="111">
                  <c:v>38764</c:v>
                </c:pt>
                <c:pt idx="112">
                  <c:v>38765</c:v>
                </c:pt>
                <c:pt idx="113">
                  <c:v>38766</c:v>
                </c:pt>
                <c:pt idx="114">
                  <c:v>38767</c:v>
                </c:pt>
                <c:pt idx="115">
                  <c:v>38768</c:v>
                </c:pt>
                <c:pt idx="116">
                  <c:v>38769</c:v>
                </c:pt>
                <c:pt idx="117">
                  <c:v>38770</c:v>
                </c:pt>
                <c:pt idx="118">
                  <c:v>38771</c:v>
                </c:pt>
                <c:pt idx="119">
                  <c:v>38772</c:v>
                </c:pt>
                <c:pt idx="120">
                  <c:v>38773</c:v>
                </c:pt>
                <c:pt idx="121">
                  <c:v>38774</c:v>
                </c:pt>
                <c:pt idx="122">
                  <c:v>38775</c:v>
                </c:pt>
                <c:pt idx="123">
                  <c:v>38776</c:v>
                </c:pt>
                <c:pt idx="124">
                  <c:v>38777</c:v>
                </c:pt>
                <c:pt idx="125">
                  <c:v>38778</c:v>
                </c:pt>
                <c:pt idx="126">
                  <c:v>38779</c:v>
                </c:pt>
                <c:pt idx="127">
                  <c:v>38780</c:v>
                </c:pt>
                <c:pt idx="128">
                  <c:v>38781</c:v>
                </c:pt>
                <c:pt idx="129">
                  <c:v>38782</c:v>
                </c:pt>
                <c:pt idx="130">
                  <c:v>38783</c:v>
                </c:pt>
                <c:pt idx="131">
                  <c:v>38784</c:v>
                </c:pt>
                <c:pt idx="132">
                  <c:v>38785</c:v>
                </c:pt>
                <c:pt idx="133">
                  <c:v>38786</c:v>
                </c:pt>
                <c:pt idx="134">
                  <c:v>38787</c:v>
                </c:pt>
                <c:pt idx="135">
                  <c:v>38788</c:v>
                </c:pt>
                <c:pt idx="136">
                  <c:v>38789</c:v>
                </c:pt>
                <c:pt idx="137">
                  <c:v>38790</c:v>
                </c:pt>
                <c:pt idx="138">
                  <c:v>38791</c:v>
                </c:pt>
                <c:pt idx="139">
                  <c:v>38792</c:v>
                </c:pt>
                <c:pt idx="140">
                  <c:v>38793</c:v>
                </c:pt>
                <c:pt idx="141">
                  <c:v>38794</c:v>
                </c:pt>
                <c:pt idx="142">
                  <c:v>38795</c:v>
                </c:pt>
                <c:pt idx="143">
                  <c:v>38796</c:v>
                </c:pt>
                <c:pt idx="144">
                  <c:v>38797</c:v>
                </c:pt>
                <c:pt idx="145">
                  <c:v>38798</c:v>
                </c:pt>
                <c:pt idx="146">
                  <c:v>38799</c:v>
                </c:pt>
                <c:pt idx="147">
                  <c:v>38800</c:v>
                </c:pt>
                <c:pt idx="148">
                  <c:v>38801</c:v>
                </c:pt>
                <c:pt idx="149">
                  <c:v>38802</c:v>
                </c:pt>
                <c:pt idx="150">
                  <c:v>38803</c:v>
                </c:pt>
                <c:pt idx="151">
                  <c:v>38804</c:v>
                </c:pt>
                <c:pt idx="152">
                  <c:v>38805</c:v>
                </c:pt>
                <c:pt idx="153">
                  <c:v>38806</c:v>
                </c:pt>
                <c:pt idx="154">
                  <c:v>38807</c:v>
                </c:pt>
                <c:pt idx="155">
                  <c:v>38808</c:v>
                </c:pt>
                <c:pt idx="156">
                  <c:v>38809</c:v>
                </c:pt>
                <c:pt idx="157">
                  <c:v>38810</c:v>
                </c:pt>
                <c:pt idx="158">
                  <c:v>38811</c:v>
                </c:pt>
                <c:pt idx="159">
                  <c:v>38812</c:v>
                </c:pt>
                <c:pt idx="160">
                  <c:v>38813</c:v>
                </c:pt>
                <c:pt idx="161">
                  <c:v>38814</c:v>
                </c:pt>
                <c:pt idx="162">
                  <c:v>38815</c:v>
                </c:pt>
                <c:pt idx="163">
                  <c:v>38816</c:v>
                </c:pt>
                <c:pt idx="164">
                  <c:v>38817</c:v>
                </c:pt>
                <c:pt idx="165">
                  <c:v>38818</c:v>
                </c:pt>
                <c:pt idx="166">
                  <c:v>38819</c:v>
                </c:pt>
                <c:pt idx="167">
                  <c:v>38820</c:v>
                </c:pt>
                <c:pt idx="168">
                  <c:v>38821</c:v>
                </c:pt>
                <c:pt idx="169">
                  <c:v>38822</c:v>
                </c:pt>
                <c:pt idx="170">
                  <c:v>38823</c:v>
                </c:pt>
                <c:pt idx="171">
                  <c:v>38824</c:v>
                </c:pt>
                <c:pt idx="172">
                  <c:v>38825</c:v>
                </c:pt>
                <c:pt idx="173">
                  <c:v>38826</c:v>
                </c:pt>
                <c:pt idx="174">
                  <c:v>38827</c:v>
                </c:pt>
                <c:pt idx="175">
                  <c:v>38828</c:v>
                </c:pt>
                <c:pt idx="176">
                  <c:v>38829</c:v>
                </c:pt>
                <c:pt idx="177">
                  <c:v>38830</c:v>
                </c:pt>
                <c:pt idx="178">
                  <c:v>38831</c:v>
                </c:pt>
                <c:pt idx="179">
                  <c:v>38832</c:v>
                </c:pt>
                <c:pt idx="180">
                  <c:v>38833</c:v>
                </c:pt>
                <c:pt idx="181">
                  <c:v>38834</c:v>
                </c:pt>
                <c:pt idx="182">
                  <c:v>38835</c:v>
                </c:pt>
                <c:pt idx="183">
                  <c:v>38836</c:v>
                </c:pt>
                <c:pt idx="184">
                  <c:v>38837</c:v>
                </c:pt>
                <c:pt idx="185">
                  <c:v>38838</c:v>
                </c:pt>
                <c:pt idx="186">
                  <c:v>38839</c:v>
                </c:pt>
                <c:pt idx="187">
                  <c:v>38840</c:v>
                </c:pt>
                <c:pt idx="188">
                  <c:v>38841</c:v>
                </c:pt>
                <c:pt idx="189">
                  <c:v>38842</c:v>
                </c:pt>
                <c:pt idx="190">
                  <c:v>38843</c:v>
                </c:pt>
                <c:pt idx="191">
                  <c:v>38844</c:v>
                </c:pt>
                <c:pt idx="192">
                  <c:v>38845</c:v>
                </c:pt>
                <c:pt idx="193">
                  <c:v>38846</c:v>
                </c:pt>
                <c:pt idx="194">
                  <c:v>38847</c:v>
                </c:pt>
                <c:pt idx="195">
                  <c:v>38848</c:v>
                </c:pt>
                <c:pt idx="196">
                  <c:v>38849</c:v>
                </c:pt>
                <c:pt idx="197">
                  <c:v>38850</c:v>
                </c:pt>
                <c:pt idx="198">
                  <c:v>38851</c:v>
                </c:pt>
                <c:pt idx="199">
                  <c:v>38852</c:v>
                </c:pt>
                <c:pt idx="200">
                  <c:v>38853</c:v>
                </c:pt>
                <c:pt idx="201">
                  <c:v>38854</c:v>
                </c:pt>
                <c:pt idx="202">
                  <c:v>38855</c:v>
                </c:pt>
                <c:pt idx="203">
                  <c:v>38856</c:v>
                </c:pt>
                <c:pt idx="204">
                  <c:v>38857</c:v>
                </c:pt>
                <c:pt idx="205">
                  <c:v>38858</c:v>
                </c:pt>
                <c:pt idx="206">
                  <c:v>38859</c:v>
                </c:pt>
                <c:pt idx="207">
                  <c:v>38860</c:v>
                </c:pt>
                <c:pt idx="208">
                  <c:v>38861</c:v>
                </c:pt>
                <c:pt idx="209">
                  <c:v>38862</c:v>
                </c:pt>
                <c:pt idx="210">
                  <c:v>38863</c:v>
                </c:pt>
                <c:pt idx="211">
                  <c:v>38864</c:v>
                </c:pt>
                <c:pt idx="212">
                  <c:v>38865</c:v>
                </c:pt>
                <c:pt idx="213">
                  <c:v>38866</c:v>
                </c:pt>
                <c:pt idx="214">
                  <c:v>38867</c:v>
                </c:pt>
                <c:pt idx="215">
                  <c:v>38868</c:v>
                </c:pt>
                <c:pt idx="216">
                  <c:v>38869</c:v>
                </c:pt>
                <c:pt idx="217">
                  <c:v>38870</c:v>
                </c:pt>
                <c:pt idx="218">
                  <c:v>38871</c:v>
                </c:pt>
                <c:pt idx="219">
                  <c:v>38872</c:v>
                </c:pt>
                <c:pt idx="220">
                  <c:v>38873</c:v>
                </c:pt>
                <c:pt idx="221">
                  <c:v>38874</c:v>
                </c:pt>
                <c:pt idx="222">
                  <c:v>38875</c:v>
                </c:pt>
                <c:pt idx="223">
                  <c:v>38876</c:v>
                </c:pt>
                <c:pt idx="224">
                  <c:v>38877</c:v>
                </c:pt>
                <c:pt idx="225">
                  <c:v>38878</c:v>
                </c:pt>
                <c:pt idx="226">
                  <c:v>38879</c:v>
                </c:pt>
                <c:pt idx="227">
                  <c:v>38880</c:v>
                </c:pt>
                <c:pt idx="228">
                  <c:v>38881</c:v>
                </c:pt>
                <c:pt idx="229">
                  <c:v>38882</c:v>
                </c:pt>
                <c:pt idx="230">
                  <c:v>38883</c:v>
                </c:pt>
                <c:pt idx="231">
                  <c:v>38884</c:v>
                </c:pt>
                <c:pt idx="232">
                  <c:v>38885</c:v>
                </c:pt>
                <c:pt idx="233">
                  <c:v>38886</c:v>
                </c:pt>
                <c:pt idx="234">
                  <c:v>38887</c:v>
                </c:pt>
                <c:pt idx="235">
                  <c:v>38888</c:v>
                </c:pt>
                <c:pt idx="236">
                  <c:v>38889</c:v>
                </c:pt>
                <c:pt idx="237">
                  <c:v>38890</c:v>
                </c:pt>
                <c:pt idx="238">
                  <c:v>38891</c:v>
                </c:pt>
                <c:pt idx="239">
                  <c:v>38892</c:v>
                </c:pt>
                <c:pt idx="240">
                  <c:v>38893</c:v>
                </c:pt>
                <c:pt idx="241">
                  <c:v>38894</c:v>
                </c:pt>
                <c:pt idx="242">
                  <c:v>38895</c:v>
                </c:pt>
                <c:pt idx="243">
                  <c:v>38896</c:v>
                </c:pt>
                <c:pt idx="244">
                  <c:v>38897</c:v>
                </c:pt>
                <c:pt idx="245">
                  <c:v>38898</c:v>
                </c:pt>
                <c:pt idx="246">
                  <c:v>38899</c:v>
                </c:pt>
                <c:pt idx="247">
                  <c:v>38900</c:v>
                </c:pt>
                <c:pt idx="248">
                  <c:v>38901</c:v>
                </c:pt>
                <c:pt idx="249">
                  <c:v>38902</c:v>
                </c:pt>
                <c:pt idx="250">
                  <c:v>38903</c:v>
                </c:pt>
                <c:pt idx="251">
                  <c:v>38904</c:v>
                </c:pt>
                <c:pt idx="252">
                  <c:v>38905</c:v>
                </c:pt>
                <c:pt idx="253">
                  <c:v>38906</c:v>
                </c:pt>
                <c:pt idx="254">
                  <c:v>38907</c:v>
                </c:pt>
                <c:pt idx="255">
                  <c:v>38908</c:v>
                </c:pt>
                <c:pt idx="256">
                  <c:v>38909</c:v>
                </c:pt>
                <c:pt idx="257">
                  <c:v>38910</c:v>
                </c:pt>
                <c:pt idx="258">
                  <c:v>38911</c:v>
                </c:pt>
                <c:pt idx="259">
                  <c:v>38912</c:v>
                </c:pt>
                <c:pt idx="260">
                  <c:v>38913</c:v>
                </c:pt>
                <c:pt idx="261">
                  <c:v>38914</c:v>
                </c:pt>
                <c:pt idx="262">
                  <c:v>38915</c:v>
                </c:pt>
                <c:pt idx="263">
                  <c:v>38916</c:v>
                </c:pt>
                <c:pt idx="264">
                  <c:v>38917</c:v>
                </c:pt>
                <c:pt idx="265">
                  <c:v>38918</c:v>
                </c:pt>
                <c:pt idx="266">
                  <c:v>38919</c:v>
                </c:pt>
                <c:pt idx="267">
                  <c:v>38920</c:v>
                </c:pt>
                <c:pt idx="268">
                  <c:v>38921</c:v>
                </c:pt>
                <c:pt idx="269">
                  <c:v>38922</c:v>
                </c:pt>
                <c:pt idx="270">
                  <c:v>38923</c:v>
                </c:pt>
                <c:pt idx="271">
                  <c:v>38924</c:v>
                </c:pt>
                <c:pt idx="272">
                  <c:v>38925</c:v>
                </c:pt>
                <c:pt idx="273">
                  <c:v>38926</c:v>
                </c:pt>
                <c:pt idx="274">
                  <c:v>38927</c:v>
                </c:pt>
                <c:pt idx="275">
                  <c:v>38928</c:v>
                </c:pt>
                <c:pt idx="276">
                  <c:v>38929</c:v>
                </c:pt>
                <c:pt idx="277">
                  <c:v>38930</c:v>
                </c:pt>
                <c:pt idx="278">
                  <c:v>38931</c:v>
                </c:pt>
                <c:pt idx="279">
                  <c:v>38932</c:v>
                </c:pt>
                <c:pt idx="280">
                  <c:v>38933</c:v>
                </c:pt>
                <c:pt idx="281">
                  <c:v>38934</c:v>
                </c:pt>
                <c:pt idx="282">
                  <c:v>38935</c:v>
                </c:pt>
                <c:pt idx="283">
                  <c:v>38936</c:v>
                </c:pt>
                <c:pt idx="284">
                  <c:v>38937</c:v>
                </c:pt>
                <c:pt idx="285">
                  <c:v>38938</c:v>
                </c:pt>
                <c:pt idx="286">
                  <c:v>38939</c:v>
                </c:pt>
                <c:pt idx="287">
                  <c:v>38940</c:v>
                </c:pt>
                <c:pt idx="288">
                  <c:v>38941</c:v>
                </c:pt>
                <c:pt idx="289">
                  <c:v>38942</c:v>
                </c:pt>
                <c:pt idx="290">
                  <c:v>38943</c:v>
                </c:pt>
                <c:pt idx="291">
                  <c:v>38944</c:v>
                </c:pt>
                <c:pt idx="292">
                  <c:v>38945</c:v>
                </c:pt>
                <c:pt idx="293">
                  <c:v>38946</c:v>
                </c:pt>
                <c:pt idx="294">
                  <c:v>38947</c:v>
                </c:pt>
                <c:pt idx="295">
                  <c:v>38948</c:v>
                </c:pt>
                <c:pt idx="296">
                  <c:v>38949</c:v>
                </c:pt>
                <c:pt idx="297">
                  <c:v>38950</c:v>
                </c:pt>
                <c:pt idx="298">
                  <c:v>38951</c:v>
                </c:pt>
                <c:pt idx="299">
                  <c:v>38952</c:v>
                </c:pt>
                <c:pt idx="300">
                  <c:v>38953</c:v>
                </c:pt>
                <c:pt idx="301">
                  <c:v>38954</c:v>
                </c:pt>
                <c:pt idx="302">
                  <c:v>38955</c:v>
                </c:pt>
                <c:pt idx="303">
                  <c:v>38956</c:v>
                </c:pt>
                <c:pt idx="304">
                  <c:v>38957</c:v>
                </c:pt>
                <c:pt idx="305">
                  <c:v>38958</c:v>
                </c:pt>
                <c:pt idx="306">
                  <c:v>38959</c:v>
                </c:pt>
                <c:pt idx="307">
                  <c:v>38960</c:v>
                </c:pt>
                <c:pt idx="308">
                  <c:v>38961</c:v>
                </c:pt>
                <c:pt idx="309">
                  <c:v>38962</c:v>
                </c:pt>
                <c:pt idx="310">
                  <c:v>38963</c:v>
                </c:pt>
                <c:pt idx="311">
                  <c:v>38964</c:v>
                </c:pt>
                <c:pt idx="312">
                  <c:v>38965</c:v>
                </c:pt>
                <c:pt idx="313">
                  <c:v>38966</c:v>
                </c:pt>
                <c:pt idx="314">
                  <c:v>38967</c:v>
                </c:pt>
                <c:pt idx="315">
                  <c:v>38968</c:v>
                </c:pt>
                <c:pt idx="316">
                  <c:v>38969</c:v>
                </c:pt>
                <c:pt idx="317">
                  <c:v>38970</c:v>
                </c:pt>
                <c:pt idx="318">
                  <c:v>38971</c:v>
                </c:pt>
                <c:pt idx="319">
                  <c:v>38972</c:v>
                </c:pt>
                <c:pt idx="320">
                  <c:v>38973</c:v>
                </c:pt>
                <c:pt idx="321">
                  <c:v>38974</c:v>
                </c:pt>
                <c:pt idx="322">
                  <c:v>38975</c:v>
                </c:pt>
                <c:pt idx="323">
                  <c:v>38976</c:v>
                </c:pt>
                <c:pt idx="324">
                  <c:v>38977</c:v>
                </c:pt>
                <c:pt idx="325">
                  <c:v>38978</c:v>
                </c:pt>
                <c:pt idx="326">
                  <c:v>38979</c:v>
                </c:pt>
                <c:pt idx="327">
                  <c:v>38980</c:v>
                </c:pt>
                <c:pt idx="328">
                  <c:v>38981</c:v>
                </c:pt>
                <c:pt idx="329">
                  <c:v>38982</c:v>
                </c:pt>
                <c:pt idx="330">
                  <c:v>38983</c:v>
                </c:pt>
                <c:pt idx="331">
                  <c:v>38984</c:v>
                </c:pt>
                <c:pt idx="332">
                  <c:v>38985</c:v>
                </c:pt>
                <c:pt idx="333">
                  <c:v>38986</c:v>
                </c:pt>
                <c:pt idx="334">
                  <c:v>38987</c:v>
                </c:pt>
                <c:pt idx="335">
                  <c:v>38988</c:v>
                </c:pt>
                <c:pt idx="336">
                  <c:v>38989</c:v>
                </c:pt>
                <c:pt idx="337">
                  <c:v>38990</c:v>
                </c:pt>
                <c:pt idx="338">
                  <c:v>38991</c:v>
                </c:pt>
                <c:pt idx="339">
                  <c:v>38992</c:v>
                </c:pt>
                <c:pt idx="340">
                  <c:v>38993</c:v>
                </c:pt>
                <c:pt idx="341">
                  <c:v>38994</c:v>
                </c:pt>
                <c:pt idx="342">
                  <c:v>38995</c:v>
                </c:pt>
                <c:pt idx="343">
                  <c:v>38996</c:v>
                </c:pt>
                <c:pt idx="344">
                  <c:v>38997</c:v>
                </c:pt>
                <c:pt idx="345">
                  <c:v>38998</c:v>
                </c:pt>
                <c:pt idx="346">
                  <c:v>38999</c:v>
                </c:pt>
                <c:pt idx="347">
                  <c:v>39000</c:v>
                </c:pt>
                <c:pt idx="348">
                  <c:v>39001</c:v>
                </c:pt>
                <c:pt idx="349">
                  <c:v>39002</c:v>
                </c:pt>
                <c:pt idx="350">
                  <c:v>39003</c:v>
                </c:pt>
                <c:pt idx="351">
                  <c:v>39004</c:v>
                </c:pt>
                <c:pt idx="352">
                  <c:v>39005</c:v>
                </c:pt>
                <c:pt idx="353">
                  <c:v>39006</c:v>
                </c:pt>
                <c:pt idx="354">
                  <c:v>39007</c:v>
                </c:pt>
                <c:pt idx="355">
                  <c:v>39008</c:v>
                </c:pt>
                <c:pt idx="356">
                  <c:v>39009</c:v>
                </c:pt>
                <c:pt idx="357">
                  <c:v>39010</c:v>
                </c:pt>
                <c:pt idx="358">
                  <c:v>39011</c:v>
                </c:pt>
                <c:pt idx="359">
                  <c:v>39012</c:v>
                </c:pt>
                <c:pt idx="360">
                  <c:v>39013</c:v>
                </c:pt>
                <c:pt idx="361">
                  <c:v>39014</c:v>
                </c:pt>
                <c:pt idx="362">
                  <c:v>39015</c:v>
                </c:pt>
                <c:pt idx="363">
                  <c:v>39016</c:v>
                </c:pt>
                <c:pt idx="364">
                  <c:v>39017</c:v>
                </c:pt>
                <c:pt idx="365">
                  <c:v>39018</c:v>
                </c:pt>
                <c:pt idx="366">
                  <c:v>39019</c:v>
                </c:pt>
                <c:pt idx="367">
                  <c:v>39020</c:v>
                </c:pt>
                <c:pt idx="368">
                  <c:v>39021</c:v>
                </c:pt>
                <c:pt idx="369">
                  <c:v>39022</c:v>
                </c:pt>
                <c:pt idx="370">
                  <c:v>39023</c:v>
                </c:pt>
                <c:pt idx="371">
                  <c:v>39024</c:v>
                </c:pt>
                <c:pt idx="372">
                  <c:v>39025</c:v>
                </c:pt>
                <c:pt idx="373">
                  <c:v>39026</c:v>
                </c:pt>
                <c:pt idx="374">
                  <c:v>39027</c:v>
                </c:pt>
                <c:pt idx="375">
                  <c:v>39028</c:v>
                </c:pt>
                <c:pt idx="376">
                  <c:v>39029</c:v>
                </c:pt>
                <c:pt idx="377">
                  <c:v>39030</c:v>
                </c:pt>
                <c:pt idx="378">
                  <c:v>39031</c:v>
                </c:pt>
                <c:pt idx="379">
                  <c:v>39032</c:v>
                </c:pt>
                <c:pt idx="380">
                  <c:v>39033</c:v>
                </c:pt>
                <c:pt idx="381">
                  <c:v>39034</c:v>
                </c:pt>
                <c:pt idx="382">
                  <c:v>39035</c:v>
                </c:pt>
                <c:pt idx="383">
                  <c:v>39036</c:v>
                </c:pt>
                <c:pt idx="384">
                  <c:v>39037</c:v>
                </c:pt>
                <c:pt idx="385">
                  <c:v>39038</c:v>
                </c:pt>
                <c:pt idx="386">
                  <c:v>39039</c:v>
                </c:pt>
                <c:pt idx="387">
                  <c:v>39040</c:v>
                </c:pt>
                <c:pt idx="388">
                  <c:v>39041</c:v>
                </c:pt>
                <c:pt idx="389">
                  <c:v>39042</c:v>
                </c:pt>
                <c:pt idx="390">
                  <c:v>39043</c:v>
                </c:pt>
                <c:pt idx="391">
                  <c:v>39044</c:v>
                </c:pt>
                <c:pt idx="392">
                  <c:v>39045</c:v>
                </c:pt>
                <c:pt idx="393">
                  <c:v>39046</c:v>
                </c:pt>
                <c:pt idx="394">
                  <c:v>39047</c:v>
                </c:pt>
                <c:pt idx="395">
                  <c:v>39048</c:v>
                </c:pt>
                <c:pt idx="396">
                  <c:v>39049</c:v>
                </c:pt>
                <c:pt idx="397">
                  <c:v>39050</c:v>
                </c:pt>
                <c:pt idx="398">
                  <c:v>39051</c:v>
                </c:pt>
                <c:pt idx="399">
                  <c:v>39052</c:v>
                </c:pt>
                <c:pt idx="400">
                  <c:v>39053</c:v>
                </c:pt>
                <c:pt idx="401">
                  <c:v>39054</c:v>
                </c:pt>
                <c:pt idx="402">
                  <c:v>39055</c:v>
                </c:pt>
                <c:pt idx="403">
                  <c:v>39056</c:v>
                </c:pt>
                <c:pt idx="404">
                  <c:v>39057</c:v>
                </c:pt>
                <c:pt idx="405">
                  <c:v>39058</c:v>
                </c:pt>
                <c:pt idx="406">
                  <c:v>39059</c:v>
                </c:pt>
                <c:pt idx="407">
                  <c:v>39060</c:v>
                </c:pt>
                <c:pt idx="408">
                  <c:v>39061</c:v>
                </c:pt>
                <c:pt idx="409">
                  <c:v>39062</c:v>
                </c:pt>
                <c:pt idx="410">
                  <c:v>39063</c:v>
                </c:pt>
                <c:pt idx="411">
                  <c:v>39064</c:v>
                </c:pt>
                <c:pt idx="412">
                  <c:v>39065</c:v>
                </c:pt>
                <c:pt idx="413">
                  <c:v>39066</c:v>
                </c:pt>
                <c:pt idx="414">
                  <c:v>39067</c:v>
                </c:pt>
                <c:pt idx="415">
                  <c:v>39068</c:v>
                </c:pt>
                <c:pt idx="416">
                  <c:v>39069</c:v>
                </c:pt>
                <c:pt idx="417">
                  <c:v>39070</c:v>
                </c:pt>
                <c:pt idx="418">
                  <c:v>39071</c:v>
                </c:pt>
                <c:pt idx="419">
                  <c:v>39072</c:v>
                </c:pt>
                <c:pt idx="420">
                  <c:v>39073</c:v>
                </c:pt>
                <c:pt idx="421">
                  <c:v>39074</c:v>
                </c:pt>
                <c:pt idx="422">
                  <c:v>39075</c:v>
                </c:pt>
                <c:pt idx="423">
                  <c:v>39076</c:v>
                </c:pt>
                <c:pt idx="424">
                  <c:v>39077</c:v>
                </c:pt>
                <c:pt idx="425">
                  <c:v>39078</c:v>
                </c:pt>
                <c:pt idx="426">
                  <c:v>39079</c:v>
                </c:pt>
                <c:pt idx="427">
                  <c:v>39080</c:v>
                </c:pt>
                <c:pt idx="428">
                  <c:v>39081</c:v>
                </c:pt>
                <c:pt idx="429">
                  <c:v>39082</c:v>
                </c:pt>
                <c:pt idx="430">
                  <c:v>39083</c:v>
                </c:pt>
                <c:pt idx="431">
                  <c:v>39084</c:v>
                </c:pt>
                <c:pt idx="432">
                  <c:v>39085</c:v>
                </c:pt>
                <c:pt idx="433">
                  <c:v>39086</c:v>
                </c:pt>
                <c:pt idx="434">
                  <c:v>39087</c:v>
                </c:pt>
                <c:pt idx="435">
                  <c:v>39088</c:v>
                </c:pt>
                <c:pt idx="436">
                  <c:v>39089</c:v>
                </c:pt>
                <c:pt idx="437">
                  <c:v>39090</c:v>
                </c:pt>
                <c:pt idx="438">
                  <c:v>39091</c:v>
                </c:pt>
                <c:pt idx="439">
                  <c:v>39092</c:v>
                </c:pt>
                <c:pt idx="440">
                  <c:v>39093</c:v>
                </c:pt>
                <c:pt idx="441">
                  <c:v>39094</c:v>
                </c:pt>
                <c:pt idx="442">
                  <c:v>39095</c:v>
                </c:pt>
                <c:pt idx="443">
                  <c:v>39096</c:v>
                </c:pt>
                <c:pt idx="444">
                  <c:v>39097</c:v>
                </c:pt>
                <c:pt idx="445">
                  <c:v>39098</c:v>
                </c:pt>
                <c:pt idx="446">
                  <c:v>39099</c:v>
                </c:pt>
                <c:pt idx="447">
                  <c:v>39100</c:v>
                </c:pt>
                <c:pt idx="448">
                  <c:v>39101</c:v>
                </c:pt>
                <c:pt idx="449">
                  <c:v>39102</c:v>
                </c:pt>
                <c:pt idx="450">
                  <c:v>39103</c:v>
                </c:pt>
                <c:pt idx="451">
                  <c:v>39104</c:v>
                </c:pt>
                <c:pt idx="452">
                  <c:v>39105</c:v>
                </c:pt>
                <c:pt idx="453">
                  <c:v>39106</c:v>
                </c:pt>
                <c:pt idx="454">
                  <c:v>39107</c:v>
                </c:pt>
                <c:pt idx="455">
                  <c:v>39108</c:v>
                </c:pt>
                <c:pt idx="456">
                  <c:v>39109</c:v>
                </c:pt>
                <c:pt idx="457">
                  <c:v>39110</c:v>
                </c:pt>
                <c:pt idx="458">
                  <c:v>39111</c:v>
                </c:pt>
                <c:pt idx="459">
                  <c:v>39112</c:v>
                </c:pt>
                <c:pt idx="460">
                  <c:v>39113</c:v>
                </c:pt>
                <c:pt idx="461">
                  <c:v>39114</c:v>
                </c:pt>
                <c:pt idx="462">
                  <c:v>39115</c:v>
                </c:pt>
                <c:pt idx="463">
                  <c:v>39116</c:v>
                </c:pt>
                <c:pt idx="464">
                  <c:v>39117</c:v>
                </c:pt>
                <c:pt idx="465">
                  <c:v>39118</c:v>
                </c:pt>
                <c:pt idx="466">
                  <c:v>39119</c:v>
                </c:pt>
                <c:pt idx="467">
                  <c:v>39120</c:v>
                </c:pt>
                <c:pt idx="468">
                  <c:v>39121</c:v>
                </c:pt>
                <c:pt idx="469">
                  <c:v>39122</c:v>
                </c:pt>
                <c:pt idx="470">
                  <c:v>39123</c:v>
                </c:pt>
                <c:pt idx="471">
                  <c:v>39124</c:v>
                </c:pt>
                <c:pt idx="472">
                  <c:v>39125</c:v>
                </c:pt>
                <c:pt idx="473">
                  <c:v>39126</c:v>
                </c:pt>
                <c:pt idx="474">
                  <c:v>39127</c:v>
                </c:pt>
                <c:pt idx="475">
                  <c:v>39128</c:v>
                </c:pt>
                <c:pt idx="476">
                  <c:v>39129</c:v>
                </c:pt>
                <c:pt idx="477">
                  <c:v>39130</c:v>
                </c:pt>
                <c:pt idx="478">
                  <c:v>39131</c:v>
                </c:pt>
                <c:pt idx="479">
                  <c:v>39132</c:v>
                </c:pt>
                <c:pt idx="480">
                  <c:v>39133</c:v>
                </c:pt>
                <c:pt idx="481">
                  <c:v>39134</c:v>
                </c:pt>
                <c:pt idx="482">
                  <c:v>39135</c:v>
                </c:pt>
                <c:pt idx="483">
                  <c:v>39136</c:v>
                </c:pt>
                <c:pt idx="484">
                  <c:v>39137</c:v>
                </c:pt>
                <c:pt idx="485">
                  <c:v>39138</c:v>
                </c:pt>
                <c:pt idx="486">
                  <c:v>39139</c:v>
                </c:pt>
                <c:pt idx="487">
                  <c:v>39140</c:v>
                </c:pt>
                <c:pt idx="488">
                  <c:v>39141</c:v>
                </c:pt>
                <c:pt idx="489">
                  <c:v>39142</c:v>
                </c:pt>
                <c:pt idx="490">
                  <c:v>39143</c:v>
                </c:pt>
                <c:pt idx="491">
                  <c:v>39144</c:v>
                </c:pt>
                <c:pt idx="492">
                  <c:v>39145</c:v>
                </c:pt>
                <c:pt idx="493">
                  <c:v>39146</c:v>
                </c:pt>
                <c:pt idx="494">
                  <c:v>39147</c:v>
                </c:pt>
                <c:pt idx="495">
                  <c:v>39148</c:v>
                </c:pt>
                <c:pt idx="496">
                  <c:v>39149</c:v>
                </c:pt>
                <c:pt idx="497">
                  <c:v>39150</c:v>
                </c:pt>
                <c:pt idx="498">
                  <c:v>39151</c:v>
                </c:pt>
                <c:pt idx="499">
                  <c:v>39152</c:v>
                </c:pt>
                <c:pt idx="500">
                  <c:v>39153</c:v>
                </c:pt>
                <c:pt idx="501">
                  <c:v>39154</c:v>
                </c:pt>
                <c:pt idx="502">
                  <c:v>39155</c:v>
                </c:pt>
                <c:pt idx="503">
                  <c:v>39156</c:v>
                </c:pt>
                <c:pt idx="504">
                  <c:v>39157</c:v>
                </c:pt>
                <c:pt idx="505">
                  <c:v>39158</c:v>
                </c:pt>
                <c:pt idx="506">
                  <c:v>39159</c:v>
                </c:pt>
                <c:pt idx="507">
                  <c:v>39160</c:v>
                </c:pt>
                <c:pt idx="508">
                  <c:v>39161</c:v>
                </c:pt>
                <c:pt idx="509">
                  <c:v>39162</c:v>
                </c:pt>
                <c:pt idx="510">
                  <c:v>39163</c:v>
                </c:pt>
                <c:pt idx="511">
                  <c:v>39164</c:v>
                </c:pt>
                <c:pt idx="512">
                  <c:v>39165</c:v>
                </c:pt>
                <c:pt idx="513">
                  <c:v>39166</c:v>
                </c:pt>
                <c:pt idx="514">
                  <c:v>39167</c:v>
                </c:pt>
                <c:pt idx="515">
                  <c:v>39168</c:v>
                </c:pt>
                <c:pt idx="516">
                  <c:v>39169</c:v>
                </c:pt>
                <c:pt idx="517">
                  <c:v>39170</c:v>
                </c:pt>
                <c:pt idx="518">
                  <c:v>39171</c:v>
                </c:pt>
                <c:pt idx="519">
                  <c:v>39172</c:v>
                </c:pt>
                <c:pt idx="520">
                  <c:v>39173</c:v>
                </c:pt>
                <c:pt idx="521">
                  <c:v>39174</c:v>
                </c:pt>
                <c:pt idx="522">
                  <c:v>39175</c:v>
                </c:pt>
                <c:pt idx="523">
                  <c:v>39176</c:v>
                </c:pt>
                <c:pt idx="524">
                  <c:v>39177</c:v>
                </c:pt>
                <c:pt idx="525">
                  <c:v>39178</c:v>
                </c:pt>
                <c:pt idx="526">
                  <c:v>39179</c:v>
                </c:pt>
                <c:pt idx="527">
                  <c:v>39180</c:v>
                </c:pt>
                <c:pt idx="528">
                  <c:v>39181</c:v>
                </c:pt>
                <c:pt idx="529">
                  <c:v>39182</c:v>
                </c:pt>
                <c:pt idx="530">
                  <c:v>39183</c:v>
                </c:pt>
                <c:pt idx="531">
                  <c:v>39184</c:v>
                </c:pt>
                <c:pt idx="532">
                  <c:v>39185</c:v>
                </c:pt>
                <c:pt idx="533">
                  <c:v>39186</c:v>
                </c:pt>
                <c:pt idx="534">
                  <c:v>39187</c:v>
                </c:pt>
                <c:pt idx="535">
                  <c:v>39188</c:v>
                </c:pt>
                <c:pt idx="536">
                  <c:v>39189</c:v>
                </c:pt>
                <c:pt idx="537">
                  <c:v>39190</c:v>
                </c:pt>
                <c:pt idx="538">
                  <c:v>39191</c:v>
                </c:pt>
                <c:pt idx="539">
                  <c:v>39192</c:v>
                </c:pt>
                <c:pt idx="540">
                  <c:v>39193</c:v>
                </c:pt>
                <c:pt idx="541">
                  <c:v>39194</c:v>
                </c:pt>
                <c:pt idx="542">
                  <c:v>39195</c:v>
                </c:pt>
                <c:pt idx="543">
                  <c:v>39196</c:v>
                </c:pt>
                <c:pt idx="544">
                  <c:v>39197</c:v>
                </c:pt>
                <c:pt idx="545">
                  <c:v>39198</c:v>
                </c:pt>
                <c:pt idx="546">
                  <c:v>39199</c:v>
                </c:pt>
                <c:pt idx="547">
                  <c:v>39200</c:v>
                </c:pt>
                <c:pt idx="548">
                  <c:v>39201</c:v>
                </c:pt>
                <c:pt idx="549">
                  <c:v>39202</c:v>
                </c:pt>
                <c:pt idx="550">
                  <c:v>39203</c:v>
                </c:pt>
                <c:pt idx="551">
                  <c:v>39204</c:v>
                </c:pt>
                <c:pt idx="552">
                  <c:v>39205</c:v>
                </c:pt>
                <c:pt idx="553">
                  <c:v>39206</c:v>
                </c:pt>
                <c:pt idx="554">
                  <c:v>39207</c:v>
                </c:pt>
                <c:pt idx="555">
                  <c:v>39208</c:v>
                </c:pt>
                <c:pt idx="556">
                  <c:v>39209</c:v>
                </c:pt>
                <c:pt idx="557">
                  <c:v>39210</c:v>
                </c:pt>
                <c:pt idx="558">
                  <c:v>39211</c:v>
                </c:pt>
                <c:pt idx="559">
                  <c:v>39212</c:v>
                </c:pt>
                <c:pt idx="560">
                  <c:v>39213</c:v>
                </c:pt>
                <c:pt idx="561">
                  <c:v>39214</c:v>
                </c:pt>
                <c:pt idx="562">
                  <c:v>39215</c:v>
                </c:pt>
                <c:pt idx="563">
                  <c:v>39216</c:v>
                </c:pt>
                <c:pt idx="564">
                  <c:v>39217</c:v>
                </c:pt>
                <c:pt idx="565">
                  <c:v>39218</c:v>
                </c:pt>
                <c:pt idx="566">
                  <c:v>39219</c:v>
                </c:pt>
                <c:pt idx="567">
                  <c:v>39220</c:v>
                </c:pt>
                <c:pt idx="568">
                  <c:v>39221</c:v>
                </c:pt>
                <c:pt idx="569">
                  <c:v>39222</c:v>
                </c:pt>
                <c:pt idx="570">
                  <c:v>39223</c:v>
                </c:pt>
                <c:pt idx="571">
                  <c:v>39224</c:v>
                </c:pt>
                <c:pt idx="572">
                  <c:v>39225</c:v>
                </c:pt>
                <c:pt idx="573">
                  <c:v>39226</c:v>
                </c:pt>
                <c:pt idx="574">
                  <c:v>39227</c:v>
                </c:pt>
                <c:pt idx="575">
                  <c:v>39228</c:v>
                </c:pt>
                <c:pt idx="576">
                  <c:v>39229</c:v>
                </c:pt>
                <c:pt idx="577">
                  <c:v>39230</c:v>
                </c:pt>
                <c:pt idx="578">
                  <c:v>39231</c:v>
                </c:pt>
                <c:pt idx="579">
                  <c:v>39232</c:v>
                </c:pt>
                <c:pt idx="580">
                  <c:v>39233</c:v>
                </c:pt>
                <c:pt idx="581">
                  <c:v>39234</c:v>
                </c:pt>
                <c:pt idx="582">
                  <c:v>39235</c:v>
                </c:pt>
                <c:pt idx="583">
                  <c:v>39236</c:v>
                </c:pt>
                <c:pt idx="584">
                  <c:v>39237</c:v>
                </c:pt>
                <c:pt idx="585">
                  <c:v>39238</c:v>
                </c:pt>
                <c:pt idx="586">
                  <c:v>39239</c:v>
                </c:pt>
                <c:pt idx="587">
                  <c:v>39240</c:v>
                </c:pt>
                <c:pt idx="588">
                  <c:v>39241</c:v>
                </c:pt>
                <c:pt idx="589">
                  <c:v>39242</c:v>
                </c:pt>
                <c:pt idx="590">
                  <c:v>39243</c:v>
                </c:pt>
                <c:pt idx="591">
                  <c:v>39244</c:v>
                </c:pt>
                <c:pt idx="592">
                  <c:v>39245</c:v>
                </c:pt>
                <c:pt idx="593">
                  <c:v>39246</c:v>
                </c:pt>
                <c:pt idx="594">
                  <c:v>39247</c:v>
                </c:pt>
                <c:pt idx="595">
                  <c:v>39248</c:v>
                </c:pt>
                <c:pt idx="596">
                  <c:v>39249</c:v>
                </c:pt>
                <c:pt idx="597">
                  <c:v>39250</c:v>
                </c:pt>
                <c:pt idx="598">
                  <c:v>39251</c:v>
                </c:pt>
                <c:pt idx="599">
                  <c:v>39252</c:v>
                </c:pt>
                <c:pt idx="600">
                  <c:v>39253</c:v>
                </c:pt>
                <c:pt idx="601">
                  <c:v>39254</c:v>
                </c:pt>
                <c:pt idx="602">
                  <c:v>39255</c:v>
                </c:pt>
                <c:pt idx="603">
                  <c:v>39256</c:v>
                </c:pt>
                <c:pt idx="604">
                  <c:v>39257</c:v>
                </c:pt>
                <c:pt idx="605">
                  <c:v>39258</c:v>
                </c:pt>
                <c:pt idx="606">
                  <c:v>39259</c:v>
                </c:pt>
                <c:pt idx="607">
                  <c:v>39260</c:v>
                </c:pt>
                <c:pt idx="608">
                  <c:v>39261</c:v>
                </c:pt>
                <c:pt idx="609">
                  <c:v>39262</c:v>
                </c:pt>
                <c:pt idx="610">
                  <c:v>39263</c:v>
                </c:pt>
                <c:pt idx="611">
                  <c:v>39264</c:v>
                </c:pt>
                <c:pt idx="612">
                  <c:v>39265</c:v>
                </c:pt>
                <c:pt idx="613">
                  <c:v>39266</c:v>
                </c:pt>
                <c:pt idx="614">
                  <c:v>39267</c:v>
                </c:pt>
                <c:pt idx="615">
                  <c:v>39268</c:v>
                </c:pt>
                <c:pt idx="616">
                  <c:v>39269</c:v>
                </c:pt>
                <c:pt idx="617">
                  <c:v>39270</c:v>
                </c:pt>
                <c:pt idx="618">
                  <c:v>39271</c:v>
                </c:pt>
                <c:pt idx="619">
                  <c:v>39272</c:v>
                </c:pt>
                <c:pt idx="620">
                  <c:v>39273</c:v>
                </c:pt>
                <c:pt idx="621">
                  <c:v>39274</c:v>
                </c:pt>
                <c:pt idx="622">
                  <c:v>39275</c:v>
                </c:pt>
                <c:pt idx="623">
                  <c:v>39276</c:v>
                </c:pt>
                <c:pt idx="624">
                  <c:v>39277</c:v>
                </c:pt>
                <c:pt idx="625">
                  <c:v>39278</c:v>
                </c:pt>
                <c:pt idx="626">
                  <c:v>39279</c:v>
                </c:pt>
                <c:pt idx="627">
                  <c:v>39280</c:v>
                </c:pt>
                <c:pt idx="628">
                  <c:v>39281</c:v>
                </c:pt>
                <c:pt idx="629">
                  <c:v>39282</c:v>
                </c:pt>
                <c:pt idx="630">
                  <c:v>39283</c:v>
                </c:pt>
                <c:pt idx="631">
                  <c:v>39284</c:v>
                </c:pt>
                <c:pt idx="632">
                  <c:v>39285</c:v>
                </c:pt>
                <c:pt idx="633">
                  <c:v>39286</c:v>
                </c:pt>
                <c:pt idx="634">
                  <c:v>39287</c:v>
                </c:pt>
                <c:pt idx="635">
                  <c:v>39288</c:v>
                </c:pt>
                <c:pt idx="636">
                  <c:v>39289</c:v>
                </c:pt>
                <c:pt idx="637">
                  <c:v>39290</c:v>
                </c:pt>
                <c:pt idx="638">
                  <c:v>39291</c:v>
                </c:pt>
                <c:pt idx="639">
                  <c:v>39292</c:v>
                </c:pt>
                <c:pt idx="640">
                  <c:v>39293</c:v>
                </c:pt>
                <c:pt idx="641">
                  <c:v>39294</c:v>
                </c:pt>
                <c:pt idx="642">
                  <c:v>39295</c:v>
                </c:pt>
                <c:pt idx="643">
                  <c:v>39296</c:v>
                </c:pt>
                <c:pt idx="644">
                  <c:v>39297</c:v>
                </c:pt>
                <c:pt idx="645">
                  <c:v>39298</c:v>
                </c:pt>
                <c:pt idx="646">
                  <c:v>39299</c:v>
                </c:pt>
                <c:pt idx="647">
                  <c:v>39300</c:v>
                </c:pt>
                <c:pt idx="648">
                  <c:v>39301</c:v>
                </c:pt>
                <c:pt idx="649">
                  <c:v>39302</c:v>
                </c:pt>
                <c:pt idx="650">
                  <c:v>39303</c:v>
                </c:pt>
                <c:pt idx="651">
                  <c:v>39304</c:v>
                </c:pt>
                <c:pt idx="652">
                  <c:v>39305</c:v>
                </c:pt>
                <c:pt idx="653">
                  <c:v>39306</c:v>
                </c:pt>
                <c:pt idx="654">
                  <c:v>39307</c:v>
                </c:pt>
                <c:pt idx="655">
                  <c:v>39308</c:v>
                </c:pt>
                <c:pt idx="656">
                  <c:v>39309</c:v>
                </c:pt>
                <c:pt idx="657">
                  <c:v>39310</c:v>
                </c:pt>
                <c:pt idx="658">
                  <c:v>39311</c:v>
                </c:pt>
                <c:pt idx="659">
                  <c:v>39312</c:v>
                </c:pt>
                <c:pt idx="660">
                  <c:v>39313</c:v>
                </c:pt>
                <c:pt idx="661">
                  <c:v>39314</c:v>
                </c:pt>
                <c:pt idx="662">
                  <c:v>39315</c:v>
                </c:pt>
                <c:pt idx="663">
                  <c:v>39316</c:v>
                </c:pt>
                <c:pt idx="664">
                  <c:v>39317</c:v>
                </c:pt>
                <c:pt idx="665">
                  <c:v>39318</c:v>
                </c:pt>
                <c:pt idx="666">
                  <c:v>39319</c:v>
                </c:pt>
                <c:pt idx="667">
                  <c:v>39320</c:v>
                </c:pt>
                <c:pt idx="668">
                  <c:v>39321</c:v>
                </c:pt>
                <c:pt idx="669">
                  <c:v>39322</c:v>
                </c:pt>
                <c:pt idx="670">
                  <c:v>39323</c:v>
                </c:pt>
                <c:pt idx="671">
                  <c:v>39324</c:v>
                </c:pt>
                <c:pt idx="672">
                  <c:v>39325</c:v>
                </c:pt>
                <c:pt idx="673">
                  <c:v>39326</c:v>
                </c:pt>
                <c:pt idx="674">
                  <c:v>39327</c:v>
                </c:pt>
                <c:pt idx="675">
                  <c:v>39328</c:v>
                </c:pt>
                <c:pt idx="676">
                  <c:v>39329</c:v>
                </c:pt>
                <c:pt idx="677">
                  <c:v>39330</c:v>
                </c:pt>
                <c:pt idx="678">
                  <c:v>39331</c:v>
                </c:pt>
                <c:pt idx="679">
                  <c:v>39332</c:v>
                </c:pt>
                <c:pt idx="680">
                  <c:v>39333</c:v>
                </c:pt>
                <c:pt idx="681">
                  <c:v>39334</c:v>
                </c:pt>
                <c:pt idx="682">
                  <c:v>39335</c:v>
                </c:pt>
                <c:pt idx="683">
                  <c:v>39336</c:v>
                </c:pt>
                <c:pt idx="684">
                  <c:v>39337</c:v>
                </c:pt>
                <c:pt idx="685">
                  <c:v>39338</c:v>
                </c:pt>
                <c:pt idx="686">
                  <c:v>39339</c:v>
                </c:pt>
                <c:pt idx="687">
                  <c:v>39340</c:v>
                </c:pt>
                <c:pt idx="688">
                  <c:v>39341</c:v>
                </c:pt>
                <c:pt idx="689">
                  <c:v>39342</c:v>
                </c:pt>
                <c:pt idx="690">
                  <c:v>39343</c:v>
                </c:pt>
                <c:pt idx="691">
                  <c:v>39344</c:v>
                </c:pt>
                <c:pt idx="692">
                  <c:v>39345</c:v>
                </c:pt>
                <c:pt idx="693">
                  <c:v>39346</c:v>
                </c:pt>
                <c:pt idx="694">
                  <c:v>39347</c:v>
                </c:pt>
                <c:pt idx="695">
                  <c:v>39348</c:v>
                </c:pt>
                <c:pt idx="696">
                  <c:v>39349</c:v>
                </c:pt>
                <c:pt idx="697">
                  <c:v>39350</c:v>
                </c:pt>
                <c:pt idx="698">
                  <c:v>39351</c:v>
                </c:pt>
                <c:pt idx="699">
                  <c:v>39352</c:v>
                </c:pt>
                <c:pt idx="700">
                  <c:v>39353</c:v>
                </c:pt>
                <c:pt idx="701">
                  <c:v>39354</c:v>
                </c:pt>
                <c:pt idx="702">
                  <c:v>39355</c:v>
                </c:pt>
                <c:pt idx="703">
                  <c:v>39356</c:v>
                </c:pt>
                <c:pt idx="704">
                  <c:v>39357</c:v>
                </c:pt>
                <c:pt idx="705">
                  <c:v>39358</c:v>
                </c:pt>
                <c:pt idx="706">
                  <c:v>39359</c:v>
                </c:pt>
                <c:pt idx="707">
                  <c:v>39360</c:v>
                </c:pt>
                <c:pt idx="708">
                  <c:v>39361</c:v>
                </c:pt>
                <c:pt idx="709">
                  <c:v>39362</c:v>
                </c:pt>
                <c:pt idx="710">
                  <c:v>39363</c:v>
                </c:pt>
                <c:pt idx="711">
                  <c:v>39364</c:v>
                </c:pt>
                <c:pt idx="712">
                  <c:v>39365</c:v>
                </c:pt>
                <c:pt idx="713">
                  <c:v>39366</c:v>
                </c:pt>
                <c:pt idx="714">
                  <c:v>39367</c:v>
                </c:pt>
                <c:pt idx="715">
                  <c:v>39368</c:v>
                </c:pt>
                <c:pt idx="716">
                  <c:v>39369</c:v>
                </c:pt>
                <c:pt idx="717">
                  <c:v>39370</c:v>
                </c:pt>
                <c:pt idx="718">
                  <c:v>39371</c:v>
                </c:pt>
                <c:pt idx="719">
                  <c:v>39372</c:v>
                </c:pt>
                <c:pt idx="720">
                  <c:v>39373</c:v>
                </c:pt>
                <c:pt idx="721">
                  <c:v>39374</c:v>
                </c:pt>
                <c:pt idx="722">
                  <c:v>39375</c:v>
                </c:pt>
                <c:pt idx="723">
                  <c:v>39376</c:v>
                </c:pt>
                <c:pt idx="724">
                  <c:v>39377</c:v>
                </c:pt>
                <c:pt idx="725">
                  <c:v>39378</c:v>
                </c:pt>
                <c:pt idx="726">
                  <c:v>39379</c:v>
                </c:pt>
                <c:pt idx="727">
                  <c:v>39380</c:v>
                </c:pt>
                <c:pt idx="728">
                  <c:v>39381</c:v>
                </c:pt>
                <c:pt idx="729">
                  <c:v>39382</c:v>
                </c:pt>
                <c:pt idx="730">
                  <c:v>39383</c:v>
                </c:pt>
                <c:pt idx="731">
                  <c:v>39384</c:v>
                </c:pt>
                <c:pt idx="732">
                  <c:v>39385</c:v>
                </c:pt>
                <c:pt idx="733">
                  <c:v>39386</c:v>
                </c:pt>
                <c:pt idx="734">
                  <c:v>39387</c:v>
                </c:pt>
                <c:pt idx="735">
                  <c:v>39388</c:v>
                </c:pt>
                <c:pt idx="736">
                  <c:v>39389</c:v>
                </c:pt>
                <c:pt idx="737">
                  <c:v>39390</c:v>
                </c:pt>
                <c:pt idx="738">
                  <c:v>39391</c:v>
                </c:pt>
                <c:pt idx="739">
                  <c:v>39392</c:v>
                </c:pt>
                <c:pt idx="740">
                  <c:v>39393</c:v>
                </c:pt>
                <c:pt idx="741">
                  <c:v>39394</c:v>
                </c:pt>
                <c:pt idx="742">
                  <c:v>39395</c:v>
                </c:pt>
                <c:pt idx="743">
                  <c:v>39396</c:v>
                </c:pt>
                <c:pt idx="744">
                  <c:v>39397</c:v>
                </c:pt>
                <c:pt idx="745">
                  <c:v>39398</c:v>
                </c:pt>
                <c:pt idx="746">
                  <c:v>39399</c:v>
                </c:pt>
                <c:pt idx="747">
                  <c:v>39400</c:v>
                </c:pt>
                <c:pt idx="748">
                  <c:v>39401</c:v>
                </c:pt>
                <c:pt idx="749">
                  <c:v>39402</c:v>
                </c:pt>
                <c:pt idx="750">
                  <c:v>39403</c:v>
                </c:pt>
                <c:pt idx="751">
                  <c:v>39404</c:v>
                </c:pt>
                <c:pt idx="752">
                  <c:v>39405</c:v>
                </c:pt>
                <c:pt idx="753">
                  <c:v>39406</c:v>
                </c:pt>
                <c:pt idx="754">
                  <c:v>39407</c:v>
                </c:pt>
                <c:pt idx="755">
                  <c:v>39408</c:v>
                </c:pt>
                <c:pt idx="756">
                  <c:v>39409</c:v>
                </c:pt>
                <c:pt idx="757">
                  <c:v>39410</c:v>
                </c:pt>
                <c:pt idx="758">
                  <c:v>39411</c:v>
                </c:pt>
                <c:pt idx="759">
                  <c:v>39412</c:v>
                </c:pt>
                <c:pt idx="760">
                  <c:v>39413</c:v>
                </c:pt>
                <c:pt idx="761">
                  <c:v>39414</c:v>
                </c:pt>
                <c:pt idx="762">
                  <c:v>39415</c:v>
                </c:pt>
                <c:pt idx="763">
                  <c:v>39416</c:v>
                </c:pt>
                <c:pt idx="764">
                  <c:v>39417</c:v>
                </c:pt>
                <c:pt idx="765">
                  <c:v>39418</c:v>
                </c:pt>
                <c:pt idx="766">
                  <c:v>39419</c:v>
                </c:pt>
                <c:pt idx="767">
                  <c:v>39420</c:v>
                </c:pt>
                <c:pt idx="768">
                  <c:v>39421</c:v>
                </c:pt>
                <c:pt idx="769">
                  <c:v>39422</c:v>
                </c:pt>
                <c:pt idx="770">
                  <c:v>39423</c:v>
                </c:pt>
                <c:pt idx="771">
                  <c:v>39424</c:v>
                </c:pt>
                <c:pt idx="772">
                  <c:v>39425</c:v>
                </c:pt>
                <c:pt idx="773">
                  <c:v>39426</c:v>
                </c:pt>
                <c:pt idx="774">
                  <c:v>39427</c:v>
                </c:pt>
                <c:pt idx="775">
                  <c:v>39428</c:v>
                </c:pt>
                <c:pt idx="776">
                  <c:v>39429</c:v>
                </c:pt>
                <c:pt idx="777">
                  <c:v>39430</c:v>
                </c:pt>
                <c:pt idx="778">
                  <c:v>39431</c:v>
                </c:pt>
                <c:pt idx="779">
                  <c:v>39432</c:v>
                </c:pt>
                <c:pt idx="780">
                  <c:v>39433</c:v>
                </c:pt>
                <c:pt idx="781">
                  <c:v>39434</c:v>
                </c:pt>
                <c:pt idx="782">
                  <c:v>39435</c:v>
                </c:pt>
                <c:pt idx="783">
                  <c:v>39436</c:v>
                </c:pt>
                <c:pt idx="784">
                  <c:v>39437</c:v>
                </c:pt>
                <c:pt idx="785">
                  <c:v>39438</c:v>
                </c:pt>
                <c:pt idx="786">
                  <c:v>39439</c:v>
                </c:pt>
                <c:pt idx="787">
                  <c:v>39440</c:v>
                </c:pt>
                <c:pt idx="788">
                  <c:v>39441</c:v>
                </c:pt>
                <c:pt idx="789">
                  <c:v>39442</c:v>
                </c:pt>
                <c:pt idx="790">
                  <c:v>39443</c:v>
                </c:pt>
                <c:pt idx="791">
                  <c:v>39444</c:v>
                </c:pt>
                <c:pt idx="792">
                  <c:v>39445</c:v>
                </c:pt>
                <c:pt idx="793">
                  <c:v>39446</c:v>
                </c:pt>
                <c:pt idx="794">
                  <c:v>39447</c:v>
                </c:pt>
                <c:pt idx="795">
                  <c:v>39448</c:v>
                </c:pt>
                <c:pt idx="796">
                  <c:v>39449</c:v>
                </c:pt>
                <c:pt idx="797">
                  <c:v>39450</c:v>
                </c:pt>
                <c:pt idx="798">
                  <c:v>39451</c:v>
                </c:pt>
                <c:pt idx="799">
                  <c:v>39452</c:v>
                </c:pt>
                <c:pt idx="800">
                  <c:v>39453</c:v>
                </c:pt>
                <c:pt idx="801">
                  <c:v>39454</c:v>
                </c:pt>
                <c:pt idx="802">
                  <c:v>39455</c:v>
                </c:pt>
                <c:pt idx="803">
                  <c:v>39456</c:v>
                </c:pt>
                <c:pt idx="804">
                  <c:v>39457</c:v>
                </c:pt>
                <c:pt idx="805">
                  <c:v>39458</c:v>
                </c:pt>
                <c:pt idx="806">
                  <c:v>39459</c:v>
                </c:pt>
                <c:pt idx="807">
                  <c:v>39460</c:v>
                </c:pt>
                <c:pt idx="808">
                  <c:v>39461</c:v>
                </c:pt>
                <c:pt idx="809">
                  <c:v>39462</c:v>
                </c:pt>
                <c:pt idx="810">
                  <c:v>39463</c:v>
                </c:pt>
                <c:pt idx="811">
                  <c:v>39464</c:v>
                </c:pt>
                <c:pt idx="812">
                  <c:v>39465</c:v>
                </c:pt>
                <c:pt idx="813">
                  <c:v>39466</c:v>
                </c:pt>
                <c:pt idx="814">
                  <c:v>39467</c:v>
                </c:pt>
                <c:pt idx="815">
                  <c:v>39468</c:v>
                </c:pt>
                <c:pt idx="816">
                  <c:v>39469</c:v>
                </c:pt>
                <c:pt idx="817">
                  <c:v>39470</c:v>
                </c:pt>
                <c:pt idx="818">
                  <c:v>39471</c:v>
                </c:pt>
                <c:pt idx="819">
                  <c:v>39472</c:v>
                </c:pt>
                <c:pt idx="820">
                  <c:v>39473</c:v>
                </c:pt>
                <c:pt idx="821">
                  <c:v>39474</c:v>
                </c:pt>
                <c:pt idx="822">
                  <c:v>39475</c:v>
                </c:pt>
                <c:pt idx="823">
                  <c:v>39476</c:v>
                </c:pt>
                <c:pt idx="824">
                  <c:v>39477</c:v>
                </c:pt>
                <c:pt idx="825">
                  <c:v>39478</c:v>
                </c:pt>
                <c:pt idx="826">
                  <c:v>39479</c:v>
                </c:pt>
                <c:pt idx="827">
                  <c:v>39480</c:v>
                </c:pt>
                <c:pt idx="828">
                  <c:v>39481</c:v>
                </c:pt>
                <c:pt idx="829">
                  <c:v>39482</c:v>
                </c:pt>
                <c:pt idx="830">
                  <c:v>39483</c:v>
                </c:pt>
                <c:pt idx="831">
                  <c:v>39484</c:v>
                </c:pt>
                <c:pt idx="832">
                  <c:v>39485</c:v>
                </c:pt>
                <c:pt idx="833">
                  <c:v>39486</c:v>
                </c:pt>
                <c:pt idx="834">
                  <c:v>39487</c:v>
                </c:pt>
                <c:pt idx="835">
                  <c:v>39488</c:v>
                </c:pt>
                <c:pt idx="836">
                  <c:v>39489</c:v>
                </c:pt>
                <c:pt idx="837">
                  <c:v>39490</c:v>
                </c:pt>
                <c:pt idx="838">
                  <c:v>39491</c:v>
                </c:pt>
                <c:pt idx="839">
                  <c:v>39492</c:v>
                </c:pt>
                <c:pt idx="840">
                  <c:v>39493</c:v>
                </c:pt>
                <c:pt idx="841">
                  <c:v>39494</c:v>
                </c:pt>
                <c:pt idx="842">
                  <c:v>39495</c:v>
                </c:pt>
                <c:pt idx="843">
                  <c:v>39496</c:v>
                </c:pt>
                <c:pt idx="844">
                  <c:v>39497</c:v>
                </c:pt>
                <c:pt idx="845">
                  <c:v>39498</c:v>
                </c:pt>
                <c:pt idx="846">
                  <c:v>39499</c:v>
                </c:pt>
                <c:pt idx="847">
                  <c:v>39500</c:v>
                </c:pt>
                <c:pt idx="848">
                  <c:v>39501</c:v>
                </c:pt>
                <c:pt idx="849">
                  <c:v>39502</c:v>
                </c:pt>
                <c:pt idx="850">
                  <c:v>39503</c:v>
                </c:pt>
                <c:pt idx="851">
                  <c:v>39504</c:v>
                </c:pt>
                <c:pt idx="852">
                  <c:v>39505</c:v>
                </c:pt>
                <c:pt idx="853">
                  <c:v>39506</c:v>
                </c:pt>
                <c:pt idx="854">
                  <c:v>39507</c:v>
                </c:pt>
                <c:pt idx="855">
                  <c:v>39508</c:v>
                </c:pt>
                <c:pt idx="856">
                  <c:v>39509</c:v>
                </c:pt>
                <c:pt idx="857">
                  <c:v>39510</c:v>
                </c:pt>
                <c:pt idx="858">
                  <c:v>39511</c:v>
                </c:pt>
                <c:pt idx="859">
                  <c:v>39512</c:v>
                </c:pt>
                <c:pt idx="860">
                  <c:v>39513</c:v>
                </c:pt>
                <c:pt idx="861">
                  <c:v>39514</c:v>
                </c:pt>
                <c:pt idx="862">
                  <c:v>39515</c:v>
                </c:pt>
                <c:pt idx="863">
                  <c:v>39516</c:v>
                </c:pt>
                <c:pt idx="864">
                  <c:v>39517</c:v>
                </c:pt>
                <c:pt idx="865">
                  <c:v>39518</c:v>
                </c:pt>
                <c:pt idx="866">
                  <c:v>39519</c:v>
                </c:pt>
                <c:pt idx="867">
                  <c:v>39520</c:v>
                </c:pt>
                <c:pt idx="868">
                  <c:v>39521</c:v>
                </c:pt>
                <c:pt idx="869">
                  <c:v>39522</c:v>
                </c:pt>
                <c:pt idx="870">
                  <c:v>39523</c:v>
                </c:pt>
                <c:pt idx="871">
                  <c:v>39524</c:v>
                </c:pt>
                <c:pt idx="872">
                  <c:v>39525</c:v>
                </c:pt>
                <c:pt idx="873">
                  <c:v>39526</c:v>
                </c:pt>
                <c:pt idx="874">
                  <c:v>39527</c:v>
                </c:pt>
                <c:pt idx="875">
                  <c:v>39528</c:v>
                </c:pt>
                <c:pt idx="876">
                  <c:v>39529</c:v>
                </c:pt>
                <c:pt idx="877">
                  <c:v>39530</c:v>
                </c:pt>
                <c:pt idx="878">
                  <c:v>39531</c:v>
                </c:pt>
                <c:pt idx="879">
                  <c:v>39532</c:v>
                </c:pt>
                <c:pt idx="880">
                  <c:v>39533</c:v>
                </c:pt>
                <c:pt idx="881">
                  <c:v>39534</c:v>
                </c:pt>
                <c:pt idx="882">
                  <c:v>39535</c:v>
                </c:pt>
                <c:pt idx="883">
                  <c:v>39536</c:v>
                </c:pt>
                <c:pt idx="884">
                  <c:v>39537</c:v>
                </c:pt>
                <c:pt idx="885">
                  <c:v>39538</c:v>
                </c:pt>
                <c:pt idx="886">
                  <c:v>39539</c:v>
                </c:pt>
                <c:pt idx="887">
                  <c:v>39540</c:v>
                </c:pt>
                <c:pt idx="888">
                  <c:v>39541</c:v>
                </c:pt>
                <c:pt idx="889">
                  <c:v>39542</c:v>
                </c:pt>
                <c:pt idx="890">
                  <c:v>39543</c:v>
                </c:pt>
                <c:pt idx="891">
                  <c:v>39544</c:v>
                </c:pt>
                <c:pt idx="892">
                  <c:v>39545</c:v>
                </c:pt>
                <c:pt idx="893">
                  <c:v>39546</c:v>
                </c:pt>
                <c:pt idx="894">
                  <c:v>39547</c:v>
                </c:pt>
                <c:pt idx="895">
                  <c:v>39548</c:v>
                </c:pt>
                <c:pt idx="896">
                  <c:v>39549</c:v>
                </c:pt>
                <c:pt idx="897">
                  <c:v>39550</c:v>
                </c:pt>
                <c:pt idx="898">
                  <c:v>39551</c:v>
                </c:pt>
                <c:pt idx="899">
                  <c:v>39552</c:v>
                </c:pt>
                <c:pt idx="900">
                  <c:v>39553</c:v>
                </c:pt>
                <c:pt idx="901">
                  <c:v>39554</c:v>
                </c:pt>
                <c:pt idx="902">
                  <c:v>39555</c:v>
                </c:pt>
                <c:pt idx="903">
                  <c:v>39556</c:v>
                </c:pt>
                <c:pt idx="904">
                  <c:v>39557</c:v>
                </c:pt>
                <c:pt idx="905">
                  <c:v>39558</c:v>
                </c:pt>
                <c:pt idx="906">
                  <c:v>39559</c:v>
                </c:pt>
                <c:pt idx="907">
                  <c:v>39560</c:v>
                </c:pt>
                <c:pt idx="908">
                  <c:v>39561</c:v>
                </c:pt>
                <c:pt idx="909">
                  <c:v>39562</c:v>
                </c:pt>
                <c:pt idx="910">
                  <c:v>39563</c:v>
                </c:pt>
                <c:pt idx="911">
                  <c:v>39564</c:v>
                </c:pt>
                <c:pt idx="912">
                  <c:v>39565</c:v>
                </c:pt>
                <c:pt idx="913">
                  <c:v>39566</c:v>
                </c:pt>
                <c:pt idx="914">
                  <c:v>39567</c:v>
                </c:pt>
                <c:pt idx="915">
                  <c:v>39568</c:v>
                </c:pt>
                <c:pt idx="916">
                  <c:v>39569</c:v>
                </c:pt>
                <c:pt idx="917">
                  <c:v>39570</c:v>
                </c:pt>
                <c:pt idx="918">
                  <c:v>39571</c:v>
                </c:pt>
                <c:pt idx="919">
                  <c:v>39572</c:v>
                </c:pt>
                <c:pt idx="920">
                  <c:v>39573</c:v>
                </c:pt>
                <c:pt idx="921">
                  <c:v>39574</c:v>
                </c:pt>
                <c:pt idx="922">
                  <c:v>39575</c:v>
                </c:pt>
                <c:pt idx="923">
                  <c:v>39576</c:v>
                </c:pt>
                <c:pt idx="924">
                  <c:v>39577</c:v>
                </c:pt>
                <c:pt idx="925">
                  <c:v>39578</c:v>
                </c:pt>
                <c:pt idx="926">
                  <c:v>39579</c:v>
                </c:pt>
                <c:pt idx="927">
                  <c:v>39580</c:v>
                </c:pt>
                <c:pt idx="928">
                  <c:v>39581</c:v>
                </c:pt>
                <c:pt idx="929">
                  <c:v>39582</c:v>
                </c:pt>
                <c:pt idx="930">
                  <c:v>39583</c:v>
                </c:pt>
                <c:pt idx="931">
                  <c:v>39584</c:v>
                </c:pt>
                <c:pt idx="932">
                  <c:v>39585</c:v>
                </c:pt>
                <c:pt idx="933">
                  <c:v>39586</c:v>
                </c:pt>
                <c:pt idx="934">
                  <c:v>39587</c:v>
                </c:pt>
                <c:pt idx="935">
                  <c:v>39588</c:v>
                </c:pt>
                <c:pt idx="936">
                  <c:v>39589</c:v>
                </c:pt>
                <c:pt idx="937">
                  <c:v>39590</c:v>
                </c:pt>
                <c:pt idx="938">
                  <c:v>39591</c:v>
                </c:pt>
                <c:pt idx="939">
                  <c:v>39592</c:v>
                </c:pt>
                <c:pt idx="940">
                  <c:v>39593</c:v>
                </c:pt>
                <c:pt idx="941">
                  <c:v>39594</c:v>
                </c:pt>
                <c:pt idx="942">
                  <c:v>39595</c:v>
                </c:pt>
                <c:pt idx="943">
                  <c:v>39596</c:v>
                </c:pt>
                <c:pt idx="944">
                  <c:v>39597</c:v>
                </c:pt>
                <c:pt idx="945">
                  <c:v>39598</c:v>
                </c:pt>
                <c:pt idx="946">
                  <c:v>39599</c:v>
                </c:pt>
                <c:pt idx="947">
                  <c:v>39600</c:v>
                </c:pt>
                <c:pt idx="948">
                  <c:v>39601</c:v>
                </c:pt>
                <c:pt idx="949">
                  <c:v>39602</c:v>
                </c:pt>
                <c:pt idx="950">
                  <c:v>39603</c:v>
                </c:pt>
                <c:pt idx="951">
                  <c:v>39604</c:v>
                </c:pt>
                <c:pt idx="952">
                  <c:v>39605</c:v>
                </c:pt>
                <c:pt idx="953">
                  <c:v>39606</c:v>
                </c:pt>
                <c:pt idx="954">
                  <c:v>39607</c:v>
                </c:pt>
                <c:pt idx="955">
                  <c:v>39608</c:v>
                </c:pt>
                <c:pt idx="956">
                  <c:v>39609</c:v>
                </c:pt>
                <c:pt idx="957">
                  <c:v>39610</c:v>
                </c:pt>
                <c:pt idx="958">
                  <c:v>39611</c:v>
                </c:pt>
                <c:pt idx="959">
                  <c:v>39612</c:v>
                </c:pt>
                <c:pt idx="960">
                  <c:v>39613</c:v>
                </c:pt>
                <c:pt idx="961">
                  <c:v>39614</c:v>
                </c:pt>
                <c:pt idx="962">
                  <c:v>39615</c:v>
                </c:pt>
                <c:pt idx="963">
                  <c:v>39616</c:v>
                </c:pt>
                <c:pt idx="964">
                  <c:v>39617</c:v>
                </c:pt>
                <c:pt idx="965">
                  <c:v>39618</c:v>
                </c:pt>
                <c:pt idx="966">
                  <c:v>39619</c:v>
                </c:pt>
                <c:pt idx="967">
                  <c:v>39620</c:v>
                </c:pt>
                <c:pt idx="968">
                  <c:v>39621</c:v>
                </c:pt>
                <c:pt idx="969">
                  <c:v>39622</c:v>
                </c:pt>
                <c:pt idx="970">
                  <c:v>39623</c:v>
                </c:pt>
                <c:pt idx="971">
                  <c:v>39624</c:v>
                </c:pt>
                <c:pt idx="972">
                  <c:v>39625</c:v>
                </c:pt>
                <c:pt idx="973">
                  <c:v>39626</c:v>
                </c:pt>
                <c:pt idx="974">
                  <c:v>39627</c:v>
                </c:pt>
                <c:pt idx="975">
                  <c:v>39628</c:v>
                </c:pt>
                <c:pt idx="976">
                  <c:v>39629</c:v>
                </c:pt>
                <c:pt idx="977">
                  <c:v>39630</c:v>
                </c:pt>
                <c:pt idx="978">
                  <c:v>39631</c:v>
                </c:pt>
                <c:pt idx="979">
                  <c:v>39632</c:v>
                </c:pt>
                <c:pt idx="980">
                  <c:v>39633</c:v>
                </c:pt>
                <c:pt idx="981">
                  <c:v>39634</c:v>
                </c:pt>
                <c:pt idx="982">
                  <c:v>39635</c:v>
                </c:pt>
                <c:pt idx="983">
                  <c:v>39636</c:v>
                </c:pt>
                <c:pt idx="984">
                  <c:v>39637</c:v>
                </c:pt>
                <c:pt idx="985">
                  <c:v>39638</c:v>
                </c:pt>
                <c:pt idx="986">
                  <c:v>39639</c:v>
                </c:pt>
                <c:pt idx="987">
                  <c:v>39640</c:v>
                </c:pt>
                <c:pt idx="988">
                  <c:v>39641</c:v>
                </c:pt>
                <c:pt idx="989">
                  <c:v>39642</c:v>
                </c:pt>
                <c:pt idx="990">
                  <c:v>39643</c:v>
                </c:pt>
                <c:pt idx="991">
                  <c:v>39644</c:v>
                </c:pt>
                <c:pt idx="992">
                  <c:v>39645</c:v>
                </c:pt>
                <c:pt idx="993">
                  <c:v>39646</c:v>
                </c:pt>
                <c:pt idx="994">
                  <c:v>39647</c:v>
                </c:pt>
                <c:pt idx="995">
                  <c:v>39648</c:v>
                </c:pt>
                <c:pt idx="996">
                  <c:v>39649</c:v>
                </c:pt>
                <c:pt idx="997">
                  <c:v>39650</c:v>
                </c:pt>
                <c:pt idx="998">
                  <c:v>39651</c:v>
                </c:pt>
                <c:pt idx="999">
                  <c:v>39652</c:v>
                </c:pt>
                <c:pt idx="1000">
                  <c:v>39653</c:v>
                </c:pt>
                <c:pt idx="1001">
                  <c:v>39654</c:v>
                </c:pt>
                <c:pt idx="1002">
                  <c:v>39655</c:v>
                </c:pt>
                <c:pt idx="1003">
                  <c:v>39656</c:v>
                </c:pt>
                <c:pt idx="1004">
                  <c:v>39657</c:v>
                </c:pt>
                <c:pt idx="1005">
                  <c:v>39658</c:v>
                </c:pt>
                <c:pt idx="1006">
                  <c:v>39659</c:v>
                </c:pt>
                <c:pt idx="1007">
                  <c:v>39660</c:v>
                </c:pt>
                <c:pt idx="1008">
                  <c:v>39661</c:v>
                </c:pt>
                <c:pt idx="1009">
                  <c:v>39662</c:v>
                </c:pt>
                <c:pt idx="1010">
                  <c:v>39663</c:v>
                </c:pt>
                <c:pt idx="1011">
                  <c:v>39664</c:v>
                </c:pt>
                <c:pt idx="1012">
                  <c:v>39665</c:v>
                </c:pt>
                <c:pt idx="1013">
                  <c:v>39666</c:v>
                </c:pt>
                <c:pt idx="1014">
                  <c:v>39667</c:v>
                </c:pt>
                <c:pt idx="1015">
                  <c:v>39668</c:v>
                </c:pt>
                <c:pt idx="1016">
                  <c:v>39669</c:v>
                </c:pt>
                <c:pt idx="1017">
                  <c:v>39670</c:v>
                </c:pt>
                <c:pt idx="1018">
                  <c:v>39671</c:v>
                </c:pt>
                <c:pt idx="1019">
                  <c:v>39672</c:v>
                </c:pt>
                <c:pt idx="1020">
                  <c:v>39673</c:v>
                </c:pt>
                <c:pt idx="1021">
                  <c:v>39674</c:v>
                </c:pt>
                <c:pt idx="1022">
                  <c:v>39675</c:v>
                </c:pt>
                <c:pt idx="1023">
                  <c:v>39676</c:v>
                </c:pt>
                <c:pt idx="1024">
                  <c:v>39677</c:v>
                </c:pt>
                <c:pt idx="1025">
                  <c:v>39678</c:v>
                </c:pt>
                <c:pt idx="1026">
                  <c:v>39679</c:v>
                </c:pt>
                <c:pt idx="1027">
                  <c:v>39680</c:v>
                </c:pt>
                <c:pt idx="1028">
                  <c:v>39681</c:v>
                </c:pt>
                <c:pt idx="1029">
                  <c:v>39682</c:v>
                </c:pt>
                <c:pt idx="1030">
                  <c:v>39683</c:v>
                </c:pt>
                <c:pt idx="1031">
                  <c:v>39684</c:v>
                </c:pt>
                <c:pt idx="1032">
                  <c:v>39685</c:v>
                </c:pt>
                <c:pt idx="1033">
                  <c:v>39686</c:v>
                </c:pt>
                <c:pt idx="1034">
                  <c:v>39687</c:v>
                </c:pt>
                <c:pt idx="1035">
                  <c:v>39688</c:v>
                </c:pt>
                <c:pt idx="1036">
                  <c:v>39689</c:v>
                </c:pt>
                <c:pt idx="1037">
                  <c:v>39690</c:v>
                </c:pt>
                <c:pt idx="1038">
                  <c:v>39691</c:v>
                </c:pt>
                <c:pt idx="1039">
                  <c:v>39692</c:v>
                </c:pt>
                <c:pt idx="1040">
                  <c:v>39693</c:v>
                </c:pt>
                <c:pt idx="1041">
                  <c:v>39694</c:v>
                </c:pt>
                <c:pt idx="1042">
                  <c:v>39695</c:v>
                </c:pt>
                <c:pt idx="1043">
                  <c:v>39696</c:v>
                </c:pt>
                <c:pt idx="1044">
                  <c:v>39697</c:v>
                </c:pt>
                <c:pt idx="1045">
                  <c:v>39698</c:v>
                </c:pt>
                <c:pt idx="1046">
                  <c:v>39699</c:v>
                </c:pt>
                <c:pt idx="1047">
                  <c:v>39700</c:v>
                </c:pt>
                <c:pt idx="1048">
                  <c:v>39701</c:v>
                </c:pt>
                <c:pt idx="1049">
                  <c:v>39702</c:v>
                </c:pt>
                <c:pt idx="1050">
                  <c:v>39703</c:v>
                </c:pt>
                <c:pt idx="1051">
                  <c:v>39704</c:v>
                </c:pt>
                <c:pt idx="1052">
                  <c:v>39705</c:v>
                </c:pt>
                <c:pt idx="1053">
                  <c:v>39706</c:v>
                </c:pt>
                <c:pt idx="1054">
                  <c:v>39707</c:v>
                </c:pt>
                <c:pt idx="1055">
                  <c:v>39708</c:v>
                </c:pt>
                <c:pt idx="1056">
                  <c:v>39709</c:v>
                </c:pt>
                <c:pt idx="1057">
                  <c:v>39710</c:v>
                </c:pt>
                <c:pt idx="1058">
                  <c:v>39711</c:v>
                </c:pt>
                <c:pt idx="1059">
                  <c:v>39712</c:v>
                </c:pt>
                <c:pt idx="1060">
                  <c:v>39713</c:v>
                </c:pt>
                <c:pt idx="1061">
                  <c:v>39714</c:v>
                </c:pt>
                <c:pt idx="1062">
                  <c:v>39715</c:v>
                </c:pt>
                <c:pt idx="1063">
                  <c:v>39716</c:v>
                </c:pt>
                <c:pt idx="1064">
                  <c:v>39717</c:v>
                </c:pt>
                <c:pt idx="1065">
                  <c:v>39718</c:v>
                </c:pt>
                <c:pt idx="1066">
                  <c:v>39719</c:v>
                </c:pt>
                <c:pt idx="1067">
                  <c:v>39720</c:v>
                </c:pt>
                <c:pt idx="1068">
                  <c:v>39721</c:v>
                </c:pt>
                <c:pt idx="1069">
                  <c:v>39722</c:v>
                </c:pt>
                <c:pt idx="1070">
                  <c:v>39723</c:v>
                </c:pt>
                <c:pt idx="1071">
                  <c:v>39724</c:v>
                </c:pt>
                <c:pt idx="1072">
                  <c:v>39725</c:v>
                </c:pt>
                <c:pt idx="1073">
                  <c:v>39726</c:v>
                </c:pt>
                <c:pt idx="1074">
                  <c:v>39727</c:v>
                </c:pt>
                <c:pt idx="1075">
                  <c:v>39728</c:v>
                </c:pt>
                <c:pt idx="1076">
                  <c:v>39729</c:v>
                </c:pt>
                <c:pt idx="1077">
                  <c:v>39730</c:v>
                </c:pt>
                <c:pt idx="1078">
                  <c:v>39731</c:v>
                </c:pt>
                <c:pt idx="1079">
                  <c:v>39732</c:v>
                </c:pt>
                <c:pt idx="1080">
                  <c:v>39733</c:v>
                </c:pt>
                <c:pt idx="1081">
                  <c:v>39734</c:v>
                </c:pt>
                <c:pt idx="1082">
                  <c:v>39735</c:v>
                </c:pt>
                <c:pt idx="1083">
                  <c:v>39736</c:v>
                </c:pt>
                <c:pt idx="1084">
                  <c:v>39737</c:v>
                </c:pt>
                <c:pt idx="1085">
                  <c:v>39738</c:v>
                </c:pt>
                <c:pt idx="1086">
                  <c:v>39739</c:v>
                </c:pt>
                <c:pt idx="1087">
                  <c:v>39740</c:v>
                </c:pt>
                <c:pt idx="1088">
                  <c:v>39741</c:v>
                </c:pt>
                <c:pt idx="1089">
                  <c:v>39742</c:v>
                </c:pt>
                <c:pt idx="1090">
                  <c:v>39743</c:v>
                </c:pt>
                <c:pt idx="1091">
                  <c:v>39744</c:v>
                </c:pt>
                <c:pt idx="1092">
                  <c:v>39745</c:v>
                </c:pt>
                <c:pt idx="1093">
                  <c:v>39746</c:v>
                </c:pt>
                <c:pt idx="1094">
                  <c:v>39747</c:v>
                </c:pt>
                <c:pt idx="1095">
                  <c:v>39748</c:v>
                </c:pt>
                <c:pt idx="1096">
                  <c:v>39749</c:v>
                </c:pt>
                <c:pt idx="1097">
                  <c:v>39750</c:v>
                </c:pt>
                <c:pt idx="1098">
                  <c:v>39751</c:v>
                </c:pt>
                <c:pt idx="1099">
                  <c:v>39752</c:v>
                </c:pt>
                <c:pt idx="1100">
                  <c:v>39753</c:v>
                </c:pt>
                <c:pt idx="1101">
                  <c:v>39754</c:v>
                </c:pt>
                <c:pt idx="1102">
                  <c:v>39755</c:v>
                </c:pt>
                <c:pt idx="1103">
                  <c:v>39756</c:v>
                </c:pt>
                <c:pt idx="1104">
                  <c:v>39757</c:v>
                </c:pt>
                <c:pt idx="1105">
                  <c:v>39758</c:v>
                </c:pt>
                <c:pt idx="1106">
                  <c:v>39759</c:v>
                </c:pt>
                <c:pt idx="1107">
                  <c:v>39760</c:v>
                </c:pt>
                <c:pt idx="1108">
                  <c:v>39761</c:v>
                </c:pt>
                <c:pt idx="1109">
                  <c:v>39762</c:v>
                </c:pt>
                <c:pt idx="1110">
                  <c:v>39763</c:v>
                </c:pt>
                <c:pt idx="1111">
                  <c:v>39764</c:v>
                </c:pt>
                <c:pt idx="1112">
                  <c:v>39765</c:v>
                </c:pt>
                <c:pt idx="1113">
                  <c:v>39766</c:v>
                </c:pt>
                <c:pt idx="1114">
                  <c:v>39767</c:v>
                </c:pt>
                <c:pt idx="1115">
                  <c:v>39768</c:v>
                </c:pt>
                <c:pt idx="1116">
                  <c:v>39769</c:v>
                </c:pt>
                <c:pt idx="1117">
                  <c:v>39770</c:v>
                </c:pt>
                <c:pt idx="1118">
                  <c:v>39771</c:v>
                </c:pt>
                <c:pt idx="1119">
                  <c:v>39772</c:v>
                </c:pt>
                <c:pt idx="1120">
                  <c:v>39773</c:v>
                </c:pt>
                <c:pt idx="1121">
                  <c:v>39774</c:v>
                </c:pt>
                <c:pt idx="1122">
                  <c:v>39775</c:v>
                </c:pt>
                <c:pt idx="1123">
                  <c:v>39776</c:v>
                </c:pt>
                <c:pt idx="1124">
                  <c:v>39777</c:v>
                </c:pt>
                <c:pt idx="1125">
                  <c:v>39778</c:v>
                </c:pt>
                <c:pt idx="1126">
                  <c:v>39779</c:v>
                </c:pt>
                <c:pt idx="1127">
                  <c:v>39780</c:v>
                </c:pt>
                <c:pt idx="1128">
                  <c:v>39781</c:v>
                </c:pt>
                <c:pt idx="1129">
                  <c:v>39782</c:v>
                </c:pt>
                <c:pt idx="1130">
                  <c:v>39783</c:v>
                </c:pt>
                <c:pt idx="1131">
                  <c:v>39784</c:v>
                </c:pt>
                <c:pt idx="1132">
                  <c:v>39785</c:v>
                </c:pt>
                <c:pt idx="1133">
                  <c:v>39786</c:v>
                </c:pt>
                <c:pt idx="1134">
                  <c:v>39787</c:v>
                </c:pt>
                <c:pt idx="1135">
                  <c:v>39788</c:v>
                </c:pt>
                <c:pt idx="1136">
                  <c:v>39789</c:v>
                </c:pt>
                <c:pt idx="1137">
                  <c:v>39790</c:v>
                </c:pt>
                <c:pt idx="1138">
                  <c:v>39791</c:v>
                </c:pt>
                <c:pt idx="1139">
                  <c:v>39792</c:v>
                </c:pt>
                <c:pt idx="1140">
                  <c:v>39793</c:v>
                </c:pt>
                <c:pt idx="1141">
                  <c:v>39794</c:v>
                </c:pt>
                <c:pt idx="1142">
                  <c:v>39795</c:v>
                </c:pt>
                <c:pt idx="1143">
                  <c:v>39796</c:v>
                </c:pt>
                <c:pt idx="1144">
                  <c:v>39797</c:v>
                </c:pt>
                <c:pt idx="1145">
                  <c:v>39798</c:v>
                </c:pt>
                <c:pt idx="1146">
                  <c:v>39799</c:v>
                </c:pt>
                <c:pt idx="1147">
                  <c:v>39800</c:v>
                </c:pt>
                <c:pt idx="1148">
                  <c:v>39801</c:v>
                </c:pt>
                <c:pt idx="1149">
                  <c:v>39802</c:v>
                </c:pt>
                <c:pt idx="1150">
                  <c:v>39803</c:v>
                </c:pt>
                <c:pt idx="1151">
                  <c:v>39804</c:v>
                </c:pt>
                <c:pt idx="1152">
                  <c:v>39805</c:v>
                </c:pt>
                <c:pt idx="1153">
                  <c:v>39806</c:v>
                </c:pt>
                <c:pt idx="1154">
                  <c:v>39807</c:v>
                </c:pt>
                <c:pt idx="1155">
                  <c:v>39808</c:v>
                </c:pt>
                <c:pt idx="1156">
                  <c:v>39809</c:v>
                </c:pt>
                <c:pt idx="1157">
                  <c:v>39810</c:v>
                </c:pt>
                <c:pt idx="1158">
                  <c:v>39811</c:v>
                </c:pt>
                <c:pt idx="1159">
                  <c:v>39812</c:v>
                </c:pt>
                <c:pt idx="1160">
                  <c:v>39813</c:v>
                </c:pt>
                <c:pt idx="1161">
                  <c:v>39814</c:v>
                </c:pt>
                <c:pt idx="1162">
                  <c:v>39815</c:v>
                </c:pt>
                <c:pt idx="1163">
                  <c:v>39816</c:v>
                </c:pt>
                <c:pt idx="1164">
                  <c:v>39817</c:v>
                </c:pt>
                <c:pt idx="1165">
                  <c:v>39818</c:v>
                </c:pt>
                <c:pt idx="1166">
                  <c:v>39819</c:v>
                </c:pt>
                <c:pt idx="1167">
                  <c:v>39820</c:v>
                </c:pt>
                <c:pt idx="1168">
                  <c:v>39821</c:v>
                </c:pt>
                <c:pt idx="1169">
                  <c:v>39822</c:v>
                </c:pt>
                <c:pt idx="1170">
                  <c:v>39823</c:v>
                </c:pt>
                <c:pt idx="1171">
                  <c:v>39824</c:v>
                </c:pt>
                <c:pt idx="1172">
                  <c:v>39825</c:v>
                </c:pt>
                <c:pt idx="1173">
                  <c:v>39826</c:v>
                </c:pt>
                <c:pt idx="1174">
                  <c:v>39827</c:v>
                </c:pt>
                <c:pt idx="1175">
                  <c:v>39828</c:v>
                </c:pt>
                <c:pt idx="1176">
                  <c:v>39829</c:v>
                </c:pt>
                <c:pt idx="1177">
                  <c:v>39830</c:v>
                </c:pt>
                <c:pt idx="1178">
                  <c:v>39831</c:v>
                </c:pt>
                <c:pt idx="1179">
                  <c:v>39832</c:v>
                </c:pt>
                <c:pt idx="1180">
                  <c:v>39833</c:v>
                </c:pt>
                <c:pt idx="1181">
                  <c:v>39834</c:v>
                </c:pt>
                <c:pt idx="1182">
                  <c:v>39835</c:v>
                </c:pt>
                <c:pt idx="1183">
                  <c:v>39836</c:v>
                </c:pt>
                <c:pt idx="1184">
                  <c:v>39837</c:v>
                </c:pt>
                <c:pt idx="1185">
                  <c:v>39838</c:v>
                </c:pt>
                <c:pt idx="1186">
                  <c:v>39839</c:v>
                </c:pt>
                <c:pt idx="1187">
                  <c:v>39840</c:v>
                </c:pt>
                <c:pt idx="1188">
                  <c:v>39841</c:v>
                </c:pt>
                <c:pt idx="1189">
                  <c:v>39842</c:v>
                </c:pt>
                <c:pt idx="1190">
                  <c:v>39843</c:v>
                </c:pt>
                <c:pt idx="1191">
                  <c:v>39844</c:v>
                </c:pt>
                <c:pt idx="1192">
                  <c:v>39845</c:v>
                </c:pt>
                <c:pt idx="1193">
                  <c:v>39846</c:v>
                </c:pt>
                <c:pt idx="1194">
                  <c:v>39847</c:v>
                </c:pt>
                <c:pt idx="1195">
                  <c:v>39848</c:v>
                </c:pt>
                <c:pt idx="1196">
                  <c:v>39849</c:v>
                </c:pt>
                <c:pt idx="1197">
                  <c:v>39850</c:v>
                </c:pt>
                <c:pt idx="1198">
                  <c:v>39851</c:v>
                </c:pt>
                <c:pt idx="1199">
                  <c:v>39852</c:v>
                </c:pt>
                <c:pt idx="1200">
                  <c:v>39853</c:v>
                </c:pt>
                <c:pt idx="1201">
                  <c:v>39854</c:v>
                </c:pt>
                <c:pt idx="1202">
                  <c:v>39855</c:v>
                </c:pt>
                <c:pt idx="1203">
                  <c:v>39856</c:v>
                </c:pt>
                <c:pt idx="1204">
                  <c:v>39857</c:v>
                </c:pt>
                <c:pt idx="1205">
                  <c:v>39858</c:v>
                </c:pt>
                <c:pt idx="1206">
                  <c:v>39859</c:v>
                </c:pt>
                <c:pt idx="1207">
                  <c:v>39860</c:v>
                </c:pt>
                <c:pt idx="1208">
                  <c:v>39861</c:v>
                </c:pt>
                <c:pt idx="1209">
                  <c:v>39862</c:v>
                </c:pt>
                <c:pt idx="1210">
                  <c:v>39863</c:v>
                </c:pt>
                <c:pt idx="1211">
                  <c:v>39864</c:v>
                </c:pt>
                <c:pt idx="1212">
                  <c:v>39865</c:v>
                </c:pt>
                <c:pt idx="1213">
                  <c:v>39866</c:v>
                </c:pt>
                <c:pt idx="1214">
                  <c:v>39867</c:v>
                </c:pt>
                <c:pt idx="1215">
                  <c:v>39868</c:v>
                </c:pt>
                <c:pt idx="1216">
                  <c:v>39869</c:v>
                </c:pt>
                <c:pt idx="1217">
                  <c:v>39870</c:v>
                </c:pt>
                <c:pt idx="1218">
                  <c:v>39871</c:v>
                </c:pt>
                <c:pt idx="1219">
                  <c:v>39872</c:v>
                </c:pt>
                <c:pt idx="1220">
                  <c:v>39873</c:v>
                </c:pt>
                <c:pt idx="1221">
                  <c:v>39874</c:v>
                </c:pt>
                <c:pt idx="1222">
                  <c:v>39875</c:v>
                </c:pt>
                <c:pt idx="1223">
                  <c:v>39876</c:v>
                </c:pt>
                <c:pt idx="1224">
                  <c:v>39877</c:v>
                </c:pt>
                <c:pt idx="1225">
                  <c:v>39878</c:v>
                </c:pt>
                <c:pt idx="1226">
                  <c:v>39879</c:v>
                </c:pt>
                <c:pt idx="1227">
                  <c:v>39880</c:v>
                </c:pt>
                <c:pt idx="1228">
                  <c:v>39881</c:v>
                </c:pt>
                <c:pt idx="1229">
                  <c:v>39882</c:v>
                </c:pt>
                <c:pt idx="1230">
                  <c:v>39883</c:v>
                </c:pt>
                <c:pt idx="1231">
                  <c:v>39884</c:v>
                </c:pt>
                <c:pt idx="1232">
                  <c:v>39885</c:v>
                </c:pt>
                <c:pt idx="1233">
                  <c:v>39886</c:v>
                </c:pt>
                <c:pt idx="1234">
                  <c:v>39887</c:v>
                </c:pt>
                <c:pt idx="1235">
                  <c:v>39888</c:v>
                </c:pt>
                <c:pt idx="1236">
                  <c:v>39889</c:v>
                </c:pt>
                <c:pt idx="1237">
                  <c:v>39890</c:v>
                </c:pt>
                <c:pt idx="1238">
                  <c:v>39891</c:v>
                </c:pt>
                <c:pt idx="1239">
                  <c:v>39892</c:v>
                </c:pt>
                <c:pt idx="1240">
                  <c:v>39893</c:v>
                </c:pt>
                <c:pt idx="1241">
                  <c:v>39894</c:v>
                </c:pt>
                <c:pt idx="1242">
                  <c:v>39895</c:v>
                </c:pt>
                <c:pt idx="1243">
                  <c:v>39896</c:v>
                </c:pt>
                <c:pt idx="1244">
                  <c:v>39897</c:v>
                </c:pt>
                <c:pt idx="1245">
                  <c:v>39898</c:v>
                </c:pt>
                <c:pt idx="1246">
                  <c:v>39899</c:v>
                </c:pt>
                <c:pt idx="1247">
                  <c:v>39900</c:v>
                </c:pt>
                <c:pt idx="1248">
                  <c:v>39901</c:v>
                </c:pt>
                <c:pt idx="1249">
                  <c:v>39902</c:v>
                </c:pt>
                <c:pt idx="1250">
                  <c:v>39903</c:v>
                </c:pt>
                <c:pt idx="1251">
                  <c:v>39904</c:v>
                </c:pt>
                <c:pt idx="1252">
                  <c:v>39905</c:v>
                </c:pt>
                <c:pt idx="1253">
                  <c:v>39906</c:v>
                </c:pt>
                <c:pt idx="1254">
                  <c:v>39907</c:v>
                </c:pt>
                <c:pt idx="1255">
                  <c:v>39908</c:v>
                </c:pt>
                <c:pt idx="1256">
                  <c:v>39909</c:v>
                </c:pt>
                <c:pt idx="1257">
                  <c:v>39910</c:v>
                </c:pt>
                <c:pt idx="1258">
                  <c:v>39911</c:v>
                </c:pt>
                <c:pt idx="1259">
                  <c:v>39912</c:v>
                </c:pt>
                <c:pt idx="1260">
                  <c:v>39913</c:v>
                </c:pt>
                <c:pt idx="1261">
                  <c:v>39914</c:v>
                </c:pt>
                <c:pt idx="1262">
                  <c:v>39915</c:v>
                </c:pt>
                <c:pt idx="1263">
                  <c:v>39916</c:v>
                </c:pt>
                <c:pt idx="1264">
                  <c:v>39917</c:v>
                </c:pt>
                <c:pt idx="1265">
                  <c:v>39918</c:v>
                </c:pt>
                <c:pt idx="1266">
                  <c:v>39919</c:v>
                </c:pt>
                <c:pt idx="1267">
                  <c:v>39920</c:v>
                </c:pt>
                <c:pt idx="1268">
                  <c:v>39921</c:v>
                </c:pt>
                <c:pt idx="1269">
                  <c:v>39922</c:v>
                </c:pt>
                <c:pt idx="1270">
                  <c:v>39923</c:v>
                </c:pt>
                <c:pt idx="1271">
                  <c:v>39924</c:v>
                </c:pt>
                <c:pt idx="1272">
                  <c:v>39925</c:v>
                </c:pt>
                <c:pt idx="1273">
                  <c:v>39926</c:v>
                </c:pt>
                <c:pt idx="1274">
                  <c:v>39927</c:v>
                </c:pt>
                <c:pt idx="1275">
                  <c:v>39928</c:v>
                </c:pt>
                <c:pt idx="1276">
                  <c:v>39929</c:v>
                </c:pt>
                <c:pt idx="1277">
                  <c:v>39930</c:v>
                </c:pt>
                <c:pt idx="1278">
                  <c:v>39931</c:v>
                </c:pt>
                <c:pt idx="1279">
                  <c:v>39932</c:v>
                </c:pt>
                <c:pt idx="1280">
                  <c:v>39933</c:v>
                </c:pt>
                <c:pt idx="1281">
                  <c:v>39934</c:v>
                </c:pt>
                <c:pt idx="1282">
                  <c:v>39935</c:v>
                </c:pt>
                <c:pt idx="1283">
                  <c:v>39936</c:v>
                </c:pt>
                <c:pt idx="1284">
                  <c:v>39937</c:v>
                </c:pt>
                <c:pt idx="1285">
                  <c:v>39938</c:v>
                </c:pt>
                <c:pt idx="1286">
                  <c:v>39939</c:v>
                </c:pt>
                <c:pt idx="1287">
                  <c:v>39940</c:v>
                </c:pt>
                <c:pt idx="1288">
                  <c:v>39941</c:v>
                </c:pt>
                <c:pt idx="1289">
                  <c:v>39942</c:v>
                </c:pt>
                <c:pt idx="1290">
                  <c:v>39943</c:v>
                </c:pt>
                <c:pt idx="1291">
                  <c:v>39944</c:v>
                </c:pt>
                <c:pt idx="1292">
                  <c:v>39945</c:v>
                </c:pt>
                <c:pt idx="1293">
                  <c:v>39946</c:v>
                </c:pt>
                <c:pt idx="1294">
                  <c:v>39947</c:v>
                </c:pt>
                <c:pt idx="1295">
                  <c:v>39948</c:v>
                </c:pt>
                <c:pt idx="1296">
                  <c:v>39949</c:v>
                </c:pt>
                <c:pt idx="1297">
                  <c:v>39950</c:v>
                </c:pt>
                <c:pt idx="1298">
                  <c:v>39951</c:v>
                </c:pt>
                <c:pt idx="1299">
                  <c:v>39952</c:v>
                </c:pt>
                <c:pt idx="1300">
                  <c:v>39953</c:v>
                </c:pt>
                <c:pt idx="1301">
                  <c:v>39954</c:v>
                </c:pt>
                <c:pt idx="1302">
                  <c:v>39955</c:v>
                </c:pt>
                <c:pt idx="1303">
                  <c:v>39956</c:v>
                </c:pt>
                <c:pt idx="1304">
                  <c:v>39957</c:v>
                </c:pt>
                <c:pt idx="1305">
                  <c:v>39958</c:v>
                </c:pt>
                <c:pt idx="1306">
                  <c:v>39959</c:v>
                </c:pt>
                <c:pt idx="1307">
                  <c:v>39960</c:v>
                </c:pt>
                <c:pt idx="1308">
                  <c:v>39961</c:v>
                </c:pt>
                <c:pt idx="1309">
                  <c:v>39962</c:v>
                </c:pt>
                <c:pt idx="1310">
                  <c:v>39963</c:v>
                </c:pt>
                <c:pt idx="1311">
                  <c:v>39964</c:v>
                </c:pt>
                <c:pt idx="1312">
                  <c:v>39965</c:v>
                </c:pt>
                <c:pt idx="1313">
                  <c:v>39966</c:v>
                </c:pt>
                <c:pt idx="1314">
                  <c:v>39967</c:v>
                </c:pt>
                <c:pt idx="1315">
                  <c:v>39968</c:v>
                </c:pt>
                <c:pt idx="1316">
                  <c:v>39969</c:v>
                </c:pt>
                <c:pt idx="1317">
                  <c:v>39970</c:v>
                </c:pt>
                <c:pt idx="1318">
                  <c:v>39971</c:v>
                </c:pt>
                <c:pt idx="1319">
                  <c:v>39972</c:v>
                </c:pt>
                <c:pt idx="1320">
                  <c:v>39973</c:v>
                </c:pt>
                <c:pt idx="1321">
                  <c:v>39974</c:v>
                </c:pt>
                <c:pt idx="1322">
                  <c:v>39975</c:v>
                </c:pt>
                <c:pt idx="1323">
                  <c:v>39976</c:v>
                </c:pt>
                <c:pt idx="1324">
                  <c:v>39977</c:v>
                </c:pt>
                <c:pt idx="1325">
                  <c:v>39978</c:v>
                </c:pt>
                <c:pt idx="1326">
                  <c:v>39979</c:v>
                </c:pt>
                <c:pt idx="1327">
                  <c:v>39980</c:v>
                </c:pt>
                <c:pt idx="1328">
                  <c:v>39981</c:v>
                </c:pt>
                <c:pt idx="1329">
                  <c:v>39982</c:v>
                </c:pt>
                <c:pt idx="1330">
                  <c:v>39983</c:v>
                </c:pt>
                <c:pt idx="1331">
                  <c:v>39984</c:v>
                </c:pt>
                <c:pt idx="1332">
                  <c:v>39985</c:v>
                </c:pt>
                <c:pt idx="1333">
                  <c:v>39986</c:v>
                </c:pt>
                <c:pt idx="1334">
                  <c:v>39987</c:v>
                </c:pt>
                <c:pt idx="1335">
                  <c:v>39988</c:v>
                </c:pt>
                <c:pt idx="1336">
                  <c:v>39989</c:v>
                </c:pt>
                <c:pt idx="1337">
                  <c:v>39990</c:v>
                </c:pt>
                <c:pt idx="1338">
                  <c:v>39991</c:v>
                </c:pt>
                <c:pt idx="1339">
                  <c:v>39992</c:v>
                </c:pt>
                <c:pt idx="1340">
                  <c:v>39993</c:v>
                </c:pt>
                <c:pt idx="1341">
                  <c:v>39994</c:v>
                </c:pt>
                <c:pt idx="1342">
                  <c:v>39995</c:v>
                </c:pt>
                <c:pt idx="1343">
                  <c:v>39996</c:v>
                </c:pt>
                <c:pt idx="1344">
                  <c:v>39997</c:v>
                </c:pt>
                <c:pt idx="1345">
                  <c:v>39998</c:v>
                </c:pt>
                <c:pt idx="1346">
                  <c:v>39999</c:v>
                </c:pt>
                <c:pt idx="1347">
                  <c:v>40000</c:v>
                </c:pt>
                <c:pt idx="1348">
                  <c:v>40001</c:v>
                </c:pt>
                <c:pt idx="1349">
                  <c:v>40002</c:v>
                </c:pt>
                <c:pt idx="1350">
                  <c:v>40003</c:v>
                </c:pt>
                <c:pt idx="1351">
                  <c:v>40004</c:v>
                </c:pt>
                <c:pt idx="1352">
                  <c:v>40005</c:v>
                </c:pt>
                <c:pt idx="1353">
                  <c:v>40006</c:v>
                </c:pt>
                <c:pt idx="1354">
                  <c:v>40007</c:v>
                </c:pt>
                <c:pt idx="1355">
                  <c:v>40008</c:v>
                </c:pt>
                <c:pt idx="1356">
                  <c:v>40009</c:v>
                </c:pt>
                <c:pt idx="1357">
                  <c:v>40010</c:v>
                </c:pt>
                <c:pt idx="1358">
                  <c:v>40011</c:v>
                </c:pt>
                <c:pt idx="1359">
                  <c:v>40012</c:v>
                </c:pt>
                <c:pt idx="1360">
                  <c:v>40013</c:v>
                </c:pt>
                <c:pt idx="1361">
                  <c:v>40014</c:v>
                </c:pt>
                <c:pt idx="1362">
                  <c:v>40015</c:v>
                </c:pt>
                <c:pt idx="1363">
                  <c:v>40016</c:v>
                </c:pt>
                <c:pt idx="1364">
                  <c:v>40017</c:v>
                </c:pt>
                <c:pt idx="1365">
                  <c:v>40018</c:v>
                </c:pt>
                <c:pt idx="1366">
                  <c:v>40019</c:v>
                </c:pt>
                <c:pt idx="1367">
                  <c:v>40020</c:v>
                </c:pt>
                <c:pt idx="1368">
                  <c:v>40021</c:v>
                </c:pt>
                <c:pt idx="1369">
                  <c:v>40022</c:v>
                </c:pt>
                <c:pt idx="1370">
                  <c:v>40023</c:v>
                </c:pt>
                <c:pt idx="1371">
                  <c:v>40024</c:v>
                </c:pt>
                <c:pt idx="1372">
                  <c:v>40025</c:v>
                </c:pt>
                <c:pt idx="1373">
                  <c:v>40026</c:v>
                </c:pt>
                <c:pt idx="1374">
                  <c:v>40027</c:v>
                </c:pt>
                <c:pt idx="1375">
                  <c:v>40028</c:v>
                </c:pt>
                <c:pt idx="1376">
                  <c:v>40029</c:v>
                </c:pt>
                <c:pt idx="1377">
                  <c:v>40030</c:v>
                </c:pt>
                <c:pt idx="1378">
                  <c:v>40031</c:v>
                </c:pt>
                <c:pt idx="1379">
                  <c:v>40032</c:v>
                </c:pt>
                <c:pt idx="1380">
                  <c:v>40033</c:v>
                </c:pt>
                <c:pt idx="1381">
                  <c:v>40034</c:v>
                </c:pt>
                <c:pt idx="1382">
                  <c:v>40035</c:v>
                </c:pt>
                <c:pt idx="1383">
                  <c:v>40036</c:v>
                </c:pt>
                <c:pt idx="1384">
                  <c:v>40037</c:v>
                </c:pt>
                <c:pt idx="1385">
                  <c:v>40038</c:v>
                </c:pt>
                <c:pt idx="1386">
                  <c:v>40039</c:v>
                </c:pt>
                <c:pt idx="1387">
                  <c:v>40040</c:v>
                </c:pt>
                <c:pt idx="1388">
                  <c:v>40041</c:v>
                </c:pt>
                <c:pt idx="1389">
                  <c:v>40042</c:v>
                </c:pt>
                <c:pt idx="1390">
                  <c:v>40043</c:v>
                </c:pt>
                <c:pt idx="1391">
                  <c:v>40044</c:v>
                </c:pt>
                <c:pt idx="1392">
                  <c:v>40045</c:v>
                </c:pt>
                <c:pt idx="1393">
                  <c:v>40046</c:v>
                </c:pt>
                <c:pt idx="1394">
                  <c:v>40047</c:v>
                </c:pt>
                <c:pt idx="1395">
                  <c:v>40048</c:v>
                </c:pt>
                <c:pt idx="1396">
                  <c:v>40049</c:v>
                </c:pt>
                <c:pt idx="1397">
                  <c:v>40050</c:v>
                </c:pt>
                <c:pt idx="1398">
                  <c:v>40051</c:v>
                </c:pt>
                <c:pt idx="1399">
                  <c:v>40052</c:v>
                </c:pt>
                <c:pt idx="1400">
                  <c:v>40053</c:v>
                </c:pt>
                <c:pt idx="1401">
                  <c:v>40054</c:v>
                </c:pt>
                <c:pt idx="1402">
                  <c:v>40055</c:v>
                </c:pt>
                <c:pt idx="1403">
                  <c:v>40056</c:v>
                </c:pt>
                <c:pt idx="1404">
                  <c:v>40057</c:v>
                </c:pt>
                <c:pt idx="1405">
                  <c:v>40058</c:v>
                </c:pt>
                <c:pt idx="1406">
                  <c:v>40059</c:v>
                </c:pt>
                <c:pt idx="1407">
                  <c:v>40060</c:v>
                </c:pt>
                <c:pt idx="1408">
                  <c:v>40061</c:v>
                </c:pt>
                <c:pt idx="1409">
                  <c:v>40062</c:v>
                </c:pt>
                <c:pt idx="1410">
                  <c:v>40063</c:v>
                </c:pt>
                <c:pt idx="1411">
                  <c:v>40064</c:v>
                </c:pt>
                <c:pt idx="1412">
                  <c:v>40065</c:v>
                </c:pt>
                <c:pt idx="1413">
                  <c:v>40066</c:v>
                </c:pt>
                <c:pt idx="1414">
                  <c:v>40067</c:v>
                </c:pt>
                <c:pt idx="1415">
                  <c:v>40068</c:v>
                </c:pt>
                <c:pt idx="1416">
                  <c:v>40069</c:v>
                </c:pt>
                <c:pt idx="1417">
                  <c:v>40070</c:v>
                </c:pt>
                <c:pt idx="1418">
                  <c:v>40071</c:v>
                </c:pt>
                <c:pt idx="1419">
                  <c:v>40072</c:v>
                </c:pt>
                <c:pt idx="1420">
                  <c:v>40073</c:v>
                </c:pt>
                <c:pt idx="1421">
                  <c:v>40074</c:v>
                </c:pt>
                <c:pt idx="1422">
                  <c:v>40075</c:v>
                </c:pt>
                <c:pt idx="1423">
                  <c:v>40076</c:v>
                </c:pt>
                <c:pt idx="1424">
                  <c:v>40077</c:v>
                </c:pt>
                <c:pt idx="1425">
                  <c:v>40078</c:v>
                </c:pt>
                <c:pt idx="1426">
                  <c:v>40079</c:v>
                </c:pt>
                <c:pt idx="1427">
                  <c:v>40080</c:v>
                </c:pt>
                <c:pt idx="1428">
                  <c:v>40081</c:v>
                </c:pt>
                <c:pt idx="1429">
                  <c:v>40082</c:v>
                </c:pt>
                <c:pt idx="1430">
                  <c:v>40083</c:v>
                </c:pt>
                <c:pt idx="1431">
                  <c:v>40084</c:v>
                </c:pt>
                <c:pt idx="1432">
                  <c:v>40085</c:v>
                </c:pt>
                <c:pt idx="1433">
                  <c:v>40086</c:v>
                </c:pt>
                <c:pt idx="1434">
                  <c:v>40087</c:v>
                </c:pt>
                <c:pt idx="1435">
                  <c:v>40088</c:v>
                </c:pt>
                <c:pt idx="1436">
                  <c:v>40089</c:v>
                </c:pt>
                <c:pt idx="1437">
                  <c:v>40090</c:v>
                </c:pt>
                <c:pt idx="1438">
                  <c:v>40091</c:v>
                </c:pt>
                <c:pt idx="1439">
                  <c:v>40092</c:v>
                </c:pt>
                <c:pt idx="1440">
                  <c:v>40093</c:v>
                </c:pt>
                <c:pt idx="1441">
                  <c:v>40094</c:v>
                </c:pt>
                <c:pt idx="1442">
                  <c:v>40095</c:v>
                </c:pt>
                <c:pt idx="1443">
                  <c:v>40096</c:v>
                </c:pt>
                <c:pt idx="1444">
                  <c:v>40097</c:v>
                </c:pt>
                <c:pt idx="1445">
                  <c:v>40098</c:v>
                </c:pt>
                <c:pt idx="1446">
                  <c:v>40099</c:v>
                </c:pt>
                <c:pt idx="1447">
                  <c:v>40100</c:v>
                </c:pt>
                <c:pt idx="1448">
                  <c:v>40101</c:v>
                </c:pt>
                <c:pt idx="1449">
                  <c:v>40102</c:v>
                </c:pt>
                <c:pt idx="1450">
                  <c:v>40103</c:v>
                </c:pt>
                <c:pt idx="1451">
                  <c:v>40104</c:v>
                </c:pt>
                <c:pt idx="1452">
                  <c:v>40105</c:v>
                </c:pt>
                <c:pt idx="1453">
                  <c:v>40106</c:v>
                </c:pt>
                <c:pt idx="1454">
                  <c:v>40107</c:v>
                </c:pt>
                <c:pt idx="1455">
                  <c:v>40108</c:v>
                </c:pt>
                <c:pt idx="1456">
                  <c:v>40109</c:v>
                </c:pt>
                <c:pt idx="1457">
                  <c:v>40110</c:v>
                </c:pt>
                <c:pt idx="1458">
                  <c:v>40111</c:v>
                </c:pt>
                <c:pt idx="1459">
                  <c:v>40112</c:v>
                </c:pt>
                <c:pt idx="1460">
                  <c:v>40113</c:v>
                </c:pt>
                <c:pt idx="1461">
                  <c:v>40114</c:v>
                </c:pt>
                <c:pt idx="1462">
                  <c:v>40115</c:v>
                </c:pt>
                <c:pt idx="1463">
                  <c:v>40116</c:v>
                </c:pt>
                <c:pt idx="1464">
                  <c:v>40117</c:v>
                </c:pt>
                <c:pt idx="1465">
                  <c:v>40118</c:v>
                </c:pt>
                <c:pt idx="1466">
                  <c:v>40119</c:v>
                </c:pt>
                <c:pt idx="1467">
                  <c:v>40120</c:v>
                </c:pt>
                <c:pt idx="1468">
                  <c:v>40121</c:v>
                </c:pt>
                <c:pt idx="1469">
                  <c:v>40122</c:v>
                </c:pt>
                <c:pt idx="1470">
                  <c:v>40123</c:v>
                </c:pt>
                <c:pt idx="1471">
                  <c:v>40124</c:v>
                </c:pt>
                <c:pt idx="1472">
                  <c:v>40125</c:v>
                </c:pt>
                <c:pt idx="1473">
                  <c:v>40126</c:v>
                </c:pt>
                <c:pt idx="1474">
                  <c:v>40127</c:v>
                </c:pt>
                <c:pt idx="1475">
                  <c:v>40128</c:v>
                </c:pt>
                <c:pt idx="1476">
                  <c:v>40129</c:v>
                </c:pt>
                <c:pt idx="1477">
                  <c:v>40130</c:v>
                </c:pt>
                <c:pt idx="1478">
                  <c:v>40131</c:v>
                </c:pt>
                <c:pt idx="1479">
                  <c:v>40132</c:v>
                </c:pt>
                <c:pt idx="1480">
                  <c:v>40133</c:v>
                </c:pt>
                <c:pt idx="1481">
                  <c:v>40134</c:v>
                </c:pt>
                <c:pt idx="1482">
                  <c:v>40135</c:v>
                </c:pt>
                <c:pt idx="1483">
                  <c:v>40136</c:v>
                </c:pt>
                <c:pt idx="1484">
                  <c:v>40137</c:v>
                </c:pt>
                <c:pt idx="1485">
                  <c:v>40138</c:v>
                </c:pt>
                <c:pt idx="1486">
                  <c:v>40139</c:v>
                </c:pt>
                <c:pt idx="1487">
                  <c:v>40140</c:v>
                </c:pt>
                <c:pt idx="1488">
                  <c:v>40141</c:v>
                </c:pt>
                <c:pt idx="1489">
                  <c:v>40142</c:v>
                </c:pt>
                <c:pt idx="1490">
                  <c:v>40143</c:v>
                </c:pt>
                <c:pt idx="1491">
                  <c:v>40144</c:v>
                </c:pt>
                <c:pt idx="1492">
                  <c:v>40145</c:v>
                </c:pt>
                <c:pt idx="1493">
                  <c:v>40146</c:v>
                </c:pt>
                <c:pt idx="1494">
                  <c:v>40147</c:v>
                </c:pt>
                <c:pt idx="1495">
                  <c:v>40148</c:v>
                </c:pt>
                <c:pt idx="1496">
                  <c:v>40149</c:v>
                </c:pt>
                <c:pt idx="1497">
                  <c:v>40150</c:v>
                </c:pt>
                <c:pt idx="1498">
                  <c:v>40151</c:v>
                </c:pt>
                <c:pt idx="1499">
                  <c:v>40152</c:v>
                </c:pt>
                <c:pt idx="1500">
                  <c:v>40153</c:v>
                </c:pt>
                <c:pt idx="1501">
                  <c:v>40154</c:v>
                </c:pt>
                <c:pt idx="1502">
                  <c:v>40155</c:v>
                </c:pt>
                <c:pt idx="1503">
                  <c:v>40156</c:v>
                </c:pt>
                <c:pt idx="1504">
                  <c:v>40157</c:v>
                </c:pt>
                <c:pt idx="1505">
                  <c:v>40158</c:v>
                </c:pt>
                <c:pt idx="1506">
                  <c:v>40159</c:v>
                </c:pt>
                <c:pt idx="1507">
                  <c:v>40160</c:v>
                </c:pt>
                <c:pt idx="1508">
                  <c:v>40161</c:v>
                </c:pt>
                <c:pt idx="1509">
                  <c:v>40162</c:v>
                </c:pt>
                <c:pt idx="1510">
                  <c:v>40163</c:v>
                </c:pt>
                <c:pt idx="1511">
                  <c:v>40164</c:v>
                </c:pt>
                <c:pt idx="1512">
                  <c:v>40165</c:v>
                </c:pt>
                <c:pt idx="1513">
                  <c:v>40166</c:v>
                </c:pt>
                <c:pt idx="1514">
                  <c:v>40167</c:v>
                </c:pt>
                <c:pt idx="1515">
                  <c:v>40168</c:v>
                </c:pt>
                <c:pt idx="1516">
                  <c:v>40169</c:v>
                </c:pt>
                <c:pt idx="1517">
                  <c:v>40170</c:v>
                </c:pt>
                <c:pt idx="1518">
                  <c:v>40171</c:v>
                </c:pt>
                <c:pt idx="1519">
                  <c:v>40172</c:v>
                </c:pt>
                <c:pt idx="1520">
                  <c:v>40173</c:v>
                </c:pt>
                <c:pt idx="1521">
                  <c:v>40174</c:v>
                </c:pt>
                <c:pt idx="1522">
                  <c:v>40175</c:v>
                </c:pt>
                <c:pt idx="1523">
                  <c:v>40176</c:v>
                </c:pt>
                <c:pt idx="1524">
                  <c:v>40177</c:v>
                </c:pt>
                <c:pt idx="1525">
                  <c:v>40178</c:v>
                </c:pt>
                <c:pt idx="1526">
                  <c:v>40179</c:v>
                </c:pt>
                <c:pt idx="1527">
                  <c:v>40180</c:v>
                </c:pt>
                <c:pt idx="1528">
                  <c:v>40181</c:v>
                </c:pt>
                <c:pt idx="1529">
                  <c:v>40182</c:v>
                </c:pt>
                <c:pt idx="1530">
                  <c:v>40183</c:v>
                </c:pt>
                <c:pt idx="1531">
                  <c:v>40184</c:v>
                </c:pt>
                <c:pt idx="1532">
                  <c:v>40185</c:v>
                </c:pt>
                <c:pt idx="1533">
                  <c:v>40186</c:v>
                </c:pt>
                <c:pt idx="1534">
                  <c:v>40187</c:v>
                </c:pt>
                <c:pt idx="1535">
                  <c:v>40188</c:v>
                </c:pt>
                <c:pt idx="1536">
                  <c:v>40189</c:v>
                </c:pt>
                <c:pt idx="1537">
                  <c:v>40190</c:v>
                </c:pt>
                <c:pt idx="1538">
                  <c:v>40191</c:v>
                </c:pt>
                <c:pt idx="1539">
                  <c:v>40192</c:v>
                </c:pt>
                <c:pt idx="1540">
                  <c:v>40193</c:v>
                </c:pt>
                <c:pt idx="1541">
                  <c:v>40194</c:v>
                </c:pt>
                <c:pt idx="1542">
                  <c:v>40195</c:v>
                </c:pt>
                <c:pt idx="1543">
                  <c:v>40196</c:v>
                </c:pt>
                <c:pt idx="1544">
                  <c:v>40197</c:v>
                </c:pt>
                <c:pt idx="1545">
                  <c:v>40198</c:v>
                </c:pt>
                <c:pt idx="1546">
                  <c:v>40199</c:v>
                </c:pt>
                <c:pt idx="1547">
                  <c:v>40200</c:v>
                </c:pt>
                <c:pt idx="1548">
                  <c:v>40201</c:v>
                </c:pt>
                <c:pt idx="1549">
                  <c:v>40202</c:v>
                </c:pt>
                <c:pt idx="1550">
                  <c:v>40203</c:v>
                </c:pt>
                <c:pt idx="1551">
                  <c:v>40204</c:v>
                </c:pt>
                <c:pt idx="1552">
                  <c:v>40205</c:v>
                </c:pt>
                <c:pt idx="1553">
                  <c:v>40206</c:v>
                </c:pt>
                <c:pt idx="1554">
                  <c:v>40207</c:v>
                </c:pt>
                <c:pt idx="1555">
                  <c:v>40208</c:v>
                </c:pt>
                <c:pt idx="1556">
                  <c:v>40209</c:v>
                </c:pt>
                <c:pt idx="1557">
                  <c:v>40210</c:v>
                </c:pt>
                <c:pt idx="1558">
                  <c:v>40211</c:v>
                </c:pt>
                <c:pt idx="1559">
                  <c:v>40212</c:v>
                </c:pt>
                <c:pt idx="1560">
                  <c:v>40213</c:v>
                </c:pt>
                <c:pt idx="1561">
                  <c:v>40214</c:v>
                </c:pt>
                <c:pt idx="1562">
                  <c:v>40215</c:v>
                </c:pt>
                <c:pt idx="1563">
                  <c:v>40216</c:v>
                </c:pt>
                <c:pt idx="1564">
                  <c:v>40217</c:v>
                </c:pt>
                <c:pt idx="1565">
                  <c:v>40218</c:v>
                </c:pt>
                <c:pt idx="1566">
                  <c:v>40219</c:v>
                </c:pt>
                <c:pt idx="1567">
                  <c:v>40220</c:v>
                </c:pt>
                <c:pt idx="1568">
                  <c:v>40221</c:v>
                </c:pt>
                <c:pt idx="1569">
                  <c:v>40222</c:v>
                </c:pt>
                <c:pt idx="1570">
                  <c:v>40223</c:v>
                </c:pt>
                <c:pt idx="1571">
                  <c:v>40224</c:v>
                </c:pt>
                <c:pt idx="1572">
                  <c:v>40225</c:v>
                </c:pt>
                <c:pt idx="1573">
                  <c:v>40226</c:v>
                </c:pt>
                <c:pt idx="1574">
                  <c:v>40227</c:v>
                </c:pt>
                <c:pt idx="1575">
                  <c:v>40228</c:v>
                </c:pt>
                <c:pt idx="1576">
                  <c:v>40229</c:v>
                </c:pt>
                <c:pt idx="1577">
                  <c:v>40230</c:v>
                </c:pt>
                <c:pt idx="1578">
                  <c:v>40231</c:v>
                </c:pt>
                <c:pt idx="1579">
                  <c:v>40232</c:v>
                </c:pt>
                <c:pt idx="1580">
                  <c:v>40233</c:v>
                </c:pt>
                <c:pt idx="1581">
                  <c:v>40234</c:v>
                </c:pt>
                <c:pt idx="1582">
                  <c:v>40235</c:v>
                </c:pt>
                <c:pt idx="1583">
                  <c:v>40236</c:v>
                </c:pt>
                <c:pt idx="1584">
                  <c:v>40237</c:v>
                </c:pt>
                <c:pt idx="1585">
                  <c:v>40238</c:v>
                </c:pt>
                <c:pt idx="1586">
                  <c:v>40239</c:v>
                </c:pt>
                <c:pt idx="1587">
                  <c:v>40240</c:v>
                </c:pt>
                <c:pt idx="1588">
                  <c:v>40241</c:v>
                </c:pt>
                <c:pt idx="1589">
                  <c:v>40242</c:v>
                </c:pt>
                <c:pt idx="1590">
                  <c:v>40243</c:v>
                </c:pt>
                <c:pt idx="1591">
                  <c:v>40244</c:v>
                </c:pt>
                <c:pt idx="1592">
                  <c:v>40245</c:v>
                </c:pt>
                <c:pt idx="1593">
                  <c:v>40246</c:v>
                </c:pt>
                <c:pt idx="1594">
                  <c:v>40247</c:v>
                </c:pt>
                <c:pt idx="1595">
                  <c:v>40248</c:v>
                </c:pt>
                <c:pt idx="1596">
                  <c:v>40249</c:v>
                </c:pt>
                <c:pt idx="1597">
                  <c:v>40250</c:v>
                </c:pt>
                <c:pt idx="1598">
                  <c:v>40251</c:v>
                </c:pt>
                <c:pt idx="1599">
                  <c:v>40252</c:v>
                </c:pt>
                <c:pt idx="1600">
                  <c:v>40253</c:v>
                </c:pt>
                <c:pt idx="1601">
                  <c:v>40254</c:v>
                </c:pt>
                <c:pt idx="1602">
                  <c:v>40255</c:v>
                </c:pt>
                <c:pt idx="1603">
                  <c:v>40256</c:v>
                </c:pt>
                <c:pt idx="1604">
                  <c:v>40257</c:v>
                </c:pt>
                <c:pt idx="1605">
                  <c:v>40258</c:v>
                </c:pt>
                <c:pt idx="1606">
                  <c:v>40259</c:v>
                </c:pt>
                <c:pt idx="1607">
                  <c:v>40260</c:v>
                </c:pt>
                <c:pt idx="1608">
                  <c:v>40261</c:v>
                </c:pt>
                <c:pt idx="1609">
                  <c:v>40262</c:v>
                </c:pt>
                <c:pt idx="1610">
                  <c:v>40263</c:v>
                </c:pt>
                <c:pt idx="1611">
                  <c:v>40264</c:v>
                </c:pt>
                <c:pt idx="1612">
                  <c:v>40265</c:v>
                </c:pt>
                <c:pt idx="1613">
                  <c:v>40266</c:v>
                </c:pt>
                <c:pt idx="1614">
                  <c:v>40267</c:v>
                </c:pt>
                <c:pt idx="1615">
                  <c:v>40268</c:v>
                </c:pt>
                <c:pt idx="1616">
                  <c:v>40269</c:v>
                </c:pt>
                <c:pt idx="1617">
                  <c:v>40270</c:v>
                </c:pt>
                <c:pt idx="1618">
                  <c:v>40271</c:v>
                </c:pt>
                <c:pt idx="1619">
                  <c:v>40272</c:v>
                </c:pt>
                <c:pt idx="1620">
                  <c:v>40273</c:v>
                </c:pt>
                <c:pt idx="1621">
                  <c:v>40274</c:v>
                </c:pt>
                <c:pt idx="1622">
                  <c:v>40275</c:v>
                </c:pt>
                <c:pt idx="1623">
                  <c:v>40276</c:v>
                </c:pt>
                <c:pt idx="1624">
                  <c:v>40277</c:v>
                </c:pt>
                <c:pt idx="1625">
                  <c:v>40278</c:v>
                </c:pt>
                <c:pt idx="1626">
                  <c:v>40279</c:v>
                </c:pt>
                <c:pt idx="1627">
                  <c:v>40280</c:v>
                </c:pt>
                <c:pt idx="1628">
                  <c:v>40281</c:v>
                </c:pt>
                <c:pt idx="1629">
                  <c:v>40282</c:v>
                </c:pt>
                <c:pt idx="1630">
                  <c:v>40283</c:v>
                </c:pt>
                <c:pt idx="1631">
                  <c:v>40284</c:v>
                </c:pt>
                <c:pt idx="1632">
                  <c:v>40285</c:v>
                </c:pt>
                <c:pt idx="1633">
                  <c:v>40286</c:v>
                </c:pt>
                <c:pt idx="1634">
                  <c:v>40287</c:v>
                </c:pt>
                <c:pt idx="1635">
                  <c:v>40288</c:v>
                </c:pt>
                <c:pt idx="1636">
                  <c:v>40289</c:v>
                </c:pt>
                <c:pt idx="1637">
                  <c:v>40290</c:v>
                </c:pt>
                <c:pt idx="1638">
                  <c:v>40291</c:v>
                </c:pt>
                <c:pt idx="1639">
                  <c:v>40292</c:v>
                </c:pt>
                <c:pt idx="1640">
                  <c:v>40293</c:v>
                </c:pt>
                <c:pt idx="1641">
                  <c:v>40294</c:v>
                </c:pt>
                <c:pt idx="1642">
                  <c:v>40295</c:v>
                </c:pt>
                <c:pt idx="1643">
                  <c:v>40296</c:v>
                </c:pt>
                <c:pt idx="1644">
                  <c:v>40297</c:v>
                </c:pt>
                <c:pt idx="1645">
                  <c:v>40298</c:v>
                </c:pt>
                <c:pt idx="1646">
                  <c:v>40299</c:v>
                </c:pt>
                <c:pt idx="1647">
                  <c:v>40300</c:v>
                </c:pt>
                <c:pt idx="1648">
                  <c:v>40301</c:v>
                </c:pt>
                <c:pt idx="1649">
                  <c:v>40302</c:v>
                </c:pt>
                <c:pt idx="1650">
                  <c:v>40303</c:v>
                </c:pt>
                <c:pt idx="1651">
                  <c:v>40304</c:v>
                </c:pt>
                <c:pt idx="1652">
                  <c:v>40305</c:v>
                </c:pt>
                <c:pt idx="1653">
                  <c:v>40306</c:v>
                </c:pt>
                <c:pt idx="1654">
                  <c:v>40307</c:v>
                </c:pt>
                <c:pt idx="1655">
                  <c:v>40308</c:v>
                </c:pt>
                <c:pt idx="1656">
                  <c:v>40309</c:v>
                </c:pt>
                <c:pt idx="1657">
                  <c:v>40310</c:v>
                </c:pt>
                <c:pt idx="1658">
                  <c:v>40311</c:v>
                </c:pt>
                <c:pt idx="1659">
                  <c:v>40312</c:v>
                </c:pt>
                <c:pt idx="1660">
                  <c:v>40313</c:v>
                </c:pt>
                <c:pt idx="1661">
                  <c:v>40314</c:v>
                </c:pt>
                <c:pt idx="1662">
                  <c:v>40315</c:v>
                </c:pt>
                <c:pt idx="1663">
                  <c:v>40316</c:v>
                </c:pt>
                <c:pt idx="1664">
                  <c:v>40317</c:v>
                </c:pt>
                <c:pt idx="1665">
                  <c:v>40318</c:v>
                </c:pt>
                <c:pt idx="1666">
                  <c:v>40319</c:v>
                </c:pt>
                <c:pt idx="1667">
                  <c:v>40320</c:v>
                </c:pt>
                <c:pt idx="1668">
                  <c:v>40321</c:v>
                </c:pt>
                <c:pt idx="1669">
                  <c:v>40322</c:v>
                </c:pt>
                <c:pt idx="1670">
                  <c:v>40323</c:v>
                </c:pt>
                <c:pt idx="1671">
                  <c:v>40324</c:v>
                </c:pt>
                <c:pt idx="1672">
                  <c:v>40325</c:v>
                </c:pt>
                <c:pt idx="1673">
                  <c:v>40326</c:v>
                </c:pt>
                <c:pt idx="1674">
                  <c:v>40327</c:v>
                </c:pt>
                <c:pt idx="1675">
                  <c:v>40328</c:v>
                </c:pt>
                <c:pt idx="1676">
                  <c:v>40329</c:v>
                </c:pt>
                <c:pt idx="1677">
                  <c:v>40330</c:v>
                </c:pt>
                <c:pt idx="1678">
                  <c:v>40331</c:v>
                </c:pt>
                <c:pt idx="1679">
                  <c:v>40332</c:v>
                </c:pt>
                <c:pt idx="1680">
                  <c:v>40333</c:v>
                </c:pt>
                <c:pt idx="1681">
                  <c:v>40334</c:v>
                </c:pt>
                <c:pt idx="1682">
                  <c:v>40335</c:v>
                </c:pt>
                <c:pt idx="1683">
                  <c:v>40336</c:v>
                </c:pt>
                <c:pt idx="1684">
                  <c:v>40337</c:v>
                </c:pt>
                <c:pt idx="1685">
                  <c:v>40338</c:v>
                </c:pt>
                <c:pt idx="1686">
                  <c:v>40339</c:v>
                </c:pt>
                <c:pt idx="1687">
                  <c:v>40340</c:v>
                </c:pt>
                <c:pt idx="1688">
                  <c:v>40341</c:v>
                </c:pt>
                <c:pt idx="1689">
                  <c:v>40342</c:v>
                </c:pt>
                <c:pt idx="1690">
                  <c:v>40343</c:v>
                </c:pt>
                <c:pt idx="1691">
                  <c:v>40344</c:v>
                </c:pt>
                <c:pt idx="1692">
                  <c:v>40345</c:v>
                </c:pt>
                <c:pt idx="1693">
                  <c:v>40346</c:v>
                </c:pt>
                <c:pt idx="1694">
                  <c:v>40347</c:v>
                </c:pt>
                <c:pt idx="1695">
                  <c:v>40348</c:v>
                </c:pt>
                <c:pt idx="1696">
                  <c:v>40349</c:v>
                </c:pt>
                <c:pt idx="1697">
                  <c:v>40350</c:v>
                </c:pt>
                <c:pt idx="1698">
                  <c:v>40351</c:v>
                </c:pt>
                <c:pt idx="1699">
                  <c:v>40352</c:v>
                </c:pt>
                <c:pt idx="1700">
                  <c:v>40353</c:v>
                </c:pt>
                <c:pt idx="1701">
                  <c:v>40354</c:v>
                </c:pt>
                <c:pt idx="1702">
                  <c:v>40355</c:v>
                </c:pt>
                <c:pt idx="1703">
                  <c:v>40356</c:v>
                </c:pt>
                <c:pt idx="1704">
                  <c:v>40357</c:v>
                </c:pt>
                <c:pt idx="1705">
                  <c:v>40358</c:v>
                </c:pt>
                <c:pt idx="1706">
                  <c:v>40359</c:v>
                </c:pt>
                <c:pt idx="1707">
                  <c:v>40360</c:v>
                </c:pt>
                <c:pt idx="1708">
                  <c:v>40361</c:v>
                </c:pt>
                <c:pt idx="1709">
                  <c:v>40362</c:v>
                </c:pt>
                <c:pt idx="1710">
                  <c:v>40363</c:v>
                </c:pt>
                <c:pt idx="1711">
                  <c:v>40364</c:v>
                </c:pt>
                <c:pt idx="1712">
                  <c:v>40365</c:v>
                </c:pt>
                <c:pt idx="1713">
                  <c:v>40366</c:v>
                </c:pt>
                <c:pt idx="1714">
                  <c:v>40367</c:v>
                </c:pt>
                <c:pt idx="1715">
                  <c:v>40368</c:v>
                </c:pt>
                <c:pt idx="1716">
                  <c:v>40369</c:v>
                </c:pt>
                <c:pt idx="1717">
                  <c:v>40370</c:v>
                </c:pt>
                <c:pt idx="1718">
                  <c:v>40371</c:v>
                </c:pt>
                <c:pt idx="1719">
                  <c:v>40372</c:v>
                </c:pt>
                <c:pt idx="1720">
                  <c:v>40373</c:v>
                </c:pt>
                <c:pt idx="1721">
                  <c:v>40374</c:v>
                </c:pt>
                <c:pt idx="1722">
                  <c:v>40375</c:v>
                </c:pt>
                <c:pt idx="1723">
                  <c:v>40376</c:v>
                </c:pt>
                <c:pt idx="1724">
                  <c:v>40377</c:v>
                </c:pt>
                <c:pt idx="1725">
                  <c:v>40378</c:v>
                </c:pt>
                <c:pt idx="1726">
                  <c:v>40379</c:v>
                </c:pt>
                <c:pt idx="1727">
                  <c:v>40380</c:v>
                </c:pt>
                <c:pt idx="1728">
                  <c:v>40381</c:v>
                </c:pt>
                <c:pt idx="1729">
                  <c:v>40382</c:v>
                </c:pt>
                <c:pt idx="1730">
                  <c:v>40383</c:v>
                </c:pt>
                <c:pt idx="1731">
                  <c:v>40384</c:v>
                </c:pt>
                <c:pt idx="1732">
                  <c:v>40385</c:v>
                </c:pt>
                <c:pt idx="1733">
                  <c:v>40386</c:v>
                </c:pt>
                <c:pt idx="1734">
                  <c:v>40387</c:v>
                </c:pt>
                <c:pt idx="1735">
                  <c:v>40388</c:v>
                </c:pt>
                <c:pt idx="1736">
                  <c:v>40389</c:v>
                </c:pt>
                <c:pt idx="1737">
                  <c:v>40390</c:v>
                </c:pt>
                <c:pt idx="1738">
                  <c:v>40391</c:v>
                </c:pt>
                <c:pt idx="1739">
                  <c:v>40392</c:v>
                </c:pt>
                <c:pt idx="1740">
                  <c:v>40393</c:v>
                </c:pt>
                <c:pt idx="1741">
                  <c:v>40394</c:v>
                </c:pt>
                <c:pt idx="1742">
                  <c:v>40395</c:v>
                </c:pt>
                <c:pt idx="1743">
                  <c:v>40396</c:v>
                </c:pt>
                <c:pt idx="1744">
                  <c:v>40397</c:v>
                </c:pt>
                <c:pt idx="1745">
                  <c:v>40398</c:v>
                </c:pt>
                <c:pt idx="1746">
                  <c:v>40399</c:v>
                </c:pt>
                <c:pt idx="1747">
                  <c:v>40400</c:v>
                </c:pt>
                <c:pt idx="1748">
                  <c:v>40401</c:v>
                </c:pt>
                <c:pt idx="1749">
                  <c:v>40402</c:v>
                </c:pt>
                <c:pt idx="1750">
                  <c:v>40403</c:v>
                </c:pt>
                <c:pt idx="1751">
                  <c:v>40404</c:v>
                </c:pt>
                <c:pt idx="1752">
                  <c:v>40405</c:v>
                </c:pt>
                <c:pt idx="1753">
                  <c:v>40406</c:v>
                </c:pt>
                <c:pt idx="1754">
                  <c:v>40407</c:v>
                </c:pt>
                <c:pt idx="1755">
                  <c:v>40408</c:v>
                </c:pt>
                <c:pt idx="1756">
                  <c:v>40409</c:v>
                </c:pt>
                <c:pt idx="1757">
                  <c:v>40410</c:v>
                </c:pt>
                <c:pt idx="1758">
                  <c:v>40411</c:v>
                </c:pt>
                <c:pt idx="1759">
                  <c:v>40412</c:v>
                </c:pt>
                <c:pt idx="1760">
                  <c:v>40413</c:v>
                </c:pt>
                <c:pt idx="1761">
                  <c:v>40414</c:v>
                </c:pt>
                <c:pt idx="1762">
                  <c:v>40415</c:v>
                </c:pt>
                <c:pt idx="1763">
                  <c:v>40416</c:v>
                </c:pt>
                <c:pt idx="1764">
                  <c:v>40417</c:v>
                </c:pt>
                <c:pt idx="1765">
                  <c:v>40418</c:v>
                </c:pt>
                <c:pt idx="1766">
                  <c:v>40419</c:v>
                </c:pt>
                <c:pt idx="1767">
                  <c:v>40420</c:v>
                </c:pt>
                <c:pt idx="1768">
                  <c:v>40421</c:v>
                </c:pt>
                <c:pt idx="1769">
                  <c:v>40422</c:v>
                </c:pt>
                <c:pt idx="1770">
                  <c:v>40423</c:v>
                </c:pt>
                <c:pt idx="1771">
                  <c:v>40424</c:v>
                </c:pt>
                <c:pt idx="1772">
                  <c:v>40425</c:v>
                </c:pt>
                <c:pt idx="1773">
                  <c:v>40426</c:v>
                </c:pt>
                <c:pt idx="1774">
                  <c:v>40427</c:v>
                </c:pt>
                <c:pt idx="1775">
                  <c:v>40428</c:v>
                </c:pt>
                <c:pt idx="1776">
                  <c:v>40429</c:v>
                </c:pt>
                <c:pt idx="1777">
                  <c:v>40430</c:v>
                </c:pt>
                <c:pt idx="1778">
                  <c:v>40431</c:v>
                </c:pt>
                <c:pt idx="1779">
                  <c:v>40432</c:v>
                </c:pt>
                <c:pt idx="1780">
                  <c:v>40433</c:v>
                </c:pt>
                <c:pt idx="1781">
                  <c:v>40434</c:v>
                </c:pt>
                <c:pt idx="1782">
                  <c:v>40435</c:v>
                </c:pt>
                <c:pt idx="1783">
                  <c:v>40436</c:v>
                </c:pt>
                <c:pt idx="1784">
                  <c:v>40437</c:v>
                </c:pt>
                <c:pt idx="1785">
                  <c:v>40438</c:v>
                </c:pt>
                <c:pt idx="1786">
                  <c:v>40439</c:v>
                </c:pt>
                <c:pt idx="1787">
                  <c:v>40440</c:v>
                </c:pt>
                <c:pt idx="1788">
                  <c:v>40441</c:v>
                </c:pt>
                <c:pt idx="1789">
                  <c:v>40442</c:v>
                </c:pt>
                <c:pt idx="1790">
                  <c:v>40443</c:v>
                </c:pt>
                <c:pt idx="1791">
                  <c:v>40444</c:v>
                </c:pt>
                <c:pt idx="1792">
                  <c:v>40445</c:v>
                </c:pt>
                <c:pt idx="1793">
                  <c:v>40446</c:v>
                </c:pt>
                <c:pt idx="1794">
                  <c:v>40447</c:v>
                </c:pt>
                <c:pt idx="1795">
                  <c:v>40448</c:v>
                </c:pt>
                <c:pt idx="1796">
                  <c:v>40449</c:v>
                </c:pt>
                <c:pt idx="1797">
                  <c:v>40450</c:v>
                </c:pt>
                <c:pt idx="1798">
                  <c:v>40451</c:v>
                </c:pt>
                <c:pt idx="1799">
                  <c:v>40452</c:v>
                </c:pt>
                <c:pt idx="1800">
                  <c:v>40453</c:v>
                </c:pt>
                <c:pt idx="1801">
                  <c:v>40454</c:v>
                </c:pt>
                <c:pt idx="1802">
                  <c:v>40455</c:v>
                </c:pt>
                <c:pt idx="1803">
                  <c:v>40456</c:v>
                </c:pt>
                <c:pt idx="1804">
                  <c:v>40457</c:v>
                </c:pt>
                <c:pt idx="1805">
                  <c:v>40458</c:v>
                </c:pt>
                <c:pt idx="1806">
                  <c:v>40459</c:v>
                </c:pt>
                <c:pt idx="1807">
                  <c:v>40460</c:v>
                </c:pt>
                <c:pt idx="1808">
                  <c:v>40461</c:v>
                </c:pt>
                <c:pt idx="1809">
                  <c:v>40462</c:v>
                </c:pt>
                <c:pt idx="1810">
                  <c:v>40463</c:v>
                </c:pt>
                <c:pt idx="1811">
                  <c:v>40464</c:v>
                </c:pt>
                <c:pt idx="1812">
                  <c:v>40465</c:v>
                </c:pt>
                <c:pt idx="1813">
                  <c:v>40466</c:v>
                </c:pt>
                <c:pt idx="1814">
                  <c:v>40467</c:v>
                </c:pt>
                <c:pt idx="1815">
                  <c:v>40468</c:v>
                </c:pt>
                <c:pt idx="1816">
                  <c:v>40469</c:v>
                </c:pt>
                <c:pt idx="1817">
                  <c:v>40470</c:v>
                </c:pt>
                <c:pt idx="1818">
                  <c:v>40471</c:v>
                </c:pt>
                <c:pt idx="1819">
                  <c:v>40472</c:v>
                </c:pt>
                <c:pt idx="1820">
                  <c:v>40473</c:v>
                </c:pt>
                <c:pt idx="1821">
                  <c:v>40474</c:v>
                </c:pt>
                <c:pt idx="1822">
                  <c:v>40475</c:v>
                </c:pt>
                <c:pt idx="1823">
                  <c:v>40476</c:v>
                </c:pt>
                <c:pt idx="1824">
                  <c:v>40477</c:v>
                </c:pt>
                <c:pt idx="1825">
                  <c:v>40478</c:v>
                </c:pt>
                <c:pt idx="1826">
                  <c:v>40479</c:v>
                </c:pt>
                <c:pt idx="1827">
                  <c:v>40480</c:v>
                </c:pt>
                <c:pt idx="1828">
                  <c:v>40481</c:v>
                </c:pt>
                <c:pt idx="1829">
                  <c:v>40482</c:v>
                </c:pt>
                <c:pt idx="1830">
                  <c:v>40483</c:v>
                </c:pt>
                <c:pt idx="1831">
                  <c:v>40484</c:v>
                </c:pt>
                <c:pt idx="1832">
                  <c:v>40485</c:v>
                </c:pt>
                <c:pt idx="1833">
                  <c:v>40486</c:v>
                </c:pt>
                <c:pt idx="1834">
                  <c:v>40487</c:v>
                </c:pt>
                <c:pt idx="1835">
                  <c:v>40488</c:v>
                </c:pt>
                <c:pt idx="1836">
                  <c:v>40489</c:v>
                </c:pt>
                <c:pt idx="1837">
                  <c:v>40490</c:v>
                </c:pt>
                <c:pt idx="1838">
                  <c:v>40491</c:v>
                </c:pt>
                <c:pt idx="1839">
                  <c:v>40492</c:v>
                </c:pt>
                <c:pt idx="1840">
                  <c:v>40493</c:v>
                </c:pt>
                <c:pt idx="1841">
                  <c:v>40494</c:v>
                </c:pt>
                <c:pt idx="1842">
                  <c:v>40495</c:v>
                </c:pt>
                <c:pt idx="1843">
                  <c:v>40496</c:v>
                </c:pt>
                <c:pt idx="1844">
                  <c:v>40497</c:v>
                </c:pt>
                <c:pt idx="1845">
                  <c:v>40498</c:v>
                </c:pt>
                <c:pt idx="1846">
                  <c:v>40499</c:v>
                </c:pt>
                <c:pt idx="1847">
                  <c:v>40500</c:v>
                </c:pt>
                <c:pt idx="1848">
                  <c:v>40501</c:v>
                </c:pt>
                <c:pt idx="1849">
                  <c:v>40502</c:v>
                </c:pt>
                <c:pt idx="1850">
                  <c:v>40503</c:v>
                </c:pt>
                <c:pt idx="1851">
                  <c:v>40504</c:v>
                </c:pt>
                <c:pt idx="1852">
                  <c:v>40505</c:v>
                </c:pt>
                <c:pt idx="1853">
                  <c:v>40506</c:v>
                </c:pt>
                <c:pt idx="1854">
                  <c:v>40507</c:v>
                </c:pt>
                <c:pt idx="1855">
                  <c:v>40508</c:v>
                </c:pt>
                <c:pt idx="1856">
                  <c:v>40509</c:v>
                </c:pt>
                <c:pt idx="1857">
                  <c:v>40510</c:v>
                </c:pt>
                <c:pt idx="1858">
                  <c:v>40511</c:v>
                </c:pt>
                <c:pt idx="1859">
                  <c:v>40512</c:v>
                </c:pt>
                <c:pt idx="1860">
                  <c:v>40513</c:v>
                </c:pt>
                <c:pt idx="1861">
                  <c:v>40514</c:v>
                </c:pt>
                <c:pt idx="1862">
                  <c:v>40515</c:v>
                </c:pt>
                <c:pt idx="1863">
                  <c:v>40516</c:v>
                </c:pt>
                <c:pt idx="1864">
                  <c:v>40517</c:v>
                </c:pt>
                <c:pt idx="1865">
                  <c:v>40518</c:v>
                </c:pt>
                <c:pt idx="1866">
                  <c:v>40519</c:v>
                </c:pt>
                <c:pt idx="1867">
                  <c:v>40520</c:v>
                </c:pt>
                <c:pt idx="1868">
                  <c:v>40521</c:v>
                </c:pt>
                <c:pt idx="1869">
                  <c:v>40522</c:v>
                </c:pt>
                <c:pt idx="1870">
                  <c:v>40523</c:v>
                </c:pt>
                <c:pt idx="1871">
                  <c:v>40524</c:v>
                </c:pt>
                <c:pt idx="1872">
                  <c:v>40525</c:v>
                </c:pt>
                <c:pt idx="1873">
                  <c:v>40526</c:v>
                </c:pt>
                <c:pt idx="1874">
                  <c:v>40527</c:v>
                </c:pt>
                <c:pt idx="1875">
                  <c:v>40528</c:v>
                </c:pt>
                <c:pt idx="1876">
                  <c:v>40529</c:v>
                </c:pt>
                <c:pt idx="1877">
                  <c:v>40530</c:v>
                </c:pt>
                <c:pt idx="1878">
                  <c:v>40531</c:v>
                </c:pt>
                <c:pt idx="1879">
                  <c:v>40532</c:v>
                </c:pt>
                <c:pt idx="1880">
                  <c:v>40533</c:v>
                </c:pt>
                <c:pt idx="1881">
                  <c:v>40534</c:v>
                </c:pt>
                <c:pt idx="1882">
                  <c:v>40535</c:v>
                </c:pt>
                <c:pt idx="1883">
                  <c:v>40536</c:v>
                </c:pt>
                <c:pt idx="1884">
                  <c:v>40537</c:v>
                </c:pt>
                <c:pt idx="1885">
                  <c:v>40538</c:v>
                </c:pt>
                <c:pt idx="1886">
                  <c:v>40539</c:v>
                </c:pt>
                <c:pt idx="1887">
                  <c:v>40540</c:v>
                </c:pt>
                <c:pt idx="1888">
                  <c:v>40541</c:v>
                </c:pt>
                <c:pt idx="1889">
                  <c:v>40542</c:v>
                </c:pt>
                <c:pt idx="1890">
                  <c:v>40543</c:v>
                </c:pt>
                <c:pt idx="1891">
                  <c:v>40544</c:v>
                </c:pt>
                <c:pt idx="1892">
                  <c:v>40545</c:v>
                </c:pt>
                <c:pt idx="1893">
                  <c:v>40546</c:v>
                </c:pt>
                <c:pt idx="1894">
                  <c:v>40547</c:v>
                </c:pt>
                <c:pt idx="1895">
                  <c:v>40548</c:v>
                </c:pt>
                <c:pt idx="1896">
                  <c:v>40549</c:v>
                </c:pt>
                <c:pt idx="1897">
                  <c:v>40550</c:v>
                </c:pt>
                <c:pt idx="1898">
                  <c:v>40551</c:v>
                </c:pt>
                <c:pt idx="1899">
                  <c:v>40552</c:v>
                </c:pt>
                <c:pt idx="1900">
                  <c:v>40553</c:v>
                </c:pt>
                <c:pt idx="1901">
                  <c:v>40554</c:v>
                </c:pt>
                <c:pt idx="1902">
                  <c:v>40555</c:v>
                </c:pt>
                <c:pt idx="1903">
                  <c:v>40556</c:v>
                </c:pt>
                <c:pt idx="1904">
                  <c:v>40557</c:v>
                </c:pt>
                <c:pt idx="1905">
                  <c:v>40558</c:v>
                </c:pt>
                <c:pt idx="1906">
                  <c:v>40559</c:v>
                </c:pt>
                <c:pt idx="1907">
                  <c:v>40560</c:v>
                </c:pt>
                <c:pt idx="1908">
                  <c:v>40561</c:v>
                </c:pt>
                <c:pt idx="1909">
                  <c:v>40562</c:v>
                </c:pt>
                <c:pt idx="1910">
                  <c:v>40563</c:v>
                </c:pt>
                <c:pt idx="1911">
                  <c:v>40564</c:v>
                </c:pt>
                <c:pt idx="1912">
                  <c:v>40565</c:v>
                </c:pt>
                <c:pt idx="1913">
                  <c:v>40566</c:v>
                </c:pt>
                <c:pt idx="1914">
                  <c:v>40567</c:v>
                </c:pt>
                <c:pt idx="1915">
                  <c:v>40568</c:v>
                </c:pt>
                <c:pt idx="1916">
                  <c:v>40569</c:v>
                </c:pt>
                <c:pt idx="1917">
                  <c:v>40570</c:v>
                </c:pt>
                <c:pt idx="1918">
                  <c:v>40571</c:v>
                </c:pt>
                <c:pt idx="1919">
                  <c:v>40572</c:v>
                </c:pt>
                <c:pt idx="1920">
                  <c:v>40573</c:v>
                </c:pt>
                <c:pt idx="1921">
                  <c:v>40574</c:v>
                </c:pt>
                <c:pt idx="1922">
                  <c:v>40575</c:v>
                </c:pt>
                <c:pt idx="1923">
                  <c:v>40576</c:v>
                </c:pt>
                <c:pt idx="1924">
                  <c:v>40577</c:v>
                </c:pt>
                <c:pt idx="1925">
                  <c:v>40578</c:v>
                </c:pt>
                <c:pt idx="1926">
                  <c:v>40579</c:v>
                </c:pt>
                <c:pt idx="1927">
                  <c:v>40580</c:v>
                </c:pt>
                <c:pt idx="1928">
                  <c:v>40581</c:v>
                </c:pt>
                <c:pt idx="1929">
                  <c:v>40582</c:v>
                </c:pt>
                <c:pt idx="1930">
                  <c:v>40583</c:v>
                </c:pt>
                <c:pt idx="1931">
                  <c:v>40584</c:v>
                </c:pt>
                <c:pt idx="1932">
                  <c:v>40585</c:v>
                </c:pt>
                <c:pt idx="1933">
                  <c:v>40586</c:v>
                </c:pt>
                <c:pt idx="1934">
                  <c:v>40587</c:v>
                </c:pt>
                <c:pt idx="1935">
                  <c:v>40588</c:v>
                </c:pt>
                <c:pt idx="1936">
                  <c:v>40589</c:v>
                </c:pt>
                <c:pt idx="1937">
                  <c:v>40590</c:v>
                </c:pt>
                <c:pt idx="1938">
                  <c:v>40591</c:v>
                </c:pt>
                <c:pt idx="1939">
                  <c:v>40592</c:v>
                </c:pt>
                <c:pt idx="1940">
                  <c:v>40593</c:v>
                </c:pt>
                <c:pt idx="1941">
                  <c:v>40594</c:v>
                </c:pt>
                <c:pt idx="1942">
                  <c:v>40595</c:v>
                </c:pt>
                <c:pt idx="1943">
                  <c:v>40596</c:v>
                </c:pt>
                <c:pt idx="1944">
                  <c:v>40597</c:v>
                </c:pt>
                <c:pt idx="1945">
                  <c:v>40598</c:v>
                </c:pt>
                <c:pt idx="1946">
                  <c:v>40599</c:v>
                </c:pt>
                <c:pt idx="1947">
                  <c:v>40600</c:v>
                </c:pt>
                <c:pt idx="1948">
                  <c:v>40601</c:v>
                </c:pt>
                <c:pt idx="1949">
                  <c:v>40602</c:v>
                </c:pt>
                <c:pt idx="1950">
                  <c:v>40603</c:v>
                </c:pt>
                <c:pt idx="1951">
                  <c:v>40604</c:v>
                </c:pt>
                <c:pt idx="1952">
                  <c:v>40605</c:v>
                </c:pt>
                <c:pt idx="1953">
                  <c:v>40606</c:v>
                </c:pt>
                <c:pt idx="1954">
                  <c:v>40607</c:v>
                </c:pt>
                <c:pt idx="1955">
                  <c:v>40608</c:v>
                </c:pt>
                <c:pt idx="1956">
                  <c:v>40609</c:v>
                </c:pt>
                <c:pt idx="1957">
                  <c:v>40610</c:v>
                </c:pt>
                <c:pt idx="1958">
                  <c:v>40611</c:v>
                </c:pt>
                <c:pt idx="1959">
                  <c:v>40612</c:v>
                </c:pt>
                <c:pt idx="1960">
                  <c:v>40613</c:v>
                </c:pt>
                <c:pt idx="1961">
                  <c:v>40614</c:v>
                </c:pt>
                <c:pt idx="1962">
                  <c:v>40615</c:v>
                </c:pt>
                <c:pt idx="1963">
                  <c:v>40616</c:v>
                </c:pt>
                <c:pt idx="1964">
                  <c:v>40617</c:v>
                </c:pt>
                <c:pt idx="1965">
                  <c:v>40618</c:v>
                </c:pt>
                <c:pt idx="1966">
                  <c:v>40619</c:v>
                </c:pt>
                <c:pt idx="1967">
                  <c:v>40620</c:v>
                </c:pt>
                <c:pt idx="1968">
                  <c:v>40621</c:v>
                </c:pt>
                <c:pt idx="1969">
                  <c:v>40622</c:v>
                </c:pt>
                <c:pt idx="1970">
                  <c:v>40623</c:v>
                </c:pt>
                <c:pt idx="1971">
                  <c:v>40624</c:v>
                </c:pt>
                <c:pt idx="1972">
                  <c:v>40625</c:v>
                </c:pt>
                <c:pt idx="1973">
                  <c:v>40626</c:v>
                </c:pt>
                <c:pt idx="1974">
                  <c:v>40627</c:v>
                </c:pt>
                <c:pt idx="1975">
                  <c:v>40628</c:v>
                </c:pt>
                <c:pt idx="1976">
                  <c:v>40629</c:v>
                </c:pt>
                <c:pt idx="1977">
                  <c:v>40630</c:v>
                </c:pt>
                <c:pt idx="1978">
                  <c:v>40631</c:v>
                </c:pt>
                <c:pt idx="1979">
                  <c:v>40632</c:v>
                </c:pt>
                <c:pt idx="1980">
                  <c:v>40633</c:v>
                </c:pt>
                <c:pt idx="1981">
                  <c:v>40634</c:v>
                </c:pt>
                <c:pt idx="1982">
                  <c:v>40635</c:v>
                </c:pt>
                <c:pt idx="1983">
                  <c:v>40636</c:v>
                </c:pt>
                <c:pt idx="1984">
                  <c:v>40637</c:v>
                </c:pt>
                <c:pt idx="1985">
                  <c:v>40638</c:v>
                </c:pt>
                <c:pt idx="1986">
                  <c:v>40639</c:v>
                </c:pt>
                <c:pt idx="1987">
                  <c:v>40640</c:v>
                </c:pt>
                <c:pt idx="1988">
                  <c:v>40641</c:v>
                </c:pt>
                <c:pt idx="1989">
                  <c:v>40642</c:v>
                </c:pt>
                <c:pt idx="1990">
                  <c:v>40643</c:v>
                </c:pt>
                <c:pt idx="1991">
                  <c:v>40644</c:v>
                </c:pt>
                <c:pt idx="1992">
                  <c:v>40645</c:v>
                </c:pt>
                <c:pt idx="1993">
                  <c:v>40646</c:v>
                </c:pt>
                <c:pt idx="1994">
                  <c:v>40647</c:v>
                </c:pt>
                <c:pt idx="1995">
                  <c:v>40648</c:v>
                </c:pt>
                <c:pt idx="1996">
                  <c:v>40649</c:v>
                </c:pt>
                <c:pt idx="1997">
                  <c:v>40650</c:v>
                </c:pt>
                <c:pt idx="1998">
                  <c:v>40651</c:v>
                </c:pt>
                <c:pt idx="1999">
                  <c:v>40652</c:v>
                </c:pt>
                <c:pt idx="2000">
                  <c:v>40653</c:v>
                </c:pt>
                <c:pt idx="2001">
                  <c:v>40654</c:v>
                </c:pt>
                <c:pt idx="2002">
                  <c:v>40655</c:v>
                </c:pt>
                <c:pt idx="2003">
                  <c:v>40656</c:v>
                </c:pt>
                <c:pt idx="2004">
                  <c:v>40657</c:v>
                </c:pt>
                <c:pt idx="2005">
                  <c:v>40658</c:v>
                </c:pt>
                <c:pt idx="2006">
                  <c:v>40659</c:v>
                </c:pt>
                <c:pt idx="2007">
                  <c:v>40660</c:v>
                </c:pt>
                <c:pt idx="2008">
                  <c:v>40661</c:v>
                </c:pt>
                <c:pt idx="2009">
                  <c:v>40662</c:v>
                </c:pt>
                <c:pt idx="2010">
                  <c:v>40663</c:v>
                </c:pt>
                <c:pt idx="2011">
                  <c:v>40664</c:v>
                </c:pt>
                <c:pt idx="2012">
                  <c:v>40665</c:v>
                </c:pt>
                <c:pt idx="2013">
                  <c:v>40666</c:v>
                </c:pt>
                <c:pt idx="2014">
                  <c:v>40667</c:v>
                </c:pt>
                <c:pt idx="2015">
                  <c:v>40668</c:v>
                </c:pt>
                <c:pt idx="2016">
                  <c:v>40669</c:v>
                </c:pt>
                <c:pt idx="2017">
                  <c:v>40670</c:v>
                </c:pt>
                <c:pt idx="2018">
                  <c:v>40671</c:v>
                </c:pt>
                <c:pt idx="2019">
                  <c:v>40672</c:v>
                </c:pt>
                <c:pt idx="2020">
                  <c:v>40673</c:v>
                </c:pt>
                <c:pt idx="2021">
                  <c:v>40674</c:v>
                </c:pt>
                <c:pt idx="2022">
                  <c:v>40675</c:v>
                </c:pt>
                <c:pt idx="2023">
                  <c:v>40676</c:v>
                </c:pt>
                <c:pt idx="2024">
                  <c:v>40677</c:v>
                </c:pt>
                <c:pt idx="2025">
                  <c:v>40678</c:v>
                </c:pt>
                <c:pt idx="2026">
                  <c:v>40679</c:v>
                </c:pt>
                <c:pt idx="2027">
                  <c:v>40680</c:v>
                </c:pt>
                <c:pt idx="2028">
                  <c:v>40681</c:v>
                </c:pt>
                <c:pt idx="2029">
                  <c:v>40682</c:v>
                </c:pt>
                <c:pt idx="2030">
                  <c:v>40683</c:v>
                </c:pt>
                <c:pt idx="2031">
                  <c:v>40684</c:v>
                </c:pt>
                <c:pt idx="2032">
                  <c:v>40685</c:v>
                </c:pt>
                <c:pt idx="2033">
                  <c:v>40686</c:v>
                </c:pt>
                <c:pt idx="2034">
                  <c:v>40687</c:v>
                </c:pt>
                <c:pt idx="2035">
                  <c:v>40688</c:v>
                </c:pt>
                <c:pt idx="2036">
                  <c:v>40689</c:v>
                </c:pt>
                <c:pt idx="2037">
                  <c:v>40690</c:v>
                </c:pt>
                <c:pt idx="2038">
                  <c:v>40691</c:v>
                </c:pt>
                <c:pt idx="2039">
                  <c:v>40692</c:v>
                </c:pt>
                <c:pt idx="2040">
                  <c:v>40693</c:v>
                </c:pt>
                <c:pt idx="2041">
                  <c:v>40694</c:v>
                </c:pt>
                <c:pt idx="2042">
                  <c:v>40695</c:v>
                </c:pt>
                <c:pt idx="2043">
                  <c:v>40696</c:v>
                </c:pt>
                <c:pt idx="2044">
                  <c:v>40697</c:v>
                </c:pt>
                <c:pt idx="2045">
                  <c:v>40698</c:v>
                </c:pt>
                <c:pt idx="2046">
                  <c:v>40699</c:v>
                </c:pt>
                <c:pt idx="2047">
                  <c:v>40700</c:v>
                </c:pt>
                <c:pt idx="2048">
                  <c:v>40701</c:v>
                </c:pt>
                <c:pt idx="2049">
                  <c:v>40702</c:v>
                </c:pt>
                <c:pt idx="2050">
                  <c:v>40703</c:v>
                </c:pt>
                <c:pt idx="2051">
                  <c:v>40704</c:v>
                </c:pt>
                <c:pt idx="2052">
                  <c:v>40705</c:v>
                </c:pt>
                <c:pt idx="2053">
                  <c:v>40706</c:v>
                </c:pt>
                <c:pt idx="2054">
                  <c:v>40707</c:v>
                </c:pt>
                <c:pt idx="2055">
                  <c:v>40708</c:v>
                </c:pt>
                <c:pt idx="2056">
                  <c:v>40709</c:v>
                </c:pt>
                <c:pt idx="2057">
                  <c:v>40710</c:v>
                </c:pt>
                <c:pt idx="2058">
                  <c:v>40711</c:v>
                </c:pt>
                <c:pt idx="2059">
                  <c:v>40712</c:v>
                </c:pt>
                <c:pt idx="2060">
                  <c:v>40713</c:v>
                </c:pt>
                <c:pt idx="2061">
                  <c:v>40714</c:v>
                </c:pt>
                <c:pt idx="2062">
                  <c:v>40715</c:v>
                </c:pt>
                <c:pt idx="2063">
                  <c:v>40716</c:v>
                </c:pt>
                <c:pt idx="2064">
                  <c:v>40717</c:v>
                </c:pt>
                <c:pt idx="2065">
                  <c:v>40718</c:v>
                </c:pt>
                <c:pt idx="2066">
                  <c:v>40719</c:v>
                </c:pt>
                <c:pt idx="2067">
                  <c:v>40720</c:v>
                </c:pt>
                <c:pt idx="2068">
                  <c:v>40721</c:v>
                </c:pt>
                <c:pt idx="2069">
                  <c:v>40722</c:v>
                </c:pt>
                <c:pt idx="2070">
                  <c:v>40723</c:v>
                </c:pt>
                <c:pt idx="2071">
                  <c:v>40724</c:v>
                </c:pt>
                <c:pt idx="2072">
                  <c:v>40725</c:v>
                </c:pt>
                <c:pt idx="2073">
                  <c:v>40726</c:v>
                </c:pt>
                <c:pt idx="2074">
                  <c:v>40727</c:v>
                </c:pt>
                <c:pt idx="2075">
                  <c:v>40728</c:v>
                </c:pt>
                <c:pt idx="2076">
                  <c:v>40729</c:v>
                </c:pt>
                <c:pt idx="2077">
                  <c:v>40730</c:v>
                </c:pt>
                <c:pt idx="2078">
                  <c:v>40731</c:v>
                </c:pt>
                <c:pt idx="2079">
                  <c:v>40732</c:v>
                </c:pt>
                <c:pt idx="2080">
                  <c:v>40733</c:v>
                </c:pt>
                <c:pt idx="2081">
                  <c:v>40734</c:v>
                </c:pt>
                <c:pt idx="2082">
                  <c:v>40735</c:v>
                </c:pt>
                <c:pt idx="2083">
                  <c:v>40736</c:v>
                </c:pt>
                <c:pt idx="2084">
                  <c:v>40737</c:v>
                </c:pt>
                <c:pt idx="2085">
                  <c:v>40738</c:v>
                </c:pt>
                <c:pt idx="2086">
                  <c:v>40739</c:v>
                </c:pt>
                <c:pt idx="2087">
                  <c:v>40740</c:v>
                </c:pt>
                <c:pt idx="2088">
                  <c:v>40741</c:v>
                </c:pt>
                <c:pt idx="2089">
                  <c:v>40742</c:v>
                </c:pt>
                <c:pt idx="2090">
                  <c:v>40743</c:v>
                </c:pt>
                <c:pt idx="2091">
                  <c:v>40744</c:v>
                </c:pt>
                <c:pt idx="2092">
                  <c:v>40745</c:v>
                </c:pt>
                <c:pt idx="2093">
                  <c:v>40746</c:v>
                </c:pt>
                <c:pt idx="2094">
                  <c:v>40747</c:v>
                </c:pt>
                <c:pt idx="2095">
                  <c:v>40748</c:v>
                </c:pt>
                <c:pt idx="2096">
                  <c:v>40749</c:v>
                </c:pt>
                <c:pt idx="2097">
                  <c:v>40750</c:v>
                </c:pt>
                <c:pt idx="2098">
                  <c:v>40751</c:v>
                </c:pt>
                <c:pt idx="2099">
                  <c:v>40752</c:v>
                </c:pt>
                <c:pt idx="2100">
                  <c:v>40753</c:v>
                </c:pt>
                <c:pt idx="2101">
                  <c:v>40754</c:v>
                </c:pt>
                <c:pt idx="2102">
                  <c:v>40755</c:v>
                </c:pt>
                <c:pt idx="2103">
                  <c:v>40756</c:v>
                </c:pt>
                <c:pt idx="2104">
                  <c:v>40757</c:v>
                </c:pt>
                <c:pt idx="2105">
                  <c:v>40758</c:v>
                </c:pt>
                <c:pt idx="2106">
                  <c:v>40759</c:v>
                </c:pt>
                <c:pt idx="2107">
                  <c:v>40760</c:v>
                </c:pt>
                <c:pt idx="2108">
                  <c:v>40761</c:v>
                </c:pt>
                <c:pt idx="2109">
                  <c:v>40762</c:v>
                </c:pt>
                <c:pt idx="2110">
                  <c:v>40763</c:v>
                </c:pt>
                <c:pt idx="2111">
                  <c:v>40764</c:v>
                </c:pt>
                <c:pt idx="2112">
                  <c:v>40765</c:v>
                </c:pt>
                <c:pt idx="2113">
                  <c:v>40766</c:v>
                </c:pt>
                <c:pt idx="2114">
                  <c:v>40767</c:v>
                </c:pt>
                <c:pt idx="2115">
                  <c:v>40768</c:v>
                </c:pt>
                <c:pt idx="2116">
                  <c:v>40769</c:v>
                </c:pt>
                <c:pt idx="2117">
                  <c:v>40770</c:v>
                </c:pt>
                <c:pt idx="2118">
                  <c:v>40771</c:v>
                </c:pt>
                <c:pt idx="2119">
                  <c:v>40772</c:v>
                </c:pt>
                <c:pt idx="2120">
                  <c:v>40773</c:v>
                </c:pt>
                <c:pt idx="2121">
                  <c:v>40774</c:v>
                </c:pt>
                <c:pt idx="2122">
                  <c:v>40775</c:v>
                </c:pt>
                <c:pt idx="2123">
                  <c:v>40776</c:v>
                </c:pt>
                <c:pt idx="2124">
                  <c:v>40777</c:v>
                </c:pt>
                <c:pt idx="2125">
                  <c:v>40778</c:v>
                </c:pt>
                <c:pt idx="2126">
                  <c:v>40779</c:v>
                </c:pt>
                <c:pt idx="2127">
                  <c:v>40780</c:v>
                </c:pt>
                <c:pt idx="2128">
                  <c:v>40781</c:v>
                </c:pt>
                <c:pt idx="2129">
                  <c:v>40782</c:v>
                </c:pt>
                <c:pt idx="2130">
                  <c:v>40783</c:v>
                </c:pt>
                <c:pt idx="2131">
                  <c:v>40784</c:v>
                </c:pt>
                <c:pt idx="2132">
                  <c:v>40785</c:v>
                </c:pt>
                <c:pt idx="2133">
                  <c:v>40786</c:v>
                </c:pt>
                <c:pt idx="2134">
                  <c:v>40787</c:v>
                </c:pt>
                <c:pt idx="2135">
                  <c:v>40788</c:v>
                </c:pt>
                <c:pt idx="2136">
                  <c:v>40789</c:v>
                </c:pt>
                <c:pt idx="2137">
                  <c:v>40790</c:v>
                </c:pt>
                <c:pt idx="2138">
                  <c:v>40791</c:v>
                </c:pt>
                <c:pt idx="2139">
                  <c:v>40792</c:v>
                </c:pt>
                <c:pt idx="2140">
                  <c:v>40793</c:v>
                </c:pt>
                <c:pt idx="2141">
                  <c:v>40794</c:v>
                </c:pt>
                <c:pt idx="2142">
                  <c:v>40795</c:v>
                </c:pt>
                <c:pt idx="2143">
                  <c:v>40796</c:v>
                </c:pt>
                <c:pt idx="2144">
                  <c:v>40797</c:v>
                </c:pt>
                <c:pt idx="2145">
                  <c:v>40798</c:v>
                </c:pt>
                <c:pt idx="2146">
                  <c:v>40799</c:v>
                </c:pt>
                <c:pt idx="2147">
                  <c:v>40800</c:v>
                </c:pt>
                <c:pt idx="2148">
                  <c:v>40801</c:v>
                </c:pt>
                <c:pt idx="2149">
                  <c:v>40802</c:v>
                </c:pt>
                <c:pt idx="2150">
                  <c:v>40803</c:v>
                </c:pt>
                <c:pt idx="2151">
                  <c:v>40804</c:v>
                </c:pt>
                <c:pt idx="2152">
                  <c:v>40805</c:v>
                </c:pt>
                <c:pt idx="2153">
                  <c:v>40806</c:v>
                </c:pt>
                <c:pt idx="2154">
                  <c:v>40807</c:v>
                </c:pt>
                <c:pt idx="2155">
                  <c:v>40808</c:v>
                </c:pt>
                <c:pt idx="2156">
                  <c:v>40809</c:v>
                </c:pt>
                <c:pt idx="2157">
                  <c:v>40810</c:v>
                </c:pt>
                <c:pt idx="2158">
                  <c:v>40811</c:v>
                </c:pt>
                <c:pt idx="2159">
                  <c:v>40812</c:v>
                </c:pt>
                <c:pt idx="2160">
                  <c:v>40813</c:v>
                </c:pt>
                <c:pt idx="2161">
                  <c:v>40814</c:v>
                </c:pt>
                <c:pt idx="2162">
                  <c:v>40815</c:v>
                </c:pt>
                <c:pt idx="2163">
                  <c:v>40816</c:v>
                </c:pt>
                <c:pt idx="2164">
                  <c:v>40817</c:v>
                </c:pt>
                <c:pt idx="2165">
                  <c:v>40818</c:v>
                </c:pt>
                <c:pt idx="2166">
                  <c:v>40819</c:v>
                </c:pt>
                <c:pt idx="2167">
                  <c:v>40820</c:v>
                </c:pt>
                <c:pt idx="2168">
                  <c:v>40821</c:v>
                </c:pt>
                <c:pt idx="2169">
                  <c:v>40822</c:v>
                </c:pt>
                <c:pt idx="2170">
                  <c:v>40823</c:v>
                </c:pt>
                <c:pt idx="2171">
                  <c:v>40824</c:v>
                </c:pt>
                <c:pt idx="2172">
                  <c:v>40825</c:v>
                </c:pt>
                <c:pt idx="2173">
                  <c:v>40826</c:v>
                </c:pt>
                <c:pt idx="2174">
                  <c:v>40827</c:v>
                </c:pt>
                <c:pt idx="2175">
                  <c:v>40828</c:v>
                </c:pt>
                <c:pt idx="2176">
                  <c:v>40829</c:v>
                </c:pt>
                <c:pt idx="2177">
                  <c:v>40830</c:v>
                </c:pt>
                <c:pt idx="2178">
                  <c:v>40831</c:v>
                </c:pt>
                <c:pt idx="2179">
                  <c:v>40832</c:v>
                </c:pt>
                <c:pt idx="2180">
                  <c:v>40833</c:v>
                </c:pt>
                <c:pt idx="2181">
                  <c:v>40834</c:v>
                </c:pt>
                <c:pt idx="2182">
                  <c:v>40835</c:v>
                </c:pt>
                <c:pt idx="2183">
                  <c:v>40836</c:v>
                </c:pt>
                <c:pt idx="2184">
                  <c:v>40837</c:v>
                </c:pt>
                <c:pt idx="2185">
                  <c:v>40838</c:v>
                </c:pt>
                <c:pt idx="2186">
                  <c:v>40839</c:v>
                </c:pt>
                <c:pt idx="2187">
                  <c:v>40840</c:v>
                </c:pt>
                <c:pt idx="2188">
                  <c:v>40841</c:v>
                </c:pt>
                <c:pt idx="2189">
                  <c:v>40842</c:v>
                </c:pt>
                <c:pt idx="2190">
                  <c:v>40843</c:v>
                </c:pt>
                <c:pt idx="2191">
                  <c:v>40844</c:v>
                </c:pt>
                <c:pt idx="2192">
                  <c:v>40845</c:v>
                </c:pt>
                <c:pt idx="2193">
                  <c:v>40846</c:v>
                </c:pt>
                <c:pt idx="2194">
                  <c:v>40847</c:v>
                </c:pt>
                <c:pt idx="2195">
                  <c:v>40848</c:v>
                </c:pt>
                <c:pt idx="2196">
                  <c:v>40849</c:v>
                </c:pt>
                <c:pt idx="2197">
                  <c:v>40850</c:v>
                </c:pt>
                <c:pt idx="2198">
                  <c:v>40851</c:v>
                </c:pt>
                <c:pt idx="2199">
                  <c:v>40852</c:v>
                </c:pt>
                <c:pt idx="2200">
                  <c:v>40853</c:v>
                </c:pt>
                <c:pt idx="2201">
                  <c:v>40854</c:v>
                </c:pt>
                <c:pt idx="2202">
                  <c:v>40855</c:v>
                </c:pt>
                <c:pt idx="2203">
                  <c:v>40856</c:v>
                </c:pt>
                <c:pt idx="2204">
                  <c:v>40857</c:v>
                </c:pt>
                <c:pt idx="2205">
                  <c:v>40858</c:v>
                </c:pt>
                <c:pt idx="2206">
                  <c:v>40859</c:v>
                </c:pt>
                <c:pt idx="2207">
                  <c:v>40860</c:v>
                </c:pt>
                <c:pt idx="2208">
                  <c:v>40861</c:v>
                </c:pt>
                <c:pt idx="2209">
                  <c:v>40862</c:v>
                </c:pt>
                <c:pt idx="2210">
                  <c:v>40863</c:v>
                </c:pt>
                <c:pt idx="2211">
                  <c:v>40864</c:v>
                </c:pt>
                <c:pt idx="2212">
                  <c:v>40865</c:v>
                </c:pt>
                <c:pt idx="2213">
                  <c:v>40866</c:v>
                </c:pt>
                <c:pt idx="2214">
                  <c:v>40867</c:v>
                </c:pt>
                <c:pt idx="2215">
                  <c:v>40868</c:v>
                </c:pt>
                <c:pt idx="2216">
                  <c:v>40869</c:v>
                </c:pt>
                <c:pt idx="2217">
                  <c:v>40870</c:v>
                </c:pt>
                <c:pt idx="2218">
                  <c:v>40871</c:v>
                </c:pt>
                <c:pt idx="2219">
                  <c:v>40872</c:v>
                </c:pt>
                <c:pt idx="2220">
                  <c:v>40873</c:v>
                </c:pt>
                <c:pt idx="2221">
                  <c:v>40874</c:v>
                </c:pt>
                <c:pt idx="2222">
                  <c:v>40875</c:v>
                </c:pt>
                <c:pt idx="2223">
                  <c:v>40876</c:v>
                </c:pt>
                <c:pt idx="2224">
                  <c:v>40877</c:v>
                </c:pt>
                <c:pt idx="2225">
                  <c:v>40878</c:v>
                </c:pt>
                <c:pt idx="2226">
                  <c:v>40879</c:v>
                </c:pt>
                <c:pt idx="2227">
                  <c:v>40880</c:v>
                </c:pt>
                <c:pt idx="2228">
                  <c:v>40881</c:v>
                </c:pt>
                <c:pt idx="2229">
                  <c:v>40882</c:v>
                </c:pt>
                <c:pt idx="2230">
                  <c:v>40883</c:v>
                </c:pt>
                <c:pt idx="2231">
                  <c:v>40884</c:v>
                </c:pt>
                <c:pt idx="2232">
                  <c:v>40885</c:v>
                </c:pt>
                <c:pt idx="2233">
                  <c:v>40886</c:v>
                </c:pt>
                <c:pt idx="2234">
                  <c:v>40887</c:v>
                </c:pt>
                <c:pt idx="2235">
                  <c:v>40888</c:v>
                </c:pt>
                <c:pt idx="2236">
                  <c:v>40889</c:v>
                </c:pt>
                <c:pt idx="2237">
                  <c:v>40890</c:v>
                </c:pt>
                <c:pt idx="2238">
                  <c:v>40891</c:v>
                </c:pt>
                <c:pt idx="2239">
                  <c:v>40892</c:v>
                </c:pt>
                <c:pt idx="2240">
                  <c:v>40893</c:v>
                </c:pt>
                <c:pt idx="2241">
                  <c:v>40894</c:v>
                </c:pt>
                <c:pt idx="2242">
                  <c:v>40895</c:v>
                </c:pt>
                <c:pt idx="2243">
                  <c:v>40896</c:v>
                </c:pt>
                <c:pt idx="2244">
                  <c:v>40897</c:v>
                </c:pt>
                <c:pt idx="2245">
                  <c:v>40898</c:v>
                </c:pt>
                <c:pt idx="2246">
                  <c:v>40899</c:v>
                </c:pt>
                <c:pt idx="2247">
                  <c:v>40900</c:v>
                </c:pt>
                <c:pt idx="2248">
                  <c:v>40901</c:v>
                </c:pt>
                <c:pt idx="2249">
                  <c:v>40902</c:v>
                </c:pt>
                <c:pt idx="2250">
                  <c:v>40903</c:v>
                </c:pt>
                <c:pt idx="2251">
                  <c:v>40904</c:v>
                </c:pt>
                <c:pt idx="2252">
                  <c:v>40905</c:v>
                </c:pt>
                <c:pt idx="2253">
                  <c:v>40906</c:v>
                </c:pt>
                <c:pt idx="2254">
                  <c:v>40907</c:v>
                </c:pt>
                <c:pt idx="2255">
                  <c:v>40908</c:v>
                </c:pt>
                <c:pt idx="2256">
                  <c:v>40909</c:v>
                </c:pt>
                <c:pt idx="2257">
                  <c:v>40910</c:v>
                </c:pt>
                <c:pt idx="2258">
                  <c:v>40911</c:v>
                </c:pt>
                <c:pt idx="2259">
                  <c:v>40912</c:v>
                </c:pt>
                <c:pt idx="2260">
                  <c:v>40913</c:v>
                </c:pt>
                <c:pt idx="2261">
                  <c:v>40914</c:v>
                </c:pt>
                <c:pt idx="2262">
                  <c:v>40915</c:v>
                </c:pt>
                <c:pt idx="2263">
                  <c:v>40916</c:v>
                </c:pt>
                <c:pt idx="2264">
                  <c:v>40917</c:v>
                </c:pt>
                <c:pt idx="2265">
                  <c:v>40918</c:v>
                </c:pt>
                <c:pt idx="2266">
                  <c:v>40919</c:v>
                </c:pt>
                <c:pt idx="2267">
                  <c:v>40920</c:v>
                </c:pt>
                <c:pt idx="2268">
                  <c:v>40921</c:v>
                </c:pt>
                <c:pt idx="2269">
                  <c:v>40922</c:v>
                </c:pt>
                <c:pt idx="2270">
                  <c:v>40923</c:v>
                </c:pt>
                <c:pt idx="2271">
                  <c:v>40924</c:v>
                </c:pt>
                <c:pt idx="2272">
                  <c:v>40925</c:v>
                </c:pt>
                <c:pt idx="2273">
                  <c:v>40926</c:v>
                </c:pt>
                <c:pt idx="2274">
                  <c:v>40927</c:v>
                </c:pt>
                <c:pt idx="2275">
                  <c:v>40928</c:v>
                </c:pt>
                <c:pt idx="2276">
                  <c:v>40929</c:v>
                </c:pt>
                <c:pt idx="2277">
                  <c:v>40930</c:v>
                </c:pt>
                <c:pt idx="2278">
                  <c:v>40931</c:v>
                </c:pt>
                <c:pt idx="2279">
                  <c:v>40932</c:v>
                </c:pt>
                <c:pt idx="2280">
                  <c:v>40933</c:v>
                </c:pt>
                <c:pt idx="2281">
                  <c:v>40934</c:v>
                </c:pt>
                <c:pt idx="2282">
                  <c:v>40935</c:v>
                </c:pt>
                <c:pt idx="2283">
                  <c:v>40936</c:v>
                </c:pt>
                <c:pt idx="2284">
                  <c:v>40937</c:v>
                </c:pt>
                <c:pt idx="2285">
                  <c:v>40938</c:v>
                </c:pt>
                <c:pt idx="2286">
                  <c:v>40939</c:v>
                </c:pt>
                <c:pt idx="2287">
                  <c:v>40940</c:v>
                </c:pt>
                <c:pt idx="2288">
                  <c:v>40941</c:v>
                </c:pt>
                <c:pt idx="2289">
                  <c:v>40942</c:v>
                </c:pt>
                <c:pt idx="2290">
                  <c:v>40943</c:v>
                </c:pt>
                <c:pt idx="2291">
                  <c:v>40944</c:v>
                </c:pt>
                <c:pt idx="2292">
                  <c:v>40945</c:v>
                </c:pt>
                <c:pt idx="2293">
                  <c:v>40946</c:v>
                </c:pt>
                <c:pt idx="2294">
                  <c:v>40947</c:v>
                </c:pt>
                <c:pt idx="2295">
                  <c:v>40948</c:v>
                </c:pt>
                <c:pt idx="2296">
                  <c:v>40949</c:v>
                </c:pt>
                <c:pt idx="2297">
                  <c:v>40950</c:v>
                </c:pt>
                <c:pt idx="2298">
                  <c:v>40951</c:v>
                </c:pt>
                <c:pt idx="2299">
                  <c:v>40952</c:v>
                </c:pt>
                <c:pt idx="2300">
                  <c:v>40953</c:v>
                </c:pt>
                <c:pt idx="2301">
                  <c:v>40954</c:v>
                </c:pt>
                <c:pt idx="2302">
                  <c:v>40955</c:v>
                </c:pt>
                <c:pt idx="2303">
                  <c:v>40956</c:v>
                </c:pt>
                <c:pt idx="2304">
                  <c:v>40957</c:v>
                </c:pt>
                <c:pt idx="2305">
                  <c:v>40958</c:v>
                </c:pt>
                <c:pt idx="2306">
                  <c:v>40959</c:v>
                </c:pt>
                <c:pt idx="2307">
                  <c:v>40960</c:v>
                </c:pt>
                <c:pt idx="2308">
                  <c:v>40961</c:v>
                </c:pt>
                <c:pt idx="2309">
                  <c:v>40962</c:v>
                </c:pt>
                <c:pt idx="2310">
                  <c:v>40963</c:v>
                </c:pt>
                <c:pt idx="2311">
                  <c:v>40964</c:v>
                </c:pt>
                <c:pt idx="2312">
                  <c:v>40965</c:v>
                </c:pt>
                <c:pt idx="2313">
                  <c:v>40966</c:v>
                </c:pt>
                <c:pt idx="2314">
                  <c:v>40967</c:v>
                </c:pt>
                <c:pt idx="2315">
                  <c:v>40968</c:v>
                </c:pt>
                <c:pt idx="2316">
                  <c:v>40969</c:v>
                </c:pt>
                <c:pt idx="2317">
                  <c:v>40970</c:v>
                </c:pt>
                <c:pt idx="2318">
                  <c:v>40971</c:v>
                </c:pt>
                <c:pt idx="2319">
                  <c:v>40972</c:v>
                </c:pt>
                <c:pt idx="2320">
                  <c:v>40973</c:v>
                </c:pt>
                <c:pt idx="2321">
                  <c:v>40974</c:v>
                </c:pt>
                <c:pt idx="2322">
                  <c:v>40975</c:v>
                </c:pt>
                <c:pt idx="2323">
                  <c:v>40976</c:v>
                </c:pt>
                <c:pt idx="2324">
                  <c:v>40977</c:v>
                </c:pt>
                <c:pt idx="2325">
                  <c:v>40978</c:v>
                </c:pt>
                <c:pt idx="2326">
                  <c:v>40979</c:v>
                </c:pt>
                <c:pt idx="2327">
                  <c:v>40980</c:v>
                </c:pt>
                <c:pt idx="2328">
                  <c:v>40981</c:v>
                </c:pt>
                <c:pt idx="2329">
                  <c:v>40982</c:v>
                </c:pt>
                <c:pt idx="2330">
                  <c:v>40983</c:v>
                </c:pt>
                <c:pt idx="2331">
                  <c:v>40984</c:v>
                </c:pt>
                <c:pt idx="2332">
                  <c:v>40985</c:v>
                </c:pt>
                <c:pt idx="2333">
                  <c:v>40986</c:v>
                </c:pt>
                <c:pt idx="2334">
                  <c:v>40987</c:v>
                </c:pt>
                <c:pt idx="2335">
                  <c:v>40988</c:v>
                </c:pt>
                <c:pt idx="2336">
                  <c:v>40989</c:v>
                </c:pt>
                <c:pt idx="2337">
                  <c:v>40990</c:v>
                </c:pt>
                <c:pt idx="2338">
                  <c:v>40991</c:v>
                </c:pt>
                <c:pt idx="2339">
                  <c:v>40992</c:v>
                </c:pt>
                <c:pt idx="2340">
                  <c:v>40993</c:v>
                </c:pt>
                <c:pt idx="2341">
                  <c:v>40994</c:v>
                </c:pt>
                <c:pt idx="2342">
                  <c:v>40995</c:v>
                </c:pt>
                <c:pt idx="2343">
                  <c:v>40996</c:v>
                </c:pt>
                <c:pt idx="2344">
                  <c:v>40997</c:v>
                </c:pt>
                <c:pt idx="2345">
                  <c:v>40998</c:v>
                </c:pt>
                <c:pt idx="2346">
                  <c:v>40999</c:v>
                </c:pt>
                <c:pt idx="2347">
                  <c:v>41000</c:v>
                </c:pt>
                <c:pt idx="2348">
                  <c:v>41001</c:v>
                </c:pt>
                <c:pt idx="2349">
                  <c:v>41002</c:v>
                </c:pt>
                <c:pt idx="2350">
                  <c:v>41003</c:v>
                </c:pt>
                <c:pt idx="2351">
                  <c:v>41004</c:v>
                </c:pt>
                <c:pt idx="2352">
                  <c:v>41005</c:v>
                </c:pt>
                <c:pt idx="2353">
                  <c:v>41006</c:v>
                </c:pt>
                <c:pt idx="2354">
                  <c:v>41007</c:v>
                </c:pt>
                <c:pt idx="2355">
                  <c:v>41008</c:v>
                </c:pt>
                <c:pt idx="2356">
                  <c:v>41009</c:v>
                </c:pt>
                <c:pt idx="2357">
                  <c:v>41010</c:v>
                </c:pt>
                <c:pt idx="2358">
                  <c:v>41011</c:v>
                </c:pt>
                <c:pt idx="2359">
                  <c:v>41012</c:v>
                </c:pt>
                <c:pt idx="2360">
                  <c:v>41013</c:v>
                </c:pt>
                <c:pt idx="2361">
                  <c:v>41014</c:v>
                </c:pt>
                <c:pt idx="2362">
                  <c:v>41015</c:v>
                </c:pt>
                <c:pt idx="2363">
                  <c:v>41016</c:v>
                </c:pt>
                <c:pt idx="2364">
                  <c:v>41017</c:v>
                </c:pt>
                <c:pt idx="2365">
                  <c:v>41018</c:v>
                </c:pt>
                <c:pt idx="2366">
                  <c:v>41019</c:v>
                </c:pt>
                <c:pt idx="2367">
                  <c:v>41020</c:v>
                </c:pt>
                <c:pt idx="2368">
                  <c:v>41021</c:v>
                </c:pt>
                <c:pt idx="2369">
                  <c:v>41022</c:v>
                </c:pt>
                <c:pt idx="2370">
                  <c:v>41023</c:v>
                </c:pt>
                <c:pt idx="2371">
                  <c:v>41024</c:v>
                </c:pt>
                <c:pt idx="2372">
                  <c:v>41025</c:v>
                </c:pt>
                <c:pt idx="2373">
                  <c:v>41026</c:v>
                </c:pt>
                <c:pt idx="2374">
                  <c:v>41027</c:v>
                </c:pt>
                <c:pt idx="2375">
                  <c:v>41028</c:v>
                </c:pt>
                <c:pt idx="2376">
                  <c:v>41029</c:v>
                </c:pt>
                <c:pt idx="2377">
                  <c:v>41030</c:v>
                </c:pt>
                <c:pt idx="2378">
                  <c:v>41031</c:v>
                </c:pt>
                <c:pt idx="2379">
                  <c:v>41032</c:v>
                </c:pt>
                <c:pt idx="2380">
                  <c:v>41033</c:v>
                </c:pt>
                <c:pt idx="2381">
                  <c:v>41034</c:v>
                </c:pt>
                <c:pt idx="2382">
                  <c:v>41035</c:v>
                </c:pt>
                <c:pt idx="2383">
                  <c:v>41036</c:v>
                </c:pt>
                <c:pt idx="2384">
                  <c:v>41037</c:v>
                </c:pt>
                <c:pt idx="2385">
                  <c:v>41038</c:v>
                </c:pt>
                <c:pt idx="2386">
                  <c:v>41039</c:v>
                </c:pt>
                <c:pt idx="2387">
                  <c:v>41040</c:v>
                </c:pt>
                <c:pt idx="2388">
                  <c:v>41041</c:v>
                </c:pt>
                <c:pt idx="2389">
                  <c:v>41042</c:v>
                </c:pt>
                <c:pt idx="2390">
                  <c:v>41043</c:v>
                </c:pt>
                <c:pt idx="2391">
                  <c:v>41044</c:v>
                </c:pt>
                <c:pt idx="2392">
                  <c:v>41045</c:v>
                </c:pt>
                <c:pt idx="2393">
                  <c:v>41046</c:v>
                </c:pt>
                <c:pt idx="2394">
                  <c:v>41047</c:v>
                </c:pt>
                <c:pt idx="2395">
                  <c:v>41048</c:v>
                </c:pt>
                <c:pt idx="2396">
                  <c:v>41049</c:v>
                </c:pt>
                <c:pt idx="2397">
                  <c:v>41050</c:v>
                </c:pt>
                <c:pt idx="2398">
                  <c:v>41051</c:v>
                </c:pt>
                <c:pt idx="2399">
                  <c:v>41052</c:v>
                </c:pt>
                <c:pt idx="2400">
                  <c:v>41053</c:v>
                </c:pt>
                <c:pt idx="2401">
                  <c:v>41054</c:v>
                </c:pt>
                <c:pt idx="2402">
                  <c:v>41055</c:v>
                </c:pt>
                <c:pt idx="2403">
                  <c:v>41056</c:v>
                </c:pt>
                <c:pt idx="2404">
                  <c:v>41057</c:v>
                </c:pt>
                <c:pt idx="2405">
                  <c:v>41058</c:v>
                </c:pt>
                <c:pt idx="2406">
                  <c:v>41059</c:v>
                </c:pt>
                <c:pt idx="2407">
                  <c:v>41060</c:v>
                </c:pt>
                <c:pt idx="2408">
                  <c:v>41061</c:v>
                </c:pt>
                <c:pt idx="2409">
                  <c:v>41062</c:v>
                </c:pt>
                <c:pt idx="2410">
                  <c:v>41063</c:v>
                </c:pt>
                <c:pt idx="2411">
                  <c:v>41064</c:v>
                </c:pt>
                <c:pt idx="2412">
                  <c:v>41065</c:v>
                </c:pt>
                <c:pt idx="2413">
                  <c:v>41066</c:v>
                </c:pt>
                <c:pt idx="2414">
                  <c:v>41067</c:v>
                </c:pt>
                <c:pt idx="2415">
                  <c:v>41068</c:v>
                </c:pt>
                <c:pt idx="2416">
                  <c:v>41069</c:v>
                </c:pt>
                <c:pt idx="2417">
                  <c:v>41070</c:v>
                </c:pt>
                <c:pt idx="2418">
                  <c:v>41071</c:v>
                </c:pt>
                <c:pt idx="2419">
                  <c:v>41072</c:v>
                </c:pt>
                <c:pt idx="2420">
                  <c:v>41073</c:v>
                </c:pt>
                <c:pt idx="2421">
                  <c:v>41074</c:v>
                </c:pt>
                <c:pt idx="2422">
                  <c:v>41075</c:v>
                </c:pt>
                <c:pt idx="2423">
                  <c:v>41076</c:v>
                </c:pt>
                <c:pt idx="2424">
                  <c:v>41077</c:v>
                </c:pt>
                <c:pt idx="2425">
                  <c:v>41078</c:v>
                </c:pt>
                <c:pt idx="2426">
                  <c:v>41079</c:v>
                </c:pt>
                <c:pt idx="2427">
                  <c:v>41080</c:v>
                </c:pt>
                <c:pt idx="2428">
                  <c:v>41081</c:v>
                </c:pt>
                <c:pt idx="2429">
                  <c:v>41082</c:v>
                </c:pt>
                <c:pt idx="2430">
                  <c:v>41083</c:v>
                </c:pt>
                <c:pt idx="2431">
                  <c:v>41084</c:v>
                </c:pt>
                <c:pt idx="2432">
                  <c:v>41085</c:v>
                </c:pt>
                <c:pt idx="2433">
                  <c:v>41086</c:v>
                </c:pt>
                <c:pt idx="2434">
                  <c:v>41087</c:v>
                </c:pt>
                <c:pt idx="2435">
                  <c:v>41088</c:v>
                </c:pt>
                <c:pt idx="2436">
                  <c:v>41088</c:v>
                </c:pt>
                <c:pt idx="2437">
                  <c:v>41089</c:v>
                </c:pt>
                <c:pt idx="2438">
                  <c:v>41090</c:v>
                </c:pt>
                <c:pt idx="2439">
                  <c:v>41091</c:v>
                </c:pt>
                <c:pt idx="2440">
                  <c:v>41092</c:v>
                </c:pt>
                <c:pt idx="2441">
                  <c:v>41093</c:v>
                </c:pt>
                <c:pt idx="2442">
                  <c:v>41094</c:v>
                </c:pt>
                <c:pt idx="2443">
                  <c:v>41095</c:v>
                </c:pt>
                <c:pt idx="2444">
                  <c:v>41096</c:v>
                </c:pt>
                <c:pt idx="2445">
                  <c:v>41097</c:v>
                </c:pt>
                <c:pt idx="2446">
                  <c:v>41098</c:v>
                </c:pt>
                <c:pt idx="2447">
                  <c:v>41099</c:v>
                </c:pt>
                <c:pt idx="2448">
                  <c:v>41100</c:v>
                </c:pt>
                <c:pt idx="2449">
                  <c:v>41101</c:v>
                </c:pt>
                <c:pt idx="2450">
                  <c:v>41102</c:v>
                </c:pt>
                <c:pt idx="2451">
                  <c:v>41103</c:v>
                </c:pt>
                <c:pt idx="2452">
                  <c:v>41104</c:v>
                </c:pt>
                <c:pt idx="2453">
                  <c:v>41105</c:v>
                </c:pt>
                <c:pt idx="2454">
                  <c:v>41106</c:v>
                </c:pt>
                <c:pt idx="2455">
                  <c:v>41107</c:v>
                </c:pt>
                <c:pt idx="2456">
                  <c:v>41108</c:v>
                </c:pt>
                <c:pt idx="2457">
                  <c:v>41109</c:v>
                </c:pt>
                <c:pt idx="2458">
                  <c:v>41110</c:v>
                </c:pt>
                <c:pt idx="2459">
                  <c:v>41111</c:v>
                </c:pt>
                <c:pt idx="2460">
                  <c:v>41112</c:v>
                </c:pt>
                <c:pt idx="2461">
                  <c:v>41113</c:v>
                </c:pt>
                <c:pt idx="2462">
                  <c:v>41114</c:v>
                </c:pt>
                <c:pt idx="2463">
                  <c:v>41115</c:v>
                </c:pt>
                <c:pt idx="2464">
                  <c:v>41116</c:v>
                </c:pt>
                <c:pt idx="2465">
                  <c:v>41117</c:v>
                </c:pt>
                <c:pt idx="2466">
                  <c:v>41118</c:v>
                </c:pt>
                <c:pt idx="2467">
                  <c:v>41119</c:v>
                </c:pt>
                <c:pt idx="2468">
                  <c:v>41120</c:v>
                </c:pt>
                <c:pt idx="2469">
                  <c:v>41121</c:v>
                </c:pt>
                <c:pt idx="2470">
                  <c:v>41122</c:v>
                </c:pt>
                <c:pt idx="2471">
                  <c:v>41123</c:v>
                </c:pt>
                <c:pt idx="2472">
                  <c:v>41124</c:v>
                </c:pt>
                <c:pt idx="2473">
                  <c:v>41125</c:v>
                </c:pt>
                <c:pt idx="2474">
                  <c:v>41126</c:v>
                </c:pt>
                <c:pt idx="2475">
                  <c:v>41127</c:v>
                </c:pt>
                <c:pt idx="2476">
                  <c:v>41128</c:v>
                </c:pt>
                <c:pt idx="2477">
                  <c:v>41129</c:v>
                </c:pt>
                <c:pt idx="2478">
                  <c:v>41130</c:v>
                </c:pt>
                <c:pt idx="2479">
                  <c:v>41131</c:v>
                </c:pt>
                <c:pt idx="2480">
                  <c:v>41132</c:v>
                </c:pt>
                <c:pt idx="2481">
                  <c:v>41133</c:v>
                </c:pt>
                <c:pt idx="2482">
                  <c:v>41134</c:v>
                </c:pt>
                <c:pt idx="2483">
                  <c:v>41135</c:v>
                </c:pt>
                <c:pt idx="2484">
                  <c:v>41136</c:v>
                </c:pt>
                <c:pt idx="2485">
                  <c:v>41137</c:v>
                </c:pt>
                <c:pt idx="2486">
                  <c:v>41138</c:v>
                </c:pt>
                <c:pt idx="2487">
                  <c:v>41139</c:v>
                </c:pt>
                <c:pt idx="2488">
                  <c:v>41140</c:v>
                </c:pt>
                <c:pt idx="2489">
                  <c:v>41141</c:v>
                </c:pt>
                <c:pt idx="2490">
                  <c:v>41142</c:v>
                </c:pt>
                <c:pt idx="2491">
                  <c:v>41143</c:v>
                </c:pt>
                <c:pt idx="2492">
                  <c:v>41144</c:v>
                </c:pt>
                <c:pt idx="2493">
                  <c:v>41145</c:v>
                </c:pt>
                <c:pt idx="2494">
                  <c:v>41146</c:v>
                </c:pt>
                <c:pt idx="2495">
                  <c:v>41147</c:v>
                </c:pt>
                <c:pt idx="2496">
                  <c:v>41148</c:v>
                </c:pt>
                <c:pt idx="2497">
                  <c:v>41149</c:v>
                </c:pt>
                <c:pt idx="2498">
                  <c:v>41150</c:v>
                </c:pt>
                <c:pt idx="2499">
                  <c:v>41151</c:v>
                </c:pt>
                <c:pt idx="2500">
                  <c:v>41152</c:v>
                </c:pt>
                <c:pt idx="2501">
                  <c:v>41153</c:v>
                </c:pt>
                <c:pt idx="2502">
                  <c:v>41154</c:v>
                </c:pt>
                <c:pt idx="2503">
                  <c:v>41155</c:v>
                </c:pt>
                <c:pt idx="2504">
                  <c:v>41156</c:v>
                </c:pt>
                <c:pt idx="2505">
                  <c:v>41157</c:v>
                </c:pt>
                <c:pt idx="2506">
                  <c:v>41158</c:v>
                </c:pt>
                <c:pt idx="2507">
                  <c:v>41159</c:v>
                </c:pt>
                <c:pt idx="2508">
                  <c:v>41160</c:v>
                </c:pt>
                <c:pt idx="2509">
                  <c:v>41161</c:v>
                </c:pt>
                <c:pt idx="2510">
                  <c:v>41162</c:v>
                </c:pt>
                <c:pt idx="2511">
                  <c:v>41163</c:v>
                </c:pt>
                <c:pt idx="2512">
                  <c:v>41164</c:v>
                </c:pt>
                <c:pt idx="2513">
                  <c:v>41165</c:v>
                </c:pt>
                <c:pt idx="2514">
                  <c:v>41166</c:v>
                </c:pt>
                <c:pt idx="2515">
                  <c:v>41167</c:v>
                </c:pt>
                <c:pt idx="2516">
                  <c:v>41168</c:v>
                </c:pt>
                <c:pt idx="2517">
                  <c:v>41169</c:v>
                </c:pt>
                <c:pt idx="2518">
                  <c:v>41170</c:v>
                </c:pt>
                <c:pt idx="2519">
                  <c:v>41171</c:v>
                </c:pt>
                <c:pt idx="2520">
                  <c:v>41172</c:v>
                </c:pt>
                <c:pt idx="2521">
                  <c:v>41173</c:v>
                </c:pt>
                <c:pt idx="2522">
                  <c:v>41174</c:v>
                </c:pt>
                <c:pt idx="2523">
                  <c:v>41175</c:v>
                </c:pt>
              </c:numCache>
            </c:numRef>
          </c:cat>
          <c:val>
            <c:numRef>
              <c:f>Hoja1!$B$6:$B$2529</c:f>
              <c:numCache>
                <c:formatCode>General</c:formatCode>
                <c:ptCount val="2524"/>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pt idx="49">
                  <c:v>6</c:v>
                </c:pt>
                <c:pt idx="50">
                  <c:v>6</c:v>
                </c:pt>
                <c:pt idx="51">
                  <c:v>6</c:v>
                </c:pt>
                <c:pt idx="52">
                  <c:v>6</c:v>
                </c:pt>
                <c:pt idx="53">
                  <c:v>6</c:v>
                </c:pt>
                <c:pt idx="54">
                  <c:v>6</c:v>
                </c:pt>
                <c:pt idx="55">
                  <c:v>6</c:v>
                </c:pt>
                <c:pt idx="56">
                  <c:v>6</c:v>
                </c:pt>
                <c:pt idx="57">
                  <c:v>6</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6</c:v>
                </c:pt>
                <c:pt idx="74">
                  <c:v>6</c:v>
                </c:pt>
                <c:pt idx="75">
                  <c:v>6</c:v>
                </c:pt>
                <c:pt idx="76">
                  <c:v>6</c:v>
                </c:pt>
                <c:pt idx="77">
                  <c:v>6</c:v>
                </c:pt>
                <c:pt idx="78">
                  <c:v>6</c:v>
                </c:pt>
                <c:pt idx="79">
                  <c:v>6</c:v>
                </c:pt>
                <c:pt idx="80">
                  <c:v>6</c:v>
                </c:pt>
                <c:pt idx="81">
                  <c:v>6</c:v>
                </c:pt>
                <c:pt idx="82">
                  <c:v>6</c:v>
                </c:pt>
                <c:pt idx="83">
                  <c:v>6</c:v>
                </c:pt>
                <c:pt idx="84">
                  <c:v>6</c:v>
                </c:pt>
                <c:pt idx="85">
                  <c:v>6</c:v>
                </c:pt>
                <c:pt idx="86">
                  <c:v>6</c:v>
                </c:pt>
                <c:pt idx="87">
                  <c:v>6</c:v>
                </c:pt>
                <c:pt idx="88">
                  <c:v>6</c:v>
                </c:pt>
                <c:pt idx="89">
                  <c:v>6</c:v>
                </c:pt>
                <c:pt idx="90">
                  <c:v>6</c:v>
                </c:pt>
                <c:pt idx="91">
                  <c:v>6</c:v>
                </c:pt>
                <c:pt idx="92">
                  <c:v>6</c:v>
                </c:pt>
                <c:pt idx="93">
                  <c:v>6</c:v>
                </c:pt>
                <c:pt idx="94">
                  <c:v>6</c:v>
                </c:pt>
                <c:pt idx="95">
                  <c:v>6</c:v>
                </c:pt>
                <c:pt idx="96">
                  <c:v>6</c:v>
                </c:pt>
                <c:pt idx="97">
                  <c:v>6</c:v>
                </c:pt>
                <c:pt idx="98">
                  <c:v>6</c:v>
                </c:pt>
                <c:pt idx="99">
                  <c:v>6</c:v>
                </c:pt>
                <c:pt idx="100">
                  <c:v>6</c:v>
                </c:pt>
                <c:pt idx="101">
                  <c:v>6</c:v>
                </c:pt>
                <c:pt idx="102">
                  <c:v>6</c:v>
                </c:pt>
                <c:pt idx="103">
                  <c:v>6</c:v>
                </c:pt>
                <c:pt idx="104">
                  <c:v>6</c:v>
                </c:pt>
                <c:pt idx="105">
                  <c:v>6</c:v>
                </c:pt>
                <c:pt idx="106">
                  <c:v>6</c:v>
                </c:pt>
                <c:pt idx="107">
                  <c:v>6</c:v>
                </c:pt>
                <c:pt idx="108">
                  <c:v>6</c:v>
                </c:pt>
                <c:pt idx="109">
                  <c:v>6</c:v>
                </c:pt>
                <c:pt idx="110">
                  <c:v>6</c:v>
                </c:pt>
                <c:pt idx="111">
                  <c:v>6</c:v>
                </c:pt>
                <c:pt idx="112">
                  <c:v>6</c:v>
                </c:pt>
                <c:pt idx="113">
                  <c:v>6</c:v>
                </c:pt>
                <c:pt idx="114">
                  <c:v>6</c:v>
                </c:pt>
                <c:pt idx="115">
                  <c:v>6</c:v>
                </c:pt>
                <c:pt idx="116">
                  <c:v>6</c:v>
                </c:pt>
                <c:pt idx="117">
                  <c:v>6</c:v>
                </c:pt>
                <c:pt idx="118">
                  <c:v>6</c:v>
                </c:pt>
                <c:pt idx="119">
                  <c:v>6</c:v>
                </c:pt>
                <c:pt idx="120">
                  <c:v>6</c:v>
                </c:pt>
                <c:pt idx="121">
                  <c:v>6</c:v>
                </c:pt>
                <c:pt idx="122">
                  <c:v>6</c:v>
                </c:pt>
                <c:pt idx="123">
                  <c:v>6</c:v>
                </c:pt>
                <c:pt idx="124">
                  <c:v>6</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6.25</c:v>
                </c:pt>
                <c:pt idx="184">
                  <c:v>6.25</c:v>
                </c:pt>
                <c:pt idx="185">
                  <c:v>6.25</c:v>
                </c:pt>
                <c:pt idx="186">
                  <c:v>6.25</c:v>
                </c:pt>
                <c:pt idx="187">
                  <c:v>6.25</c:v>
                </c:pt>
                <c:pt idx="188">
                  <c:v>6.25</c:v>
                </c:pt>
                <c:pt idx="189">
                  <c:v>6.25</c:v>
                </c:pt>
                <c:pt idx="190">
                  <c:v>6.25</c:v>
                </c:pt>
                <c:pt idx="191">
                  <c:v>6.25</c:v>
                </c:pt>
                <c:pt idx="192">
                  <c:v>6.25</c:v>
                </c:pt>
                <c:pt idx="193">
                  <c:v>6.25</c:v>
                </c:pt>
                <c:pt idx="194">
                  <c:v>6.25</c:v>
                </c:pt>
                <c:pt idx="195">
                  <c:v>6.25</c:v>
                </c:pt>
                <c:pt idx="196">
                  <c:v>6.25</c:v>
                </c:pt>
                <c:pt idx="197">
                  <c:v>6.25</c:v>
                </c:pt>
                <c:pt idx="198">
                  <c:v>6.25</c:v>
                </c:pt>
                <c:pt idx="199">
                  <c:v>6.25</c:v>
                </c:pt>
                <c:pt idx="200">
                  <c:v>6.25</c:v>
                </c:pt>
                <c:pt idx="201">
                  <c:v>6.25</c:v>
                </c:pt>
                <c:pt idx="202">
                  <c:v>6.25</c:v>
                </c:pt>
                <c:pt idx="203">
                  <c:v>6.25</c:v>
                </c:pt>
                <c:pt idx="204">
                  <c:v>6.25</c:v>
                </c:pt>
                <c:pt idx="205">
                  <c:v>6.25</c:v>
                </c:pt>
                <c:pt idx="206">
                  <c:v>6.25</c:v>
                </c:pt>
                <c:pt idx="207">
                  <c:v>6.25</c:v>
                </c:pt>
                <c:pt idx="208">
                  <c:v>6.25</c:v>
                </c:pt>
                <c:pt idx="209">
                  <c:v>6.25</c:v>
                </c:pt>
                <c:pt idx="210">
                  <c:v>6.25</c:v>
                </c:pt>
                <c:pt idx="211">
                  <c:v>6.25</c:v>
                </c:pt>
                <c:pt idx="212">
                  <c:v>6.25</c:v>
                </c:pt>
                <c:pt idx="213">
                  <c:v>6.25</c:v>
                </c:pt>
                <c:pt idx="214">
                  <c:v>6.25</c:v>
                </c:pt>
                <c:pt idx="215">
                  <c:v>6.25</c:v>
                </c:pt>
                <c:pt idx="216">
                  <c:v>6.25</c:v>
                </c:pt>
                <c:pt idx="217">
                  <c:v>6.25</c:v>
                </c:pt>
                <c:pt idx="218">
                  <c:v>6.25</c:v>
                </c:pt>
                <c:pt idx="219">
                  <c:v>6.25</c:v>
                </c:pt>
                <c:pt idx="220">
                  <c:v>6.25</c:v>
                </c:pt>
                <c:pt idx="221">
                  <c:v>6.25</c:v>
                </c:pt>
                <c:pt idx="222">
                  <c:v>6.25</c:v>
                </c:pt>
                <c:pt idx="223">
                  <c:v>6.25</c:v>
                </c:pt>
                <c:pt idx="224">
                  <c:v>6.25</c:v>
                </c:pt>
                <c:pt idx="225">
                  <c:v>6.25</c:v>
                </c:pt>
                <c:pt idx="226">
                  <c:v>6.25</c:v>
                </c:pt>
                <c:pt idx="227">
                  <c:v>6.25</c:v>
                </c:pt>
                <c:pt idx="228">
                  <c:v>6.25</c:v>
                </c:pt>
                <c:pt idx="229">
                  <c:v>6.25</c:v>
                </c:pt>
                <c:pt idx="230">
                  <c:v>6.25</c:v>
                </c:pt>
                <c:pt idx="231">
                  <c:v>6.25</c:v>
                </c:pt>
                <c:pt idx="232">
                  <c:v>6.25</c:v>
                </c:pt>
                <c:pt idx="233">
                  <c:v>6.25</c:v>
                </c:pt>
                <c:pt idx="234">
                  <c:v>6.25</c:v>
                </c:pt>
                <c:pt idx="235">
                  <c:v>6.25</c:v>
                </c:pt>
                <c:pt idx="236">
                  <c:v>6.5</c:v>
                </c:pt>
                <c:pt idx="237">
                  <c:v>6.5</c:v>
                </c:pt>
                <c:pt idx="238">
                  <c:v>6.5</c:v>
                </c:pt>
                <c:pt idx="239">
                  <c:v>6.5</c:v>
                </c:pt>
                <c:pt idx="240">
                  <c:v>6.5</c:v>
                </c:pt>
                <c:pt idx="241">
                  <c:v>6.5</c:v>
                </c:pt>
                <c:pt idx="242">
                  <c:v>6.5</c:v>
                </c:pt>
                <c:pt idx="243">
                  <c:v>6.5</c:v>
                </c:pt>
                <c:pt idx="244">
                  <c:v>6.5</c:v>
                </c:pt>
                <c:pt idx="245">
                  <c:v>6.5</c:v>
                </c:pt>
                <c:pt idx="246">
                  <c:v>6.5</c:v>
                </c:pt>
                <c:pt idx="247">
                  <c:v>6.5</c:v>
                </c:pt>
                <c:pt idx="248">
                  <c:v>6.5</c:v>
                </c:pt>
                <c:pt idx="249">
                  <c:v>6.5</c:v>
                </c:pt>
                <c:pt idx="250">
                  <c:v>6.5</c:v>
                </c:pt>
                <c:pt idx="251">
                  <c:v>6.5</c:v>
                </c:pt>
                <c:pt idx="252">
                  <c:v>6.5</c:v>
                </c:pt>
                <c:pt idx="253">
                  <c:v>6.5</c:v>
                </c:pt>
                <c:pt idx="254">
                  <c:v>6.5</c:v>
                </c:pt>
                <c:pt idx="255">
                  <c:v>6.5</c:v>
                </c:pt>
                <c:pt idx="256">
                  <c:v>6.5</c:v>
                </c:pt>
                <c:pt idx="257">
                  <c:v>6.5</c:v>
                </c:pt>
                <c:pt idx="258">
                  <c:v>6.5</c:v>
                </c:pt>
                <c:pt idx="259">
                  <c:v>6.5</c:v>
                </c:pt>
                <c:pt idx="260">
                  <c:v>6.5</c:v>
                </c:pt>
                <c:pt idx="261">
                  <c:v>6.5</c:v>
                </c:pt>
                <c:pt idx="262">
                  <c:v>6.5</c:v>
                </c:pt>
                <c:pt idx="263">
                  <c:v>6.5</c:v>
                </c:pt>
                <c:pt idx="264">
                  <c:v>6.5</c:v>
                </c:pt>
                <c:pt idx="265">
                  <c:v>6.5</c:v>
                </c:pt>
                <c:pt idx="266">
                  <c:v>6.5</c:v>
                </c:pt>
                <c:pt idx="267">
                  <c:v>6.5</c:v>
                </c:pt>
                <c:pt idx="268">
                  <c:v>6.5</c:v>
                </c:pt>
                <c:pt idx="269">
                  <c:v>6.5</c:v>
                </c:pt>
                <c:pt idx="270">
                  <c:v>6.5</c:v>
                </c:pt>
                <c:pt idx="271">
                  <c:v>6.5</c:v>
                </c:pt>
                <c:pt idx="272">
                  <c:v>6.5</c:v>
                </c:pt>
                <c:pt idx="273">
                  <c:v>6.5</c:v>
                </c:pt>
                <c:pt idx="274">
                  <c:v>6.5</c:v>
                </c:pt>
                <c:pt idx="275">
                  <c:v>6.5</c:v>
                </c:pt>
                <c:pt idx="276">
                  <c:v>6.5</c:v>
                </c:pt>
                <c:pt idx="277">
                  <c:v>6.5</c:v>
                </c:pt>
                <c:pt idx="278">
                  <c:v>6.5</c:v>
                </c:pt>
                <c:pt idx="279">
                  <c:v>6.5</c:v>
                </c:pt>
                <c:pt idx="280">
                  <c:v>6.5</c:v>
                </c:pt>
                <c:pt idx="281">
                  <c:v>6.5</c:v>
                </c:pt>
                <c:pt idx="282">
                  <c:v>6.5</c:v>
                </c:pt>
                <c:pt idx="283">
                  <c:v>6.5</c:v>
                </c:pt>
                <c:pt idx="284">
                  <c:v>6.5</c:v>
                </c:pt>
                <c:pt idx="285">
                  <c:v>6.5</c:v>
                </c:pt>
                <c:pt idx="286">
                  <c:v>6.5</c:v>
                </c:pt>
                <c:pt idx="287">
                  <c:v>6.5</c:v>
                </c:pt>
                <c:pt idx="288">
                  <c:v>6.5</c:v>
                </c:pt>
                <c:pt idx="289">
                  <c:v>6.5</c:v>
                </c:pt>
                <c:pt idx="290">
                  <c:v>6.5</c:v>
                </c:pt>
                <c:pt idx="291">
                  <c:v>6.5</c:v>
                </c:pt>
                <c:pt idx="292">
                  <c:v>6.5</c:v>
                </c:pt>
                <c:pt idx="293">
                  <c:v>6.5</c:v>
                </c:pt>
                <c:pt idx="294">
                  <c:v>6.5</c:v>
                </c:pt>
                <c:pt idx="295">
                  <c:v>6.5</c:v>
                </c:pt>
                <c:pt idx="296">
                  <c:v>6.5</c:v>
                </c:pt>
                <c:pt idx="297">
                  <c:v>6.5</c:v>
                </c:pt>
                <c:pt idx="298">
                  <c:v>6.75</c:v>
                </c:pt>
                <c:pt idx="299">
                  <c:v>6.75</c:v>
                </c:pt>
                <c:pt idx="300">
                  <c:v>6.75</c:v>
                </c:pt>
                <c:pt idx="301">
                  <c:v>6.75</c:v>
                </c:pt>
                <c:pt idx="302">
                  <c:v>6.75</c:v>
                </c:pt>
                <c:pt idx="303">
                  <c:v>6.75</c:v>
                </c:pt>
                <c:pt idx="304">
                  <c:v>6.75</c:v>
                </c:pt>
                <c:pt idx="305">
                  <c:v>6.75</c:v>
                </c:pt>
                <c:pt idx="306">
                  <c:v>6.75</c:v>
                </c:pt>
                <c:pt idx="307">
                  <c:v>6.75</c:v>
                </c:pt>
                <c:pt idx="308">
                  <c:v>6.75</c:v>
                </c:pt>
                <c:pt idx="309">
                  <c:v>6.75</c:v>
                </c:pt>
                <c:pt idx="310">
                  <c:v>6.75</c:v>
                </c:pt>
                <c:pt idx="311">
                  <c:v>6.75</c:v>
                </c:pt>
                <c:pt idx="312">
                  <c:v>6.75</c:v>
                </c:pt>
                <c:pt idx="313">
                  <c:v>6.75</c:v>
                </c:pt>
                <c:pt idx="314">
                  <c:v>6.75</c:v>
                </c:pt>
                <c:pt idx="315">
                  <c:v>6.75</c:v>
                </c:pt>
                <c:pt idx="316">
                  <c:v>6.75</c:v>
                </c:pt>
                <c:pt idx="317">
                  <c:v>6.75</c:v>
                </c:pt>
                <c:pt idx="318">
                  <c:v>6.75</c:v>
                </c:pt>
                <c:pt idx="319">
                  <c:v>6.75</c:v>
                </c:pt>
                <c:pt idx="320">
                  <c:v>6.75</c:v>
                </c:pt>
                <c:pt idx="321">
                  <c:v>6.75</c:v>
                </c:pt>
                <c:pt idx="322">
                  <c:v>6.75</c:v>
                </c:pt>
                <c:pt idx="323">
                  <c:v>6.75</c:v>
                </c:pt>
                <c:pt idx="324">
                  <c:v>6.75</c:v>
                </c:pt>
                <c:pt idx="325">
                  <c:v>6.75</c:v>
                </c:pt>
                <c:pt idx="326">
                  <c:v>6.75</c:v>
                </c:pt>
                <c:pt idx="327">
                  <c:v>6.75</c:v>
                </c:pt>
                <c:pt idx="328">
                  <c:v>6.75</c:v>
                </c:pt>
                <c:pt idx="329">
                  <c:v>6.75</c:v>
                </c:pt>
                <c:pt idx="330">
                  <c:v>6.75</c:v>
                </c:pt>
                <c:pt idx="331">
                  <c:v>6.75</c:v>
                </c:pt>
                <c:pt idx="332">
                  <c:v>6.75</c:v>
                </c:pt>
                <c:pt idx="333">
                  <c:v>6.75</c:v>
                </c:pt>
                <c:pt idx="334">
                  <c:v>6.75</c:v>
                </c:pt>
                <c:pt idx="335">
                  <c:v>6.75</c:v>
                </c:pt>
                <c:pt idx="336">
                  <c:v>6.75</c:v>
                </c:pt>
                <c:pt idx="337">
                  <c:v>7.0000000000000009</c:v>
                </c:pt>
                <c:pt idx="338">
                  <c:v>7.0000000000000009</c:v>
                </c:pt>
                <c:pt idx="339">
                  <c:v>7.0000000000000009</c:v>
                </c:pt>
                <c:pt idx="340">
                  <c:v>7.0000000000000009</c:v>
                </c:pt>
                <c:pt idx="341">
                  <c:v>7.0000000000000009</c:v>
                </c:pt>
                <c:pt idx="342">
                  <c:v>7.0000000000000009</c:v>
                </c:pt>
                <c:pt idx="343">
                  <c:v>7.0000000000000009</c:v>
                </c:pt>
                <c:pt idx="344">
                  <c:v>7.0000000000000009</c:v>
                </c:pt>
                <c:pt idx="345">
                  <c:v>7.0000000000000009</c:v>
                </c:pt>
                <c:pt idx="346">
                  <c:v>7.0000000000000009</c:v>
                </c:pt>
                <c:pt idx="347">
                  <c:v>7.0000000000000009</c:v>
                </c:pt>
                <c:pt idx="348">
                  <c:v>7.0000000000000009</c:v>
                </c:pt>
                <c:pt idx="349">
                  <c:v>7.0000000000000009</c:v>
                </c:pt>
                <c:pt idx="350">
                  <c:v>7.0000000000000009</c:v>
                </c:pt>
                <c:pt idx="351">
                  <c:v>7.0000000000000009</c:v>
                </c:pt>
                <c:pt idx="352">
                  <c:v>7.0000000000000009</c:v>
                </c:pt>
                <c:pt idx="353">
                  <c:v>7.0000000000000009</c:v>
                </c:pt>
                <c:pt idx="354">
                  <c:v>7.0000000000000009</c:v>
                </c:pt>
                <c:pt idx="355">
                  <c:v>7.0000000000000009</c:v>
                </c:pt>
                <c:pt idx="356">
                  <c:v>7.0000000000000009</c:v>
                </c:pt>
                <c:pt idx="357">
                  <c:v>7.0000000000000009</c:v>
                </c:pt>
                <c:pt idx="358">
                  <c:v>7.0000000000000009</c:v>
                </c:pt>
                <c:pt idx="359">
                  <c:v>7.0000000000000009</c:v>
                </c:pt>
                <c:pt idx="360">
                  <c:v>7.0000000000000009</c:v>
                </c:pt>
                <c:pt idx="361">
                  <c:v>7.0000000000000009</c:v>
                </c:pt>
                <c:pt idx="362">
                  <c:v>7.0000000000000009</c:v>
                </c:pt>
                <c:pt idx="363">
                  <c:v>7.0000000000000009</c:v>
                </c:pt>
                <c:pt idx="364">
                  <c:v>7.0000000000000009</c:v>
                </c:pt>
                <c:pt idx="365">
                  <c:v>7.0000000000000009</c:v>
                </c:pt>
                <c:pt idx="366">
                  <c:v>7.0000000000000009</c:v>
                </c:pt>
                <c:pt idx="367">
                  <c:v>7.2499999999999991</c:v>
                </c:pt>
                <c:pt idx="368">
                  <c:v>7.2499999999999991</c:v>
                </c:pt>
                <c:pt idx="369">
                  <c:v>7.2499999999999991</c:v>
                </c:pt>
                <c:pt idx="370">
                  <c:v>7.2499999999999991</c:v>
                </c:pt>
                <c:pt idx="371">
                  <c:v>7.2499999999999991</c:v>
                </c:pt>
                <c:pt idx="372">
                  <c:v>7.2499999999999991</c:v>
                </c:pt>
                <c:pt idx="373">
                  <c:v>7.2499999999999991</c:v>
                </c:pt>
                <c:pt idx="374">
                  <c:v>7.2499999999999991</c:v>
                </c:pt>
                <c:pt idx="375">
                  <c:v>7.2499999999999991</c:v>
                </c:pt>
                <c:pt idx="376">
                  <c:v>7.2499999999999991</c:v>
                </c:pt>
                <c:pt idx="377">
                  <c:v>7.2499999999999991</c:v>
                </c:pt>
                <c:pt idx="378">
                  <c:v>7.2499999999999991</c:v>
                </c:pt>
                <c:pt idx="379">
                  <c:v>7.2499999999999991</c:v>
                </c:pt>
                <c:pt idx="380">
                  <c:v>7.2499999999999991</c:v>
                </c:pt>
                <c:pt idx="381">
                  <c:v>7.2499999999999991</c:v>
                </c:pt>
                <c:pt idx="382">
                  <c:v>7.2499999999999991</c:v>
                </c:pt>
                <c:pt idx="383">
                  <c:v>7.2499999999999991</c:v>
                </c:pt>
                <c:pt idx="384">
                  <c:v>7.2499999999999991</c:v>
                </c:pt>
                <c:pt idx="385">
                  <c:v>7.2499999999999991</c:v>
                </c:pt>
                <c:pt idx="386">
                  <c:v>7.2499999999999991</c:v>
                </c:pt>
                <c:pt idx="387">
                  <c:v>7.2499999999999991</c:v>
                </c:pt>
                <c:pt idx="388">
                  <c:v>7.2499999999999991</c:v>
                </c:pt>
                <c:pt idx="389">
                  <c:v>7.2499999999999991</c:v>
                </c:pt>
                <c:pt idx="390">
                  <c:v>7.2499999999999991</c:v>
                </c:pt>
                <c:pt idx="391">
                  <c:v>7.2499999999999991</c:v>
                </c:pt>
                <c:pt idx="392">
                  <c:v>7.2499999999999991</c:v>
                </c:pt>
                <c:pt idx="393">
                  <c:v>7.2499999999999991</c:v>
                </c:pt>
                <c:pt idx="394">
                  <c:v>7.2499999999999991</c:v>
                </c:pt>
                <c:pt idx="395">
                  <c:v>7.2499999999999991</c:v>
                </c:pt>
                <c:pt idx="396">
                  <c:v>7.2499999999999991</c:v>
                </c:pt>
                <c:pt idx="397">
                  <c:v>7.2499999999999991</c:v>
                </c:pt>
                <c:pt idx="398">
                  <c:v>7.2499999999999991</c:v>
                </c:pt>
                <c:pt idx="399">
                  <c:v>7.2499999999999991</c:v>
                </c:pt>
                <c:pt idx="400">
                  <c:v>7.2499999999999991</c:v>
                </c:pt>
                <c:pt idx="401">
                  <c:v>7.2499999999999991</c:v>
                </c:pt>
                <c:pt idx="402">
                  <c:v>7.2499999999999991</c:v>
                </c:pt>
                <c:pt idx="403">
                  <c:v>7.2499999999999991</c:v>
                </c:pt>
                <c:pt idx="404">
                  <c:v>7.2499999999999991</c:v>
                </c:pt>
                <c:pt idx="405">
                  <c:v>7.2499999999999991</c:v>
                </c:pt>
                <c:pt idx="406">
                  <c:v>7.2499999999999991</c:v>
                </c:pt>
                <c:pt idx="407">
                  <c:v>7.2499999999999991</c:v>
                </c:pt>
                <c:pt idx="408">
                  <c:v>7.2499999999999991</c:v>
                </c:pt>
                <c:pt idx="409">
                  <c:v>7.2499999999999991</c:v>
                </c:pt>
                <c:pt idx="410">
                  <c:v>7.2499999999999991</c:v>
                </c:pt>
                <c:pt idx="411">
                  <c:v>7.2499999999999991</c:v>
                </c:pt>
                <c:pt idx="412">
                  <c:v>7.2499999999999991</c:v>
                </c:pt>
                <c:pt idx="413">
                  <c:v>7.2499999999999991</c:v>
                </c:pt>
                <c:pt idx="414">
                  <c:v>7.2499999999999991</c:v>
                </c:pt>
                <c:pt idx="415">
                  <c:v>7.2499999999999991</c:v>
                </c:pt>
                <c:pt idx="416">
                  <c:v>7.5</c:v>
                </c:pt>
                <c:pt idx="417">
                  <c:v>7.5</c:v>
                </c:pt>
                <c:pt idx="418">
                  <c:v>7.5</c:v>
                </c:pt>
                <c:pt idx="419">
                  <c:v>7.5</c:v>
                </c:pt>
                <c:pt idx="420">
                  <c:v>7.5</c:v>
                </c:pt>
                <c:pt idx="421">
                  <c:v>7.5</c:v>
                </c:pt>
                <c:pt idx="422">
                  <c:v>7.5</c:v>
                </c:pt>
                <c:pt idx="423">
                  <c:v>7.5</c:v>
                </c:pt>
                <c:pt idx="424">
                  <c:v>7.5</c:v>
                </c:pt>
                <c:pt idx="425">
                  <c:v>7.5</c:v>
                </c:pt>
                <c:pt idx="426">
                  <c:v>7.5</c:v>
                </c:pt>
                <c:pt idx="427">
                  <c:v>7.5</c:v>
                </c:pt>
                <c:pt idx="428">
                  <c:v>7.5</c:v>
                </c:pt>
                <c:pt idx="429">
                  <c:v>7.5</c:v>
                </c:pt>
                <c:pt idx="430">
                  <c:v>7.5</c:v>
                </c:pt>
                <c:pt idx="431">
                  <c:v>7.5</c:v>
                </c:pt>
                <c:pt idx="432">
                  <c:v>7.5</c:v>
                </c:pt>
                <c:pt idx="433">
                  <c:v>7.5</c:v>
                </c:pt>
                <c:pt idx="434">
                  <c:v>7.5</c:v>
                </c:pt>
                <c:pt idx="435">
                  <c:v>7.5</c:v>
                </c:pt>
                <c:pt idx="436">
                  <c:v>7.5</c:v>
                </c:pt>
                <c:pt idx="437">
                  <c:v>7.5</c:v>
                </c:pt>
                <c:pt idx="438">
                  <c:v>7.5</c:v>
                </c:pt>
                <c:pt idx="439">
                  <c:v>7.5</c:v>
                </c:pt>
                <c:pt idx="440">
                  <c:v>7.5</c:v>
                </c:pt>
                <c:pt idx="441">
                  <c:v>7.5</c:v>
                </c:pt>
                <c:pt idx="442">
                  <c:v>7.5</c:v>
                </c:pt>
                <c:pt idx="443">
                  <c:v>7.5</c:v>
                </c:pt>
                <c:pt idx="444">
                  <c:v>7.5</c:v>
                </c:pt>
                <c:pt idx="445">
                  <c:v>7.5</c:v>
                </c:pt>
                <c:pt idx="446">
                  <c:v>7.5</c:v>
                </c:pt>
                <c:pt idx="447">
                  <c:v>7.5</c:v>
                </c:pt>
                <c:pt idx="448">
                  <c:v>7.5</c:v>
                </c:pt>
                <c:pt idx="449">
                  <c:v>7.5</c:v>
                </c:pt>
                <c:pt idx="450">
                  <c:v>7.5</c:v>
                </c:pt>
                <c:pt idx="451">
                  <c:v>7.5</c:v>
                </c:pt>
                <c:pt idx="452">
                  <c:v>7.5</c:v>
                </c:pt>
                <c:pt idx="453">
                  <c:v>7.5</c:v>
                </c:pt>
                <c:pt idx="454">
                  <c:v>7.5</c:v>
                </c:pt>
                <c:pt idx="455">
                  <c:v>7.5</c:v>
                </c:pt>
                <c:pt idx="456">
                  <c:v>7.5</c:v>
                </c:pt>
                <c:pt idx="457">
                  <c:v>7.5</c:v>
                </c:pt>
                <c:pt idx="458">
                  <c:v>7.75</c:v>
                </c:pt>
                <c:pt idx="459">
                  <c:v>7.75</c:v>
                </c:pt>
                <c:pt idx="460">
                  <c:v>7.75</c:v>
                </c:pt>
                <c:pt idx="461">
                  <c:v>7.75</c:v>
                </c:pt>
                <c:pt idx="462">
                  <c:v>7.75</c:v>
                </c:pt>
                <c:pt idx="463">
                  <c:v>7.75</c:v>
                </c:pt>
                <c:pt idx="464">
                  <c:v>7.75</c:v>
                </c:pt>
                <c:pt idx="465">
                  <c:v>7.75</c:v>
                </c:pt>
                <c:pt idx="466">
                  <c:v>7.75</c:v>
                </c:pt>
                <c:pt idx="467">
                  <c:v>7.75</c:v>
                </c:pt>
                <c:pt idx="468">
                  <c:v>7.75</c:v>
                </c:pt>
                <c:pt idx="469">
                  <c:v>7.75</c:v>
                </c:pt>
                <c:pt idx="470">
                  <c:v>7.75</c:v>
                </c:pt>
                <c:pt idx="471">
                  <c:v>7.75</c:v>
                </c:pt>
                <c:pt idx="472">
                  <c:v>7.75</c:v>
                </c:pt>
                <c:pt idx="473">
                  <c:v>7.75</c:v>
                </c:pt>
                <c:pt idx="474">
                  <c:v>7.75</c:v>
                </c:pt>
                <c:pt idx="475">
                  <c:v>7.75</c:v>
                </c:pt>
                <c:pt idx="476">
                  <c:v>7.75</c:v>
                </c:pt>
                <c:pt idx="477">
                  <c:v>7.75</c:v>
                </c:pt>
                <c:pt idx="478">
                  <c:v>7.75</c:v>
                </c:pt>
                <c:pt idx="479">
                  <c:v>7.75</c:v>
                </c:pt>
                <c:pt idx="480">
                  <c:v>7.75</c:v>
                </c:pt>
                <c:pt idx="481">
                  <c:v>7.75</c:v>
                </c:pt>
                <c:pt idx="482">
                  <c:v>7.75</c:v>
                </c:pt>
                <c:pt idx="483">
                  <c:v>7.75</c:v>
                </c:pt>
                <c:pt idx="484">
                  <c:v>7.75</c:v>
                </c:pt>
                <c:pt idx="485">
                  <c:v>7.75</c:v>
                </c:pt>
                <c:pt idx="486">
                  <c:v>8</c:v>
                </c:pt>
                <c:pt idx="487">
                  <c:v>8</c:v>
                </c:pt>
                <c:pt idx="488">
                  <c:v>8</c:v>
                </c:pt>
                <c:pt idx="489">
                  <c:v>8</c:v>
                </c:pt>
                <c:pt idx="490">
                  <c:v>8</c:v>
                </c:pt>
                <c:pt idx="491">
                  <c:v>8</c:v>
                </c:pt>
                <c:pt idx="492">
                  <c:v>8</c:v>
                </c:pt>
                <c:pt idx="493">
                  <c:v>8</c:v>
                </c:pt>
                <c:pt idx="494">
                  <c:v>8</c:v>
                </c:pt>
                <c:pt idx="495">
                  <c:v>8</c:v>
                </c:pt>
                <c:pt idx="496">
                  <c:v>8</c:v>
                </c:pt>
                <c:pt idx="497">
                  <c:v>8</c:v>
                </c:pt>
                <c:pt idx="498">
                  <c:v>8</c:v>
                </c:pt>
                <c:pt idx="499">
                  <c:v>8</c:v>
                </c:pt>
                <c:pt idx="500">
                  <c:v>8</c:v>
                </c:pt>
                <c:pt idx="501">
                  <c:v>8</c:v>
                </c:pt>
                <c:pt idx="502">
                  <c:v>8</c:v>
                </c:pt>
                <c:pt idx="503">
                  <c:v>8</c:v>
                </c:pt>
                <c:pt idx="504">
                  <c:v>8</c:v>
                </c:pt>
                <c:pt idx="505">
                  <c:v>8</c:v>
                </c:pt>
                <c:pt idx="506">
                  <c:v>8</c:v>
                </c:pt>
                <c:pt idx="507">
                  <c:v>8</c:v>
                </c:pt>
                <c:pt idx="508">
                  <c:v>8</c:v>
                </c:pt>
                <c:pt idx="509">
                  <c:v>8</c:v>
                </c:pt>
                <c:pt idx="510">
                  <c:v>8</c:v>
                </c:pt>
                <c:pt idx="511">
                  <c:v>8</c:v>
                </c:pt>
                <c:pt idx="512">
                  <c:v>8.25</c:v>
                </c:pt>
                <c:pt idx="513">
                  <c:v>8.25</c:v>
                </c:pt>
                <c:pt idx="514">
                  <c:v>8.25</c:v>
                </c:pt>
                <c:pt idx="515">
                  <c:v>8.25</c:v>
                </c:pt>
                <c:pt idx="516">
                  <c:v>8.25</c:v>
                </c:pt>
                <c:pt idx="517">
                  <c:v>8.25</c:v>
                </c:pt>
                <c:pt idx="518">
                  <c:v>8.25</c:v>
                </c:pt>
                <c:pt idx="519">
                  <c:v>8.25</c:v>
                </c:pt>
                <c:pt idx="520">
                  <c:v>8.25</c:v>
                </c:pt>
                <c:pt idx="521">
                  <c:v>8.25</c:v>
                </c:pt>
                <c:pt idx="522">
                  <c:v>8.25</c:v>
                </c:pt>
                <c:pt idx="523">
                  <c:v>8.25</c:v>
                </c:pt>
                <c:pt idx="524">
                  <c:v>8.25</c:v>
                </c:pt>
                <c:pt idx="525">
                  <c:v>8.25</c:v>
                </c:pt>
                <c:pt idx="526">
                  <c:v>8.25</c:v>
                </c:pt>
                <c:pt idx="527">
                  <c:v>8.25</c:v>
                </c:pt>
                <c:pt idx="528">
                  <c:v>8.25</c:v>
                </c:pt>
                <c:pt idx="529">
                  <c:v>8.25</c:v>
                </c:pt>
                <c:pt idx="530">
                  <c:v>8.25</c:v>
                </c:pt>
                <c:pt idx="531">
                  <c:v>8.25</c:v>
                </c:pt>
                <c:pt idx="532">
                  <c:v>8.25</c:v>
                </c:pt>
                <c:pt idx="533">
                  <c:v>8.25</c:v>
                </c:pt>
                <c:pt idx="534">
                  <c:v>8.25</c:v>
                </c:pt>
                <c:pt idx="535">
                  <c:v>8.25</c:v>
                </c:pt>
                <c:pt idx="536">
                  <c:v>8.25</c:v>
                </c:pt>
                <c:pt idx="537">
                  <c:v>8.25</c:v>
                </c:pt>
                <c:pt idx="538">
                  <c:v>8.25</c:v>
                </c:pt>
                <c:pt idx="539">
                  <c:v>8.25</c:v>
                </c:pt>
                <c:pt idx="540">
                  <c:v>8.25</c:v>
                </c:pt>
                <c:pt idx="541">
                  <c:v>8.25</c:v>
                </c:pt>
                <c:pt idx="542">
                  <c:v>8.25</c:v>
                </c:pt>
                <c:pt idx="543">
                  <c:v>8.25</c:v>
                </c:pt>
                <c:pt idx="544">
                  <c:v>8.25</c:v>
                </c:pt>
                <c:pt idx="545">
                  <c:v>8.25</c:v>
                </c:pt>
                <c:pt idx="546">
                  <c:v>8.25</c:v>
                </c:pt>
                <c:pt idx="547">
                  <c:v>8.25</c:v>
                </c:pt>
                <c:pt idx="548">
                  <c:v>8.25</c:v>
                </c:pt>
                <c:pt idx="549">
                  <c:v>8.25</c:v>
                </c:pt>
                <c:pt idx="550">
                  <c:v>8.25</c:v>
                </c:pt>
                <c:pt idx="551">
                  <c:v>8.5</c:v>
                </c:pt>
                <c:pt idx="552">
                  <c:v>8.5</c:v>
                </c:pt>
                <c:pt idx="553">
                  <c:v>8.5</c:v>
                </c:pt>
                <c:pt idx="554">
                  <c:v>8.5</c:v>
                </c:pt>
                <c:pt idx="555">
                  <c:v>8.5</c:v>
                </c:pt>
                <c:pt idx="556">
                  <c:v>8.5</c:v>
                </c:pt>
                <c:pt idx="557">
                  <c:v>8.5</c:v>
                </c:pt>
                <c:pt idx="558">
                  <c:v>8.5</c:v>
                </c:pt>
                <c:pt idx="559">
                  <c:v>8.5</c:v>
                </c:pt>
                <c:pt idx="560">
                  <c:v>8.5</c:v>
                </c:pt>
                <c:pt idx="561">
                  <c:v>8.5</c:v>
                </c:pt>
                <c:pt idx="562">
                  <c:v>8.5</c:v>
                </c:pt>
                <c:pt idx="563">
                  <c:v>8.5</c:v>
                </c:pt>
                <c:pt idx="564">
                  <c:v>8.5</c:v>
                </c:pt>
                <c:pt idx="565">
                  <c:v>8.5</c:v>
                </c:pt>
                <c:pt idx="566">
                  <c:v>8.5</c:v>
                </c:pt>
                <c:pt idx="567">
                  <c:v>8.5</c:v>
                </c:pt>
                <c:pt idx="568">
                  <c:v>8.75</c:v>
                </c:pt>
                <c:pt idx="569">
                  <c:v>8.75</c:v>
                </c:pt>
                <c:pt idx="570">
                  <c:v>8.75</c:v>
                </c:pt>
                <c:pt idx="571">
                  <c:v>8.75</c:v>
                </c:pt>
                <c:pt idx="572">
                  <c:v>8.75</c:v>
                </c:pt>
                <c:pt idx="573">
                  <c:v>8.75</c:v>
                </c:pt>
                <c:pt idx="574">
                  <c:v>8.75</c:v>
                </c:pt>
                <c:pt idx="575">
                  <c:v>8.75</c:v>
                </c:pt>
                <c:pt idx="576">
                  <c:v>8.75</c:v>
                </c:pt>
                <c:pt idx="577">
                  <c:v>8.75</c:v>
                </c:pt>
                <c:pt idx="578">
                  <c:v>8.75</c:v>
                </c:pt>
                <c:pt idx="579">
                  <c:v>8.75</c:v>
                </c:pt>
                <c:pt idx="580">
                  <c:v>8.75</c:v>
                </c:pt>
                <c:pt idx="581">
                  <c:v>8.75</c:v>
                </c:pt>
                <c:pt idx="582">
                  <c:v>8.75</c:v>
                </c:pt>
                <c:pt idx="583">
                  <c:v>8.75</c:v>
                </c:pt>
                <c:pt idx="584">
                  <c:v>8.75</c:v>
                </c:pt>
                <c:pt idx="585">
                  <c:v>8.75</c:v>
                </c:pt>
                <c:pt idx="586">
                  <c:v>8.75</c:v>
                </c:pt>
                <c:pt idx="587">
                  <c:v>8.75</c:v>
                </c:pt>
                <c:pt idx="588">
                  <c:v>8.75</c:v>
                </c:pt>
                <c:pt idx="589">
                  <c:v>8.75</c:v>
                </c:pt>
                <c:pt idx="590">
                  <c:v>8.75</c:v>
                </c:pt>
                <c:pt idx="591">
                  <c:v>8.75</c:v>
                </c:pt>
                <c:pt idx="592">
                  <c:v>8.75</c:v>
                </c:pt>
                <c:pt idx="593">
                  <c:v>8.75</c:v>
                </c:pt>
                <c:pt idx="594">
                  <c:v>8.75</c:v>
                </c:pt>
                <c:pt idx="595">
                  <c:v>8.75</c:v>
                </c:pt>
                <c:pt idx="596">
                  <c:v>8.75</c:v>
                </c:pt>
                <c:pt idx="597">
                  <c:v>8.75</c:v>
                </c:pt>
                <c:pt idx="598">
                  <c:v>8.75</c:v>
                </c:pt>
                <c:pt idx="599">
                  <c:v>9</c:v>
                </c:pt>
                <c:pt idx="600">
                  <c:v>9</c:v>
                </c:pt>
                <c:pt idx="601">
                  <c:v>9</c:v>
                </c:pt>
                <c:pt idx="602">
                  <c:v>9</c:v>
                </c:pt>
                <c:pt idx="603">
                  <c:v>9</c:v>
                </c:pt>
                <c:pt idx="604">
                  <c:v>9</c:v>
                </c:pt>
                <c:pt idx="605">
                  <c:v>9</c:v>
                </c:pt>
                <c:pt idx="606">
                  <c:v>9</c:v>
                </c:pt>
                <c:pt idx="607">
                  <c:v>9</c:v>
                </c:pt>
                <c:pt idx="608">
                  <c:v>9</c:v>
                </c:pt>
                <c:pt idx="609">
                  <c:v>9</c:v>
                </c:pt>
                <c:pt idx="610">
                  <c:v>9</c:v>
                </c:pt>
                <c:pt idx="611">
                  <c:v>9</c:v>
                </c:pt>
                <c:pt idx="612">
                  <c:v>9</c:v>
                </c:pt>
                <c:pt idx="613">
                  <c:v>9</c:v>
                </c:pt>
                <c:pt idx="614">
                  <c:v>9</c:v>
                </c:pt>
                <c:pt idx="615">
                  <c:v>9</c:v>
                </c:pt>
                <c:pt idx="616">
                  <c:v>9</c:v>
                </c:pt>
                <c:pt idx="617">
                  <c:v>9</c:v>
                </c:pt>
                <c:pt idx="618">
                  <c:v>9</c:v>
                </c:pt>
                <c:pt idx="619">
                  <c:v>9</c:v>
                </c:pt>
                <c:pt idx="620">
                  <c:v>9</c:v>
                </c:pt>
                <c:pt idx="621">
                  <c:v>9</c:v>
                </c:pt>
                <c:pt idx="622">
                  <c:v>9</c:v>
                </c:pt>
                <c:pt idx="623">
                  <c:v>9</c:v>
                </c:pt>
                <c:pt idx="624">
                  <c:v>9</c:v>
                </c:pt>
                <c:pt idx="625">
                  <c:v>9</c:v>
                </c:pt>
                <c:pt idx="626">
                  <c:v>9</c:v>
                </c:pt>
                <c:pt idx="627">
                  <c:v>9</c:v>
                </c:pt>
                <c:pt idx="628">
                  <c:v>9</c:v>
                </c:pt>
                <c:pt idx="629">
                  <c:v>9</c:v>
                </c:pt>
                <c:pt idx="630">
                  <c:v>9</c:v>
                </c:pt>
                <c:pt idx="631">
                  <c:v>9</c:v>
                </c:pt>
                <c:pt idx="632">
                  <c:v>9</c:v>
                </c:pt>
                <c:pt idx="633">
                  <c:v>9</c:v>
                </c:pt>
                <c:pt idx="634">
                  <c:v>9</c:v>
                </c:pt>
                <c:pt idx="635">
                  <c:v>9</c:v>
                </c:pt>
                <c:pt idx="636">
                  <c:v>9</c:v>
                </c:pt>
                <c:pt idx="637">
                  <c:v>9</c:v>
                </c:pt>
                <c:pt idx="638">
                  <c:v>9</c:v>
                </c:pt>
                <c:pt idx="639">
                  <c:v>9</c:v>
                </c:pt>
                <c:pt idx="640">
                  <c:v>9.25</c:v>
                </c:pt>
                <c:pt idx="641">
                  <c:v>9.25</c:v>
                </c:pt>
                <c:pt idx="642">
                  <c:v>9.25</c:v>
                </c:pt>
                <c:pt idx="643">
                  <c:v>9.25</c:v>
                </c:pt>
                <c:pt idx="644">
                  <c:v>9.25</c:v>
                </c:pt>
                <c:pt idx="645">
                  <c:v>9.25</c:v>
                </c:pt>
                <c:pt idx="646">
                  <c:v>9.25</c:v>
                </c:pt>
                <c:pt idx="647">
                  <c:v>9.25</c:v>
                </c:pt>
                <c:pt idx="648">
                  <c:v>9.25</c:v>
                </c:pt>
                <c:pt idx="649">
                  <c:v>9.25</c:v>
                </c:pt>
                <c:pt idx="650">
                  <c:v>9.25</c:v>
                </c:pt>
                <c:pt idx="651">
                  <c:v>9.25</c:v>
                </c:pt>
                <c:pt idx="652">
                  <c:v>9.25</c:v>
                </c:pt>
                <c:pt idx="653">
                  <c:v>9.25</c:v>
                </c:pt>
                <c:pt idx="654">
                  <c:v>9.25</c:v>
                </c:pt>
                <c:pt idx="655">
                  <c:v>9.25</c:v>
                </c:pt>
                <c:pt idx="656">
                  <c:v>9.25</c:v>
                </c:pt>
                <c:pt idx="657">
                  <c:v>9.25</c:v>
                </c:pt>
                <c:pt idx="658">
                  <c:v>9.25</c:v>
                </c:pt>
                <c:pt idx="659">
                  <c:v>9.25</c:v>
                </c:pt>
                <c:pt idx="660">
                  <c:v>9.25</c:v>
                </c:pt>
                <c:pt idx="661">
                  <c:v>9.25</c:v>
                </c:pt>
                <c:pt idx="662">
                  <c:v>9.25</c:v>
                </c:pt>
                <c:pt idx="663">
                  <c:v>9.25</c:v>
                </c:pt>
                <c:pt idx="664">
                  <c:v>9.25</c:v>
                </c:pt>
                <c:pt idx="665">
                  <c:v>9.25</c:v>
                </c:pt>
                <c:pt idx="666">
                  <c:v>9.25</c:v>
                </c:pt>
                <c:pt idx="667">
                  <c:v>9.25</c:v>
                </c:pt>
                <c:pt idx="668">
                  <c:v>9.25</c:v>
                </c:pt>
                <c:pt idx="669">
                  <c:v>9.25</c:v>
                </c:pt>
                <c:pt idx="670">
                  <c:v>9.25</c:v>
                </c:pt>
                <c:pt idx="671">
                  <c:v>9.25</c:v>
                </c:pt>
                <c:pt idx="672">
                  <c:v>9.25</c:v>
                </c:pt>
                <c:pt idx="673">
                  <c:v>9.25</c:v>
                </c:pt>
                <c:pt idx="674">
                  <c:v>9.25</c:v>
                </c:pt>
                <c:pt idx="675">
                  <c:v>9.25</c:v>
                </c:pt>
                <c:pt idx="676">
                  <c:v>9.25</c:v>
                </c:pt>
                <c:pt idx="677">
                  <c:v>9.25</c:v>
                </c:pt>
                <c:pt idx="678">
                  <c:v>9.25</c:v>
                </c:pt>
                <c:pt idx="679">
                  <c:v>9.25</c:v>
                </c:pt>
                <c:pt idx="680">
                  <c:v>9.25</c:v>
                </c:pt>
                <c:pt idx="681">
                  <c:v>9.25</c:v>
                </c:pt>
                <c:pt idx="682">
                  <c:v>9.25</c:v>
                </c:pt>
                <c:pt idx="683">
                  <c:v>9.25</c:v>
                </c:pt>
                <c:pt idx="684">
                  <c:v>9.25</c:v>
                </c:pt>
                <c:pt idx="685">
                  <c:v>9.25</c:v>
                </c:pt>
                <c:pt idx="686">
                  <c:v>9.25</c:v>
                </c:pt>
                <c:pt idx="687">
                  <c:v>9.25</c:v>
                </c:pt>
                <c:pt idx="688">
                  <c:v>9.25</c:v>
                </c:pt>
                <c:pt idx="689">
                  <c:v>9.25</c:v>
                </c:pt>
                <c:pt idx="690">
                  <c:v>9.25</c:v>
                </c:pt>
                <c:pt idx="691">
                  <c:v>9.25</c:v>
                </c:pt>
                <c:pt idx="692">
                  <c:v>9.25</c:v>
                </c:pt>
                <c:pt idx="693">
                  <c:v>9.25</c:v>
                </c:pt>
                <c:pt idx="694">
                  <c:v>9.25</c:v>
                </c:pt>
                <c:pt idx="695">
                  <c:v>9.25</c:v>
                </c:pt>
                <c:pt idx="696">
                  <c:v>9.25</c:v>
                </c:pt>
                <c:pt idx="697">
                  <c:v>9.25</c:v>
                </c:pt>
                <c:pt idx="698">
                  <c:v>9.25</c:v>
                </c:pt>
                <c:pt idx="699">
                  <c:v>9.25</c:v>
                </c:pt>
                <c:pt idx="700">
                  <c:v>9.25</c:v>
                </c:pt>
                <c:pt idx="701">
                  <c:v>9.25</c:v>
                </c:pt>
                <c:pt idx="702">
                  <c:v>9.25</c:v>
                </c:pt>
                <c:pt idx="703">
                  <c:v>9.25</c:v>
                </c:pt>
                <c:pt idx="704">
                  <c:v>9.25</c:v>
                </c:pt>
                <c:pt idx="705">
                  <c:v>9.25</c:v>
                </c:pt>
                <c:pt idx="706">
                  <c:v>9.25</c:v>
                </c:pt>
                <c:pt idx="707">
                  <c:v>9.25</c:v>
                </c:pt>
                <c:pt idx="708">
                  <c:v>9.25</c:v>
                </c:pt>
                <c:pt idx="709">
                  <c:v>9.25</c:v>
                </c:pt>
                <c:pt idx="710">
                  <c:v>9.25</c:v>
                </c:pt>
                <c:pt idx="711">
                  <c:v>9.25</c:v>
                </c:pt>
                <c:pt idx="712">
                  <c:v>9.25</c:v>
                </c:pt>
                <c:pt idx="713">
                  <c:v>9.25</c:v>
                </c:pt>
                <c:pt idx="714">
                  <c:v>9.25</c:v>
                </c:pt>
                <c:pt idx="715">
                  <c:v>9.25</c:v>
                </c:pt>
                <c:pt idx="716">
                  <c:v>9.25</c:v>
                </c:pt>
                <c:pt idx="717">
                  <c:v>9.25</c:v>
                </c:pt>
                <c:pt idx="718">
                  <c:v>9.25</c:v>
                </c:pt>
                <c:pt idx="719">
                  <c:v>9.25</c:v>
                </c:pt>
                <c:pt idx="720">
                  <c:v>9.25</c:v>
                </c:pt>
                <c:pt idx="721">
                  <c:v>9.25</c:v>
                </c:pt>
                <c:pt idx="722">
                  <c:v>9.25</c:v>
                </c:pt>
                <c:pt idx="723">
                  <c:v>9.25</c:v>
                </c:pt>
                <c:pt idx="724">
                  <c:v>9.25</c:v>
                </c:pt>
                <c:pt idx="725">
                  <c:v>9.25</c:v>
                </c:pt>
                <c:pt idx="726">
                  <c:v>9.25</c:v>
                </c:pt>
                <c:pt idx="727">
                  <c:v>9.25</c:v>
                </c:pt>
                <c:pt idx="728">
                  <c:v>9.25</c:v>
                </c:pt>
                <c:pt idx="729">
                  <c:v>9.25</c:v>
                </c:pt>
                <c:pt idx="730">
                  <c:v>9.25</c:v>
                </c:pt>
                <c:pt idx="731">
                  <c:v>9.25</c:v>
                </c:pt>
                <c:pt idx="732">
                  <c:v>9.25</c:v>
                </c:pt>
                <c:pt idx="733">
                  <c:v>9.25</c:v>
                </c:pt>
                <c:pt idx="734">
                  <c:v>9.25</c:v>
                </c:pt>
                <c:pt idx="735">
                  <c:v>9.25</c:v>
                </c:pt>
                <c:pt idx="736">
                  <c:v>9.25</c:v>
                </c:pt>
                <c:pt idx="737">
                  <c:v>9.25</c:v>
                </c:pt>
                <c:pt idx="738">
                  <c:v>9.25</c:v>
                </c:pt>
                <c:pt idx="739">
                  <c:v>9.25</c:v>
                </c:pt>
                <c:pt idx="740">
                  <c:v>9.25</c:v>
                </c:pt>
                <c:pt idx="741">
                  <c:v>9.25</c:v>
                </c:pt>
                <c:pt idx="742">
                  <c:v>9.25</c:v>
                </c:pt>
                <c:pt idx="743">
                  <c:v>9.25</c:v>
                </c:pt>
                <c:pt idx="744">
                  <c:v>9.25</c:v>
                </c:pt>
                <c:pt idx="745">
                  <c:v>9.25</c:v>
                </c:pt>
                <c:pt idx="746">
                  <c:v>9.25</c:v>
                </c:pt>
                <c:pt idx="747">
                  <c:v>9.25</c:v>
                </c:pt>
                <c:pt idx="748">
                  <c:v>9.25</c:v>
                </c:pt>
                <c:pt idx="749">
                  <c:v>9.25</c:v>
                </c:pt>
                <c:pt idx="750">
                  <c:v>9.25</c:v>
                </c:pt>
                <c:pt idx="751">
                  <c:v>9.25</c:v>
                </c:pt>
                <c:pt idx="752">
                  <c:v>9.25</c:v>
                </c:pt>
                <c:pt idx="753">
                  <c:v>9.25</c:v>
                </c:pt>
                <c:pt idx="754">
                  <c:v>9.25</c:v>
                </c:pt>
                <c:pt idx="755">
                  <c:v>9.25</c:v>
                </c:pt>
                <c:pt idx="756">
                  <c:v>9.25</c:v>
                </c:pt>
                <c:pt idx="757">
                  <c:v>9.5</c:v>
                </c:pt>
                <c:pt idx="758">
                  <c:v>9.5</c:v>
                </c:pt>
                <c:pt idx="759">
                  <c:v>9.5</c:v>
                </c:pt>
                <c:pt idx="760">
                  <c:v>9.5</c:v>
                </c:pt>
                <c:pt idx="761">
                  <c:v>9.5</c:v>
                </c:pt>
                <c:pt idx="762">
                  <c:v>9.5</c:v>
                </c:pt>
                <c:pt idx="763">
                  <c:v>9.5</c:v>
                </c:pt>
                <c:pt idx="764">
                  <c:v>9.5</c:v>
                </c:pt>
                <c:pt idx="765">
                  <c:v>9.5</c:v>
                </c:pt>
                <c:pt idx="766">
                  <c:v>9.5</c:v>
                </c:pt>
                <c:pt idx="767">
                  <c:v>9.5</c:v>
                </c:pt>
                <c:pt idx="768">
                  <c:v>9.5</c:v>
                </c:pt>
                <c:pt idx="769">
                  <c:v>9.5</c:v>
                </c:pt>
                <c:pt idx="770">
                  <c:v>9.5</c:v>
                </c:pt>
                <c:pt idx="771">
                  <c:v>9.5</c:v>
                </c:pt>
                <c:pt idx="772">
                  <c:v>9.5</c:v>
                </c:pt>
                <c:pt idx="773">
                  <c:v>9.5</c:v>
                </c:pt>
                <c:pt idx="774">
                  <c:v>9.5</c:v>
                </c:pt>
                <c:pt idx="775">
                  <c:v>9.5</c:v>
                </c:pt>
                <c:pt idx="776">
                  <c:v>9.5</c:v>
                </c:pt>
                <c:pt idx="777">
                  <c:v>9.5</c:v>
                </c:pt>
                <c:pt idx="778">
                  <c:v>9.5</c:v>
                </c:pt>
                <c:pt idx="779">
                  <c:v>9.5</c:v>
                </c:pt>
                <c:pt idx="780">
                  <c:v>9.5</c:v>
                </c:pt>
                <c:pt idx="781">
                  <c:v>9.5</c:v>
                </c:pt>
                <c:pt idx="782">
                  <c:v>9.5</c:v>
                </c:pt>
                <c:pt idx="783">
                  <c:v>9.5</c:v>
                </c:pt>
                <c:pt idx="784">
                  <c:v>9.5</c:v>
                </c:pt>
                <c:pt idx="785">
                  <c:v>9.5</c:v>
                </c:pt>
                <c:pt idx="786">
                  <c:v>9.5</c:v>
                </c:pt>
                <c:pt idx="787">
                  <c:v>9.5</c:v>
                </c:pt>
                <c:pt idx="788">
                  <c:v>9.5</c:v>
                </c:pt>
                <c:pt idx="789">
                  <c:v>9.5</c:v>
                </c:pt>
                <c:pt idx="790">
                  <c:v>9.5</c:v>
                </c:pt>
                <c:pt idx="791">
                  <c:v>9.5</c:v>
                </c:pt>
                <c:pt idx="792">
                  <c:v>9.5</c:v>
                </c:pt>
                <c:pt idx="793">
                  <c:v>9.5</c:v>
                </c:pt>
                <c:pt idx="794">
                  <c:v>9.5</c:v>
                </c:pt>
                <c:pt idx="795">
                  <c:v>9.5</c:v>
                </c:pt>
                <c:pt idx="796">
                  <c:v>9.5</c:v>
                </c:pt>
                <c:pt idx="797">
                  <c:v>9.5</c:v>
                </c:pt>
                <c:pt idx="798">
                  <c:v>9.5</c:v>
                </c:pt>
                <c:pt idx="799">
                  <c:v>9.5</c:v>
                </c:pt>
                <c:pt idx="800">
                  <c:v>9.5</c:v>
                </c:pt>
                <c:pt idx="801">
                  <c:v>9.5</c:v>
                </c:pt>
                <c:pt idx="802">
                  <c:v>9.5</c:v>
                </c:pt>
                <c:pt idx="803">
                  <c:v>9.5</c:v>
                </c:pt>
                <c:pt idx="804">
                  <c:v>9.5</c:v>
                </c:pt>
                <c:pt idx="805">
                  <c:v>9.5</c:v>
                </c:pt>
                <c:pt idx="806">
                  <c:v>9.5</c:v>
                </c:pt>
                <c:pt idx="807">
                  <c:v>9.5</c:v>
                </c:pt>
                <c:pt idx="808">
                  <c:v>9.5</c:v>
                </c:pt>
                <c:pt idx="809">
                  <c:v>9.5</c:v>
                </c:pt>
                <c:pt idx="810">
                  <c:v>9.5</c:v>
                </c:pt>
                <c:pt idx="811">
                  <c:v>9.5</c:v>
                </c:pt>
                <c:pt idx="812">
                  <c:v>9.5</c:v>
                </c:pt>
                <c:pt idx="813">
                  <c:v>9.5</c:v>
                </c:pt>
                <c:pt idx="814">
                  <c:v>9.5</c:v>
                </c:pt>
                <c:pt idx="815">
                  <c:v>9.5</c:v>
                </c:pt>
                <c:pt idx="816">
                  <c:v>9.5</c:v>
                </c:pt>
                <c:pt idx="817">
                  <c:v>9.5</c:v>
                </c:pt>
                <c:pt idx="818">
                  <c:v>9.5</c:v>
                </c:pt>
                <c:pt idx="819">
                  <c:v>9.5</c:v>
                </c:pt>
                <c:pt idx="820">
                  <c:v>9.5</c:v>
                </c:pt>
                <c:pt idx="821">
                  <c:v>9.5</c:v>
                </c:pt>
                <c:pt idx="822">
                  <c:v>9.5</c:v>
                </c:pt>
                <c:pt idx="823">
                  <c:v>9.5</c:v>
                </c:pt>
                <c:pt idx="824">
                  <c:v>9.5</c:v>
                </c:pt>
                <c:pt idx="825">
                  <c:v>9.5</c:v>
                </c:pt>
                <c:pt idx="826">
                  <c:v>9.5</c:v>
                </c:pt>
                <c:pt idx="827">
                  <c:v>9.5</c:v>
                </c:pt>
                <c:pt idx="828">
                  <c:v>9.5</c:v>
                </c:pt>
                <c:pt idx="829">
                  <c:v>9.5</c:v>
                </c:pt>
                <c:pt idx="830">
                  <c:v>9.5</c:v>
                </c:pt>
                <c:pt idx="831">
                  <c:v>9.5</c:v>
                </c:pt>
                <c:pt idx="832">
                  <c:v>9.5</c:v>
                </c:pt>
                <c:pt idx="833">
                  <c:v>9.5</c:v>
                </c:pt>
                <c:pt idx="834">
                  <c:v>9.5</c:v>
                </c:pt>
                <c:pt idx="835">
                  <c:v>9.5</c:v>
                </c:pt>
                <c:pt idx="836">
                  <c:v>9.5</c:v>
                </c:pt>
                <c:pt idx="837">
                  <c:v>9.5</c:v>
                </c:pt>
                <c:pt idx="838">
                  <c:v>9.5</c:v>
                </c:pt>
                <c:pt idx="839">
                  <c:v>9.5</c:v>
                </c:pt>
                <c:pt idx="840">
                  <c:v>9.5</c:v>
                </c:pt>
                <c:pt idx="841">
                  <c:v>9.5</c:v>
                </c:pt>
                <c:pt idx="842">
                  <c:v>9.5</c:v>
                </c:pt>
                <c:pt idx="843">
                  <c:v>9.5</c:v>
                </c:pt>
                <c:pt idx="844">
                  <c:v>9.5</c:v>
                </c:pt>
                <c:pt idx="845">
                  <c:v>9.5</c:v>
                </c:pt>
                <c:pt idx="846">
                  <c:v>9.5</c:v>
                </c:pt>
                <c:pt idx="847">
                  <c:v>9.5</c:v>
                </c:pt>
                <c:pt idx="848">
                  <c:v>9.5</c:v>
                </c:pt>
                <c:pt idx="849">
                  <c:v>9.5</c:v>
                </c:pt>
                <c:pt idx="850">
                  <c:v>9.75</c:v>
                </c:pt>
                <c:pt idx="851">
                  <c:v>9.75</c:v>
                </c:pt>
                <c:pt idx="852">
                  <c:v>9.75</c:v>
                </c:pt>
                <c:pt idx="853">
                  <c:v>9.75</c:v>
                </c:pt>
                <c:pt idx="854">
                  <c:v>9.75</c:v>
                </c:pt>
                <c:pt idx="855">
                  <c:v>9.75</c:v>
                </c:pt>
                <c:pt idx="856">
                  <c:v>9.75</c:v>
                </c:pt>
                <c:pt idx="857">
                  <c:v>9.75</c:v>
                </c:pt>
                <c:pt idx="858">
                  <c:v>9.75</c:v>
                </c:pt>
                <c:pt idx="859">
                  <c:v>9.75</c:v>
                </c:pt>
                <c:pt idx="860">
                  <c:v>9.75</c:v>
                </c:pt>
                <c:pt idx="861">
                  <c:v>9.75</c:v>
                </c:pt>
                <c:pt idx="862">
                  <c:v>9.75</c:v>
                </c:pt>
                <c:pt idx="863">
                  <c:v>9.75</c:v>
                </c:pt>
                <c:pt idx="864">
                  <c:v>9.75</c:v>
                </c:pt>
                <c:pt idx="865">
                  <c:v>9.75</c:v>
                </c:pt>
                <c:pt idx="866">
                  <c:v>9.75</c:v>
                </c:pt>
                <c:pt idx="867">
                  <c:v>9.75</c:v>
                </c:pt>
                <c:pt idx="868">
                  <c:v>9.75</c:v>
                </c:pt>
                <c:pt idx="869">
                  <c:v>9.75</c:v>
                </c:pt>
                <c:pt idx="870">
                  <c:v>9.75</c:v>
                </c:pt>
                <c:pt idx="871">
                  <c:v>9.75</c:v>
                </c:pt>
                <c:pt idx="872">
                  <c:v>9.75</c:v>
                </c:pt>
                <c:pt idx="873">
                  <c:v>9.75</c:v>
                </c:pt>
                <c:pt idx="874">
                  <c:v>9.75</c:v>
                </c:pt>
                <c:pt idx="875">
                  <c:v>9.75</c:v>
                </c:pt>
                <c:pt idx="876">
                  <c:v>9.75</c:v>
                </c:pt>
                <c:pt idx="877">
                  <c:v>9.75</c:v>
                </c:pt>
                <c:pt idx="878">
                  <c:v>9.75</c:v>
                </c:pt>
                <c:pt idx="879">
                  <c:v>9.75</c:v>
                </c:pt>
                <c:pt idx="880">
                  <c:v>9.75</c:v>
                </c:pt>
                <c:pt idx="881">
                  <c:v>9.75</c:v>
                </c:pt>
                <c:pt idx="882">
                  <c:v>9.75</c:v>
                </c:pt>
                <c:pt idx="883">
                  <c:v>9.75</c:v>
                </c:pt>
                <c:pt idx="884">
                  <c:v>9.75</c:v>
                </c:pt>
                <c:pt idx="885">
                  <c:v>9.75</c:v>
                </c:pt>
                <c:pt idx="886">
                  <c:v>9.75</c:v>
                </c:pt>
                <c:pt idx="887">
                  <c:v>9.75</c:v>
                </c:pt>
                <c:pt idx="888">
                  <c:v>9.75</c:v>
                </c:pt>
                <c:pt idx="889">
                  <c:v>9.75</c:v>
                </c:pt>
                <c:pt idx="890">
                  <c:v>9.75</c:v>
                </c:pt>
                <c:pt idx="891">
                  <c:v>9.75</c:v>
                </c:pt>
                <c:pt idx="892">
                  <c:v>9.75</c:v>
                </c:pt>
                <c:pt idx="893">
                  <c:v>9.75</c:v>
                </c:pt>
                <c:pt idx="894">
                  <c:v>9.75</c:v>
                </c:pt>
                <c:pt idx="895">
                  <c:v>9.75</c:v>
                </c:pt>
                <c:pt idx="896">
                  <c:v>9.75</c:v>
                </c:pt>
                <c:pt idx="897">
                  <c:v>9.75</c:v>
                </c:pt>
                <c:pt idx="898">
                  <c:v>9.75</c:v>
                </c:pt>
                <c:pt idx="899">
                  <c:v>9.75</c:v>
                </c:pt>
                <c:pt idx="900">
                  <c:v>9.75</c:v>
                </c:pt>
                <c:pt idx="901">
                  <c:v>9.75</c:v>
                </c:pt>
                <c:pt idx="902">
                  <c:v>9.75</c:v>
                </c:pt>
                <c:pt idx="903">
                  <c:v>9.75</c:v>
                </c:pt>
                <c:pt idx="904">
                  <c:v>9.75</c:v>
                </c:pt>
                <c:pt idx="905">
                  <c:v>9.75</c:v>
                </c:pt>
                <c:pt idx="906">
                  <c:v>9.75</c:v>
                </c:pt>
                <c:pt idx="907">
                  <c:v>9.75</c:v>
                </c:pt>
                <c:pt idx="908">
                  <c:v>9.75</c:v>
                </c:pt>
                <c:pt idx="909">
                  <c:v>9.75</c:v>
                </c:pt>
                <c:pt idx="910">
                  <c:v>9.75</c:v>
                </c:pt>
                <c:pt idx="911">
                  <c:v>9.75</c:v>
                </c:pt>
                <c:pt idx="912">
                  <c:v>9.75</c:v>
                </c:pt>
                <c:pt idx="913">
                  <c:v>9.75</c:v>
                </c:pt>
                <c:pt idx="914">
                  <c:v>9.75</c:v>
                </c:pt>
                <c:pt idx="915">
                  <c:v>9.75</c:v>
                </c:pt>
                <c:pt idx="916">
                  <c:v>9.75</c:v>
                </c:pt>
                <c:pt idx="917">
                  <c:v>9.75</c:v>
                </c:pt>
                <c:pt idx="918">
                  <c:v>9.75</c:v>
                </c:pt>
                <c:pt idx="919">
                  <c:v>9.75</c:v>
                </c:pt>
                <c:pt idx="920">
                  <c:v>9.75</c:v>
                </c:pt>
                <c:pt idx="921">
                  <c:v>9.75</c:v>
                </c:pt>
                <c:pt idx="922">
                  <c:v>9.75</c:v>
                </c:pt>
                <c:pt idx="923">
                  <c:v>9.75</c:v>
                </c:pt>
                <c:pt idx="924">
                  <c:v>9.75</c:v>
                </c:pt>
                <c:pt idx="925">
                  <c:v>9.75</c:v>
                </c:pt>
                <c:pt idx="926">
                  <c:v>9.75</c:v>
                </c:pt>
                <c:pt idx="927">
                  <c:v>9.75</c:v>
                </c:pt>
                <c:pt idx="928">
                  <c:v>9.75</c:v>
                </c:pt>
                <c:pt idx="929">
                  <c:v>9.75</c:v>
                </c:pt>
                <c:pt idx="930">
                  <c:v>9.75</c:v>
                </c:pt>
                <c:pt idx="931">
                  <c:v>9.75</c:v>
                </c:pt>
                <c:pt idx="932">
                  <c:v>9.75</c:v>
                </c:pt>
                <c:pt idx="933">
                  <c:v>9.75</c:v>
                </c:pt>
                <c:pt idx="934">
                  <c:v>9.75</c:v>
                </c:pt>
                <c:pt idx="935">
                  <c:v>9.75</c:v>
                </c:pt>
                <c:pt idx="936">
                  <c:v>9.75</c:v>
                </c:pt>
                <c:pt idx="937">
                  <c:v>9.75</c:v>
                </c:pt>
                <c:pt idx="938">
                  <c:v>9.75</c:v>
                </c:pt>
                <c:pt idx="939">
                  <c:v>9.75</c:v>
                </c:pt>
                <c:pt idx="940">
                  <c:v>9.75</c:v>
                </c:pt>
                <c:pt idx="941">
                  <c:v>9.75</c:v>
                </c:pt>
                <c:pt idx="942">
                  <c:v>9.75</c:v>
                </c:pt>
                <c:pt idx="943">
                  <c:v>9.75</c:v>
                </c:pt>
                <c:pt idx="944">
                  <c:v>9.75</c:v>
                </c:pt>
                <c:pt idx="945">
                  <c:v>9.75</c:v>
                </c:pt>
                <c:pt idx="946">
                  <c:v>9.75</c:v>
                </c:pt>
                <c:pt idx="947">
                  <c:v>9.75</c:v>
                </c:pt>
                <c:pt idx="948">
                  <c:v>9.75</c:v>
                </c:pt>
                <c:pt idx="949">
                  <c:v>9.75</c:v>
                </c:pt>
                <c:pt idx="950">
                  <c:v>9.75</c:v>
                </c:pt>
                <c:pt idx="951">
                  <c:v>9.75</c:v>
                </c:pt>
                <c:pt idx="952">
                  <c:v>9.75</c:v>
                </c:pt>
                <c:pt idx="953">
                  <c:v>9.75</c:v>
                </c:pt>
                <c:pt idx="954">
                  <c:v>9.75</c:v>
                </c:pt>
                <c:pt idx="955">
                  <c:v>9.75</c:v>
                </c:pt>
                <c:pt idx="956">
                  <c:v>9.75</c:v>
                </c:pt>
                <c:pt idx="957">
                  <c:v>9.75</c:v>
                </c:pt>
                <c:pt idx="958">
                  <c:v>9.75</c:v>
                </c:pt>
                <c:pt idx="959">
                  <c:v>9.75</c:v>
                </c:pt>
                <c:pt idx="960">
                  <c:v>9.75</c:v>
                </c:pt>
                <c:pt idx="961">
                  <c:v>9.75</c:v>
                </c:pt>
                <c:pt idx="962">
                  <c:v>9.75</c:v>
                </c:pt>
                <c:pt idx="963">
                  <c:v>9.75</c:v>
                </c:pt>
                <c:pt idx="964">
                  <c:v>9.75</c:v>
                </c:pt>
                <c:pt idx="965">
                  <c:v>9.75</c:v>
                </c:pt>
                <c:pt idx="966">
                  <c:v>9.75</c:v>
                </c:pt>
                <c:pt idx="967">
                  <c:v>9.75</c:v>
                </c:pt>
                <c:pt idx="968">
                  <c:v>9.75</c:v>
                </c:pt>
                <c:pt idx="969">
                  <c:v>9.75</c:v>
                </c:pt>
                <c:pt idx="970">
                  <c:v>9.75</c:v>
                </c:pt>
                <c:pt idx="971">
                  <c:v>9.75</c:v>
                </c:pt>
                <c:pt idx="972">
                  <c:v>9.75</c:v>
                </c:pt>
                <c:pt idx="973">
                  <c:v>9.75</c:v>
                </c:pt>
                <c:pt idx="974">
                  <c:v>9.75</c:v>
                </c:pt>
                <c:pt idx="975">
                  <c:v>9.75</c:v>
                </c:pt>
                <c:pt idx="976">
                  <c:v>9.75</c:v>
                </c:pt>
                <c:pt idx="977">
                  <c:v>9.75</c:v>
                </c:pt>
                <c:pt idx="978">
                  <c:v>9.75</c:v>
                </c:pt>
                <c:pt idx="979">
                  <c:v>9.75</c:v>
                </c:pt>
                <c:pt idx="980">
                  <c:v>9.75</c:v>
                </c:pt>
                <c:pt idx="981">
                  <c:v>9.75</c:v>
                </c:pt>
                <c:pt idx="982">
                  <c:v>9.75</c:v>
                </c:pt>
                <c:pt idx="983">
                  <c:v>9.75</c:v>
                </c:pt>
                <c:pt idx="984">
                  <c:v>9.75</c:v>
                </c:pt>
                <c:pt idx="985">
                  <c:v>9.75</c:v>
                </c:pt>
                <c:pt idx="986">
                  <c:v>9.75</c:v>
                </c:pt>
                <c:pt idx="987">
                  <c:v>9.75</c:v>
                </c:pt>
                <c:pt idx="988">
                  <c:v>9.75</c:v>
                </c:pt>
                <c:pt idx="989">
                  <c:v>9.75</c:v>
                </c:pt>
                <c:pt idx="990">
                  <c:v>9.75</c:v>
                </c:pt>
                <c:pt idx="991">
                  <c:v>9.75</c:v>
                </c:pt>
                <c:pt idx="992">
                  <c:v>9.75</c:v>
                </c:pt>
                <c:pt idx="993">
                  <c:v>9.75</c:v>
                </c:pt>
                <c:pt idx="994">
                  <c:v>9.75</c:v>
                </c:pt>
                <c:pt idx="995">
                  <c:v>9.75</c:v>
                </c:pt>
                <c:pt idx="996">
                  <c:v>9.75</c:v>
                </c:pt>
                <c:pt idx="997">
                  <c:v>9.75</c:v>
                </c:pt>
                <c:pt idx="998">
                  <c:v>9.75</c:v>
                </c:pt>
                <c:pt idx="999">
                  <c:v>9.75</c:v>
                </c:pt>
                <c:pt idx="1000">
                  <c:v>9.75</c:v>
                </c:pt>
                <c:pt idx="1001">
                  <c:v>9.75</c:v>
                </c:pt>
                <c:pt idx="1002">
                  <c:v>9.75</c:v>
                </c:pt>
                <c:pt idx="1003">
                  <c:v>9.75</c:v>
                </c:pt>
                <c:pt idx="1004">
                  <c:v>9.75</c:v>
                </c:pt>
                <c:pt idx="1005">
                  <c:v>10</c:v>
                </c:pt>
                <c:pt idx="1006">
                  <c:v>10</c:v>
                </c:pt>
                <c:pt idx="1007">
                  <c:v>10</c:v>
                </c:pt>
                <c:pt idx="1008">
                  <c:v>10</c:v>
                </c:pt>
                <c:pt idx="1009">
                  <c:v>10</c:v>
                </c:pt>
                <c:pt idx="1010">
                  <c:v>10</c:v>
                </c:pt>
                <c:pt idx="1011">
                  <c:v>10</c:v>
                </c:pt>
                <c:pt idx="1012">
                  <c:v>10</c:v>
                </c:pt>
                <c:pt idx="1013">
                  <c:v>10</c:v>
                </c:pt>
                <c:pt idx="1014">
                  <c:v>10</c:v>
                </c:pt>
                <c:pt idx="1015">
                  <c:v>10</c:v>
                </c:pt>
                <c:pt idx="1016">
                  <c:v>10</c:v>
                </c:pt>
                <c:pt idx="1017">
                  <c:v>10</c:v>
                </c:pt>
                <c:pt idx="1018">
                  <c:v>10</c:v>
                </c:pt>
                <c:pt idx="1019">
                  <c:v>10</c:v>
                </c:pt>
                <c:pt idx="1020">
                  <c:v>10</c:v>
                </c:pt>
                <c:pt idx="1021">
                  <c:v>10</c:v>
                </c:pt>
                <c:pt idx="1022">
                  <c:v>10</c:v>
                </c:pt>
                <c:pt idx="1023">
                  <c:v>10</c:v>
                </c:pt>
                <c:pt idx="1024">
                  <c:v>10</c:v>
                </c:pt>
                <c:pt idx="1025">
                  <c:v>10</c:v>
                </c:pt>
                <c:pt idx="1026">
                  <c:v>10</c:v>
                </c:pt>
                <c:pt idx="1027">
                  <c:v>10</c:v>
                </c:pt>
                <c:pt idx="1028">
                  <c:v>10</c:v>
                </c:pt>
                <c:pt idx="1029">
                  <c:v>10</c:v>
                </c:pt>
                <c:pt idx="1030">
                  <c:v>10</c:v>
                </c:pt>
                <c:pt idx="1031">
                  <c:v>10</c:v>
                </c:pt>
                <c:pt idx="1032">
                  <c:v>10</c:v>
                </c:pt>
                <c:pt idx="1033">
                  <c:v>10</c:v>
                </c:pt>
                <c:pt idx="1034">
                  <c:v>10</c:v>
                </c:pt>
                <c:pt idx="1035">
                  <c:v>10</c:v>
                </c:pt>
                <c:pt idx="1036">
                  <c:v>10</c:v>
                </c:pt>
                <c:pt idx="1037">
                  <c:v>10</c:v>
                </c:pt>
                <c:pt idx="1038">
                  <c:v>10</c:v>
                </c:pt>
                <c:pt idx="1039">
                  <c:v>10</c:v>
                </c:pt>
                <c:pt idx="1040">
                  <c:v>10</c:v>
                </c:pt>
                <c:pt idx="1041">
                  <c:v>10</c:v>
                </c:pt>
                <c:pt idx="1042">
                  <c:v>10</c:v>
                </c:pt>
                <c:pt idx="1043">
                  <c:v>10</c:v>
                </c:pt>
                <c:pt idx="1044">
                  <c:v>10</c:v>
                </c:pt>
                <c:pt idx="1045">
                  <c:v>10</c:v>
                </c:pt>
                <c:pt idx="1046">
                  <c:v>10</c:v>
                </c:pt>
                <c:pt idx="1047">
                  <c:v>10</c:v>
                </c:pt>
                <c:pt idx="1048">
                  <c:v>10</c:v>
                </c:pt>
                <c:pt idx="1049">
                  <c:v>10</c:v>
                </c:pt>
                <c:pt idx="1050">
                  <c:v>10</c:v>
                </c:pt>
                <c:pt idx="1051">
                  <c:v>10</c:v>
                </c:pt>
                <c:pt idx="1052">
                  <c:v>10</c:v>
                </c:pt>
                <c:pt idx="1053">
                  <c:v>10</c:v>
                </c:pt>
                <c:pt idx="1054">
                  <c:v>10</c:v>
                </c:pt>
                <c:pt idx="1055">
                  <c:v>10</c:v>
                </c:pt>
                <c:pt idx="1056">
                  <c:v>10</c:v>
                </c:pt>
                <c:pt idx="1057">
                  <c:v>10</c:v>
                </c:pt>
                <c:pt idx="1058">
                  <c:v>10</c:v>
                </c:pt>
                <c:pt idx="1059">
                  <c:v>10</c:v>
                </c:pt>
                <c:pt idx="1060">
                  <c:v>10</c:v>
                </c:pt>
                <c:pt idx="1061">
                  <c:v>10</c:v>
                </c:pt>
                <c:pt idx="1062">
                  <c:v>10</c:v>
                </c:pt>
                <c:pt idx="1063">
                  <c:v>10</c:v>
                </c:pt>
                <c:pt idx="1064">
                  <c:v>10</c:v>
                </c:pt>
                <c:pt idx="1065">
                  <c:v>10</c:v>
                </c:pt>
                <c:pt idx="1066">
                  <c:v>10</c:v>
                </c:pt>
                <c:pt idx="1067">
                  <c:v>10</c:v>
                </c:pt>
                <c:pt idx="1068">
                  <c:v>10</c:v>
                </c:pt>
                <c:pt idx="1069">
                  <c:v>10</c:v>
                </c:pt>
                <c:pt idx="1070">
                  <c:v>10</c:v>
                </c:pt>
                <c:pt idx="1071">
                  <c:v>10</c:v>
                </c:pt>
                <c:pt idx="1072">
                  <c:v>10</c:v>
                </c:pt>
                <c:pt idx="1073">
                  <c:v>10</c:v>
                </c:pt>
                <c:pt idx="1074">
                  <c:v>10</c:v>
                </c:pt>
                <c:pt idx="1075">
                  <c:v>10</c:v>
                </c:pt>
                <c:pt idx="1076">
                  <c:v>10</c:v>
                </c:pt>
                <c:pt idx="1077">
                  <c:v>10</c:v>
                </c:pt>
                <c:pt idx="1078">
                  <c:v>10</c:v>
                </c:pt>
                <c:pt idx="1079">
                  <c:v>10</c:v>
                </c:pt>
                <c:pt idx="1080">
                  <c:v>10</c:v>
                </c:pt>
                <c:pt idx="1081">
                  <c:v>10</c:v>
                </c:pt>
                <c:pt idx="1082">
                  <c:v>10</c:v>
                </c:pt>
                <c:pt idx="1083">
                  <c:v>10</c:v>
                </c:pt>
                <c:pt idx="1084">
                  <c:v>10</c:v>
                </c:pt>
                <c:pt idx="1085">
                  <c:v>10</c:v>
                </c:pt>
                <c:pt idx="1086">
                  <c:v>10</c:v>
                </c:pt>
                <c:pt idx="1087">
                  <c:v>10</c:v>
                </c:pt>
                <c:pt idx="1088">
                  <c:v>10</c:v>
                </c:pt>
                <c:pt idx="1089">
                  <c:v>10</c:v>
                </c:pt>
                <c:pt idx="1090">
                  <c:v>10</c:v>
                </c:pt>
                <c:pt idx="1091">
                  <c:v>10</c:v>
                </c:pt>
                <c:pt idx="1092">
                  <c:v>10</c:v>
                </c:pt>
                <c:pt idx="1093">
                  <c:v>10</c:v>
                </c:pt>
                <c:pt idx="1094">
                  <c:v>10</c:v>
                </c:pt>
                <c:pt idx="1095">
                  <c:v>10</c:v>
                </c:pt>
                <c:pt idx="1096">
                  <c:v>10</c:v>
                </c:pt>
                <c:pt idx="1097">
                  <c:v>10</c:v>
                </c:pt>
                <c:pt idx="1098">
                  <c:v>10</c:v>
                </c:pt>
                <c:pt idx="1099">
                  <c:v>10</c:v>
                </c:pt>
                <c:pt idx="1100">
                  <c:v>10</c:v>
                </c:pt>
                <c:pt idx="1101">
                  <c:v>10</c:v>
                </c:pt>
                <c:pt idx="1102">
                  <c:v>10</c:v>
                </c:pt>
                <c:pt idx="1103">
                  <c:v>10</c:v>
                </c:pt>
                <c:pt idx="1104">
                  <c:v>10</c:v>
                </c:pt>
                <c:pt idx="1105">
                  <c:v>10</c:v>
                </c:pt>
                <c:pt idx="1106">
                  <c:v>10</c:v>
                </c:pt>
                <c:pt idx="1107">
                  <c:v>10</c:v>
                </c:pt>
                <c:pt idx="1108">
                  <c:v>10</c:v>
                </c:pt>
                <c:pt idx="1109">
                  <c:v>10</c:v>
                </c:pt>
                <c:pt idx="1110">
                  <c:v>10</c:v>
                </c:pt>
                <c:pt idx="1111">
                  <c:v>10</c:v>
                </c:pt>
                <c:pt idx="1112">
                  <c:v>10</c:v>
                </c:pt>
                <c:pt idx="1113">
                  <c:v>10</c:v>
                </c:pt>
                <c:pt idx="1114">
                  <c:v>10</c:v>
                </c:pt>
                <c:pt idx="1115">
                  <c:v>10</c:v>
                </c:pt>
                <c:pt idx="1116">
                  <c:v>10</c:v>
                </c:pt>
                <c:pt idx="1117">
                  <c:v>10</c:v>
                </c:pt>
                <c:pt idx="1118">
                  <c:v>10</c:v>
                </c:pt>
                <c:pt idx="1119">
                  <c:v>10</c:v>
                </c:pt>
                <c:pt idx="1120">
                  <c:v>10</c:v>
                </c:pt>
                <c:pt idx="1121">
                  <c:v>10</c:v>
                </c:pt>
                <c:pt idx="1122">
                  <c:v>10</c:v>
                </c:pt>
                <c:pt idx="1123">
                  <c:v>10</c:v>
                </c:pt>
                <c:pt idx="1124">
                  <c:v>10</c:v>
                </c:pt>
                <c:pt idx="1125">
                  <c:v>10</c:v>
                </c:pt>
                <c:pt idx="1126">
                  <c:v>10</c:v>
                </c:pt>
                <c:pt idx="1127">
                  <c:v>10</c:v>
                </c:pt>
                <c:pt idx="1128">
                  <c:v>10</c:v>
                </c:pt>
                <c:pt idx="1129">
                  <c:v>10</c:v>
                </c:pt>
                <c:pt idx="1130">
                  <c:v>10</c:v>
                </c:pt>
                <c:pt idx="1131">
                  <c:v>10</c:v>
                </c:pt>
                <c:pt idx="1132">
                  <c:v>10</c:v>
                </c:pt>
                <c:pt idx="1133">
                  <c:v>10</c:v>
                </c:pt>
                <c:pt idx="1134">
                  <c:v>10</c:v>
                </c:pt>
                <c:pt idx="1135">
                  <c:v>10</c:v>
                </c:pt>
                <c:pt idx="1136">
                  <c:v>10</c:v>
                </c:pt>
                <c:pt idx="1137">
                  <c:v>10</c:v>
                </c:pt>
                <c:pt idx="1138">
                  <c:v>10</c:v>
                </c:pt>
                <c:pt idx="1139">
                  <c:v>10</c:v>
                </c:pt>
                <c:pt idx="1140">
                  <c:v>10</c:v>
                </c:pt>
                <c:pt idx="1141">
                  <c:v>10</c:v>
                </c:pt>
                <c:pt idx="1142">
                  <c:v>10</c:v>
                </c:pt>
                <c:pt idx="1143">
                  <c:v>10</c:v>
                </c:pt>
                <c:pt idx="1144">
                  <c:v>10</c:v>
                </c:pt>
                <c:pt idx="1145">
                  <c:v>10</c:v>
                </c:pt>
                <c:pt idx="1146">
                  <c:v>10</c:v>
                </c:pt>
                <c:pt idx="1147">
                  <c:v>10</c:v>
                </c:pt>
                <c:pt idx="1148">
                  <c:v>10</c:v>
                </c:pt>
                <c:pt idx="1149">
                  <c:v>9.5</c:v>
                </c:pt>
                <c:pt idx="1150">
                  <c:v>9.5</c:v>
                </c:pt>
                <c:pt idx="1151">
                  <c:v>9.5</c:v>
                </c:pt>
                <c:pt idx="1152">
                  <c:v>9.5</c:v>
                </c:pt>
                <c:pt idx="1153">
                  <c:v>9.5</c:v>
                </c:pt>
                <c:pt idx="1154">
                  <c:v>9.5</c:v>
                </c:pt>
                <c:pt idx="1155">
                  <c:v>9.5</c:v>
                </c:pt>
                <c:pt idx="1156">
                  <c:v>9.5</c:v>
                </c:pt>
                <c:pt idx="1157">
                  <c:v>9.5</c:v>
                </c:pt>
                <c:pt idx="1158">
                  <c:v>9.5</c:v>
                </c:pt>
                <c:pt idx="1159">
                  <c:v>9.5</c:v>
                </c:pt>
                <c:pt idx="1160">
                  <c:v>9.5</c:v>
                </c:pt>
                <c:pt idx="1161">
                  <c:v>9.5</c:v>
                </c:pt>
                <c:pt idx="1162">
                  <c:v>9.5</c:v>
                </c:pt>
                <c:pt idx="1163">
                  <c:v>9.5</c:v>
                </c:pt>
                <c:pt idx="1164">
                  <c:v>9.5</c:v>
                </c:pt>
                <c:pt idx="1165">
                  <c:v>9.5</c:v>
                </c:pt>
                <c:pt idx="1166">
                  <c:v>9.5</c:v>
                </c:pt>
                <c:pt idx="1167">
                  <c:v>9.5</c:v>
                </c:pt>
                <c:pt idx="1168">
                  <c:v>9.5</c:v>
                </c:pt>
                <c:pt idx="1169">
                  <c:v>9.5</c:v>
                </c:pt>
                <c:pt idx="1170">
                  <c:v>9.5</c:v>
                </c:pt>
                <c:pt idx="1171">
                  <c:v>9.5</c:v>
                </c:pt>
                <c:pt idx="1172">
                  <c:v>9.5</c:v>
                </c:pt>
                <c:pt idx="1173">
                  <c:v>9.5</c:v>
                </c:pt>
                <c:pt idx="1174">
                  <c:v>9.5</c:v>
                </c:pt>
                <c:pt idx="1175">
                  <c:v>9.5</c:v>
                </c:pt>
                <c:pt idx="1176">
                  <c:v>9.5</c:v>
                </c:pt>
                <c:pt idx="1177">
                  <c:v>9.5</c:v>
                </c:pt>
                <c:pt idx="1178">
                  <c:v>9.5</c:v>
                </c:pt>
                <c:pt idx="1179">
                  <c:v>9.5</c:v>
                </c:pt>
                <c:pt idx="1180">
                  <c:v>9.5</c:v>
                </c:pt>
                <c:pt idx="1181">
                  <c:v>9.5</c:v>
                </c:pt>
                <c:pt idx="1182">
                  <c:v>9.5</c:v>
                </c:pt>
                <c:pt idx="1183">
                  <c:v>9.5</c:v>
                </c:pt>
                <c:pt idx="1184">
                  <c:v>9.5</c:v>
                </c:pt>
                <c:pt idx="1185">
                  <c:v>9.5</c:v>
                </c:pt>
                <c:pt idx="1186">
                  <c:v>9.5</c:v>
                </c:pt>
                <c:pt idx="1187">
                  <c:v>9.5</c:v>
                </c:pt>
                <c:pt idx="1188">
                  <c:v>9.5</c:v>
                </c:pt>
                <c:pt idx="1189">
                  <c:v>9.5</c:v>
                </c:pt>
                <c:pt idx="1190">
                  <c:v>9</c:v>
                </c:pt>
                <c:pt idx="1191">
                  <c:v>9</c:v>
                </c:pt>
                <c:pt idx="1192">
                  <c:v>9</c:v>
                </c:pt>
                <c:pt idx="1193">
                  <c:v>9</c:v>
                </c:pt>
                <c:pt idx="1194">
                  <c:v>9</c:v>
                </c:pt>
                <c:pt idx="1195">
                  <c:v>9</c:v>
                </c:pt>
                <c:pt idx="1196">
                  <c:v>9</c:v>
                </c:pt>
                <c:pt idx="1197">
                  <c:v>9</c:v>
                </c:pt>
                <c:pt idx="1198">
                  <c:v>9</c:v>
                </c:pt>
                <c:pt idx="1199">
                  <c:v>9</c:v>
                </c:pt>
                <c:pt idx="1200">
                  <c:v>9</c:v>
                </c:pt>
                <c:pt idx="1201">
                  <c:v>9</c:v>
                </c:pt>
                <c:pt idx="1202">
                  <c:v>9</c:v>
                </c:pt>
                <c:pt idx="1203">
                  <c:v>9</c:v>
                </c:pt>
                <c:pt idx="1204">
                  <c:v>9</c:v>
                </c:pt>
                <c:pt idx="1205">
                  <c:v>9</c:v>
                </c:pt>
                <c:pt idx="1206">
                  <c:v>9</c:v>
                </c:pt>
                <c:pt idx="1207">
                  <c:v>9</c:v>
                </c:pt>
                <c:pt idx="1208">
                  <c:v>9</c:v>
                </c:pt>
                <c:pt idx="1209">
                  <c:v>9</c:v>
                </c:pt>
                <c:pt idx="1210">
                  <c:v>9</c:v>
                </c:pt>
                <c:pt idx="1211">
                  <c:v>9</c:v>
                </c:pt>
                <c:pt idx="1212">
                  <c:v>9</c:v>
                </c:pt>
                <c:pt idx="1213">
                  <c:v>9</c:v>
                </c:pt>
                <c:pt idx="1214">
                  <c:v>9</c:v>
                </c:pt>
                <c:pt idx="1215">
                  <c:v>9</c:v>
                </c:pt>
                <c:pt idx="1216">
                  <c:v>9</c:v>
                </c:pt>
                <c:pt idx="1217">
                  <c:v>9</c:v>
                </c:pt>
                <c:pt idx="1218">
                  <c:v>9</c:v>
                </c:pt>
                <c:pt idx="1219">
                  <c:v>9</c:v>
                </c:pt>
                <c:pt idx="1220">
                  <c:v>9</c:v>
                </c:pt>
                <c:pt idx="1221">
                  <c:v>8</c:v>
                </c:pt>
                <c:pt idx="1222">
                  <c:v>8</c:v>
                </c:pt>
                <c:pt idx="1223">
                  <c:v>8</c:v>
                </c:pt>
                <c:pt idx="1224">
                  <c:v>8</c:v>
                </c:pt>
                <c:pt idx="1225">
                  <c:v>8</c:v>
                </c:pt>
                <c:pt idx="1226">
                  <c:v>8</c:v>
                </c:pt>
                <c:pt idx="1227">
                  <c:v>8</c:v>
                </c:pt>
                <c:pt idx="1228">
                  <c:v>8</c:v>
                </c:pt>
                <c:pt idx="1229">
                  <c:v>8</c:v>
                </c:pt>
                <c:pt idx="1230">
                  <c:v>8</c:v>
                </c:pt>
                <c:pt idx="1231">
                  <c:v>8</c:v>
                </c:pt>
                <c:pt idx="1232">
                  <c:v>8</c:v>
                </c:pt>
                <c:pt idx="1233">
                  <c:v>8</c:v>
                </c:pt>
                <c:pt idx="1234">
                  <c:v>8</c:v>
                </c:pt>
                <c:pt idx="1235">
                  <c:v>8</c:v>
                </c:pt>
                <c:pt idx="1236">
                  <c:v>8</c:v>
                </c:pt>
                <c:pt idx="1237">
                  <c:v>8</c:v>
                </c:pt>
                <c:pt idx="1238">
                  <c:v>8</c:v>
                </c:pt>
                <c:pt idx="1239">
                  <c:v>8</c:v>
                </c:pt>
                <c:pt idx="1240">
                  <c:v>8</c:v>
                </c:pt>
                <c:pt idx="1241">
                  <c:v>8</c:v>
                </c:pt>
                <c:pt idx="1242">
                  <c:v>8</c:v>
                </c:pt>
                <c:pt idx="1243">
                  <c:v>7.0000000000000009</c:v>
                </c:pt>
                <c:pt idx="1244">
                  <c:v>7.0000000000000009</c:v>
                </c:pt>
                <c:pt idx="1245">
                  <c:v>7.0000000000000009</c:v>
                </c:pt>
                <c:pt idx="1246">
                  <c:v>7.0000000000000009</c:v>
                </c:pt>
                <c:pt idx="1247">
                  <c:v>7.0000000000000009</c:v>
                </c:pt>
                <c:pt idx="1248">
                  <c:v>7.0000000000000009</c:v>
                </c:pt>
                <c:pt idx="1249">
                  <c:v>7.0000000000000009</c:v>
                </c:pt>
                <c:pt idx="1250">
                  <c:v>7.0000000000000009</c:v>
                </c:pt>
                <c:pt idx="1251">
                  <c:v>7.0000000000000009</c:v>
                </c:pt>
                <c:pt idx="1252">
                  <c:v>7.0000000000000009</c:v>
                </c:pt>
                <c:pt idx="1253">
                  <c:v>7.0000000000000009</c:v>
                </c:pt>
                <c:pt idx="1254">
                  <c:v>7.0000000000000009</c:v>
                </c:pt>
                <c:pt idx="1255">
                  <c:v>7.0000000000000009</c:v>
                </c:pt>
                <c:pt idx="1256">
                  <c:v>7.0000000000000009</c:v>
                </c:pt>
                <c:pt idx="1257">
                  <c:v>7.0000000000000009</c:v>
                </c:pt>
                <c:pt idx="1258">
                  <c:v>7.0000000000000009</c:v>
                </c:pt>
                <c:pt idx="1259">
                  <c:v>7.0000000000000009</c:v>
                </c:pt>
                <c:pt idx="1260">
                  <c:v>7.0000000000000009</c:v>
                </c:pt>
                <c:pt idx="1261">
                  <c:v>7.0000000000000009</c:v>
                </c:pt>
                <c:pt idx="1262">
                  <c:v>7.0000000000000009</c:v>
                </c:pt>
                <c:pt idx="1263">
                  <c:v>7.0000000000000009</c:v>
                </c:pt>
                <c:pt idx="1264">
                  <c:v>7.0000000000000009</c:v>
                </c:pt>
                <c:pt idx="1265">
                  <c:v>7.0000000000000009</c:v>
                </c:pt>
                <c:pt idx="1266">
                  <c:v>7.0000000000000009</c:v>
                </c:pt>
                <c:pt idx="1267">
                  <c:v>7.0000000000000009</c:v>
                </c:pt>
                <c:pt idx="1268">
                  <c:v>7.0000000000000009</c:v>
                </c:pt>
                <c:pt idx="1269">
                  <c:v>7.0000000000000009</c:v>
                </c:pt>
                <c:pt idx="1270">
                  <c:v>7.0000000000000009</c:v>
                </c:pt>
                <c:pt idx="1271">
                  <c:v>7.0000000000000009</c:v>
                </c:pt>
                <c:pt idx="1272">
                  <c:v>7.0000000000000009</c:v>
                </c:pt>
                <c:pt idx="1273">
                  <c:v>7.0000000000000009</c:v>
                </c:pt>
                <c:pt idx="1274">
                  <c:v>7.0000000000000009</c:v>
                </c:pt>
                <c:pt idx="1275">
                  <c:v>7.0000000000000009</c:v>
                </c:pt>
                <c:pt idx="1276">
                  <c:v>7.0000000000000009</c:v>
                </c:pt>
                <c:pt idx="1277">
                  <c:v>7.0000000000000009</c:v>
                </c:pt>
                <c:pt idx="1278">
                  <c:v>7.0000000000000009</c:v>
                </c:pt>
                <c:pt idx="1279">
                  <c:v>7.0000000000000009</c:v>
                </c:pt>
                <c:pt idx="1280">
                  <c:v>7.0000000000000009</c:v>
                </c:pt>
                <c:pt idx="1281">
                  <c:v>7.0000000000000009</c:v>
                </c:pt>
                <c:pt idx="1282">
                  <c:v>7.0000000000000009</c:v>
                </c:pt>
                <c:pt idx="1283">
                  <c:v>7.0000000000000009</c:v>
                </c:pt>
                <c:pt idx="1284">
                  <c:v>6</c:v>
                </c:pt>
                <c:pt idx="1285">
                  <c:v>6</c:v>
                </c:pt>
                <c:pt idx="1286">
                  <c:v>6</c:v>
                </c:pt>
                <c:pt idx="1287">
                  <c:v>6</c:v>
                </c:pt>
                <c:pt idx="1288">
                  <c:v>6</c:v>
                </c:pt>
                <c:pt idx="1289">
                  <c:v>6</c:v>
                </c:pt>
                <c:pt idx="1290">
                  <c:v>6</c:v>
                </c:pt>
                <c:pt idx="1291">
                  <c:v>6</c:v>
                </c:pt>
                <c:pt idx="1292">
                  <c:v>6</c:v>
                </c:pt>
                <c:pt idx="1293">
                  <c:v>6</c:v>
                </c:pt>
                <c:pt idx="1294">
                  <c:v>6</c:v>
                </c:pt>
                <c:pt idx="1295">
                  <c:v>6</c:v>
                </c:pt>
                <c:pt idx="1296">
                  <c:v>6</c:v>
                </c:pt>
                <c:pt idx="1297">
                  <c:v>6</c:v>
                </c:pt>
                <c:pt idx="1298">
                  <c:v>6</c:v>
                </c:pt>
                <c:pt idx="1299">
                  <c:v>6</c:v>
                </c:pt>
                <c:pt idx="1300">
                  <c:v>6</c:v>
                </c:pt>
                <c:pt idx="1301">
                  <c:v>6</c:v>
                </c:pt>
                <c:pt idx="1302">
                  <c:v>6</c:v>
                </c:pt>
                <c:pt idx="1303">
                  <c:v>6</c:v>
                </c:pt>
                <c:pt idx="1304">
                  <c:v>6</c:v>
                </c:pt>
                <c:pt idx="1305">
                  <c:v>6</c:v>
                </c:pt>
                <c:pt idx="1306">
                  <c:v>6</c:v>
                </c:pt>
                <c:pt idx="1307">
                  <c:v>6</c:v>
                </c:pt>
                <c:pt idx="1308">
                  <c:v>6</c:v>
                </c:pt>
                <c:pt idx="1309">
                  <c:v>6</c:v>
                </c:pt>
                <c:pt idx="1310">
                  <c:v>5</c:v>
                </c:pt>
                <c:pt idx="1311">
                  <c:v>5</c:v>
                </c:pt>
                <c:pt idx="1312">
                  <c:v>5</c:v>
                </c:pt>
                <c:pt idx="1313">
                  <c:v>5</c:v>
                </c:pt>
                <c:pt idx="1314">
                  <c:v>5</c:v>
                </c:pt>
                <c:pt idx="1315">
                  <c:v>5</c:v>
                </c:pt>
                <c:pt idx="1316">
                  <c:v>5</c:v>
                </c:pt>
                <c:pt idx="1317">
                  <c:v>5</c:v>
                </c:pt>
                <c:pt idx="1318">
                  <c:v>5</c:v>
                </c:pt>
                <c:pt idx="1319">
                  <c:v>5</c:v>
                </c:pt>
                <c:pt idx="1320">
                  <c:v>5</c:v>
                </c:pt>
                <c:pt idx="1321">
                  <c:v>5</c:v>
                </c:pt>
                <c:pt idx="1322">
                  <c:v>5</c:v>
                </c:pt>
                <c:pt idx="1323">
                  <c:v>5</c:v>
                </c:pt>
                <c:pt idx="1324">
                  <c:v>5</c:v>
                </c:pt>
                <c:pt idx="1325">
                  <c:v>5</c:v>
                </c:pt>
                <c:pt idx="1326">
                  <c:v>5</c:v>
                </c:pt>
                <c:pt idx="1327">
                  <c:v>5</c:v>
                </c:pt>
                <c:pt idx="1328">
                  <c:v>5</c:v>
                </c:pt>
                <c:pt idx="1329">
                  <c:v>5</c:v>
                </c:pt>
                <c:pt idx="1330">
                  <c:v>5</c:v>
                </c:pt>
                <c:pt idx="1331">
                  <c:v>5</c:v>
                </c:pt>
                <c:pt idx="1332">
                  <c:v>5</c:v>
                </c:pt>
                <c:pt idx="1333">
                  <c:v>5</c:v>
                </c:pt>
                <c:pt idx="1334">
                  <c:v>4.5</c:v>
                </c:pt>
                <c:pt idx="1335">
                  <c:v>4.5</c:v>
                </c:pt>
                <c:pt idx="1336">
                  <c:v>4.5</c:v>
                </c:pt>
                <c:pt idx="1337">
                  <c:v>4.5</c:v>
                </c:pt>
                <c:pt idx="1338">
                  <c:v>4.5</c:v>
                </c:pt>
                <c:pt idx="1339">
                  <c:v>4.5</c:v>
                </c:pt>
                <c:pt idx="1340">
                  <c:v>4.5</c:v>
                </c:pt>
                <c:pt idx="1341">
                  <c:v>4.5</c:v>
                </c:pt>
                <c:pt idx="1342">
                  <c:v>4.5</c:v>
                </c:pt>
                <c:pt idx="1343">
                  <c:v>4.5</c:v>
                </c:pt>
                <c:pt idx="1344">
                  <c:v>4.5</c:v>
                </c:pt>
                <c:pt idx="1345">
                  <c:v>4.5</c:v>
                </c:pt>
                <c:pt idx="1346">
                  <c:v>4.5</c:v>
                </c:pt>
                <c:pt idx="1347">
                  <c:v>4.5</c:v>
                </c:pt>
                <c:pt idx="1348">
                  <c:v>4.5</c:v>
                </c:pt>
                <c:pt idx="1349">
                  <c:v>4.5</c:v>
                </c:pt>
                <c:pt idx="1350">
                  <c:v>4.5</c:v>
                </c:pt>
                <c:pt idx="1351">
                  <c:v>4.5</c:v>
                </c:pt>
                <c:pt idx="1352">
                  <c:v>4.5</c:v>
                </c:pt>
                <c:pt idx="1353">
                  <c:v>4.5</c:v>
                </c:pt>
                <c:pt idx="1354">
                  <c:v>4.5</c:v>
                </c:pt>
                <c:pt idx="1355">
                  <c:v>4.5</c:v>
                </c:pt>
                <c:pt idx="1356">
                  <c:v>4.5</c:v>
                </c:pt>
                <c:pt idx="1357">
                  <c:v>4.5</c:v>
                </c:pt>
                <c:pt idx="1358">
                  <c:v>4.5</c:v>
                </c:pt>
                <c:pt idx="1359">
                  <c:v>4.5</c:v>
                </c:pt>
                <c:pt idx="1360">
                  <c:v>4.5</c:v>
                </c:pt>
                <c:pt idx="1361">
                  <c:v>4.5</c:v>
                </c:pt>
                <c:pt idx="1362">
                  <c:v>4.5</c:v>
                </c:pt>
                <c:pt idx="1363">
                  <c:v>4.5</c:v>
                </c:pt>
                <c:pt idx="1364">
                  <c:v>4.5</c:v>
                </c:pt>
                <c:pt idx="1365">
                  <c:v>4.5</c:v>
                </c:pt>
                <c:pt idx="1366">
                  <c:v>4.5</c:v>
                </c:pt>
                <c:pt idx="1367">
                  <c:v>4.5</c:v>
                </c:pt>
                <c:pt idx="1368">
                  <c:v>4.5</c:v>
                </c:pt>
                <c:pt idx="1369">
                  <c:v>4.5</c:v>
                </c:pt>
                <c:pt idx="1370">
                  <c:v>4.5</c:v>
                </c:pt>
                <c:pt idx="1371">
                  <c:v>4.5</c:v>
                </c:pt>
                <c:pt idx="1372">
                  <c:v>4.5</c:v>
                </c:pt>
                <c:pt idx="1373">
                  <c:v>4.5</c:v>
                </c:pt>
                <c:pt idx="1374">
                  <c:v>4.5</c:v>
                </c:pt>
                <c:pt idx="1375">
                  <c:v>4.5</c:v>
                </c:pt>
                <c:pt idx="1376">
                  <c:v>4.5</c:v>
                </c:pt>
                <c:pt idx="1377">
                  <c:v>4.5</c:v>
                </c:pt>
                <c:pt idx="1378">
                  <c:v>4.5</c:v>
                </c:pt>
                <c:pt idx="1379">
                  <c:v>4.5</c:v>
                </c:pt>
                <c:pt idx="1380">
                  <c:v>4.5</c:v>
                </c:pt>
                <c:pt idx="1381">
                  <c:v>4.5</c:v>
                </c:pt>
                <c:pt idx="1382">
                  <c:v>4.5</c:v>
                </c:pt>
                <c:pt idx="1383">
                  <c:v>4.5</c:v>
                </c:pt>
                <c:pt idx="1384">
                  <c:v>4.5</c:v>
                </c:pt>
                <c:pt idx="1385">
                  <c:v>4.5</c:v>
                </c:pt>
                <c:pt idx="1386">
                  <c:v>4.5</c:v>
                </c:pt>
                <c:pt idx="1387">
                  <c:v>4.5</c:v>
                </c:pt>
                <c:pt idx="1388">
                  <c:v>4.5</c:v>
                </c:pt>
                <c:pt idx="1389">
                  <c:v>4.5</c:v>
                </c:pt>
                <c:pt idx="1390">
                  <c:v>4.5</c:v>
                </c:pt>
                <c:pt idx="1391">
                  <c:v>4.5</c:v>
                </c:pt>
                <c:pt idx="1392">
                  <c:v>4.5</c:v>
                </c:pt>
                <c:pt idx="1393">
                  <c:v>4.5</c:v>
                </c:pt>
                <c:pt idx="1394">
                  <c:v>4.5</c:v>
                </c:pt>
                <c:pt idx="1395">
                  <c:v>4.5</c:v>
                </c:pt>
                <c:pt idx="1396">
                  <c:v>4.5</c:v>
                </c:pt>
                <c:pt idx="1397">
                  <c:v>4.5</c:v>
                </c:pt>
                <c:pt idx="1398">
                  <c:v>4.5</c:v>
                </c:pt>
                <c:pt idx="1399">
                  <c:v>4.5</c:v>
                </c:pt>
                <c:pt idx="1400">
                  <c:v>4.5</c:v>
                </c:pt>
                <c:pt idx="1401">
                  <c:v>4.5</c:v>
                </c:pt>
                <c:pt idx="1402">
                  <c:v>4.5</c:v>
                </c:pt>
                <c:pt idx="1403">
                  <c:v>4.5</c:v>
                </c:pt>
                <c:pt idx="1404">
                  <c:v>4.5</c:v>
                </c:pt>
                <c:pt idx="1405">
                  <c:v>4.5</c:v>
                </c:pt>
                <c:pt idx="1406">
                  <c:v>4.5</c:v>
                </c:pt>
                <c:pt idx="1407">
                  <c:v>4.5</c:v>
                </c:pt>
                <c:pt idx="1408">
                  <c:v>4.5</c:v>
                </c:pt>
                <c:pt idx="1409">
                  <c:v>4.5</c:v>
                </c:pt>
                <c:pt idx="1410">
                  <c:v>4.5</c:v>
                </c:pt>
                <c:pt idx="1411">
                  <c:v>4.5</c:v>
                </c:pt>
                <c:pt idx="1412">
                  <c:v>4.5</c:v>
                </c:pt>
                <c:pt idx="1413">
                  <c:v>4.5</c:v>
                </c:pt>
                <c:pt idx="1414">
                  <c:v>4.5</c:v>
                </c:pt>
                <c:pt idx="1415">
                  <c:v>4.5</c:v>
                </c:pt>
                <c:pt idx="1416">
                  <c:v>4.5</c:v>
                </c:pt>
                <c:pt idx="1417">
                  <c:v>4.5</c:v>
                </c:pt>
                <c:pt idx="1418">
                  <c:v>4.5</c:v>
                </c:pt>
                <c:pt idx="1419">
                  <c:v>4.5</c:v>
                </c:pt>
                <c:pt idx="1420">
                  <c:v>4.5</c:v>
                </c:pt>
                <c:pt idx="1421">
                  <c:v>4.5</c:v>
                </c:pt>
                <c:pt idx="1422">
                  <c:v>4.5</c:v>
                </c:pt>
                <c:pt idx="1423">
                  <c:v>4.5</c:v>
                </c:pt>
                <c:pt idx="1424">
                  <c:v>4.5</c:v>
                </c:pt>
                <c:pt idx="1425">
                  <c:v>4.5</c:v>
                </c:pt>
                <c:pt idx="1426">
                  <c:v>4.5</c:v>
                </c:pt>
                <c:pt idx="1427">
                  <c:v>4.5</c:v>
                </c:pt>
                <c:pt idx="1428">
                  <c:v>4</c:v>
                </c:pt>
                <c:pt idx="1429">
                  <c:v>4</c:v>
                </c:pt>
                <c:pt idx="1430">
                  <c:v>4</c:v>
                </c:pt>
                <c:pt idx="1431">
                  <c:v>4</c:v>
                </c:pt>
                <c:pt idx="1432">
                  <c:v>4</c:v>
                </c:pt>
                <c:pt idx="1433">
                  <c:v>4</c:v>
                </c:pt>
                <c:pt idx="1434">
                  <c:v>4</c:v>
                </c:pt>
                <c:pt idx="1435">
                  <c:v>4</c:v>
                </c:pt>
                <c:pt idx="1436">
                  <c:v>4</c:v>
                </c:pt>
                <c:pt idx="1437">
                  <c:v>4</c:v>
                </c:pt>
                <c:pt idx="1438">
                  <c:v>4</c:v>
                </c:pt>
                <c:pt idx="1439">
                  <c:v>4</c:v>
                </c:pt>
                <c:pt idx="1440">
                  <c:v>4</c:v>
                </c:pt>
                <c:pt idx="1441">
                  <c:v>4</c:v>
                </c:pt>
                <c:pt idx="1442">
                  <c:v>4</c:v>
                </c:pt>
                <c:pt idx="1443">
                  <c:v>4</c:v>
                </c:pt>
                <c:pt idx="1444">
                  <c:v>4</c:v>
                </c:pt>
                <c:pt idx="1445">
                  <c:v>4</c:v>
                </c:pt>
                <c:pt idx="1446">
                  <c:v>4</c:v>
                </c:pt>
                <c:pt idx="1447">
                  <c:v>4</c:v>
                </c:pt>
                <c:pt idx="1448">
                  <c:v>4</c:v>
                </c:pt>
                <c:pt idx="1449">
                  <c:v>4</c:v>
                </c:pt>
                <c:pt idx="1450">
                  <c:v>4</c:v>
                </c:pt>
                <c:pt idx="1451">
                  <c:v>4</c:v>
                </c:pt>
                <c:pt idx="1452">
                  <c:v>4</c:v>
                </c:pt>
                <c:pt idx="1453">
                  <c:v>4</c:v>
                </c:pt>
                <c:pt idx="1454">
                  <c:v>4</c:v>
                </c:pt>
                <c:pt idx="1455">
                  <c:v>4</c:v>
                </c:pt>
                <c:pt idx="1456">
                  <c:v>4</c:v>
                </c:pt>
                <c:pt idx="1457">
                  <c:v>4</c:v>
                </c:pt>
                <c:pt idx="1458">
                  <c:v>4</c:v>
                </c:pt>
                <c:pt idx="1459">
                  <c:v>4</c:v>
                </c:pt>
                <c:pt idx="1460">
                  <c:v>4</c:v>
                </c:pt>
                <c:pt idx="1461">
                  <c:v>4</c:v>
                </c:pt>
                <c:pt idx="1462">
                  <c:v>4</c:v>
                </c:pt>
                <c:pt idx="1463">
                  <c:v>4</c:v>
                </c:pt>
                <c:pt idx="1464">
                  <c:v>4</c:v>
                </c:pt>
                <c:pt idx="1465">
                  <c:v>4</c:v>
                </c:pt>
                <c:pt idx="1466">
                  <c:v>4</c:v>
                </c:pt>
                <c:pt idx="1467">
                  <c:v>4</c:v>
                </c:pt>
                <c:pt idx="1468">
                  <c:v>4</c:v>
                </c:pt>
                <c:pt idx="1469">
                  <c:v>4</c:v>
                </c:pt>
                <c:pt idx="1470">
                  <c:v>4</c:v>
                </c:pt>
                <c:pt idx="1471">
                  <c:v>4</c:v>
                </c:pt>
                <c:pt idx="1472">
                  <c:v>4</c:v>
                </c:pt>
                <c:pt idx="1473">
                  <c:v>4</c:v>
                </c:pt>
                <c:pt idx="1474">
                  <c:v>4</c:v>
                </c:pt>
                <c:pt idx="1475">
                  <c:v>4</c:v>
                </c:pt>
                <c:pt idx="1476">
                  <c:v>4</c:v>
                </c:pt>
                <c:pt idx="1477">
                  <c:v>4</c:v>
                </c:pt>
                <c:pt idx="1478">
                  <c:v>4</c:v>
                </c:pt>
                <c:pt idx="1479">
                  <c:v>4</c:v>
                </c:pt>
                <c:pt idx="1480">
                  <c:v>4</c:v>
                </c:pt>
                <c:pt idx="1481">
                  <c:v>4</c:v>
                </c:pt>
                <c:pt idx="1482">
                  <c:v>4</c:v>
                </c:pt>
                <c:pt idx="1483">
                  <c:v>4</c:v>
                </c:pt>
                <c:pt idx="1484">
                  <c:v>4</c:v>
                </c:pt>
                <c:pt idx="1485">
                  <c:v>4</c:v>
                </c:pt>
                <c:pt idx="1486">
                  <c:v>4</c:v>
                </c:pt>
                <c:pt idx="1487">
                  <c:v>3.5000000000000004</c:v>
                </c:pt>
                <c:pt idx="1488">
                  <c:v>3.5000000000000004</c:v>
                </c:pt>
                <c:pt idx="1489">
                  <c:v>3.5000000000000004</c:v>
                </c:pt>
                <c:pt idx="1490">
                  <c:v>3.5000000000000004</c:v>
                </c:pt>
                <c:pt idx="1491">
                  <c:v>3.5000000000000004</c:v>
                </c:pt>
                <c:pt idx="1492">
                  <c:v>3.5000000000000004</c:v>
                </c:pt>
                <c:pt idx="1493">
                  <c:v>3.5000000000000004</c:v>
                </c:pt>
                <c:pt idx="1494">
                  <c:v>3.5000000000000004</c:v>
                </c:pt>
                <c:pt idx="1495">
                  <c:v>3.5000000000000004</c:v>
                </c:pt>
                <c:pt idx="1496">
                  <c:v>3.5000000000000004</c:v>
                </c:pt>
                <c:pt idx="1497">
                  <c:v>3.5000000000000004</c:v>
                </c:pt>
                <c:pt idx="1498">
                  <c:v>3.5000000000000004</c:v>
                </c:pt>
                <c:pt idx="1499">
                  <c:v>3.5000000000000004</c:v>
                </c:pt>
                <c:pt idx="1500">
                  <c:v>3.5000000000000004</c:v>
                </c:pt>
                <c:pt idx="1501">
                  <c:v>3.5000000000000004</c:v>
                </c:pt>
                <c:pt idx="1502">
                  <c:v>3.5000000000000004</c:v>
                </c:pt>
                <c:pt idx="1503">
                  <c:v>3.5000000000000004</c:v>
                </c:pt>
                <c:pt idx="1504">
                  <c:v>3.5000000000000004</c:v>
                </c:pt>
                <c:pt idx="1505">
                  <c:v>3.5000000000000004</c:v>
                </c:pt>
                <c:pt idx="1506">
                  <c:v>3.5000000000000004</c:v>
                </c:pt>
                <c:pt idx="1507">
                  <c:v>3.5000000000000004</c:v>
                </c:pt>
                <c:pt idx="1508">
                  <c:v>3.5000000000000004</c:v>
                </c:pt>
                <c:pt idx="1509">
                  <c:v>3.5000000000000004</c:v>
                </c:pt>
                <c:pt idx="1510">
                  <c:v>3.5000000000000004</c:v>
                </c:pt>
                <c:pt idx="1511">
                  <c:v>3.5000000000000004</c:v>
                </c:pt>
                <c:pt idx="1512">
                  <c:v>3.5000000000000004</c:v>
                </c:pt>
                <c:pt idx="1513">
                  <c:v>3.5000000000000004</c:v>
                </c:pt>
                <c:pt idx="1514">
                  <c:v>3.5000000000000004</c:v>
                </c:pt>
                <c:pt idx="1515">
                  <c:v>3.5000000000000004</c:v>
                </c:pt>
                <c:pt idx="1516">
                  <c:v>3.5000000000000004</c:v>
                </c:pt>
                <c:pt idx="1517">
                  <c:v>3.5000000000000004</c:v>
                </c:pt>
                <c:pt idx="1518">
                  <c:v>3.5000000000000004</c:v>
                </c:pt>
                <c:pt idx="1519">
                  <c:v>3.5000000000000004</c:v>
                </c:pt>
                <c:pt idx="1520">
                  <c:v>3.5000000000000004</c:v>
                </c:pt>
                <c:pt idx="1521">
                  <c:v>3.5000000000000004</c:v>
                </c:pt>
                <c:pt idx="1522">
                  <c:v>3.5000000000000004</c:v>
                </c:pt>
                <c:pt idx="1523">
                  <c:v>3.5000000000000004</c:v>
                </c:pt>
                <c:pt idx="1524">
                  <c:v>3.5000000000000004</c:v>
                </c:pt>
                <c:pt idx="1525">
                  <c:v>3.5000000000000004</c:v>
                </c:pt>
                <c:pt idx="1526">
                  <c:v>3.5000000000000004</c:v>
                </c:pt>
                <c:pt idx="1527">
                  <c:v>3.5000000000000004</c:v>
                </c:pt>
                <c:pt idx="1528">
                  <c:v>3.5000000000000004</c:v>
                </c:pt>
                <c:pt idx="1529">
                  <c:v>3.5000000000000004</c:v>
                </c:pt>
                <c:pt idx="1530">
                  <c:v>3.5000000000000004</c:v>
                </c:pt>
                <c:pt idx="1531">
                  <c:v>3.5000000000000004</c:v>
                </c:pt>
                <c:pt idx="1532">
                  <c:v>3.5000000000000004</c:v>
                </c:pt>
                <c:pt idx="1533">
                  <c:v>3.5000000000000004</c:v>
                </c:pt>
                <c:pt idx="1534">
                  <c:v>3.5000000000000004</c:v>
                </c:pt>
                <c:pt idx="1535">
                  <c:v>3.5000000000000004</c:v>
                </c:pt>
                <c:pt idx="1536">
                  <c:v>3.5000000000000004</c:v>
                </c:pt>
                <c:pt idx="1537">
                  <c:v>3.5000000000000004</c:v>
                </c:pt>
                <c:pt idx="1538">
                  <c:v>3.5000000000000004</c:v>
                </c:pt>
                <c:pt idx="1539">
                  <c:v>3.5000000000000004</c:v>
                </c:pt>
                <c:pt idx="1540">
                  <c:v>3.5000000000000004</c:v>
                </c:pt>
                <c:pt idx="1541">
                  <c:v>3.5000000000000004</c:v>
                </c:pt>
                <c:pt idx="1542">
                  <c:v>3.5000000000000004</c:v>
                </c:pt>
                <c:pt idx="1543">
                  <c:v>3.5000000000000004</c:v>
                </c:pt>
                <c:pt idx="1544">
                  <c:v>3.5000000000000004</c:v>
                </c:pt>
                <c:pt idx="1545">
                  <c:v>3.5000000000000004</c:v>
                </c:pt>
                <c:pt idx="1546">
                  <c:v>3.5000000000000004</c:v>
                </c:pt>
                <c:pt idx="1547">
                  <c:v>3.5000000000000004</c:v>
                </c:pt>
                <c:pt idx="1548">
                  <c:v>3.5000000000000004</c:v>
                </c:pt>
                <c:pt idx="1549">
                  <c:v>3.5000000000000004</c:v>
                </c:pt>
                <c:pt idx="1550">
                  <c:v>3.5000000000000004</c:v>
                </c:pt>
                <c:pt idx="1551">
                  <c:v>3.5000000000000004</c:v>
                </c:pt>
                <c:pt idx="1552">
                  <c:v>3.5000000000000004</c:v>
                </c:pt>
                <c:pt idx="1553">
                  <c:v>3.5000000000000004</c:v>
                </c:pt>
                <c:pt idx="1554">
                  <c:v>3.5000000000000004</c:v>
                </c:pt>
                <c:pt idx="1555">
                  <c:v>3.5000000000000004</c:v>
                </c:pt>
                <c:pt idx="1556">
                  <c:v>3.5000000000000004</c:v>
                </c:pt>
                <c:pt idx="1557">
                  <c:v>3.5000000000000004</c:v>
                </c:pt>
                <c:pt idx="1558">
                  <c:v>3.5000000000000004</c:v>
                </c:pt>
                <c:pt idx="1559">
                  <c:v>3.5000000000000004</c:v>
                </c:pt>
                <c:pt idx="1560">
                  <c:v>3.5000000000000004</c:v>
                </c:pt>
                <c:pt idx="1561">
                  <c:v>3.5000000000000004</c:v>
                </c:pt>
                <c:pt idx="1562">
                  <c:v>3.5000000000000004</c:v>
                </c:pt>
                <c:pt idx="1563">
                  <c:v>3.5000000000000004</c:v>
                </c:pt>
                <c:pt idx="1564">
                  <c:v>3.5000000000000004</c:v>
                </c:pt>
                <c:pt idx="1565">
                  <c:v>3.5000000000000004</c:v>
                </c:pt>
                <c:pt idx="1566">
                  <c:v>3.5000000000000004</c:v>
                </c:pt>
                <c:pt idx="1567">
                  <c:v>3.5000000000000004</c:v>
                </c:pt>
                <c:pt idx="1568">
                  <c:v>3.5000000000000004</c:v>
                </c:pt>
                <c:pt idx="1569">
                  <c:v>3.5000000000000004</c:v>
                </c:pt>
                <c:pt idx="1570">
                  <c:v>3.5000000000000004</c:v>
                </c:pt>
                <c:pt idx="1571">
                  <c:v>3.5000000000000004</c:v>
                </c:pt>
                <c:pt idx="1572">
                  <c:v>3.5000000000000004</c:v>
                </c:pt>
                <c:pt idx="1573">
                  <c:v>3.5000000000000004</c:v>
                </c:pt>
                <c:pt idx="1574">
                  <c:v>3.5000000000000004</c:v>
                </c:pt>
                <c:pt idx="1575">
                  <c:v>3.5000000000000004</c:v>
                </c:pt>
                <c:pt idx="1576">
                  <c:v>3.5000000000000004</c:v>
                </c:pt>
                <c:pt idx="1577">
                  <c:v>3.5000000000000004</c:v>
                </c:pt>
                <c:pt idx="1578">
                  <c:v>3.5000000000000004</c:v>
                </c:pt>
                <c:pt idx="1579">
                  <c:v>3.5000000000000004</c:v>
                </c:pt>
                <c:pt idx="1580">
                  <c:v>3.5000000000000004</c:v>
                </c:pt>
                <c:pt idx="1581">
                  <c:v>3.5000000000000004</c:v>
                </c:pt>
                <c:pt idx="1582">
                  <c:v>3.5000000000000004</c:v>
                </c:pt>
                <c:pt idx="1583">
                  <c:v>3.5000000000000004</c:v>
                </c:pt>
                <c:pt idx="1584">
                  <c:v>3.5000000000000004</c:v>
                </c:pt>
                <c:pt idx="1585">
                  <c:v>3.5000000000000004</c:v>
                </c:pt>
                <c:pt idx="1586">
                  <c:v>3.5000000000000004</c:v>
                </c:pt>
                <c:pt idx="1587">
                  <c:v>3.5000000000000004</c:v>
                </c:pt>
                <c:pt idx="1588">
                  <c:v>3.5000000000000004</c:v>
                </c:pt>
                <c:pt idx="1589">
                  <c:v>3.5000000000000004</c:v>
                </c:pt>
                <c:pt idx="1590">
                  <c:v>3.5000000000000004</c:v>
                </c:pt>
                <c:pt idx="1591">
                  <c:v>3.5000000000000004</c:v>
                </c:pt>
                <c:pt idx="1592">
                  <c:v>3.5000000000000004</c:v>
                </c:pt>
                <c:pt idx="1593">
                  <c:v>3.5000000000000004</c:v>
                </c:pt>
                <c:pt idx="1594">
                  <c:v>3.5000000000000004</c:v>
                </c:pt>
                <c:pt idx="1595">
                  <c:v>3.5000000000000004</c:v>
                </c:pt>
                <c:pt idx="1596">
                  <c:v>3.5000000000000004</c:v>
                </c:pt>
                <c:pt idx="1597">
                  <c:v>3.5000000000000004</c:v>
                </c:pt>
                <c:pt idx="1598">
                  <c:v>3.5000000000000004</c:v>
                </c:pt>
                <c:pt idx="1599">
                  <c:v>3.5000000000000004</c:v>
                </c:pt>
                <c:pt idx="1600">
                  <c:v>3.5000000000000004</c:v>
                </c:pt>
                <c:pt idx="1601">
                  <c:v>3.5000000000000004</c:v>
                </c:pt>
                <c:pt idx="1602">
                  <c:v>3.5000000000000004</c:v>
                </c:pt>
                <c:pt idx="1603">
                  <c:v>3.5000000000000004</c:v>
                </c:pt>
                <c:pt idx="1604">
                  <c:v>3.5000000000000004</c:v>
                </c:pt>
                <c:pt idx="1605">
                  <c:v>3.5000000000000004</c:v>
                </c:pt>
                <c:pt idx="1606">
                  <c:v>3.5000000000000004</c:v>
                </c:pt>
                <c:pt idx="1607">
                  <c:v>3.5000000000000004</c:v>
                </c:pt>
                <c:pt idx="1608">
                  <c:v>3.5000000000000004</c:v>
                </c:pt>
                <c:pt idx="1609">
                  <c:v>3.5000000000000004</c:v>
                </c:pt>
                <c:pt idx="1610">
                  <c:v>3.5000000000000004</c:v>
                </c:pt>
                <c:pt idx="1611">
                  <c:v>3.5000000000000004</c:v>
                </c:pt>
                <c:pt idx="1612">
                  <c:v>3.5000000000000004</c:v>
                </c:pt>
                <c:pt idx="1613">
                  <c:v>3.5000000000000004</c:v>
                </c:pt>
                <c:pt idx="1614">
                  <c:v>3.5000000000000004</c:v>
                </c:pt>
                <c:pt idx="1615">
                  <c:v>3.5000000000000004</c:v>
                </c:pt>
                <c:pt idx="1616">
                  <c:v>3.5000000000000004</c:v>
                </c:pt>
                <c:pt idx="1617">
                  <c:v>3.5000000000000004</c:v>
                </c:pt>
                <c:pt idx="1618">
                  <c:v>3.5000000000000004</c:v>
                </c:pt>
                <c:pt idx="1619">
                  <c:v>3.5000000000000004</c:v>
                </c:pt>
                <c:pt idx="1620">
                  <c:v>3.5000000000000004</c:v>
                </c:pt>
                <c:pt idx="1621">
                  <c:v>3.5000000000000004</c:v>
                </c:pt>
                <c:pt idx="1622">
                  <c:v>3.5000000000000004</c:v>
                </c:pt>
                <c:pt idx="1623">
                  <c:v>3.5000000000000004</c:v>
                </c:pt>
                <c:pt idx="1624">
                  <c:v>3.5000000000000004</c:v>
                </c:pt>
                <c:pt idx="1625">
                  <c:v>3.5000000000000004</c:v>
                </c:pt>
                <c:pt idx="1626">
                  <c:v>3.5000000000000004</c:v>
                </c:pt>
                <c:pt idx="1627">
                  <c:v>3.5000000000000004</c:v>
                </c:pt>
                <c:pt idx="1628">
                  <c:v>3.5000000000000004</c:v>
                </c:pt>
                <c:pt idx="1629">
                  <c:v>3.5000000000000004</c:v>
                </c:pt>
                <c:pt idx="1630">
                  <c:v>3.5000000000000004</c:v>
                </c:pt>
                <c:pt idx="1631">
                  <c:v>3.5000000000000004</c:v>
                </c:pt>
                <c:pt idx="1632">
                  <c:v>3.5000000000000004</c:v>
                </c:pt>
                <c:pt idx="1633">
                  <c:v>3.5000000000000004</c:v>
                </c:pt>
                <c:pt idx="1634">
                  <c:v>3.5000000000000004</c:v>
                </c:pt>
                <c:pt idx="1635">
                  <c:v>3.5000000000000004</c:v>
                </c:pt>
                <c:pt idx="1636">
                  <c:v>3.5000000000000004</c:v>
                </c:pt>
                <c:pt idx="1637">
                  <c:v>3.5000000000000004</c:v>
                </c:pt>
                <c:pt idx="1638">
                  <c:v>3.5000000000000004</c:v>
                </c:pt>
                <c:pt idx="1639">
                  <c:v>3.5000000000000004</c:v>
                </c:pt>
                <c:pt idx="1640">
                  <c:v>3.5000000000000004</c:v>
                </c:pt>
                <c:pt idx="1641">
                  <c:v>3.5000000000000004</c:v>
                </c:pt>
                <c:pt idx="1642">
                  <c:v>3.5000000000000004</c:v>
                </c:pt>
                <c:pt idx="1643">
                  <c:v>3.5000000000000004</c:v>
                </c:pt>
                <c:pt idx="1644">
                  <c:v>3.5000000000000004</c:v>
                </c:pt>
                <c:pt idx="1645">
                  <c:v>3.5000000000000004</c:v>
                </c:pt>
                <c:pt idx="1646">
                  <c:v>3.5000000000000004</c:v>
                </c:pt>
                <c:pt idx="1647">
                  <c:v>3.5000000000000004</c:v>
                </c:pt>
                <c:pt idx="1648">
                  <c:v>3</c:v>
                </c:pt>
                <c:pt idx="1649">
                  <c:v>3</c:v>
                </c:pt>
                <c:pt idx="1650">
                  <c:v>3</c:v>
                </c:pt>
                <c:pt idx="1651">
                  <c:v>3</c:v>
                </c:pt>
                <c:pt idx="1652">
                  <c:v>3</c:v>
                </c:pt>
                <c:pt idx="1653">
                  <c:v>3</c:v>
                </c:pt>
                <c:pt idx="1654">
                  <c:v>3</c:v>
                </c:pt>
                <c:pt idx="1655">
                  <c:v>3</c:v>
                </c:pt>
                <c:pt idx="1656">
                  <c:v>3</c:v>
                </c:pt>
                <c:pt idx="1657">
                  <c:v>3</c:v>
                </c:pt>
                <c:pt idx="1658">
                  <c:v>3</c:v>
                </c:pt>
                <c:pt idx="1659">
                  <c:v>3</c:v>
                </c:pt>
                <c:pt idx="1660">
                  <c:v>3</c:v>
                </c:pt>
                <c:pt idx="1661">
                  <c:v>3</c:v>
                </c:pt>
                <c:pt idx="1662">
                  <c:v>3</c:v>
                </c:pt>
                <c:pt idx="1663">
                  <c:v>3</c:v>
                </c:pt>
                <c:pt idx="1664">
                  <c:v>3</c:v>
                </c:pt>
                <c:pt idx="1665">
                  <c:v>3</c:v>
                </c:pt>
                <c:pt idx="1666">
                  <c:v>3</c:v>
                </c:pt>
                <c:pt idx="1667">
                  <c:v>3</c:v>
                </c:pt>
                <c:pt idx="1668">
                  <c:v>3</c:v>
                </c:pt>
                <c:pt idx="1669">
                  <c:v>3</c:v>
                </c:pt>
                <c:pt idx="1670">
                  <c:v>3</c:v>
                </c:pt>
                <c:pt idx="1671">
                  <c:v>3</c:v>
                </c:pt>
                <c:pt idx="1672">
                  <c:v>3</c:v>
                </c:pt>
                <c:pt idx="1673">
                  <c:v>3</c:v>
                </c:pt>
                <c:pt idx="1674">
                  <c:v>3</c:v>
                </c:pt>
                <c:pt idx="1675">
                  <c:v>3</c:v>
                </c:pt>
                <c:pt idx="1676">
                  <c:v>3</c:v>
                </c:pt>
                <c:pt idx="1677">
                  <c:v>3</c:v>
                </c:pt>
                <c:pt idx="1678">
                  <c:v>3</c:v>
                </c:pt>
                <c:pt idx="1679">
                  <c:v>3</c:v>
                </c:pt>
                <c:pt idx="1680">
                  <c:v>3</c:v>
                </c:pt>
                <c:pt idx="1681">
                  <c:v>3</c:v>
                </c:pt>
                <c:pt idx="1682">
                  <c:v>3</c:v>
                </c:pt>
                <c:pt idx="1683">
                  <c:v>3</c:v>
                </c:pt>
                <c:pt idx="1684">
                  <c:v>3</c:v>
                </c:pt>
                <c:pt idx="1685">
                  <c:v>3</c:v>
                </c:pt>
                <c:pt idx="1686">
                  <c:v>3</c:v>
                </c:pt>
                <c:pt idx="1687">
                  <c:v>3</c:v>
                </c:pt>
                <c:pt idx="1688">
                  <c:v>3</c:v>
                </c:pt>
                <c:pt idx="1689">
                  <c:v>3</c:v>
                </c:pt>
                <c:pt idx="1690">
                  <c:v>3</c:v>
                </c:pt>
                <c:pt idx="1691">
                  <c:v>3</c:v>
                </c:pt>
                <c:pt idx="1692">
                  <c:v>3</c:v>
                </c:pt>
                <c:pt idx="1693">
                  <c:v>3</c:v>
                </c:pt>
                <c:pt idx="1694">
                  <c:v>3</c:v>
                </c:pt>
                <c:pt idx="1695">
                  <c:v>3</c:v>
                </c:pt>
                <c:pt idx="1696">
                  <c:v>3</c:v>
                </c:pt>
                <c:pt idx="1697">
                  <c:v>3</c:v>
                </c:pt>
                <c:pt idx="1698">
                  <c:v>3</c:v>
                </c:pt>
                <c:pt idx="1699">
                  <c:v>3</c:v>
                </c:pt>
                <c:pt idx="1700">
                  <c:v>3</c:v>
                </c:pt>
                <c:pt idx="1701">
                  <c:v>3</c:v>
                </c:pt>
                <c:pt idx="1702">
                  <c:v>3</c:v>
                </c:pt>
                <c:pt idx="1703">
                  <c:v>3</c:v>
                </c:pt>
                <c:pt idx="1704">
                  <c:v>3</c:v>
                </c:pt>
                <c:pt idx="1705">
                  <c:v>3</c:v>
                </c:pt>
                <c:pt idx="1706">
                  <c:v>3</c:v>
                </c:pt>
                <c:pt idx="1707">
                  <c:v>3</c:v>
                </c:pt>
                <c:pt idx="1708">
                  <c:v>3</c:v>
                </c:pt>
                <c:pt idx="1709">
                  <c:v>3</c:v>
                </c:pt>
                <c:pt idx="1710">
                  <c:v>3</c:v>
                </c:pt>
                <c:pt idx="1711">
                  <c:v>3</c:v>
                </c:pt>
                <c:pt idx="1712">
                  <c:v>3</c:v>
                </c:pt>
                <c:pt idx="1713">
                  <c:v>3</c:v>
                </c:pt>
                <c:pt idx="1714">
                  <c:v>3</c:v>
                </c:pt>
                <c:pt idx="1715">
                  <c:v>3</c:v>
                </c:pt>
                <c:pt idx="1716">
                  <c:v>3</c:v>
                </c:pt>
                <c:pt idx="1717">
                  <c:v>3</c:v>
                </c:pt>
                <c:pt idx="1718">
                  <c:v>3</c:v>
                </c:pt>
                <c:pt idx="1719">
                  <c:v>3</c:v>
                </c:pt>
                <c:pt idx="1720">
                  <c:v>3</c:v>
                </c:pt>
                <c:pt idx="1721">
                  <c:v>3</c:v>
                </c:pt>
                <c:pt idx="1722">
                  <c:v>3</c:v>
                </c:pt>
                <c:pt idx="1723">
                  <c:v>3</c:v>
                </c:pt>
                <c:pt idx="1724">
                  <c:v>3</c:v>
                </c:pt>
                <c:pt idx="1725">
                  <c:v>3</c:v>
                </c:pt>
                <c:pt idx="1726">
                  <c:v>3</c:v>
                </c:pt>
                <c:pt idx="1727">
                  <c:v>3</c:v>
                </c:pt>
                <c:pt idx="1728">
                  <c:v>3</c:v>
                </c:pt>
                <c:pt idx="1729">
                  <c:v>3</c:v>
                </c:pt>
                <c:pt idx="1730">
                  <c:v>3</c:v>
                </c:pt>
                <c:pt idx="1731">
                  <c:v>3</c:v>
                </c:pt>
                <c:pt idx="1732">
                  <c:v>3</c:v>
                </c:pt>
                <c:pt idx="1733">
                  <c:v>3</c:v>
                </c:pt>
                <c:pt idx="1734">
                  <c:v>3</c:v>
                </c:pt>
                <c:pt idx="1735">
                  <c:v>3</c:v>
                </c:pt>
                <c:pt idx="1736">
                  <c:v>3</c:v>
                </c:pt>
                <c:pt idx="1737">
                  <c:v>3</c:v>
                </c:pt>
                <c:pt idx="1738">
                  <c:v>3</c:v>
                </c:pt>
                <c:pt idx="1739">
                  <c:v>3</c:v>
                </c:pt>
                <c:pt idx="1740">
                  <c:v>3</c:v>
                </c:pt>
                <c:pt idx="1741">
                  <c:v>3</c:v>
                </c:pt>
                <c:pt idx="1742">
                  <c:v>3</c:v>
                </c:pt>
                <c:pt idx="1743">
                  <c:v>3</c:v>
                </c:pt>
                <c:pt idx="1744">
                  <c:v>3</c:v>
                </c:pt>
                <c:pt idx="1745">
                  <c:v>3</c:v>
                </c:pt>
                <c:pt idx="1746">
                  <c:v>3</c:v>
                </c:pt>
                <c:pt idx="1747">
                  <c:v>3</c:v>
                </c:pt>
                <c:pt idx="1748">
                  <c:v>3</c:v>
                </c:pt>
                <c:pt idx="1749">
                  <c:v>3</c:v>
                </c:pt>
                <c:pt idx="1750">
                  <c:v>3</c:v>
                </c:pt>
                <c:pt idx="1751">
                  <c:v>3</c:v>
                </c:pt>
                <c:pt idx="1752">
                  <c:v>3</c:v>
                </c:pt>
                <c:pt idx="1753">
                  <c:v>3</c:v>
                </c:pt>
                <c:pt idx="1754">
                  <c:v>3</c:v>
                </c:pt>
                <c:pt idx="1755">
                  <c:v>3</c:v>
                </c:pt>
                <c:pt idx="1756">
                  <c:v>3</c:v>
                </c:pt>
                <c:pt idx="1757">
                  <c:v>3</c:v>
                </c:pt>
                <c:pt idx="1758">
                  <c:v>3</c:v>
                </c:pt>
                <c:pt idx="1759">
                  <c:v>3</c:v>
                </c:pt>
                <c:pt idx="1760">
                  <c:v>3</c:v>
                </c:pt>
                <c:pt idx="1761">
                  <c:v>3</c:v>
                </c:pt>
                <c:pt idx="1762">
                  <c:v>3</c:v>
                </c:pt>
                <c:pt idx="1763">
                  <c:v>3</c:v>
                </c:pt>
                <c:pt idx="1764">
                  <c:v>3</c:v>
                </c:pt>
                <c:pt idx="1765">
                  <c:v>3</c:v>
                </c:pt>
                <c:pt idx="1766">
                  <c:v>3</c:v>
                </c:pt>
                <c:pt idx="1767">
                  <c:v>3</c:v>
                </c:pt>
                <c:pt idx="1768">
                  <c:v>3</c:v>
                </c:pt>
                <c:pt idx="1769">
                  <c:v>3</c:v>
                </c:pt>
                <c:pt idx="1770">
                  <c:v>3</c:v>
                </c:pt>
                <c:pt idx="1771">
                  <c:v>3</c:v>
                </c:pt>
                <c:pt idx="1772">
                  <c:v>3</c:v>
                </c:pt>
                <c:pt idx="1773">
                  <c:v>3</c:v>
                </c:pt>
                <c:pt idx="1774">
                  <c:v>3</c:v>
                </c:pt>
                <c:pt idx="1775">
                  <c:v>3</c:v>
                </c:pt>
                <c:pt idx="1776">
                  <c:v>3</c:v>
                </c:pt>
                <c:pt idx="1777">
                  <c:v>3</c:v>
                </c:pt>
                <c:pt idx="1778">
                  <c:v>3</c:v>
                </c:pt>
                <c:pt idx="1779">
                  <c:v>3</c:v>
                </c:pt>
                <c:pt idx="1780">
                  <c:v>3</c:v>
                </c:pt>
                <c:pt idx="1781">
                  <c:v>3</c:v>
                </c:pt>
                <c:pt idx="1782">
                  <c:v>3</c:v>
                </c:pt>
                <c:pt idx="1783">
                  <c:v>3</c:v>
                </c:pt>
                <c:pt idx="1784">
                  <c:v>3</c:v>
                </c:pt>
                <c:pt idx="1785">
                  <c:v>3</c:v>
                </c:pt>
                <c:pt idx="1786">
                  <c:v>3</c:v>
                </c:pt>
                <c:pt idx="1787">
                  <c:v>3</c:v>
                </c:pt>
                <c:pt idx="1788">
                  <c:v>3</c:v>
                </c:pt>
                <c:pt idx="1789">
                  <c:v>3</c:v>
                </c:pt>
                <c:pt idx="1790">
                  <c:v>3</c:v>
                </c:pt>
                <c:pt idx="1791">
                  <c:v>3</c:v>
                </c:pt>
                <c:pt idx="1792">
                  <c:v>3</c:v>
                </c:pt>
                <c:pt idx="1793">
                  <c:v>3</c:v>
                </c:pt>
                <c:pt idx="1794">
                  <c:v>3</c:v>
                </c:pt>
                <c:pt idx="1795">
                  <c:v>3</c:v>
                </c:pt>
                <c:pt idx="1796">
                  <c:v>3</c:v>
                </c:pt>
                <c:pt idx="1797">
                  <c:v>3</c:v>
                </c:pt>
                <c:pt idx="1798">
                  <c:v>3</c:v>
                </c:pt>
                <c:pt idx="1799">
                  <c:v>3</c:v>
                </c:pt>
                <c:pt idx="1800">
                  <c:v>3</c:v>
                </c:pt>
                <c:pt idx="1801">
                  <c:v>3</c:v>
                </c:pt>
                <c:pt idx="1802">
                  <c:v>3</c:v>
                </c:pt>
                <c:pt idx="1803">
                  <c:v>3</c:v>
                </c:pt>
                <c:pt idx="1804">
                  <c:v>3</c:v>
                </c:pt>
                <c:pt idx="1805">
                  <c:v>3</c:v>
                </c:pt>
                <c:pt idx="1806">
                  <c:v>3</c:v>
                </c:pt>
                <c:pt idx="1807">
                  <c:v>3</c:v>
                </c:pt>
                <c:pt idx="1808">
                  <c:v>3</c:v>
                </c:pt>
                <c:pt idx="1809">
                  <c:v>3</c:v>
                </c:pt>
                <c:pt idx="1810">
                  <c:v>3</c:v>
                </c:pt>
                <c:pt idx="1811">
                  <c:v>3</c:v>
                </c:pt>
                <c:pt idx="1812">
                  <c:v>3</c:v>
                </c:pt>
                <c:pt idx="1813">
                  <c:v>3</c:v>
                </c:pt>
                <c:pt idx="1814">
                  <c:v>3</c:v>
                </c:pt>
                <c:pt idx="1815">
                  <c:v>3</c:v>
                </c:pt>
                <c:pt idx="1816">
                  <c:v>3</c:v>
                </c:pt>
                <c:pt idx="1817">
                  <c:v>3</c:v>
                </c:pt>
                <c:pt idx="1818">
                  <c:v>3</c:v>
                </c:pt>
                <c:pt idx="1819">
                  <c:v>3</c:v>
                </c:pt>
                <c:pt idx="1820">
                  <c:v>3</c:v>
                </c:pt>
                <c:pt idx="1821">
                  <c:v>3</c:v>
                </c:pt>
                <c:pt idx="1822">
                  <c:v>3</c:v>
                </c:pt>
                <c:pt idx="1823">
                  <c:v>3</c:v>
                </c:pt>
                <c:pt idx="1824">
                  <c:v>3</c:v>
                </c:pt>
                <c:pt idx="1825">
                  <c:v>3</c:v>
                </c:pt>
                <c:pt idx="1826">
                  <c:v>3</c:v>
                </c:pt>
                <c:pt idx="1827">
                  <c:v>3</c:v>
                </c:pt>
                <c:pt idx="1828">
                  <c:v>3</c:v>
                </c:pt>
                <c:pt idx="1829">
                  <c:v>3</c:v>
                </c:pt>
                <c:pt idx="1830">
                  <c:v>3</c:v>
                </c:pt>
                <c:pt idx="1831">
                  <c:v>3</c:v>
                </c:pt>
                <c:pt idx="1832">
                  <c:v>3</c:v>
                </c:pt>
                <c:pt idx="1833">
                  <c:v>3</c:v>
                </c:pt>
                <c:pt idx="1834">
                  <c:v>3</c:v>
                </c:pt>
                <c:pt idx="1835">
                  <c:v>3</c:v>
                </c:pt>
                <c:pt idx="1836">
                  <c:v>3</c:v>
                </c:pt>
                <c:pt idx="1837">
                  <c:v>3</c:v>
                </c:pt>
                <c:pt idx="1838">
                  <c:v>3</c:v>
                </c:pt>
                <c:pt idx="1839">
                  <c:v>3</c:v>
                </c:pt>
                <c:pt idx="1840">
                  <c:v>3</c:v>
                </c:pt>
                <c:pt idx="1841">
                  <c:v>3</c:v>
                </c:pt>
                <c:pt idx="1842">
                  <c:v>3</c:v>
                </c:pt>
                <c:pt idx="1843">
                  <c:v>3</c:v>
                </c:pt>
                <c:pt idx="1844">
                  <c:v>3</c:v>
                </c:pt>
                <c:pt idx="1845">
                  <c:v>3</c:v>
                </c:pt>
                <c:pt idx="1846">
                  <c:v>3</c:v>
                </c:pt>
                <c:pt idx="1847">
                  <c:v>3</c:v>
                </c:pt>
                <c:pt idx="1848">
                  <c:v>3</c:v>
                </c:pt>
                <c:pt idx="1849">
                  <c:v>3</c:v>
                </c:pt>
                <c:pt idx="1850">
                  <c:v>3</c:v>
                </c:pt>
                <c:pt idx="1851">
                  <c:v>3</c:v>
                </c:pt>
                <c:pt idx="1852">
                  <c:v>3</c:v>
                </c:pt>
                <c:pt idx="1853">
                  <c:v>3</c:v>
                </c:pt>
                <c:pt idx="1854">
                  <c:v>3</c:v>
                </c:pt>
                <c:pt idx="1855">
                  <c:v>3</c:v>
                </c:pt>
                <c:pt idx="1856">
                  <c:v>3</c:v>
                </c:pt>
                <c:pt idx="1857">
                  <c:v>3</c:v>
                </c:pt>
                <c:pt idx="1858">
                  <c:v>3</c:v>
                </c:pt>
                <c:pt idx="1859">
                  <c:v>3</c:v>
                </c:pt>
                <c:pt idx="1860">
                  <c:v>3</c:v>
                </c:pt>
                <c:pt idx="1861">
                  <c:v>3</c:v>
                </c:pt>
                <c:pt idx="1862">
                  <c:v>3</c:v>
                </c:pt>
                <c:pt idx="1863">
                  <c:v>3</c:v>
                </c:pt>
                <c:pt idx="1864">
                  <c:v>3</c:v>
                </c:pt>
                <c:pt idx="1865">
                  <c:v>3</c:v>
                </c:pt>
                <c:pt idx="1866">
                  <c:v>3</c:v>
                </c:pt>
                <c:pt idx="1867">
                  <c:v>3</c:v>
                </c:pt>
                <c:pt idx="1868">
                  <c:v>3</c:v>
                </c:pt>
                <c:pt idx="1869">
                  <c:v>3</c:v>
                </c:pt>
                <c:pt idx="1870">
                  <c:v>3</c:v>
                </c:pt>
                <c:pt idx="1871">
                  <c:v>3</c:v>
                </c:pt>
                <c:pt idx="1872">
                  <c:v>3</c:v>
                </c:pt>
                <c:pt idx="1873">
                  <c:v>3</c:v>
                </c:pt>
                <c:pt idx="1874">
                  <c:v>3</c:v>
                </c:pt>
                <c:pt idx="1875">
                  <c:v>3</c:v>
                </c:pt>
                <c:pt idx="1876">
                  <c:v>3</c:v>
                </c:pt>
                <c:pt idx="1877">
                  <c:v>3</c:v>
                </c:pt>
                <c:pt idx="1878">
                  <c:v>3</c:v>
                </c:pt>
                <c:pt idx="1879">
                  <c:v>3</c:v>
                </c:pt>
                <c:pt idx="1880">
                  <c:v>3</c:v>
                </c:pt>
                <c:pt idx="1881">
                  <c:v>3</c:v>
                </c:pt>
                <c:pt idx="1882">
                  <c:v>3</c:v>
                </c:pt>
                <c:pt idx="1883">
                  <c:v>3</c:v>
                </c:pt>
                <c:pt idx="1884">
                  <c:v>3</c:v>
                </c:pt>
                <c:pt idx="1885">
                  <c:v>3</c:v>
                </c:pt>
                <c:pt idx="1886">
                  <c:v>3</c:v>
                </c:pt>
                <c:pt idx="1887">
                  <c:v>3</c:v>
                </c:pt>
                <c:pt idx="1888">
                  <c:v>3</c:v>
                </c:pt>
                <c:pt idx="1889">
                  <c:v>3</c:v>
                </c:pt>
                <c:pt idx="1890">
                  <c:v>3</c:v>
                </c:pt>
                <c:pt idx="1891">
                  <c:v>3</c:v>
                </c:pt>
                <c:pt idx="1892">
                  <c:v>3</c:v>
                </c:pt>
                <c:pt idx="1893">
                  <c:v>3</c:v>
                </c:pt>
                <c:pt idx="1894">
                  <c:v>3</c:v>
                </c:pt>
                <c:pt idx="1895">
                  <c:v>3</c:v>
                </c:pt>
                <c:pt idx="1896">
                  <c:v>3</c:v>
                </c:pt>
                <c:pt idx="1897">
                  <c:v>3</c:v>
                </c:pt>
                <c:pt idx="1898">
                  <c:v>3</c:v>
                </c:pt>
                <c:pt idx="1899">
                  <c:v>3</c:v>
                </c:pt>
                <c:pt idx="1900">
                  <c:v>3</c:v>
                </c:pt>
                <c:pt idx="1901">
                  <c:v>3</c:v>
                </c:pt>
                <c:pt idx="1902">
                  <c:v>3</c:v>
                </c:pt>
                <c:pt idx="1903">
                  <c:v>3</c:v>
                </c:pt>
                <c:pt idx="1904">
                  <c:v>3</c:v>
                </c:pt>
                <c:pt idx="1905">
                  <c:v>3</c:v>
                </c:pt>
                <c:pt idx="1906">
                  <c:v>3</c:v>
                </c:pt>
                <c:pt idx="1907">
                  <c:v>3</c:v>
                </c:pt>
                <c:pt idx="1908">
                  <c:v>3</c:v>
                </c:pt>
                <c:pt idx="1909">
                  <c:v>3</c:v>
                </c:pt>
                <c:pt idx="1910">
                  <c:v>3</c:v>
                </c:pt>
                <c:pt idx="1911">
                  <c:v>3</c:v>
                </c:pt>
                <c:pt idx="1912">
                  <c:v>3</c:v>
                </c:pt>
                <c:pt idx="1913">
                  <c:v>3</c:v>
                </c:pt>
                <c:pt idx="1914">
                  <c:v>3</c:v>
                </c:pt>
                <c:pt idx="1915">
                  <c:v>3</c:v>
                </c:pt>
                <c:pt idx="1916">
                  <c:v>3</c:v>
                </c:pt>
                <c:pt idx="1917">
                  <c:v>3</c:v>
                </c:pt>
                <c:pt idx="1918">
                  <c:v>3</c:v>
                </c:pt>
                <c:pt idx="1919">
                  <c:v>3</c:v>
                </c:pt>
                <c:pt idx="1920">
                  <c:v>3</c:v>
                </c:pt>
                <c:pt idx="1921">
                  <c:v>3</c:v>
                </c:pt>
                <c:pt idx="1922">
                  <c:v>3</c:v>
                </c:pt>
                <c:pt idx="1923">
                  <c:v>3</c:v>
                </c:pt>
                <c:pt idx="1924">
                  <c:v>3</c:v>
                </c:pt>
                <c:pt idx="1925">
                  <c:v>3</c:v>
                </c:pt>
                <c:pt idx="1926">
                  <c:v>3</c:v>
                </c:pt>
                <c:pt idx="1927">
                  <c:v>3</c:v>
                </c:pt>
                <c:pt idx="1928">
                  <c:v>3</c:v>
                </c:pt>
                <c:pt idx="1929">
                  <c:v>3</c:v>
                </c:pt>
                <c:pt idx="1930">
                  <c:v>3</c:v>
                </c:pt>
                <c:pt idx="1931">
                  <c:v>3</c:v>
                </c:pt>
                <c:pt idx="1932">
                  <c:v>3</c:v>
                </c:pt>
                <c:pt idx="1933">
                  <c:v>3</c:v>
                </c:pt>
                <c:pt idx="1934">
                  <c:v>3</c:v>
                </c:pt>
                <c:pt idx="1935">
                  <c:v>3</c:v>
                </c:pt>
                <c:pt idx="1936">
                  <c:v>3</c:v>
                </c:pt>
                <c:pt idx="1937">
                  <c:v>3</c:v>
                </c:pt>
                <c:pt idx="1938">
                  <c:v>3</c:v>
                </c:pt>
                <c:pt idx="1939">
                  <c:v>3</c:v>
                </c:pt>
                <c:pt idx="1940">
                  <c:v>3</c:v>
                </c:pt>
                <c:pt idx="1941">
                  <c:v>3</c:v>
                </c:pt>
                <c:pt idx="1942">
                  <c:v>3</c:v>
                </c:pt>
                <c:pt idx="1943">
                  <c:v>3</c:v>
                </c:pt>
                <c:pt idx="1944">
                  <c:v>3</c:v>
                </c:pt>
                <c:pt idx="1945">
                  <c:v>3</c:v>
                </c:pt>
                <c:pt idx="1946">
                  <c:v>3</c:v>
                </c:pt>
                <c:pt idx="1947">
                  <c:v>3.25</c:v>
                </c:pt>
                <c:pt idx="1948">
                  <c:v>3.25</c:v>
                </c:pt>
                <c:pt idx="1949">
                  <c:v>3.25</c:v>
                </c:pt>
                <c:pt idx="1950">
                  <c:v>3.25</c:v>
                </c:pt>
                <c:pt idx="1951">
                  <c:v>3.25</c:v>
                </c:pt>
                <c:pt idx="1952">
                  <c:v>3.25</c:v>
                </c:pt>
                <c:pt idx="1953">
                  <c:v>3.25</c:v>
                </c:pt>
                <c:pt idx="1954">
                  <c:v>3.25</c:v>
                </c:pt>
                <c:pt idx="1955">
                  <c:v>3.25</c:v>
                </c:pt>
                <c:pt idx="1956">
                  <c:v>3.25</c:v>
                </c:pt>
                <c:pt idx="1957">
                  <c:v>3.25</c:v>
                </c:pt>
                <c:pt idx="1958">
                  <c:v>3.25</c:v>
                </c:pt>
                <c:pt idx="1959">
                  <c:v>3.25</c:v>
                </c:pt>
                <c:pt idx="1960">
                  <c:v>3.25</c:v>
                </c:pt>
                <c:pt idx="1961">
                  <c:v>3.25</c:v>
                </c:pt>
                <c:pt idx="1962">
                  <c:v>3.25</c:v>
                </c:pt>
                <c:pt idx="1963">
                  <c:v>3.25</c:v>
                </c:pt>
                <c:pt idx="1964">
                  <c:v>3.25</c:v>
                </c:pt>
                <c:pt idx="1965">
                  <c:v>3.25</c:v>
                </c:pt>
                <c:pt idx="1966">
                  <c:v>3.25</c:v>
                </c:pt>
                <c:pt idx="1967">
                  <c:v>3.5000000000000004</c:v>
                </c:pt>
                <c:pt idx="1968">
                  <c:v>3.5000000000000004</c:v>
                </c:pt>
                <c:pt idx="1969">
                  <c:v>3.5000000000000004</c:v>
                </c:pt>
                <c:pt idx="1970">
                  <c:v>3.5000000000000004</c:v>
                </c:pt>
                <c:pt idx="1971">
                  <c:v>3.5000000000000004</c:v>
                </c:pt>
                <c:pt idx="1972">
                  <c:v>3.5000000000000004</c:v>
                </c:pt>
                <c:pt idx="1973">
                  <c:v>3.5000000000000004</c:v>
                </c:pt>
                <c:pt idx="1974">
                  <c:v>3.5000000000000004</c:v>
                </c:pt>
                <c:pt idx="1975">
                  <c:v>3.5000000000000004</c:v>
                </c:pt>
                <c:pt idx="1976">
                  <c:v>3.5000000000000004</c:v>
                </c:pt>
                <c:pt idx="1977">
                  <c:v>3.5000000000000004</c:v>
                </c:pt>
                <c:pt idx="1978">
                  <c:v>3.5000000000000004</c:v>
                </c:pt>
                <c:pt idx="1979">
                  <c:v>3.5000000000000004</c:v>
                </c:pt>
                <c:pt idx="1980">
                  <c:v>3.5000000000000004</c:v>
                </c:pt>
                <c:pt idx="1981">
                  <c:v>3.5000000000000004</c:v>
                </c:pt>
                <c:pt idx="1982">
                  <c:v>3.5000000000000004</c:v>
                </c:pt>
                <c:pt idx="1983">
                  <c:v>3.5000000000000004</c:v>
                </c:pt>
                <c:pt idx="1984">
                  <c:v>3.5000000000000004</c:v>
                </c:pt>
                <c:pt idx="1985">
                  <c:v>3.5000000000000004</c:v>
                </c:pt>
                <c:pt idx="1986">
                  <c:v>3.5000000000000004</c:v>
                </c:pt>
                <c:pt idx="1987">
                  <c:v>3.5000000000000004</c:v>
                </c:pt>
                <c:pt idx="1988">
                  <c:v>3.5000000000000004</c:v>
                </c:pt>
                <c:pt idx="1989">
                  <c:v>3.5000000000000004</c:v>
                </c:pt>
                <c:pt idx="1990">
                  <c:v>3.5000000000000004</c:v>
                </c:pt>
                <c:pt idx="1991">
                  <c:v>3.5000000000000004</c:v>
                </c:pt>
                <c:pt idx="1992">
                  <c:v>3.5000000000000004</c:v>
                </c:pt>
                <c:pt idx="1993">
                  <c:v>3.5000000000000004</c:v>
                </c:pt>
                <c:pt idx="1994">
                  <c:v>3.5000000000000004</c:v>
                </c:pt>
                <c:pt idx="1995">
                  <c:v>3.5000000000000004</c:v>
                </c:pt>
                <c:pt idx="1996">
                  <c:v>3.5000000000000004</c:v>
                </c:pt>
                <c:pt idx="1997">
                  <c:v>3.5000000000000004</c:v>
                </c:pt>
                <c:pt idx="1998">
                  <c:v>3.5000000000000004</c:v>
                </c:pt>
                <c:pt idx="1999">
                  <c:v>3.5000000000000004</c:v>
                </c:pt>
                <c:pt idx="2000">
                  <c:v>3.5000000000000004</c:v>
                </c:pt>
                <c:pt idx="2001">
                  <c:v>3.5000000000000004</c:v>
                </c:pt>
                <c:pt idx="2002">
                  <c:v>3.5000000000000004</c:v>
                </c:pt>
                <c:pt idx="2003">
                  <c:v>3.5000000000000004</c:v>
                </c:pt>
                <c:pt idx="2004">
                  <c:v>3.5000000000000004</c:v>
                </c:pt>
                <c:pt idx="2005">
                  <c:v>3.5000000000000004</c:v>
                </c:pt>
                <c:pt idx="2006">
                  <c:v>3.5000000000000004</c:v>
                </c:pt>
                <c:pt idx="2007">
                  <c:v>3.5000000000000004</c:v>
                </c:pt>
                <c:pt idx="2008">
                  <c:v>3.5000000000000004</c:v>
                </c:pt>
                <c:pt idx="2009">
                  <c:v>3.75</c:v>
                </c:pt>
                <c:pt idx="2010">
                  <c:v>3.75</c:v>
                </c:pt>
                <c:pt idx="2011">
                  <c:v>3.75</c:v>
                </c:pt>
                <c:pt idx="2012">
                  <c:v>3.75</c:v>
                </c:pt>
                <c:pt idx="2013">
                  <c:v>3.75</c:v>
                </c:pt>
                <c:pt idx="2014">
                  <c:v>3.75</c:v>
                </c:pt>
                <c:pt idx="2015">
                  <c:v>3.75</c:v>
                </c:pt>
                <c:pt idx="2016">
                  <c:v>3.75</c:v>
                </c:pt>
                <c:pt idx="2017">
                  <c:v>3.75</c:v>
                </c:pt>
                <c:pt idx="2018">
                  <c:v>3.75</c:v>
                </c:pt>
                <c:pt idx="2019">
                  <c:v>3.75</c:v>
                </c:pt>
                <c:pt idx="2020">
                  <c:v>3.75</c:v>
                </c:pt>
                <c:pt idx="2021">
                  <c:v>3.75</c:v>
                </c:pt>
                <c:pt idx="2022">
                  <c:v>3.75</c:v>
                </c:pt>
                <c:pt idx="2023">
                  <c:v>3.75</c:v>
                </c:pt>
                <c:pt idx="2024">
                  <c:v>3.75</c:v>
                </c:pt>
                <c:pt idx="2025">
                  <c:v>3.75</c:v>
                </c:pt>
                <c:pt idx="2026">
                  <c:v>3.75</c:v>
                </c:pt>
                <c:pt idx="2027">
                  <c:v>3.75</c:v>
                </c:pt>
                <c:pt idx="2028">
                  <c:v>3.75</c:v>
                </c:pt>
                <c:pt idx="2029">
                  <c:v>3.75</c:v>
                </c:pt>
                <c:pt idx="2030">
                  <c:v>3.75</c:v>
                </c:pt>
                <c:pt idx="2031">
                  <c:v>3.75</c:v>
                </c:pt>
                <c:pt idx="2032">
                  <c:v>3.75</c:v>
                </c:pt>
                <c:pt idx="2033">
                  <c:v>3.75</c:v>
                </c:pt>
                <c:pt idx="2034">
                  <c:v>3.75</c:v>
                </c:pt>
                <c:pt idx="2035">
                  <c:v>3.75</c:v>
                </c:pt>
                <c:pt idx="2036">
                  <c:v>3.75</c:v>
                </c:pt>
                <c:pt idx="2037">
                  <c:v>3.75</c:v>
                </c:pt>
                <c:pt idx="2038">
                  <c:v>3.75</c:v>
                </c:pt>
                <c:pt idx="2039">
                  <c:v>3.75</c:v>
                </c:pt>
                <c:pt idx="2040">
                  <c:v>4</c:v>
                </c:pt>
                <c:pt idx="2041">
                  <c:v>4</c:v>
                </c:pt>
                <c:pt idx="2042">
                  <c:v>4</c:v>
                </c:pt>
                <c:pt idx="2043">
                  <c:v>4</c:v>
                </c:pt>
                <c:pt idx="2044">
                  <c:v>4</c:v>
                </c:pt>
                <c:pt idx="2045">
                  <c:v>4</c:v>
                </c:pt>
                <c:pt idx="2046">
                  <c:v>4</c:v>
                </c:pt>
                <c:pt idx="2047">
                  <c:v>4</c:v>
                </c:pt>
                <c:pt idx="2048">
                  <c:v>4</c:v>
                </c:pt>
                <c:pt idx="2049">
                  <c:v>4</c:v>
                </c:pt>
                <c:pt idx="2050">
                  <c:v>4</c:v>
                </c:pt>
                <c:pt idx="2051">
                  <c:v>4</c:v>
                </c:pt>
                <c:pt idx="2052">
                  <c:v>4</c:v>
                </c:pt>
                <c:pt idx="2053">
                  <c:v>4</c:v>
                </c:pt>
                <c:pt idx="2054">
                  <c:v>4</c:v>
                </c:pt>
                <c:pt idx="2055">
                  <c:v>4</c:v>
                </c:pt>
                <c:pt idx="2056">
                  <c:v>4</c:v>
                </c:pt>
                <c:pt idx="2057">
                  <c:v>4</c:v>
                </c:pt>
                <c:pt idx="2058">
                  <c:v>4</c:v>
                </c:pt>
                <c:pt idx="2059">
                  <c:v>4.25</c:v>
                </c:pt>
                <c:pt idx="2060">
                  <c:v>4.25</c:v>
                </c:pt>
                <c:pt idx="2061">
                  <c:v>4.25</c:v>
                </c:pt>
                <c:pt idx="2062">
                  <c:v>4.25</c:v>
                </c:pt>
                <c:pt idx="2063">
                  <c:v>4.25</c:v>
                </c:pt>
                <c:pt idx="2064">
                  <c:v>4.25</c:v>
                </c:pt>
                <c:pt idx="2065">
                  <c:v>4.25</c:v>
                </c:pt>
                <c:pt idx="2066">
                  <c:v>4.25</c:v>
                </c:pt>
                <c:pt idx="2067">
                  <c:v>4.25</c:v>
                </c:pt>
                <c:pt idx="2068">
                  <c:v>4.25</c:v>
                </c:pt>
                <c:pt idx="2069">
                  <c:v>4.25</c:v>
                </c:pt>
                <c:pt idx="2070">
                  <c:v>4.25</c:v>
                </c:pt>
                <c:pt idx="2071">
                  <c:v>4.25</c:v>
                </c:pt>
                <c:pt idx="2072">
                  <c:v>4.25</c:v>
                </c:pt>
                <c:pt idx="2073">
                  <c:v>4.25</c:v>
                </c:pt>
                <c:pt idx="2074">
                  <c:v>4.25</c:v>
                </c:pt>
                <c:pt idx="2075">
                  <c:v>4.25</c:v>
                </c:pt>
                <c:pt idx="2076">
                  <c:v>4.25</c:v>
                </c:pt>
                <c:pt idx="2077">
                  <c:v>4.25</c:v>
                </c:pt>
                <c:pt idx="2078">
                  <c:v>4.25</c:v>
                </c:pt>
                <c:pt idx="2079">
                  <c:v>4.25</c:v>
                </c:pt>
                <c:pt idx="2080">
                  <c:v>4.25</c:v>
                </c:pt>
                <c:pt idx="2081">
                  <c:v>4.25</c:v>
                </c:pt>
                <c:pt idx="2082">
                  <c:v>4.25</c:v>
                </c:pt>
                <c:pt idx="2083">
                  <c:v>4.25</c:v>
                </c:pt>
                <c:pt idx="2084">
                  <c:v>4.25</c:v>
                </c:pt>
                <c:pt idx="2085">
                  <c:v>4.25</c:v>
                </c:pt>
                <c:pt idx="2086">
                  <c:v>4.25</c:v>
                </c:pt>
                <c:pt idx="2087">
                  <c:v>4.25</c:v>
                </c:pt>
                <c:pt idx="2088">
                  <c:v>4.25</c:v>
                </c:pt>
                <c:pt idx="2089">
                  <c:v>4.25</c:v>
                </c:pt>
                <c:pt idx="2090">
                  <c:v>4.25</c:v>
                </c:pt>
                <c:pt idx="2091">
                  <c:v>4.25</c:v>
                </c:pt>
                <c:pt idx="2092">
                  <c:v>4.25</c:v>
                </c:pt>
                <c:pt idx="2093">
                  <c:v>4.25</c:v>
                </c:pt>
                <c:pt idx="2094">
                  <c:v>4.25</c:v>
                </c:pt>
                <c:pt idx="2095">
                  <c:v>4.25</c:v>
                </c:pt>
                <c:pt idx="2096">
                  <c:v>4.25</c:v>
                </c:pt>
                <c:pt idx="2097">
                  <c:v>4.25</c:v>
                </c:pt>
                <c:pt idx="2098">
                  <c:v>4.25</c:v>
                </c:pt>
                <c:pt idx="2099">
                  <c:v>4.25</c:v>
                </c:pt>
                <c:pt idx="2100">
                  <c:v>4.5</c:v>
                </c:pt>
                <c:pt idx="2101">
                  <c:v>4.5</c:v>
                </c:pt>
                <c:pt idx="2102">
                  <c:v>4.5</c:v>
                </c:pt>
                <c:pt idx="2103">
                  <c:v>4.5</c:v>
                </c:pt>
                <c:pt idx="2104">
                  <c:v>4.5</c:v>
                </c:pt>
                <c:pt idx="2105">
                  <c:v>4.5</c:v>
                </c:pt>
                <c:pt idx="2106">
                  <c:v>4.5</c:v>
                </c:pt>
                <c:pt idx="2107">
                  <c:v>4.5</c:v>
                </c:pt>
                <c:pt idx="2108">
                  <c:v>4.5</c:v>
                </c:pt>
                <c:pt idx="2109">
                  <c:v>4.5</c:v>
                </c:pt>
                <c:pt idx="2110">
                  <c:v>4.5</c:v>
                </c:pt>
                <c:pt idx="2111">
                  <c:v>4.5</c:v>
                </c:pt>
                <c:pt idx="2112">
                  <c:v>4.5</c:v>
                </c:pt>
                <c:pt idx="2113">
                  <c:v>4.5</c:v>
                </c:pt>
                <c:pt idx="2114">
                  <c:v>4.5</c:v>
                </c:pt>
                <c:pt idx="2115">
                  <c:v>4.5</c:v>
                </c:pt>
                <c:pt idx="2116">
                  <c:v>4.5</c:v>
                </c:pt>
                <c:pt idx="2117">
                  <c:v>4.5</c:v>
                </c:pt>
                <c:pt idx="2118">
                  <c:v>4.5</c:v>
                </c:pt>
                <c:pt idx="2119">
                  <c:v>4.5</c:v>
                </c:pt>
                <c:pt idx="2120">
                  <c:v>4.5</c:v>
                </c:pt>
                <c:pt idx="2121">
                  <c:v>4.5</c:v>
                </c:pt>
                <c:pt idx="2122">
                  <c:v>4.5</c:v>
                </c:pt>
                <c:pt idx="2123">
                  <c:v>4.5</c:v>
                </c:pt>
                <c:pt idx="2124">
                  <c:v>4.5</c:v>
                </c:pt>
                <c:pt idx="2125">
                  <c:v>4.5</c:v>
                </c:pt>
                <c:pt idx="2126">
                  <c:v>4.5</c:v>
                </c:pt>
                <c:pt idx="2127">
                  <c:v>4.5</c:v>
                </c:pt>
                <c:pt idx="2128">
                  <c:v>4.5</c:v>
                </c:pt>
                <c:pt idx="2129">
                  <c:v>4.5</c:v>
                </c:pt>
                <c:pt idx="2130">
                  <c:v>4.5</c:v>
                </c:pt>
                <c:pt idx="2131">
                  <c:v>4.5</c:v>
                </c:pt>
                <c:pt idx="2132">
                  <c:v>4.5</c:v>
                </c:pt>
                <c:pt idx="2133">
                  <c:v>4.5</c:v>
                </c:pt>
                <c:pt idx="2134">
                  <c:v>4.5</c:v>
                </c:pt>
                <c:pt idx="2135">
                  <c:v>4.5</c:v>
                </c:pt>
                <c:pt idx="2136">
                  <c:v>4.5</c:v>
                </c:pt>
                <c:pt idx="2137">
                  <c:v>4.5</c:v>
                </c:pt>
                <c:pt idx="2138">
                  <c:v>4.5</c:v>
                </c:pt>
                <c:pt idx="2139">
                  <c:v>4.5</c:v>
                </c:pt>
                <c:pt idx="2140">
                  <c:v>4.5</c:v>
                </c:pt>
                <c:pt idx="2141">
                  <c:v>4.5</c:v>
                </c:pt>
                <c:pt idx="2142">
                  <c:v>4.5</c:v>
                </c:pt>
                <c:pt idx="2143">
                  <c:v>4.5</c:v>
                </c:pt>
                <c:pt idx="2144">
                  <c:v>4.5</c:v>
                </c:pt>
                <c:pt idx="2145">
                  <c:v>4.5</c:v>
                </c:pt>
                <c:pt idx="2146">
                  <c:v>4.5</c:v>
                </c:pt>
                <c:pt idx="2147">
                  <c:v>4.5</c:v>
                </c:pt>
                <c:pt idx="2148">
                  <c:v>4.5</c:v>
                </c:pt>
                <c:pt idx="2149">
                  <c:v>4.5</c:v>
                </c:pt>
                <c:pt idx="2150">
                  <c:v>4.5</c:v>
                </c:pt>
                <c:pt idx="2151">
                  <c:v>4.5</c:v>
                </c:pt>
                <c:pt idx="2152">
                  <c:v>4.5</c:v>
                </c:pt>
                <c:pt idx="2153">
                  <c:v>4.5</c:v>
                </c:pt>
                <c:pt idx="2154">
                  <c:v>4.5</c:v>
                </c:pt>
                <c:pt idx="2155">
                  <c:v>4.5</c:v>
                </c:pt>
                <c:pt idx="2156">
                  <c:v>4.5</c:v>
                </c:pt>
                <c:pt idx="2157">
                  <c:v>4.5</c:v>
                </c:pt>
                <c:pt idx="2158">
                  <c:v>4.5</c:v>
                </c:pt>
                <c:pt idx="2159">
                  <c:v>4.5</c:v>
                </c:pt>
                <c:pt idx="2160">
                  <c:v>4.5</c:v>
                </c:pt>
                <c:pt idx="2161">
                  <c:v>4.5</c:v>
                </c:pt>
                <c:pt idx="2162">
                  <c:v>4.5</c:v>
                </c:pt>
                <c:pt idx="2163">
                  <c:v>4.5</c:v>
                </c:pt>
                <c:pt idx="2164">
                  <c:v>4.5</c:v>
                </c:pt>
                <c:pt idx="2165">
                  <c:v>4.5</c:v>
                </c:pt>
                <c:pt idx="2166">
                  <c:v>4.5</c:v>
                </c:pt>
                <c:pt idx="2167">
                  <c:v>4.5</c:v>
                </c:pt>
                <c:pt idx="2168">
                  <c:v>4.5</c:v>
                </c:pt>
                <c:pt idx="2169">
                  <c:v>4.5</c:v>
                </c:pt>
                <c:pt idx="2170">
                  <c:v>4.5</c:v>
                </c:pt>
                <c:pt idx="2171">
                  <c:v>4.5</c:v>
                </c:pt>
                <c:pt idx="2172">
                  <c:v>4.5</c:v>
                </c:pt>
                <c:pt idx="2173">
                  <c:v>4.5</c:v>
                </c:pt>
                <c:pt idx="2174">
                  <c:v>4.5</c:v>
                </c:pt>
                <c:pt idx="2175">
                  <c:v>4.5</c:v>
                </c:pt>
                <c:pt idx="2176">
                  <c:v>4.5</c:v>
                </c:pt>
                <c:pt idx="2177">
                  <c:v>4.5</c:v>
                </c:pt>
                <c:pt idx="2178">
                  <c:v>4.5</c:v>
                </c:pt>
                <c:pt idx="2179">
                  <c:v>4.5</c:v>
                </c:pt>
                <c:pt idx="2180">
                  <c:v>4.5</c:v>
                </c:pt>
                <c:pt idx="2181">
                  <c:v>4.5</c:v>
                </c:pt>
                <c:pt idx="2182">
                  <c:v>4.5</c:v>
                </c:pt>
                <c:pt idx="2183">
                  <c:v>4.5</c:v>
                </c:pt>
                <c:pt idx="2184">
                  <c:v>4.5</c:v>
                </c:pt>
                <c:pt idx="2185">
                  <c:v>4.5</c:v>
                </c:pt>
                <c:pt idx="2186">
                  <c:v>4.5</c:v>
                </c:pt>
                <c:pt idx="2187">
                  <c:v>4.5</c:v>
                </c:pt>
                <c:pt idx="2188">
                  <c:v>4.5</c:v>
                </c:pt>
                <c:pt idx="2189">
                  <c:v>4.5</c:v>
                </c:pt>
                <c:pt idx="2190">
                  <c:v>4.5</c:v>
                </c:pt>
                <c:pt idx="2191">
                  <c:v>4.5</c:v>
                </c:pt>
                <c:pt idx="2192">
                  <c:v>4.5</c:v>
                </c:pt>
                <c:pt idx="2193">
                  <c:v>4.5</c:v>
                </c:pt>
                <c:pt idx="2194">
                  <c:v>4.5</c:v>
                </c:pt>
                <c:pt idx="2195">
                  <c:v>4.5</c:v>
                </c:pt>
                <c:pt idx="2196">
                  <c:v>4.5</c:v>
                </c:pt>
                <c:pt idx="2197">
                  <c:v>4.5</c:v>
                </c:pt>
                <c:pt idx="2198">
                  <c:v>4.5</c:v>
                </c:pt>
                <c:pt idx="2199">
                  <c:v>4.5</c:v>
                </c:pt>
                <c:pt idx="2200">
                  <c:v>4.5</c:v>
                </c:pt>
                <c:pt idx="2201">
                  <c:v>4.5</c:v>
                </c:pt>
                <c:pt idx="2202">
                  <c:v>4.5</c:v>
                </c:pt>
                <c:pt idx="2203">
                  <c:v>4.5</c:v>
                </c:pt>
                <c:pt idx="2204">
                  <c:v>4.5</c:v>
                </c:pt>
                <c:pt idx="2205">
                  <c:v>4.5</c:v>
                </c:pt>
                <c:pt idx="2206">
                  <c:v>4.5</c:v>
                </c:pt>
                <c:pt idx="2207">
                  <c:v>4.5</c:v>
                </c:pt>
                <c:pt idx="2208">
                  <c:v>4.5</c:v>
                </c:pt>
                <c:pt idx="2209">
                  <c:v>4.5</c:v>
                </c:pt>
                <c:pt idx="2210">
                  <c:v>4.5</c:v>
                </c:pt>
                <c:pt idx="2211">
                  <c:v>4.5</c:v>
                </c:pt>
                <c:pt idx="2212">
                  <c:v>4.5</c:v>
                </c:pt>
                <c:pt idx="2213">
                  <c:v>4.5</c:v>
                </c:pt>
                <c:pt idx="2214">
                  <c:v>4.5</c:v>
                </c:pt>
                <c:pt idx="2215">
                  <c:v>4.5</c:v>
                </c:pt>
                <c:pt idx="2216">
                  <c:v>4.5</c:v>
                </c:pt>
                <c:pt idx="2217">
                  <c:v>4.5</c:v>
                </c:pt>
                <c:pt idx="2218">
                  <c:v>4.5</c:v>
                </c:pt>
                <c:pt idx="2219">
                  <c:v>4.5</c:v>
                </c:pt>
                <c:pt idx="2220">
                  <c:v>4.75</c:v>
                </c:pt>
                <c:pt idx="2221">
                  <c:v>4.75</c:v>
                </c:pt>
                <c:pt idx="2222">
                  <c:v>4.75</c:v>
                </c:pt>
                <c:pt idx="2223">
                  <c:v>4.75</c:v>
                </c:pt>
                <c:pt idx="2224">
                  <c:v>4.75</c:v>
                </c:pt>
                <c:pt idx="2225">
                  <c:v>4.75</c:v>
                </c:pt>
                <c:pt idx="2226">
                  <c:v>4.75</c:v>
                </c:pt>
                <c:pt idx="2227">
                  <c:v>4.75</c:v>
                </c:pt>
                <c:pt idx="2228">
                  <c:v>4.75</c:v>
                </c:pt>
                <c:pt idx="2229">
                  <c:v>4.75</c:v>
                </c:pt>
                <c:pt idx="2230">
                  <c:v>4.75</c:v>
                </c:pt>
                <c:pt idx="2231">
                  <c:v>4.75</c:v>
                </c:pt>
                <c:pt idx="2232">
                  <c:v>4.75</c:v>
                </c:pt>
                <c:pt idx="2233">
                  <c:v>4.75</c:v>
                </c:pt>
                <c:pt idx="2234">
                  <c:v>4.75</c:v>
                </c:pt>
                <c:pt idx="2235">
                  <c:v>4.75</c:v>
                </c:pt>
                <c:pt idx="2236">
                  <c:v>4.75</c:v>
                </c:pt>
                <c:pt idx="2237">
                  <c:v>4.75</c:v>
                </c:pt>
                <c:pt idx="2238">
                  <c:v>4.75</c:v>
                </c:pt>
                <c:pt idx="2239">
                  <c:v>4.75</c:v>
                </c:pt>
                <c:pt idx="2240">
                  <c:v>4.75</c:v>
                </c:pt>
                <c:pt idx="2241">
                  <c:v>4.75</c:v>
                </c:pt>
                <c:pt idx="2242">
                  <c:v>4.75</c:v>
                </c:pt>
                <c:pt idx="2243">
                  <c:v>4.75</c:v>
                </c:pt>
                <c:pt idx="2244">
                  <c:v>4.75</c:v>
                </c:pt>
                <c:pt idx="2245">
                  <c:v>4.75</c:v>
                </c:pt>
                <c:pt idx="2246">
                  <c:v>4.75</c:v>
                </c:pt>
                <c:pt idx="2247">
                  <c:v>4.75</c:v>
                </c:pt>
                <c:pt idx="2248">
                  <c:v>4.75</c:v>
                </c:pt>
                <c:pt idx="2249">
                  <c:v>4.75</c:v>
                </c:pt>
                <c:pt idx="2250">
                  <c:v>4.75</c:v>
                </c:pt>
                <c:pt idx="2251">
                  <c:v>4.75</c:v>
                </c:pt>
                <c:pt idx="2252">
                  <c:v>4.75</c:v>
                </c:pt>
                <c:pt idx="2253">
                  <c:v>4.75</c:v>
                </c:pt>
                <c:pt idx="2254">
                  <c:v>4.75</c:v>
                </c:pt>
                <c:pt idx="2255">
                  <c:v>4.75</c:v>
                </c:pt>
                <c:pt idx="2256">
                  <c:v>4.75</c:v>
                </c:pt>
                <c:pt idx="2257">
                  <c:v>4.75</c:v>
                </c:pt>
                <c:pt idx="2258">
                  <c:v>4.75</c:v>
                </c:pt>
                <c:pt idx="2259">
                  <c:v>4.75</c:v>
                </c:pt>
                <c:pt idx="2260">
                  <c:v>4.75</c:v>
                </c:pt>
                <c:pt idx="2261">
                  <c:v>4.75</c:v>
                </c:pt>
                <c:pt idx="2262">
                  <c:v>4.75</c:v>
                </c:pt>
                <c:pt idx="2263">
                  <c:v>4.75</c:v>
                </c:pt>
                <c:pt idx="2264">
                  <c:v>4.75</c:v>
                </c:pt>
                <c:pt idx="2265">
                  <c:v>4.75</c:v>
                </c:pt>
                <c:pt idx="2266">
                  <c:v>4.75</c:v>
                </c:pt>
                <c:pt idx="2267">
                  <c:v>4.75</c:v>
                </c:pt>
                <c:pt idx="2268">
                  <c:v>4.75</c:v>
                </c:pt>
                <c:pt idx="2269">
                  <c:v>4.75</c:v>
                </c:pt>
                <c:pt idx="2270">
                  <c:v>4.75</c:v>
                </c:pt>
                <c:pt idx="2271">
                  <c:v>4.75</c:v>
                </c:pt>
                <c:pt idx="2272">
                  <c:v>4.75</c:v>
                </c:pt>
                <c:pt idx="2273">
                  <c:v>4.75</c:v>
                </c:pt>
                <c:pt idx="2274">
                  <c:v>4.75</c:v>
                </c:pt>
                <c:pt idx="2275">
                  <c:v>4.75</c:v>
                </c:pt>
                <c:pt idx="2276">
                  <c:v>4.75</c:v>
                </c:pt>
                <c:pt idx="2277">
                  <c:v>4.75</c:v>
                </c:pt>
                <c:pt idx="2278">
                  <c:v>4.75</c:v>
                </c:pt>
                <c:pt idx="2279">
                  <c:v>4.75</c:v>
                </c:pt>
                <c:pt idx="2280">
                  <c:v>4.75</c:v>
                </c:pt>
                <c:pt idx="2281">
                  <c:v>4.75</c:v>
                </c:pt>
                <c:pt idx="2282">
                  <c:v>4.75</c:v>
                </c:pt>
                <c:pt idx="2283">
                  <c:v>4.75</c:v>
                </c:pt>
                <c:pt idx="2284">
                  <c:v>4.75</c:v>
                </c:pt>
                <c:pt idx="2285">
                  <c:v>4.75</c:v>
                </c:pt>
                <c:pt idx="2286">
                  <c:v>5</c:v>
                </c:pt>
                <c:pt idx="2287">
                  <c:v>5</c:v>
                </c:pt>
                <c:pt idx="2288">
                  <c:v>5</c:v>
                </c:pt>
                <c:pt idx="2289">
                  <c:v>5</c:v>
                </c:pt>
                <c:pt idx="2290">
                  <c:v>5</c:v>
                </c:pt>
                <c:pt idx="2291">
                  <c:v>5</c:v>
                </c:pt>
                <c:pt idx="2292">
                  <c:v>5</c:v>
                </c:pt>
                <c:pt idx="2293">
                  <c:v>5</c:v>
                </c:pt>
                <c:pt idx="2294">
                  <c:v>5</c:v>
                </c:pt>
                <c:pt idx="2295">
                  <c:v>5</c:v>
                </c:pt>
                <c:pt idx="2296">
                  <c:v>5</c:v>
                </c:pt>
                <c:pt idx="2297">
                  <c:v>5</c:v>
                </c:pt>
                <c:pt idx="2298">
                  <c:v>5</c:v>
                </c:pt>
                <c:pt idx="2299">
                  <c:v>5</c:v>
                </c:pt>
                <c:pt idx="2300">
                  <c:v>5</c:v>
                </c:pt>
                <c:pt idx="2301">
                  <c:v>5</c:v>
                </c:pt>
                <c:pt idx="2302">
                  <c:v>5</c:v>
                </c:pt>
                <c:pt idx="2303">
                  <c:v>5</c:v>
                </c:pt>
                <c:pt idx="2304">
                  <c:v>5</c:v>
                </c:pt>
                <c:pt idx="2305">
                  <c:v>5</c:v>
                </c:pt>
                <c:pt idx="2306">
                  <c:v>5</c:v>
                </c:pt>
                <c:pt idx="2307">
                  <c:v>5</c:v>
                </c:pt>
                <c:pt idx="2308">
                  <c:v>5</c:v>
                </c:pt>
                <c:pt idx="2309">
                  <c:v>5</c:v>
                </c:pt>
                <c:pt idx="2310">
                  <c:v>5</c:v>
                </c:pt>
                <c:pt idx="2311">
                  <c:v>5.25</c:v>
                </c:pt>
                <c:pt idx="2312">
                  <c:v>5.25</c:v>
                </c:pt>
                <c:pt idx="2313">
                  <c:v>5.25</c:v>
                </c:pt>
                <c:pt idx="2314">
                  <c:v>5.25</c:v>
                </c:pt>
                <c:pt idx="2315">
                  <c:v>5.25</c:v>
                </c:pt>
                <c:pt idx="2316">
                  <c:v>5.25</c:v>
                </c:pt>
                <c:pt idx="2317">
                  <c:v>5.25</c:v>
                </c:pt>
                <c:pt idx="2318">
                  <c:v>5.25</c:v>
                </c:pt>
                <c:pt idx="2319">
                  <c:v>5.25</c:v>
                </c:pt>
                <c:pt idx="2320">
                  <c:v>5.25</c:v>
                </c:pt>
                <c:pt idx="2321">
                  <c:v>5.25</c:v>
                </c:pt>
                <c:pt idx="2322">
                  <c:v>5.25</c:v>
                </c:pt>
                <c:pt idx="2323">
                  <c:v>5.25</c:v>
                </c:pt>
                <c:pt idx="2324">
                  <c:v>5.25</c:v>
                </c:pt>
                <c:pt idx="2325">
                  <c:v>5.25</c:v>
                </c:pt>
                <c:pt idx="2326">
                  <c:v>5.25</c:v>
                </c:pt>
                <c:pt idx="2327">
                  <c:v>5.25</c:v>
                </c:pt>
                <c:pt idx="2328">
                  <c:v>5.25</c:v>
                </c:pt>
                <c:pt idx="2329">
                  <c:v>5.25</c:v>
                </c:pt>
                <c:pt idx="2330">
                  <c:v>5.25</c:v>
                </c:pt>
                <c:pt idx="2331">
                  <c:v>5.25</c:v>
                </c:pt>
                <c:pt idx="2332">
                  <c:v>5.25</c:v>
                </c:pt>
                <c:pt idx="2333">
                  <c:v>5.25</c:v>
                </c:pt>
                <c:pt idx="2334">
                  <c:v>5.25</c:v>
                </c:pt>
                <c:pt idx="2335">
                  <c:v>5.25</c:v>
                </c:pt>
                <c:pt idx="2336">
                  <c:v>5.25</c:v>
                </c:pt>
                <c:pt idx="2337">
                  <c:v>5.25</c:v>
                </c:pt>
                <c:pt idx="2338">
                  <c:v>5.25</c:v>
                </c:pt>
                <c:pt idx="2339">
                  <c:v>5.25</c:v>
                </c:pt>
                <c:pt idx="2340">
                  <c:v>5.25</c:v>
                </c:pt>
                <c:pt idx="2341">
                  <c:v>5.25</c:v>
                </c:pt>
                <c:pt idx="2342">
                  <c:v>5.25</c:v>
                </c:pt>
                <c:pt idx="2343">
                  <c:v>5.25</c:v>
                </c:pt>
                <c:pt idx="2344">
                  <c:v>5.25</c:v>
                </c:pt>
                <c:pt idx="2345">
                  <c:v>5.25</c:v>
                </c:pt>
                <c:pt idx="2346">
                  <c:v>5.25</c:v>
                </c:pt>
                <c:pt idx="2347">
                  <c:v>5.25</c:v>
                </c:pt>
                <c:pt idx="2348">
                  <c:v>5.25</c:v>
                </c:pt>
                <c:pt idx="2349">
                  <c:v>5.25</c:v>
                </c:pt>
                <c:pt idx="2350">
                  <c:v>5.25</c:v>
                </c:pt>
                <c:pt idx="2351">
                  <c:v>5.25</c:v>
                </c:pt>
                <c:pt idx="2352">
                  <c:v>5.25</c:v>
                </c:pt>
                <c:pt idx="2353">
                  <c:v>5.25</c:v>
                </c:pt>
                <c:pt idx="2354">
                  <c:v>5.25</c:v>
                </c:pt>
                <c:pt idx="2355">
                  <c:v>5.25</c:v>
                </c:pt>
                <c:pt idx="2356">
                  <c:v>5.25</c:v>
                </c:pt>
                <c:pt idx="2357">
                  <c:v>5.25</c:v>
                </c:pt>
                <c:pt idx="2358">
                  <c:v>5.25</c:v>
                </c:pt>
                <c:pt idx="2359">
                  <c:v>5.25</c:v>
                </c:pt>
                <c:pt idx="2360">
                  <c:v>5.25</c:v>
                </c:pt>
                <c:pt idx="2361">
                  <c:v>5.25</c:v>
                </c:pt>
                <c:pt idx="2362">
                  <c:v>5.25</c:v>
                </c:pt>
                <c:pt idx="2363">
                  <c:v>5.25</c:v>
                </c:pt>
                <c:pt idx="2364">
                  <c:v>5.25</c:v>
                </c:pt>
                <c:pt idx="2365">
                  <c:v>5.25</c:v>
                </c:pt>
                <c:pt idx="2366">
                  <c:v>5.25</c:v>
                </c:pt>
                <c:pt idx="2367">
                  <c:v>5.25</c:v>
                </c:pt>
                <c:pt idx="2368">
                  <c:v>5.25</c:v>
                </c:pt>
                <c:pt idx="2369">
                  <c:v>5.25</c:v>
                </c:pt>
                <c:pt idx="2370">
                  <c:v>5.25</c:v>
                </c:pt>
                <c:pt idx="2371">
                  <c:v>5.25</c:v>
                </c:pt>
                <c:pt idx="2372">
                  <c:v>5.25</c:v>
                </c:pt>
                <c:pt idx="2373">
                  <c:v>5.25</c:v>
                </c:pt>
                <c:pt idx="2374">
                  <c:v>5.25</c:v>
                </c:pt>
                <c:pt idx="2375">
                  <c:v>5.25</c:v>
                </c:pt>
                <c:pt idx="2376">
                  <c:v>5.25</c:v>
                </c:pt>
                <c:pt idx="2377">
                  <c:v>5.25</c:v>
                </c:pt>
                <c:pt idx="2378">
                  <c:v>5.25</c:v>
                </c:pt>
                <c:pt idx="2379">
                  <c:v>5.25</c:v>
                </c:pt>
                <c:pt idx="2380">
                  <c:v>5.25</c:v>
                </c:pt>
                <c:pt idx="2381">
                  <c:v>5.25</c:v>
                </c:pt>
                <c:pt idx="2382">
                  <c:v>5.25</c:v>
                </c:pt>
                <c:pt idx="2383">
                  <c:v>5.25</c:v>
                </c:pt>
                <c:pt idx="2384">
                  <c:v>5.25</c:v>
                </c:pt>
                <c:pt idx="2385">
                  <c:v>5.25</c:v>
                </c:pt>
                <c:pt idx="2386">
                  <c:v>5.25</c:v>
                </c:pt>
                <c:pt idx="2387">
                  <c:v>5.25</c:v>
                </c:pt>
                <c:pt idx="2388">
                  <c:v>5.25</c:v>
                </c:pt>
                <c:pt idx="2389">
                  <c:v>5.25</c:v>
                </c:pt>
                <c:pt idx="2390">
                  <c:v>5.25</c:v>
                </c:pt>
                <c:pt idx="2391">
                  <c:v>5.25</c:v>
                </c:pt>
                <c:pt idx="2392">
                  <c:v>5.25</c:v>
                </c:pt>
                <c:pt idx="2393">
                  <c:v>5.25</c:v>
                </c:pt>
                <c:pt idx="2394">
                  <c:v>5.25</c:v>
                </c:pt>
                <c:pt idx="2395">
                  <c:v>5.25</c:v>
                </c:pt>
                <c:pt idx="2396">
                  <c:v>5.25</c:v>
                </c:pt>
                <c:pt idx="2397">
                  <c:v>5.25</c:v>
                </c:pt>
                <c:pt idx="2398">
                  <c:v>5.25</c:v>
                </c:pt>
                <c:pt idx="2399">
                  <c:v>5.25</c:v>
                </c:pt>
                <c:pt idx="2400">
                  <c:v>5.25</c:v>
                </c:pt>
                <c:pt idx="2401">
                  <c:v>5.25</c:v>
                </c:pt>
                <c:pt idx="2402">
                  <c:v>5.25</c:v>
                </c:pt>
                <c:pt idx="2403">
                  <c:v>5.25</c:v>
                </c:pt>
                <c:pt idx="2404">
                  <c:v>5.25</c:v>
                </c:pt>
                <c:pt idx="2405">
                  <c:v>5.25</c:v>
                </c:pt>
                <c:pt idx="2406">
                  <c:v>5.25</c:v>
                </c:pt>
                <c:pt idx="2407">
                  <c:v>5.25</c:v>
                </c:pt>
                <c:pt idx="2408">
                  <c:v>5.25</c:v>
                </c:pt>
                <c:pt idx="2409">
                  <c:v>5.25</c:v>
                </c:pt>
                <c:pt idx="2410">
                  <c:v>5.25</c:v>
                </c:pt>
                <c:pt idx="2411">
                  <c:v>5.25</c:v>
                </c:pt>
                <c:pt idx="2412">
                  <c:v>5.25</c:v>
                </c:pt>
                <c:pt idx="2413">
                  <c:v>5.25</c:v>
                </c:pt>
                <c:pt idx="2414">
                  <c:v>5.25</c:v>
                </c:pt>
                <c:pt idx="2415">
                  <c:v>5.25</c:v>
                </c:pt>
                <c:pt idx="2416">
                  <c:v>5.25</c:v>
                </c:pt>
                <c:pt idx="2417">
                  <c:v>5.25</c:v>
                </c:pt>
                <c:pt idx="2418">
                  <c:v>5.25</c:v>
                </c:pt>
                <c:pt idx="2419">
                  <c:v>5.25</c:v>
                </c:pt>
                <c:pt idx="2420">
                  <c:v>5.25</c:v>
                </c:pt>
                <c:pt idx="2421">
                  <c:v>5.25</c:v>
                </c:pt>
                <c:pt idx="2422">
                  <c:v>5.25</c:v>
                </c:pt>
                <c:pt idx="2423">
                  <c:v>5.25</c:v>
                </c:pt>
                <c:pt idx="2424">
                  <c:v>5.25</c:v>
                </c:pt>
                <c:pt idx="2425">
                  <c:v>5.25</c:v>
                </c:pt>
                <c:pt idx="2426">
                  <c:v>5.25</c:v>
                </c:pt>
                <c:pt idx="2427">
                  <c:v>5.25</c:v>
                </c:pt>
                <c:pt idx="2428">
                  <c:v>5.25</c:v>
                </c:pt>
                <c:pt idx="2429">
                  <c:v>5.25</c:v>
                </c:pt>
                <c:pt idx="2430">
                  <c:v>5.25</c:v>
                </c:pt>
                <c:pt idx="2431">
                  <c:v>5.25</c:v>
                </c:pt>
                <c:pt idx="2432">
                  <c:v>5.25</c:v>
                </c:pt>
                <c:pt idx="2433">
                  <c:v>5.25</c:v>
                </c:pt>
                <c:pt idx="2434">
                  <c:v>5.25</c:v>
                </c:pt>
                <c:pt idx="2435">
                  <c:v>5.25</c:v>
                </c:pt>
                <c:pt idx="2436">
                  <c:v>5.25</c:v>
                </c:pt>
                <c:pt idx="2437">
                  <c:v>5.25</c:v>
                </c:pt>
                <c:pt idx="2438">
                  <c:v>5.25</c:v>
                </c:pt>
                <c:pt idx="2439">
                  <c:v>5.25</c:v>
                </c:pt>
                <c:pt idx="2440">
                  <c:v>5.25</c:v>
                </c:pt>
                <c:pt idx="2441">
                  <c:v>5.25</c:v>
                </c:pt>
                <c:pt idx="2442">
                  <c:v>5.25</c:v>
                </c:pt>
                <c:pt idx="2443">
                  <c:v>5.25</c:v>
                </c:pt>
                <c:pt idx="2444">
                  <c:v>5.25</c:v>
                </c:pt>
                <c:pt idx="2445">
                  <c:v>5.25</c:v>
                </c:pt>
                <c:pt idx="2446">
                  <c:v>5.25</c:v>
                </c:pt>
                <c:pt idx="2447">
                  <c:v>5.25</c:v>
                </c:pt>
                <c:pt idx="2448">
                  <c:v>5.25</c:v>
                </c:pt>
                <c:pt idx="2449">
                  <c:v>5.25</c:v>
                </c:pt>
                <c:pt idx="2450">
                  <c:v>5.25</c:v>
                </c:pt>
                <c:pt idx="2451">
                  <c:v>5.25</c:v>
                </c:pt>
                <c:pt idx="2452">
                  <c:v>5.25</c:v>
                </c:pt>
                <c:pt idx="2453">
                  <c:v>5.25</c:v>
                </c:pt>
                <c:pt idx="2454">
                  <c:v>5.25</c:v>
                </c:pt>
                <c:pt idx="2455">
                  <c:v>5.25</c:v>
                </c:pt>
                <c:pt idx="2456">
                  <c:v>5.25</c:v>
                </c:pt>
                <c:pt idx="2457">
                  <c:v>5.25</c:v>
                </c:pt>
                <c:pt idx="2458">
                  <c:v>5.25</c:v>
                </c:pt>
                <c:pt idx="2459">
                  <c:v>5.25</c:v>
                </c:pt>
                <c:pt idx="2460">
                  <c:v>5.25</c:v>
                </c:pt>
                <c:pt idx="2461">
                  <c:v>5.25</c:v>
                </c:pt>
                <c:pt idx="2462">
                  <c:v>5.25</c:v>
                </c:pt>
                <c:pt idx="2463">
                  <c:v>5.25</c:v>
                </c:pt>
                <c:pt idx="2464">
                  <c:v>5.25</c:v>
                </c:pt>
                <c:pt idx="2465">
                  <c:v>5</c:v>
                </c:pt>
                <c:pt idx="2466">
                  <c:v>5</c:v>
                </c:pt>
                <c:pt idx="2467">
                  <c:v>5</c:v>
                </c:pt>
                <c:pt idx="2468">
                  <c:v>5</c:v>
                </c:pt>
                <c:pt idx="2469">
                  <c:v>5</c:v>
                </c:pt>
                <c:pt idx="2470">
                  <c:v>5</c:v>
                </c:pt>
                <c:pt idx="2471">
                  <c:v>5</c:v>
                </c:pt>
                <c:pt idx="2472">
                  <c:v>5</c:v>
                </c:pt>
                <c:pt idx="2473">
                  <c:v>5</c:v>
                </c:pt>
                <c:pt idx="2474">
                  <c:v>5</c:v>
                </c:pt>
                <c:pt idx="2475">
                  <c:v>5</c:v>
                </c:pt>
                <c:pt idx="2476">
                  <c:v>5</c:v>
                </c:pt>
                <c:pt idx="2477">
                  <c:v>5</c:v>
                </c:pt>
                <c:pt idx="2478">
                  <c:v>5</c:v>
                </c:pt>
                <c:pt idx="2479">
                  <c:v>5</c:v>
                </c:pt>
                <c:pt idx="2480">
                  <c:v>5</c:v>
                </c:pt>
                <c:pt idx="2481">
                  <c:v>5</c:v>
                </c:pt>
                <c:pt idx="2482">
                  <c:v>5</c:v>
                </c:pt>
                <c:pt idx="2483">
                  <c:v>5</c:v>
                </c:pt>
                <c:pt idx="2484">
                  <c:v>5</c:v>
                </c:pt>
                <c:pt idx="2485">
                  <c:v>5</c:v>
                </c:pt>
                <c:pt idx="2486">
                  <c:v>5</c:v>
                </c:pt>
                <c:pt idx="2487">
                  <c:v>5</c:v>
                </c:pt>
                <c:pt idx="2488">
                  <c:v>5</c:v>
                </c:pt>
                <c:pt idx="2489">
                  <c:v>5</c:v>
                </c:pt>
                <c:pt idx="2490">
                  <c:v>5</c:v>
                </c:pt>
                <c:pt idx="2491">
                  <c:v>5</c:v>
                </c:pt>
                <c:pt idx="2492">
                  <c:v>5</c:v>
                </c:pt>
                <c:pt idx="2493">
                  <c:v>5</c:v>
                </c:pt>
                <c:pt idx="2494">
                  <c:v>4.75</c:v>
                </c:pt>
                <c:pt idx="2495">
                  <c:v>4.75</c:v>
                </c:pt>
                <c:pt idx="2496">
                  <c:v>4.75</c:v>
                </c:pt>
                <c:pt idx="2497">
                  <c:v>4.75</c:v>
                </c:pt>
                <c:pt idx="2498">
                  <c:v>4.75</c:v>
                </c:pt>
                <c:pt idx="2499">
                  <c:v>4.75</c:v>
                </c:pt>
                <c:pt idx="2500">
                  <c:v>4.75</c:v>
                </c:pt>
                <c:pt idx="2501">
                  <c:v>4.75</c:v>
                </c:pt>
                <c:pt idx="2502">
                  <c:v>4.75</c:v>
                </c:pt>
                <c:pt idx="2503">
                  <c:v>4.75</c:v>
                </c:pt>
                <c:pt idx="2504">
                  <c:v>4.75</c:v>
                </c:pt>
                <c:pt idx="2505">
                  <c:v>4.75</c:v>
                </c:pt>
                <c:pt idx="2506">
                  <c:v>4.75</c:v>
                </c:pt>
                <c:pt idx="2507">
                  <c:v>4.75</c:v>
                </c:pt>
                <c:pt idx="2508">
                  <c:v>4.75</c:v>
                </c:pt>
                <c:pt idx="2509">
                  <c:v>4.75</c:v>
                </c:pt>
                <c:pt idx="2510">
                  <c:v>4.75</c:v>
                </c:pt>
                <c:pt idx="2511">
                  <c:v>4.75</c:v>
                </c:pt>
                <c:pt idx="2512">
                  <c:v>4.75</c:v>
                </c:pt>
                <c:pt idx="2513">
                  <c:v>4.75</c:v>
                </c:pt>
                <c:pt idx="2514">
                  <c:v>4.75</c:v>
                </c:pt>
                <c:pt idx="2515">
                  <c:v>4.75</c:v>
                </c:pt>
                <c:pt idx="2516">
                  <c:v>4.75</c:v>
                </c:pt>
                <c:pt idx="2517">
                  <c:v>4.75</c:v>
                </c:pt>
                <c:pt idx="2518">
                  <c:v>4.75</c:v>
                </c:pt>
                <c:pt idx="2519">
                  <c:v>4.75</c:v>
                </c:pt>
                <c:pt idx="2520">
                  <c:v>4.75</c:v>
                </c:pt>
                <c:pt idx="2521">
                  <c:v>4.75</c:v>
                </c:pt>
                <c:pt idx="2522">
                  <c:v>4.75</c:v>
                </c:pt>
                <c:pt idx="2523">
                  <c:v>4.75</c:v>
                </c:pt>
              </c:numCache>
            </c:numRef>
          </c:val>
        </c:ser>
        <c:dLbls/>
        <c:marker val="1"/>
        <c:axId val="55120640"/>
        <c:axId val="55122176"/>
      </c:lineChart>
      <c:dateAx>
        <c:axId val="55120640"/>
        <c:scaling>
          <c:orientation val="minMax"/>
          <c:max val="41175"/>
          <c:min val="38860"/>
        </c:scaling>
        <c:axPos val="b"/>
        <c:numFmt formatCode="[$-C0A]mmm\-yy;@" sourceLinked="0"/>
        <c:tickLblPos val="nextTo"/>
        <c:txPr>
          <a:bodyPr rot="-5400000" vert="horz"/>
          <a:lstStyle/>
          <a:p>
            <a:pPr>
              <a:defRPr/>
            </a:pPr>
            <a:endParaRPr lang="es-CO"/>
          </a:p>
        </c:txPr>
        <c:crossAx val="55122176"/>
        <c:crosses val="autoZero"/>
        <c:auto val="1"/>
        <c:lblOffset val="100"/>
        <c:baseTimeUnit val="days"/>
        <c:majorUnit val="4"/>
        <c:majorTimeUnit val="months"/>
      </c:dateAx>
      <c:valAx>
        <c:axId val="55122176"/>
        <c:scaling>
          <c:orientation val="minMax"/>
          <c:max val="12"/>
          <c:min val="2"/>
        </c:scaling>
        <c:axPos val="l"/>
        <c:title>
          <c:tx>
            <c:rich>
              <a:bodyPr/>
              <a:lstStyle/>
              <a:p>
                <a:pPr>
                  <a:defRPr/>
                </a:pPr>
                <a:r>
                  <a:rPr lang="es-CO" dirty="0" smtClean="0"/>
                  <a:t>Tasa de interés de intervención,</a:t>
                </a:r>
                <a:r>
                  <a:rPr lang="es-CO" baseline="0" dirty="0" smtClean="0"/>
                  <a:t> </a:t>
                </a:r>
                <a:r>
                  <a:rPr lang="es-CO" dirty="0" smtClean="0"/>
                  <a:t>%</a:t>
                </a:r>
                <a:endParaRPr lang="es-CO" dirty="0"/>
              </a:p>
            </c:rich>
          </c:tx>
        </c:title>
        <c:numFmt formatCode="#,##0" sourceLinked="0"/>
        <c:tickLblPos val="nextTo"/>
        <c:crossAx val="55120640"/>
        <c:crosses val="autoZero"/>
        <c:crossBetween val="between"/>
      </c:valAx>
      <c:spPr>
        <a:noFill/>
        <a:ln w="25402">
          <a:noFill/>
        </a:ln>
      </c:spPr>
    </c:plotArea>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s-CO" dirty="0" smtClean="0"/>
              <a:t>Crecimiento</a:t>
            </a:r>
            <a:r>
              <a:rPr lang="es-CO" baseline="0" dirty="0" smtClean="0"/>
              <a:t> real anual de la cartera</a:t>
            </a:r>
            <a:endParaRPr lang="es-CO" dirty="0"/>
          </a:p>
        </c:rich>
      </c:tx>
      <c:layout>
        <c:manualLayout>
          <c:xMode val="edge"/>
          <c:yMode val="edge"/>
          <c:x val="0.1602750953300649"/>
          <c:y val="3.9284457252522831E-2"/>
        </c:manualLayout>
      </c:layout>
      <c:overlay val="1"/>
    </c:title>
    <c:plotArea>
      <c:layout>
        <c:manualLayout>
          <c:layoutTarget val="inner"/>
          <c:xMode val="edge"/>
          <c:yMode val="edge"/>
          <c:x val="9.3126330906749918E-2"/>
          <c:y val="0.10083157993116602"/>
          <c:w val="0.83769127915614372"/>
          <c:h val="0.76758404785898604"/>
        </c:manualLayout>
      </c:layout>
      <c:lineChart>
        <c:grouping val="standard"/>
        <c:ser>
          <c:idx val="0"/>
          <c:order val="0"/>
          <c:tx>
            <c:strRef>
              <c:f>Hoja1!$B$1</c:f>
              <c:strCache>
                <c:ptCount val="1"/>
                <c:pt idx="0">
                  <c:v>Total</c:v>
                </c:pt>
              </c:strCache>
            </c:strRef>
          </c:tx>
          <c:spPr>
            <a:ln>
              <a:solidFill>
                <a:schemeClr val="tx1"/>
              </a:solidFill>
              <a:prstDash val="sysDash"/>
            </a:ln>
          </c:spPr>
          <c:marker>
            <c:symbol val="none"/>
          </c:marker>
          <c:dLbls>
            <c:dLbl>
              <c:idx val="85"/>
              <c:layout>
                <c:manualLayout>
                  <c:x val="-3.1446540880503164E-3"/>
                  <c:y val="-1.1224130643577962E-2"/>
                </c:manualLayout>
              </c:layout>
              <c:showVal val="1"/>
            </c:dLbl>
            <c:delete val="1"/>
            <c:numFmt formatCode="#,##0.0" sourceLinked="0"/>
          </c:dLbls>
          <c:cat>
            <c:numRef>
              <c:f>Hoja1!$A$2:$A$87</c:f>
              <c:numCache>
                <c:formatCode>[$-C0A]mmm\-yy;@</c:formatCode>
                <c:ptCount val="86"/>
                <c:pt idx="0">
                  <c:v>38504</c:v>
                </c:pt>
                <c:pt idx="1">
                  <c:v>38534</c:v>
                </c:pt>
                <c:pt idx="2">
                  <c:v>38565</c:v>
                </c:pt>
                <c:pt idx="3">
                  <c:v>38596</c:v>
                </c:pt>
                <c:pt idx="4">
                  <c:v>38626</c:v>
                </c:pt>
                <c:pt idx="5">
                  <c:v>38657</c:v>
                </c:pt>
                <c:pt idx="6">
                  <c:v>38687</c:v>
                </c:pt>
                <c:pt idx="7">
                  <c:v>38718</c:v>
                </c:pt>
                <c:pt idx="8">
                  <c:v>38749</c:v>
                </c:pt>
                <c:pt idx="9">
                  <c:v>38777</c:v>
                </c:pt>
                <c:pt idx="10">
                  <c:v>38808</c:v>
                </c:pt>
                <c:pt idx="11">
                  <c:v>38838</c:v>
                </c:pt>
                <c:pt idx="12">
                  <c:v>38869</c:v>
                </c:pt>
                <c:pt idx="13">
                  <c:v>38899</c:v>
                </c:pt>
                <c:pt idx="14">
                  <c:v>38930</c:v>
                </c:pt>
                <c:pt idx="15">
                  <c:v>38961</c:v>
                </c:pt>
                <c:pt idx="16">
                  <c:v>38991</c:v>
                </c:pt>
                <c:pt idx="17">
                  <c:v>39022</c:v>
                </c:pt>
                <c:pt idx="18">
                  <c:v>39052</c:v>
                </c:pt>
                <c:pt idx="19">
                  <c:v>39083</c:v>
                </c:pt>
                <c:pt idx="20">
                  <c:v>39114</c:v>
                </c:pt>
                <c:pt idx="21">
                  <c:v>39142</c:v>
                </c:pt>
                <c:pt idx="22">
                  <c:v>39173</c:v>
                </c:pt>
                <c:pt idx="23">
                  <c:v>39203</c:v>
                </c:pt>
                <c:pt idx="24">
                  <c:v>39234</c:v>
                </c:pt>
                <c:pt idx="25">
                  <c:v>39264</c:v>
                </c:pt>
                <c:pt idx="26">
                  <c:v>39295</c:v>
                </c:pt>
                <c:pt idx="27">
                  <c:v>39326</c:v>
                </c:pt>
                <c:pt idx="28">
                  <c:v>39356</c:v>
                </c:pt>
                <c:pt idx="29">
                  <c:v>39387</c:v>
                </c:pt>
                <c:pt idx="30">
                  <c:v>39417</c:v>
                </c:pt>
                <c:pt idx="31">
                  <c:v>39448</c:v>
                </c:pt>
                <c:pt idx="32">
                  <c:v>39479</c:v>
                </c:pt>
                <c:pt idx="33">
                  <c:v>39508</c:v>
                </c:pt>
                <c:pt idx="34">
                  <c:v>39539</c:v>
                </c:pt>
                <c:pt idx="35">
                  <c:v>39569</c:v>
                </c:pt>
                <c:pt idx="36">
                  <c:v>39600</c:v>
                </c:pt>
                <c:pt idx="37">
                  <c:v>39630</c:v>
                </c:pt>
                <c:pt idx="38">
                  <c:v>39661</c:v>
                </c:pt>
                <c:pt idx="39">
                  <c:v>39692</c:v>
                </c:pt>
                <c:pt idx="40">
                  <c:v>39722</c:v>
                </c:pt>
                <c:pt idx="41">
                  <c:v>39753</c:v>
                </c:pt>
                <c:pt idx="42">
                  <c:v>39783</c:v>
                </c:pt>
                <c:pt idx="43">
                  <c:v>39814</c:v>
                </c:pt>
                <c:pt idx="44">
                  <c:v>39845</c:v>
                </c:pt>
                <c:pt idx="45">
                  <c:v>39873</c:v>
                </c:pt>
                <c:pt idx="46">
                  <c:v>39904</c:v>
                </c:pt>
                <c:pt idx="47">
                  <c:v>39934</c:v>
                </c:pt>
                <c:pt idx="48">
                  <c:v>39965</c:v>
                </c:pt>
                <c:pt idx="49">
                  <c:v>39995</c:v>
                </c:pt>
                <c:pt idx="50">
                  <c:v>40026</c:v>
                </c:pt>
                <c:pt idx="51">
                  <c:v>40057</c:v>
                </c:pt>
                <c:pt idx="52">
                  <c:v>40087</c:v>
                </c:pt>
                <c:pt idx="53">
                  <c:v>40118</c:v>
                </c:pt>
                <c:pt idx="54">
                  <c:v>40148</c:v>
                </c:pt>
                <c:pt idx="55">
                  <c:v>40179</c:v>
                </c:pt>
                <c:pt idx="56">
                  <c:v>40210</c:v>
                </c:pt>
                <c:pt idx="57">
                  <c:v>40238</c:v>
                </c:pt>
                <c:pt idx="58">
                  <c:v>40269</c:v>
                </c:pt>
                <c:pt idx="59">
                  <c:v>40299</c:v>
                </c:pt>
                <c:pt idx="60">
                  <c:v>40330</c:v>
                </c:pt>
                <c:pt idx="61">
                  <c:v>40360</c:v>
                </c:pt>
                <c:pt idx="62">
                  <c:v>40391</c:v>
                </c:pt>
                <c:pt idx="63">
                  <c:v>40422</c:v>
                </c:pt>
                <c:pt idx="64">
                  <c:v>40452</c:v>
                </c:pt>
                <c:pt idx="65">
                  <c:v>40483</c:v>
                </c:pt>
                <c:pt idx="66">
                  <c:v>40513</c:v>
                </c:pt>
                <c:pt idx="67">
                  <c:v>40544</c:v>
                </c:pt>
                <c:pt idx="68">
                  <c:v>40575</c:v>
                </c:pt>
                <c:pt idx="69">
                  <c:v>40603</c:v>
                </c:pt>
                <c:pt idx="70">
                  <c:v>40634</c:v>
                </c:pt>
                <c:pt idx="71">
                  <c:v>40664</c:v>
                </c:pt>
                <c:pt idx="72">
                  <c:v>40695</c:v>
                </c:pt>
                <c:pt idx="73">
                  <c:v>40725</c:v>
                </c:pt>
                <c:pt idx="74">
                  <c:v>40756</c:v>
                </c:pt>
                <c:pt idx="75">
                  <c:v>40787</c:v>
                </c:pt>
                <c:pt idx="76">
                  <c:v>40817</c:v>
                </c:pt>
                <c:pt idx="77">
                  <c:v>40848</c:v>
                </c:pt>
                <c:pt idx="78">
                  <c:v>40878</c:v>
                </c:pt>
                <c:pt idx="79">
                  <c:v>40909</c:v>
                </c:pt>
                <c:pt idx="80">
                  <c:v>40940</c:v>
                </c:pt>
                <c:pt idx="81">
                  <c:v>40969</c:v>
                </c:pt>
                <c:pt idx="82">
                  <c:v>41000</c:v>
                </c:pt>
                <c:pt idx="83">
                  <c:v>41030</c:v>
                </c:pt>
                <c:pt idx="84">
                  <c:v>41061</c:v>
                </c:pt>
                <c:pt idx="85">
                  <c:v>41091</c:v>
                </c:pt>
              </c:numCache>
            </c:numRef>
          </c:cat>
          <c:val>
            <c:numRef>
              <c:f>Hoja1!$B$2:$B$87</c:f>
              <c:numCache>
                <c:formatCode>General</c:formatCode>
                <c:ptCount val="86"/>
                <c:pt idx="0">
                  <c:v>10.394646072442967</c:v>
                </c:pt>
                <c:pt idx="1">
                  <c:v>9.1371918659234712</c:v>
                </c:pt>
                <c:pt idx="2">
                  <c:v>8.7160385633435311</c:v>
                </c:pt>
                <c:pt idx="3">
                  <c:v>8.3305261634412098</c:v>
                </c:pt>
                <c:pt idx="4">
                  <c:v>8.3308559046851194</c:v>
                </c:pt>
                <c:pt idx="5">
                  <c:v>8.6028768301388077</c:v>
                </c:pt>
                <c:pt idx="6">
                  <c:v>10.761047652763112</c:v>
                </c:pt>
                <c:pt idx="7">
                  <c:v>12.298040251183306</c:v>
                </c:pt>
                <c:pt idx="8">
                  <c:v>14.110670222478628</c:v>
                </c:pt>
                <c:pt idx="9">
                  <c:v>12.651621065362949</c:v>
                </c:pt>
                <c:pt idx="10">
                  <c:v>15.250866219426957</c:v>
                </c:pt>
                <c:pt idx="11">
                  <c:v>18.0725765509378</c:v>
                </c:pt>
                <c:pt idx="12">
                  <c:v>20.110954951801958</c:v>
                </c:pt>
                <c:pt idx="13">
                  <c:v>22.03715600005183</c:v>
                </c:pt>
                <c:pt idx="14">
                  <c:v>23.390840154776861</c:v>
                </c:pt>
                <c:pt idx="15">
                  <c:v>25.509218428803937</c:v>
                </c:pt>
                <c:pt idx="16">
                  <c:v>26.274409173674954</c:v>
                </c:pt>
                <c:pt idx="17">
                  <c:v>27.421845594317485</c:v>
                </c:pt>
                <c:pt idx="18">
                  <c:v>27.024673698584891</c:v>
                </c:pt>
                <c:pt idx="19">
                  <c:v>26.36270109169898</c:v>
                </c:pt>
                <c:pt idx="20">
                  <c:v>25.954129683053683</c:v>
                </c:pt>
                <c:pt idx="21">
                  <c:v>27.61039860645716</c:v>
                </c:pt>
                <c:pt idx="22">
                  <c:v>24.723325560137049</c:v>
                </c:pt>
                <c:pt idx="23">
                  <c:v>23.792078702779033</c:v>
                </c:pt>
                <c:pt idx="24">
                  <c:v>21.654585529016529</c:v>
                </c:pt>
                <c:pt idx="25">
                  <c:v>21.060249274910284</c:v>
                </c:pt>
                <c:pt idx="26">
                  <c:v>21.853721915396275</c:v>
                </c:pt>
                <c:pt idx="27">
                  <c:v>21.691979279733644</c:v>
                </c:pt>
                <c:pt idx="28">
                  <c:v>20.973265353876478</c:v>
                </c:pt>
                <c:pt idx="29">
                  <c:v>19.988413695542921</c:v>
                </c:pt>
                <c:pt idx="30">
                  <c:v>17.797549205884913</c:v>
                </c:pt>
                <c:pt idx="31">
                  <c:v>16.355108474367047</c:v>
                </c:pt>
                <c:pt idx="32">
                  <c:v>14.824970377133639</c:v>
                </c:pt>
                <c:pt idx="33">
                  <c:v>13.987734752014802</c:v>
                </c:pt>
                <c:pt idx="34">
                  <c:v>13.286245026971955</c:v>
                </c:pt>
                <c:pt idx="35">
                  <c:v>10.619524987167987</c:v>
                </c:pt>
                <c:pt idx="36">
                  <c:v>10.813448487990001</c:v>
                </c:pt>
                <c:pt idx="37">
                  <c:v>9.8566574932938327</c:v>
                </c:pt>
                <c:pt idx="38">
                  <c:v>8.6509091401071103</c:v>
                </c:pt>
                <c:pt idx="39">
                  <c:v>9.2135516156271144</c:v>
                </c:pt>
                <c:pt idx="40">
                  <c:v>10.722703922463861</c:v>
                </c:pt>
                <c:pt idx="41">
                  <c:v>9.9179501735889648</c:v>
                </c:pt>
                <c:pt idx="42">
                  <c:v>9.1518691060973723</c:v>
                </c:pt>
                <c:pt idx="43">
                  <c:v>9.226727390411213</c:v>
                </c:pt>
                <c:pt idx="44">
                  <c:v>8.6693189039839922</c:v>
                </c:pt>
                <c:pt idx="45">
                  <c:v>7.2867327810078688</c:v>
                </c:pt>
                <c:pt idx="46">
                  <c:v>6.6224293655618771</c:v>
                </c:pt>
                <c:pt idx="47">
                  <c:v>8.1098351567773008</c:v>
                </c:pt>
                <c:pt idx="48">
                  <c:v>6.5546321700550063</c:v>
                </c:pt>
                <c:pt idx="49">
                  <c:v>5.5151043516149745</c:v>
                </c:pt>
                <c:pt idx="50">
                  <c:v>2.7700798072298083</c:v>
                </c:pt>
                <c:pt idx="51">
                  <c:v>0.1726249005794101</c:v>
                </c:pt>
                <c:pt idx="52">
                  <c:v>-1.8237990657425152</c:v>
                </c:pt>
                <c:pt idx="53">
                  <c:v>-2.2359398332337679</c:v>
                </c:pt>
                <c:pt idx="54">
                  <c:v>-0.85158009075538832</c:v>
                </c:pt>
                <c:pt idx="55">
                  <c:v>-0.80432705932075299</c:v>
                </c:pt>
                <c:pt idx="56">
                  <c:v>-0.1296343979111714</c:v>
                </c:pt>
                <c:pt idx="57">
                  <c:v>1.0267127958132782</c:v>
                </c:pt>
                <c:pt idx="58">
                  <c:v>2.4643193161400188</c:v>
                </c:pt>
                <c:pt idx="59">
                  <c:v>2.3918177194029782</c:v>
                </c:pt>
                <c:pt idx="60">
                  <c:v>3.8772748558238082</c:v>
                </c:pt>
                <c:pt idx="61">
                  <c:v>5.0797605544505657</c:v>
                </c:pt>
                <c:pt idx="62">
                  <c:v>8.4116994195270465</c:v>
                </c:pt>
                <c:pt idx="63">
                  <c:v>11.375894615998176</c:v>
                </c:pt>
                <c:pt idx="64">
                  <c:v>12.916634927666486</c:v>
                </c:pt>
                <c:pt idx="65">
                  <c:v>16.044142276848486</c:v>
                </c:pt>
                <c:pt idx="66" formatCode="0.0">
                  <c:v>15.700476001001729</c:v>
                </c:pt>
                <c:pt idx="67" formatCode="0.0">
                  <c:v>15.745969761475905</c:v>
                </c:pt>
                <c:pt idx="68" formatCode="0.0">
                  <c:v>17.894208022659523</c:v>
                </c:pt>
                <c:pt idx="69" formatCode="0.0">
                  <c:v>19.303303771588947</c:v>
                </c:pt>
                <c:pt idx="70" formatCode="0.0">
                  <c:v>21.241750406194413</c:v>
                </c:pt>
                <c:pt idx="71" formatCode="0.0">
                  <c:v>22.190272964066438</c:v>
                </c:pt>
                <c:pt idx="72" formatCode="0.0">
                  <c:v>21.365042501654685</c:v>
                </c:pt>
                <c:pt idx="73" formatCode="0.0">
                  <c:v>21.958267994653593</c:v>
                </c:pt>
                <c:pt idx="74" formatCode="0.0">
                  <c:v>22.110229074802778</c:v>
                </c:pt>
                <c:pt idx="75" formatCode="0.0">
                  <c:v>20.827329278086882</c:v>
                </c:pt>
                <c:pt idx="76" formatCode="0.0">
                  <c:v>19.454888845321449</c:v>
                </c:pt>
                <c:pt idx="77" formatCode="0.0">
                  <c:v>18.905687902504969</c:v>
                </c:pt>
                <c:pt idx="78" formatCode="0.0">
                  <c:v>19.41145377849621</c:v>
                </c:pt>
                <c:pt idx="79" formatCode="0.0">
                  <c:v>18.98330595047894</c:v>
                </c:pt>
                <c:pt idx="80" formatCode="0.0">
                  <c:v>17.161204776159938</c:v>
                </c:pt>
                <c:pt idx="81" formatCode="0.0">
                  <c:v>16.858409910219784</c:v>
                </c:pt>
                <c:pt idx="82" formatCode="0.0">
                  <c:v>15.00901723238244</c:v>
                </c:pt>
                <c:pt idx="83" formatCode="0.0">
                  <c:v>13.626889193722057</c:v>
                </c:pt>
                <c:pt idx="84" formatCode="0.0">
                  <c:v>13.582674840001333</c:v>
                </c:pt>
                <c:pt idx="85">
                  <c:v>13.456634893252602</c:v>
                </c:pt>
              </c:numCache>
            </c:numRef>
          </c:val>
        </c:ser>
        <c:ser>
          <c:idx val="1"/>
          <c:order val="1"/>
          <c:tx>
            <c:strRef>
              <c:f>Hoja1!$C$1</c:f>
              <c:strCache>
                <c:ptCount val="1"/>
                <c:pt idx="0">
                  <c:v>Consumo </c:v>
                </c:pt>
              </c:strCache>
            </c:strRef>
          </c:tx>
          <c:spPr>
            <a:ln>
              <a:solidFill>
                <a:schemeClr val="tx2"/>
              </a:solidFill>
            </a:ln>
          </c:spPr>
          <c:marker>
            <c:symbol val="none"/>
          </c:marker>
          <c:dLbls>
            <c:dLbl>
              <c:idx val="85"/>
              <c:layout>
                <c:manualLayout>
                  <c:x val="-6.2893081761006327E-3"/>
                  <c:y val="0"/>
                </c:manualLayout>
              </c:layout>
              <c:numFmt formatCode="#,##0.0" sourceLinked="0"/>
              <c:spPr/>
              <c:txPr>
                <a:bodyPr/>
                <a:lstStyle/>
                <a:p>
                  <a:pPr>
                    <a:defRPr sz="1000">
                      <a:solidFill>
                        <a:schemeClr val="tx2"/>
                      </a:solidFill>
                    </a:defRPr>
                  </a:pPr>
                  <a:endParaRPr lang="es-CO"/>
                </a:p>
              </c:txPr>
              <c:showVal val="1"/>
            </c:dLbl>
            <c:delete val="1"/>
            <c:numFmt formatCode="#,##0.0" sourceLinked="0"/>
          </c:dLbls>
          <c:cat>
            <c:numRef>
              <c:f>Hoja1!$A$2:$A$87</c:f>
              <c:numCache>
                <c:formatCode>[$-C0A]mmm\-yy;@</c:formatCode>
                <c:ptCount val="86"/>
                <c:pt idx="0">
                  <c:v>38504</c:v>
                </c:pt>
                <c:pt idx="1">
                  <c:v>38534</c:v>
                </c:pt>
                <c:pt idx="2">
                  <c:v>38565</c:v>
                </c:pt>
                <c:pt idx="3">
                  <c:v>38596</c:v>
                </c:pt>
                <c:pt idx="4">
                  <c:v>38626</c:v>
                </c:pt>
                <c:pt idx="5">
                  <c:v>38657</c:v>
                </c:pt>
                <c:pt idx="6">
                  <c:v>38687</c:v>
                </c:pt>
                <c:pt idx="7">
                  <c:v>38718</c:v>
                </c:pt>
                <c:pt idx="8">
                  <c:v>38749</c:v>
                </c:pt>
                <c:pt idx="9">
                  <c:v>38777</c:v>
                </c:pt>
                <c:pt idx="10">
                  <c:v>38808</c:v>
                </c:pt>
                <c:pt idx="11">
                  <c:v>38838</c:v>
                </c:pt>
                <c:pt idx="12">
                  <c:v>38869</c:v>
                </c:pt>
                <c:pt idx="13">
                  <c:v>38899</c:v>
                </c:pt>
                <c:pt idx="14">
                  <c:v>38930</c:v>
                </c:pt>
                <c:pt idx="15">
                  <c:v>38961</c:v>
                </c:pt>
                <c:pt idx="16">
                  <c:v>38991</c:v>
                </c:pt>
                <c:pt idx="17">
                  <c:v>39022</c:v>
                </c:pt>
                <c:pt idx="18">
                  <c:v>39052</c:v>
                </c:pt>
                <c:pt idx="19">
                  <c:v>39083</c:v>
                </c:pt>
                <c:pt idx="20">
                  <c:v>39114</c:v>
                </c:pt>
                <c:pt idx="21">
                  <c:v>39142</c:v>
                </c:pt>
                <c:pt idx="22">
                  <c:v>39173</c:v>
                </c:pt>
                <c:pt idx="23">
                  <c:v>39203</c:v>
                </c:pt>
                <c:pt idx="24">
                  <c:v>39234</c:v>
                </c:pt>
                <c:pt idx="25">
                  <c:v>39264</c:v>
                </c:pt>
                <c:pt idx="26">
                  <c:v>39295</c:v>
                </c:pt>
                <c:pt idx="27">
                  <c:v>39326</c:v>
                </c:pt>
                <c:pt idx="28">
                  <c:v>39356</c:v>
                </c:pt>
                <c:pt idx="29">
                  <c:v>39387</c:v>
                </c:pt>
                <c:pt idx="30">
                  <c:v>39417</c:v>
                </c:pt>
                <c:pt idx="31">
                  <c:v>39448</c:v>
                </c:pt>
                <c:pt idx="32">
                  <c:v>39479</c:v>
                </c:pt>
                <c:pt idx="33">
                  <c:v>39508</c:v>
                </c:pt>
                <c:pt idx="34">
                  <c:v>39539</c:v>
                </c:pt>
                <c:pt idx="35">
                  <c:v>39569</c:v>
                </c:pt>
                <c:pt idx="36">
                  <c:v>39600</c:v>
                </c:pt>
                <c:pt idx="37">
                  <c:v>39630</c:v>
                </c:pt>
                <c:pt idx="38">
                  <c:v>39661</c:v>
                </c:pt>
                <c:pt idx="39">
                  <c:v>39692</c:v>
                </c:pt>
                <c:pt idx="40">
                  <c:v>39722</c:v>
                </c:pt>
                <c:pt idx="41">
                  <c:v>39753</c:v>
                </c:pt>
                <c:pt idx="42">
                  <c:v>39783</c:v>
                </c:pt>
                <c:pt idx="43">
                  <c:v>39814</c:v>
                </c:pt>
                <c:pt idx="44">
                  <c:v>39845</c:v>
                </c:pt>
                <c:pt idx="45">
                  <c:v>39873</c:v>
                </c:pt>
                <c:pt idx="46">
                  <c:v>39904</c:v>
                </c:pt>
                <c:pt idx="47">
                  <c:v>39934</c:v>
                </c:pt>
                <c:pt idx="48">
                  <c:v>39965</c:v>
                </c:pt>
                <c:pt idx="49">
                  <c:v>39995</c:v>
                </c:pt>
                <c:pt idx="50">
                  <c:v>40026</c:v>
                </c:pt>
                <c:pt idx="51">
                  <c:v>40057</c:v>
                </c:pt>
                <c:pt idx="52">
                  <c:v>40087</c:v>
                </c:pt>
                <c:pt idx="53">
                  <c:v>40118</c:v>
                </c:pt>
                <c:pt idx="54">
                  <c:v>40148</c:v>
                </c:pt>
                <c:pt idx="55">
                  <c:v>40179</c:v>
                </c:pt>
                <c:pt idx="56">
                  <c:v>40210</c:v>
                </c:pt>
                <c:pt idx="57">
                  <c:v>40238</c:v>
                </c:pt>
                <c:pt idx="58">
                  <c:v>40269</c:v>
                </c:pt>
                <c:pt idx="59">
                  <c:v>40299</c:v>
                </c:pt>
                <c:pt idx="60">
                  <c:v>40330</c:v>
                </c:pt>
                <c:pt idx="61">
                  <c:v>40360</c:v>
                </c:pt>
                <c:pt idx="62">
                  <c:v>40391</c:v>
                </c:pt>
                <c:pt idx="63">
                  <c:v>40422</c:v>
                </c:pt>
                <c:pt idx="64">
                  <c:v>40452</c:v>
                </c:pt>
                <c:pt idx="65">
                  <c:v>40483</c:v>
                </c:pt>
                <c:pt idx="66">
                  <c:v>40513</c:v>
                </c:pt>
                <c:pt idx="67">
                  <c:v>40544</c:v>
                </c:pt>
                <c:pt idx="68">
                  <c:v>40575</c:v>
                </c:pt>
                <c:pt idx="69">
                  <c:v>40603</c:v>
                </c:pt>
                <c:pt idx="70">
                  <c:v>40634</c:v>
                </c:pt>
                <c:pt idx="71">
                  <c:v>40664</c:v>
                </c:pt>
                <c:pt idx="72">
                  <c:v>40695</c:v>
                </c:pt>
                <c:pt idx="73">
                  <c:v>40725</c:v>
                </c:pt>
                <c:pt idx="74">
                  <c:v>40756</c:v>
                </c:pt>
                <c:pt idx="75">
                  <c:v>40787</c:v>
                </c:pt>
                <c:pt idx="76">
                  <c:v>40817</c:v>
                </c:pt>
                <c:pt idx="77">
                  <c:v>40848</c:v>
                </c:pt>
                <c:pt idx="78">
                  <c:v>40878</c:v>
                </c:pt>
                <c:pt idx="79">
                  <c:v>40909</c:v>
                </c:pt>
                <c:pt idx="80">
                  <c:v>40940</c:v>
                </c:pt>
                <c:pt idx="81">
                  <c:v>40969</c:v>
                </c:pt>
                <c:pt idx="82">
                  <c:v>41000</c:v>
                </c:pt>
                <c:pt idx="83">
                  <c:v>41030</c:v>
                </c:pt>
                <c:pt idx="84">
                  <c:v>41061</c:v>
                </c:pt>
                <c:pt idx="85">
                  <c:v>41091</c:v>
                </c:pt>
              </c:numCache>
            </c:numRef>
          </c:cat>
          <c:val>
            <c:numRef>
              <c:f>Hoja1!$C$2:$C$87</c:f>
              <c:numCache>
                <c:formatCode>General</c:formatCode>
                <c:ptCount val="86"/>
                <c:pt idx="0">
                  <c:v>27.081973212565231</c:v>
                </c:pt>
                <c:pt idx="1">
                  <c:v>27.835027307400239</c:v>
                </c:pt>
                <c:pt idx="2">
                  <c:v>28.980337144728022</c:v>
                </c:pt>
                <c:pt idx="3">
                  <c:v>29.706267422048231</c:v>
                </c:pt>
                <c:pt idx="4">
                  <c:v>29.678569065381748</c:v>
                </c:pt>
                <c:pt idx="5">
                  <c:v>30.657311026137986</c:v>
                </c:pt>
                <c:pt idx="6">
                  <c:v>32.051790427760928</c:v>
                </c:pt>
                <c:pt idx="7">
                  <c:v>33.134386053784858</c:v>
                </c:pt>
                <c:pt idx="8">
                  <c:v>35.238445477804923</c:v>
                </c:pt>
                <c:pt idx="9">
                  <c:v>37.981252288828493</c:v>
                </c:pt>
                <c:pt idx="10">
                  <c:v>38.369576678277248</c:v>
                </c:pt>
                <c:pt idx="11">
                  <c:v>40.676926961254445</c:v>
                </c:pt>
                <c:pt idx="12">
                  <c:v>41.709525720202038</c:v>
                </c:pt>
                <c:pt idx="13">
                  <c:v>41.424137661555605</c:v>
                </c:pt>
                <c:pt idx="14">
                  <c:v>41.751090364836493</c:v>
                </c:pt>
                <c:pt idx="15">
                  <c:v>42.960914679694994</c:v>
                </c:pt>
                <c:pt idx="16">
                  <c:v>44.033969332403963</c:v>
                </c:pt>
                <c:pt idx="17">
                  <c:v>43.774198987995078</c:v>
                </c:pt>
                <c:pt idx="18">
                  <c:v>42.973651176486044</c:v>
                </c:pt>
                <c:pt idx="19">
                  <c:v>42.59132339068632</c:v>
                </c:pt>
                <c:pt idx="20">
                  <c:v>41.127737486494524</c:v>
                </c:pt>
                <c:pt idx="21">
                  <c:v>40.927673956354347</c:v>
                </c:pt>
                <c:pt idx="22">
                  <c:v>40.039505891270188</c:v>
                </c:pt>
                <c:pt idx="23">
                  <c:v>38.027739503587085</c:v>
                </c:pt>
                <c:pt idx="24">
                  <c:v>37.3888389801348</c:v>
                </c:pt>
                <c:pt idx="25">
                  <c:v>36.914403375627991</c:v>
                </c:pt>
                <c:pt idx="26">
                  <c:v>35.519069306723623</c:v>
                </c:pt>
                <c:pt idx="27">
                  <c:v>32.891702757346053</c:v>
                </c:pt>
                <c:pt idx="28">
                  <c:v>30.79482691356003</c:v>
                </c:pt>
                <c:pt idx="29">
                  <c:v>27.9952416995337</c:v>
                </c:pt>
                <c:pt idx="30">
                  <c:v>25.336107803240647</c:v>
                </c:pt>
                <c:pt idx="31">
                  <c:v>23.182440985359584</c:v>
                </c:pt>
                <c:pt idx="32">
                  <c:v>20.705596174185818</c:v>
                </c:pt>
                <c:pt idx="33">
                  <c:v>17.85177830658909</c:v>
                </c:pt>
                <c:pt idx="34">
                  <c:v>16.138542835055663</c:v>
                </c:pt>
                <c:pt idx="35">
                  <c:v>14.26975216002622</c:v>
                </c:pt>
                <c:pt idx="36">
                  <c:v>11.136940432683629</c:v>
                </c:pt>
                <c:pt idx="37">
                  <c:v>9.5339135469516307</c:v>
                </c:pt>
                <c:pt idx="38">
                  <c:v>7.9666377323841333</c:v>
                </c:pt>
                <c:pt idx="39">
                  <c:v>7.2883267950118826</c:v>
                </c:pt>
                <c:pt idx="40">
                  <c:v>6.1198500091259787</c:v>
                </c:pt>
                <c:pt idx="41">
                  <c:v>5.2854403505669705</c:v>
                </c:pt>
                <c:pt idx="42">
                  <c:v>3.5449690988169422</c:v>
                </c:pt>
                <c:pt idx="43">
                  <c:v>2.7769564165368346</c:v>
                </c:pt>
                <c:pt idx="44">
                  <c:v>2.2235906630664788</c:v>
                </c:pt>
                <c:pt idx="45">
                  <c:v>0.92380938419485159</c:v>
                </c:pt>
                <c:pt idx="46">
                  <c:v>-0.78974893408051461</c:v>
                </c:pt>
                <c:pt idx="47">
                  <c:v>-1.5720105755233753</c:v>
                </c:pt>
                <c:pt idx="48">
                  <c:v>-1.07403462928648</c:v>
                </c:pt>
                <c:pt idx="49">
                  <c:v>-1.7401756777166155</c:v>
                </c:pt>
                <c:pt idx="50">
                  <c:v>-2.1026394645837656</c:v>
                </c:pt>
                <c:pt idx="51">
                  <c:v>-3.0572306640867297</c:v>
                </c:pt>
                <c:pt idx="52">
                  <c:v>-2.8341434236314957</c:v>
                </c:pt>
                <c:pt idx="53">
                  <c:v>-1.2641157093895683</c:v>
                </c:pt>
                <c:pt idx="54">
                  <c:v>-0.31440965928711834</c:v>
                </c:pt>
                <c:pt idx="55">
                  <c:v>0.39415832084357405</c:v>
                </c:pt>
                <c:pt idx="56">
                  <c:v>1.3357210903173646</c:v>
                </c:pt>
                <c:pt idx="57">
                  <c:v>2.6396226045905626</c:v>
                </c:pt>
                <c:pt idx="58">
                  <c:v>3.7045301931533112</c:v>
                </c:pt>
                <c:pt idx="59">
                  <c:v>5.2924911036439166</c:v>
                </c:pt>
                <c:pt idx="60">
                  <c:v>6.3430184061564496</c:v>
                </c:pt>
                <c:pt idx="61">
                  <c:v>7.6355165995833012</c:v>
                </c:pt>
                <c:pt idx="62">
                  <c:v>8.720661694537311</c:v>
                </c:pt>
                <c:pt idx="63">
                  <c:v>10.629039405044741</c:v>
                </c:pt>
                <c:pt idx="64">
                  <c:v>11.683522193291848</c:v>
                </c:pt>
                <c:pt idx="65">
                  <c:v>11.832515924769268</c:v>
                </c:pt>
                <c:pt idx="66" formatCode="0.0">
                  <c:v>12.808225629686355</c:v>
                </c:pt>
                <c:pt idx="67" formatCode="0.0">
                  <c:v>13.354528384082132</c:v>
                </c:pt>
                <c:pt idx="68" formatCode="0.0">
                  <c:v>14.613866361456028</c:v>
                </c:pt>
                <c:pt idx="69" formatCode="0.0">
                  <c:v>16.027167358705864</c:v>
                </c:pt>
                <c:pt idx="70" formatCode="0.0">
                  <c:v>20.589059652040032</c:v>
                </c:pt>
                <c:pt idx="71" formatCode="0.0">
                  <c:v>22.382091677637948</c:v>
                </c:pt>
                <c:pt idx="72" formatCode="0.0">
                  <c:v>23.493179919018694</c:v>
                </c:pt>
                <c:pt idx="73" formatCode="0.0">
                  <c:v>23.706907574217627</c:v>
                </c:pt>
                <c:pt idx="74" formatCode="0.0">
                  <c:v>24.428236223665774</c:v>
                </c:pt>
                <c:pt idx="75" formatCode="0.0">
                  <c:v>23.741622564920213</c:v>
                </c:pt>
                <c:pt idx="76" formatCode="0.0">
                  <c:v>23.228972334609136</c:v>
                </c:pt>
                <c:pt idx="77" formatCode="0.0">
                  <c:v>23.447023008615734</c:v>
                </c:pt>
                <c:pt idx="78" formatCode="0.0">
                  <c:v>23.693901170336741</c:v>
                </c:pt>
                <c:pt idx="79" formatCode="0.0">
                  <c:v>23.654321020375924</c:v>
                </c:pt>
                <c:pt idx="80" formatCode="0.0">
                  <c:v>23.741074544093728</c:v>
                </c:pt>
                <c:pt idx="81" formatCode="0.0">
                  <c:v>23.873383652064796</c:v>
                </c:pt>
                <c:pt idx="82" formatCode="0.0">
                  <c:v>20.442992502094352</c:v>
                </c:pt>
                <c:pt idx="83" formatCode="0.0">
                  <c:v>18.78815282597947</c:v>
                </c:pt>
                <c:pt idx="84" formatCode="0.0">
                  <c:v>17.952153383829977</c:v>
                </c:pt>
                <c:pt idx="85">
                  <c:v>17.559885329772868</c:v>
                </c:pt>
              </c:numCache>
            </c:numRef>
          </c:val>
        </c:ser>
        <c:ser>
          <c:idx val="2"/>
          <c:order val="2"/>
          <c:tx>
            <c:strRef>
              <c:f>Hoja1!$D$1</c:f>
              <c:strCache>
                <c:ptCount val="1"/>
                <c:pt idx="0">
                  <c:v>Comercial</c:v>
                </c:pt>
              </c:strCache>
            </c:strRef>
          </c:tx>
          <c:spPr>
            <a:ln>
              <a:solidFill>
                <a:srgbClr val="00B050"/>
              </a:solidFill>
            </a:ln>
          </c:spPr>
          <c:marker>
            <c:symbol val="none"/>
          </c:marker>
          <c:dLbls>
            <c:dLbl>
              <c:idx val="85"/>
              <c:layout>
                <c:manualLayout>
                  <c:x val="-6.2893081761006327E-3"/>
                  <c:y val="2.8060326608944881E-2"/>
                </c:manualLayout>
              </c:layout>
              <c:numFmt formatCode="#,##0.0" sourceLinked="0"/>
              <c:spPr/>
              <c:txPr>
                <a:bodyPr/>
                <a:lstStyle/>
                <a:p>
                  <a:pPr>
                    <a:defRPr sz="1000">
                      <a:solidFill>
                        <a:srgbClr val="00B050"/>
                      </a:solidFill>
                    </a:defRPr>
                  </a:pPr>
                  <a:endParaRPr lang="es-CO"/>
                </a:p>
              </c:txPr>
              <c:showVal val="1"/>
            </c:dLbl>
            <c:delete val="1"/>
            <c:numFmt formatCode="#,##0.0" sourceLinked="0"/>
            <c:txPr>
              <a:bodyPr/>
              <a:lstStyle/>
              <a:p>
                <a:pPr>
                  <a:defRPr>
                    <a:solidFill>
                      <a:srgbClr val="00B050"/>
                    </a:solidFill>
                  </a:defRPr>
                </a:pPr>
                <a:endParaRPr lang="es-CO"/>
              </a:p>
            </c:txPr>
          </c:dLbls>
          <c:cat>
            <c:numRef>
              <c:f>Hoja1!$A$2:$A$87</c:f>
              <c:numCache>
                <c:formatCode>[$-C0A]mmm\-yy;@</c:formatCode>
                <c:ptCount val="86"/>
                <c:pt idx="0">
                  <c:v>38504</c:v>
                </c:pt>
                <c:pt idx="1">
                  <c:v>38534</c:v>
                </c:pt>
                <c:pt idx="2">
                  <c:v>38565</c:v>
                </c:pt>
                <c:pt idx="3">
                  <c:v>38596</c:v>
                </c:pt>
                <c:pt idx="4">
                  <c:v>38626</c:v>
                </c:pt>
                <c:pt idx="5">
                  <c:v>38657</c:v>
                </c:pt>
                <c:pt idx="6">
                  <c:v>38687</c:v>
                </c:pt>
                <c:pt idx="7">
                  <c:v>38718</c:v>
                </c:pt>
                <c:pt idx="8">
                  <c:v>38749</c:v>
                </c:pt>
                <c:pt idx="9">
                  <c:v>38777</c:v>
                </c:pt>
                <c:pt idx="10">
                  <c:v>38808</c:v>
                </c:pt>
                <c:pt idx="11">
                  <c:v>38838</c:v>
                </c:pt>
                <c:pt idx="12">
                  <c:v>38869</c:v>
                </c:pt>
                <c:pt idx="13">
                  <c:v>38899</c:v>
                </c:pt>
                <c:pt idx="14">
                  <c:v>38930</c:v>
                </c:pt>
                <c:pt idx="15">
                  <c:v>38961</c:v>
                </c:pt>
                <c:pt idx="16">
                  <c:v>38991</c:v>
                </c:pt>
                <c:pt idx="17">
                  <c:v>39022</c:v>
                </c:pt>
                <c:pt idx="18">
                  <c:v>39052</c:v>
                </c:pt>
                <c:pt idx="19">
                  <c:v>39083</c:v>
                </c:pt>
                <c:pt idx="20">
                  <c:v>39114</c:v>
                </c:pt>
                <c:pt idx="21">
                  <c:v>39142</c:v>
                </c:pt>
                <c:pt idx="22">
                  <c:v>39173</c:v>
                </c:pt>
                <c:pt idx="23">
                  <c:v>39203</c:v>
                </c:pt>
                <c:pt idx="24">
                  <c:v>39234</c:v>
                </c:pt>
                <c:pt idx="25">
                  <c:v>39264</c:v>
                </c:pt>
                <c:pt idx="26">
                  <c:v>39295</c:v>
                </c:pt>
                <c:pt idx="27">
                  <c:v>39326</c:v>
                </c:pt>
                <c:pt idx="28">
                  <c:v>39356</c:v>
                </c:pt>
                <c:pt idx="29">
                  <c:v>39387</c:v>
                </c:pt>
                <c:pt idx="30">
                  <c:v>39417</c:v>
                </c:pt>
                <c:pt idx="31">
                  <c:v>39448</c:v>
                </c:pt>
                <c:pt idx="32">
                  <c:v>39479</c:v>
                </c:pt>
                <c:pt idx="33">
                  <c:v>39508</c:v>
                </c:pt>
                <c:pt idx="34">
                  <c:v>39539</c:v>
                </c:pt>
                <c:pt idx="35">
                  <c:v>39569</c:v>
                </c:pt>
                <c:pt idx="36">
                  <c:v>39600</c:v>
                </c:pt>
                <c:pt idx="37">
                  <c:v>39630</c:v>
                </c:pt>
                <c:pt idx="38">
                  <c:v>39661</c:v>
                </c:pt>
                <c:pt idx="39">
                  <c:v>39692</c:v>
                </c:pt>
                <c:pt idx="40">
                  <c:v>39722</c:v>
                </c:pt>
                <c:pt idx="41">
                  <c:v>39753</c:v>
                </c:pt>
                <c:pt idx="42">
                  <c:v>39783</c:v>
                </c:pt>
                <c:pt idx="43">
                  <c:v>39814</c:v>
                </c:pt>
                <c:pt idx="44">
                  <c:v>39845</c:v>
                </c:pt>
                <c:pt idx="45">
                  <c:v>39873</c:v>
                </c:pt>
                <c:pt idx="46">
                  <c:v>39904</c:v>
                </c:pt>
                <c:pt idx="47">
                  <c:v>39934</c:v>
                </c:pt>
                <c:pt idx="48">
                  <c:v>39965</c:v>
                </c:pt>
                <c:pt idx="49">
                  <c:v>39995</c:v>
                </c:pt>
                <c:pt idx="50">
                  <c:v>40026</c:v>
                </c:pt>
                <c:pt idx="51">
                  <c:v>40057</c:v>
                </c:pt>
                <c:pt idx="52">
                  <c:v>40087</c:v>
                </c:pt>
                <c:pt idx="53">
                  <c:v>40118</c:v>
                </c:pt>
                <c:pt idx="54">
                  <c:v>40148</c:v>
                </c:pt>
                <c:pt idx="55">
                  <c:v>40179</c:v>
                </c:pt>
                <c:pt idx="56">
                  <c:v>40210</c:v>
                </c:pt>
                <c:pt idx="57">
                  <c:v>40238</c:v>
                </c:pt>
                <c:pt idx="58">
                  <c:v>40269</c:v>
                </c:pt>
                <c:pt idx="59">
                  <c:v>40299</c:v>
                </c:pt>
                <c:pt idx="60">
                  <c:v>40330</c:v>
                </c:pt>
                <c:pt idx="61">
                  <c:v>40360</c:v>
                </c:pt>
                <c:pt idx="62">
                  <c:v>40391</c:v>
                </c:pt>
                <c:pt idx="63">
                  <c:v>40422</c:v>
                </c:pt>
                <c:pt idx="64">
                  <c:v>40452</c:v>
                </c:pt>
                <c:pt idx="65">
                  <c:v>40483</c:v>
                </c:pt>
                <c:pt idx="66">
                  <c:v>40513</c:v>
                </c:pt>
                <c:pt idx="67">
                  <c:v>40544</c:v>
                </c:pt>
                <c:pt idx="68">
                  <c:v>40575</c:v>
                </c:pt>
                <c:pt idx="69">
                  <c:v>40603</c:v>
                </c:pt>
                <c:pt idx="70">
                  <c:v>40634</c:v>
                </c:pt>
                <c:pt idx="71">
                  <c:v>40664</c:v>
                </c:pt>
                <c:pt idx="72">
                  <c:v>40695</c:v>
                </c:pt>
                <c:pt idx="73">
                  <c:v>40725</c:v>
                </c:pt>
                <c:pt idx="74">
                  <c:v>40756</c:v>
                </c:pt>
                <c:pt idx="75">
                  <c:v>40787</c:v>
                </c:pt>
                <c:pt idx="76">
                  <c:v>40817</c:v>
                </c:pt>
                <c:pt idx="77">
                  <c:v>40848</c:v>
                </c:pt>
                <c:pt idx="78">
                  <c:v>40878</c:v>
                </c:pt>
                <c:pt idx="79">
                  <c:v>40909</c:v>
                </c:pt>
                <c:pt idx="80">
                  <c:v>40940</c:v>
                </c:pt>
                <c:pt idx="81">
                  <c:v>40969</c:v>
                </c:pt>
                <c:pt idx="82">
                  <c:v>41000</c:v>
                </c:pt>
                <c:pt idx="83">
                  <c:v>41030</c:v>
                </c:pt>
                <c:pt idx="84">
                  <c:v>41061</c:v>
                </c:pt>
                <c:pt idx="85">
                  <c:v>41091</c:v>
                </c:pt>
              </c:numCache>
            </c:numRef>
          </c:cat>
          <c:val>
            <c:numRef>
              <c:f>Hoja1!$D$2:$D$87</c:f>
              <c:numCache>
                <c:formatCode>General</c:formatCode>
                <c:ptCount val="86"/>
                <c:pt idx="0">
                  <c:v>10.476256304114266</c:v>
                </c:pt>
                <c:pt idx="1">
                  <c:v>8.0060194758539538</c:v>
                </c:pt>
                <c:pt idx="2">
                  <c:v>6.4217322385616393</c:v>
                </c:pt>
                <c:pt idx="3">
                  <c:v>6.1031936601498415</c:v>
                </c:pt>
                <c:pt idx="4">
                  <c:v>6.2610457524194585</c:v>
                </c:pt>
                <c:pt idx="5">
                  <c:v>5.148872342535558</c:v>
                </c:pt>
                <c:pt idx="6">
                  <c:v>5.7566420026517386</c:v>
                </c:pt>
                <c:pt idx="7">
                  <c:v>7.7971165074139241</c:v>
                </c:pt>
                <c:pt idx="8">
                  <c:v>9.7107698332397305</c:v>
                </c:pt>
                <c:pt idx="9">
                  <c:v>6.4715330775471536</c:v>
                </c:pt>
                <c:pt idx="10">
                  <c:v>9.6531561876537442</c:v>
                </c:pt>
                <c:pt idx="11">
                  <c:v>12.538704554702829</c:v>
                </c:pt>
                <c:pt idx="12">
                  <c:v>14.536456522069948</c:v>
                </c:pt>
                <c:pt idx="13">
                  <c:v>17.229202848364981</c:v>
                </c:pt>
                <c:pt idx="14">
                  <c:v>18.556774089252567</c:v>
                </c:pt>
                <c:pt idx="15">
                  <c:v>19.286990333987369</c:v>
                </c:pt>
                <c:pt idx="16">
                  <c:v>21.18315816518815</c:v>
                </c:pt>
                <c:pt idx="17">
                  <c:v>23.282674975822644</c:v>
                </c:pt>
                <c:pt idx="18">
                  <c:v>22.90814424830053</c:v>
                </c:pt>
                <c:pt idx="19">
                  <c:v>21.456858620586178</c:v>
                </c:pt>
                <c:pt idx="20">
                  <c:v>21.193576367924088</c:v>
                </c:pt>
                <c:pt idx="21">
                  <c:v>23.561718998530296</c:v>
                </c:pt>
                <c:pt idx="22">
                  <c:v>19.622589555447391</c:v>
                </c:pt>
                <c:pt idx="23">
                  <c:v>19.15665845494544</c:v>
                </c:pt>
                <c:pt idx="24">
                  <c:v>17.314517969000995</c:v>
                </c:pt>
                <c:pt idx="25">
                  <c:v>17.47727692065493</c:v>
                </c:pt>
                <c:pt idx="26">
                  <c:v>19.250018719679261</c:v>
                </c:pt>
                <c:pt idx="27">
                  <c:v>20.294811291521984</c:v>
                </c:pt>
                <c:pt idx="28">
                  <c:v>18.398027195593023</c:v>
                </c:pt>
                <c:pt idx="29">
                  <c:v>18.274994187842456</c:v>
                </c:pt>
                <c:pt idx="30">
                  <c:v>16.079126445482771</c:v>
                </c:pt>
                <c:pt idx="31">
                  <c:v>15.109629869765632</c:v>
                </c:pt>
                <c:pt idx="32">
                  <c:v>13.829963601008947</c:v>
                </c:pt>
                <c:pt idx="33">
                  <c:v>14.031943873728547</c:v>
                </c:pt>
                <c:pt idx="34">
                  <c:v>14.159585351841677</c:v>
                </c:pt>
                <c:pt idx="35">
                  <c:v>11.453698607086498</c:v>
                </c:pt>
                <c:pt idx="36">
                  <c:v>12.528773922488675</c:v>
                </c:pt>
                <c:pt idx="37">
                  <c:v>10.986953483670334</c:v>
                </c:pt>
                <c:pt idx="38">
                  <c:v>10.672382223632869</c:v>
                </c:pt>
                <c:pt idx="39">
                  <c:v>11.820000121944505</c:v>
                </c:pt>
                <c:pt idx="40">
                  <c:v>14.444822106675034</c:v>
                </c:pt>
                <c:pt idx="41">
                  <c:v>13.627030354410795</c:v>
                </c:pt>
                <c:pt idx="42">
                  <c:v>12.930392470270258</c:v>
                </c:pt>
                <c:pt idx="43">
                  <c:v>13.453958824420553</c:v>
                </c:pt>
                <c:pt idx="44">
                  <c:v>12.873666716544802</c:v>
                </c:pt>
                <c:pt idx="45">
                  <c:v>11.954840057765422</c:v>
                </c:pt>
                <c:pt idx="46">
                  <c:v>11.425857627435466</c:v>
                </c:pt>
                <c:pt idx="47">
                  <c:v>14.129169741236034</c:v>
                </c:pt>
                <c:pt idx="48">
                  <c:v>11.346085240104035</c:v>
                </c:pt>
                <c:pt idx="49">
                  <c:v>9.8637817204594302</c:v>
                </c:pt>
                <c:pt idx="50">
                  <c:v>5.4253282208700071</c:v>
                </c:pt>
                <c:pt idx="51">
                  <c:v>1.4753982175846878</c:v>
                </c:pt>
                <c:pt idx="52">
                  <c:v>-1.4964212340396572</c:v>
                </c:pt>
                <c:pt idx="53">
                  <c:v>-3.4527241671053153</c:v>
                </c:pt>
                <c:pt idx="54">
                  <c:v>-1.8264475329682681</c:v>
                </c:pt>
                <c:pt idx="55">
                  <c:v>-2.2864411163145193</c:v>
                </c:pt>
                <c:pt idx="56">
                  <c:v>-1.6474539684679381</c:v>
                </c:pt>
                <c:pt idx="57">
                  <c:v>-1.3410448710928669</c:v>
                </c:pt>
                <c:pt idx="58">
                  <c:v>-0.55408798090508249</c:v>
                </c:pt>
                <c:pt idx="59">
                  <c:v>-2.0267705079206055</c:v>
                </c:pt>
                <c:pt idx="60">
                  <c:v>-0.49664286576881511</c:v>
                </c:pt>
                <c:pt idx="61">
                  <c:v>1.2589868603993137</c:v>
                </c:pt>
                <c:pt idx="62">
                  <c:v>5.1138628694634019</c:v>
                </c:pt>
                <c:pt idx="63">
                  <c:v>8.6942501550553573</c:v>
                </c:pt>
                <c:pt idx="64">
                  <c:v>10.684175560201448</c:v>
                </c:pt>
                <c:pt idx="65">
                  <c:v>15.311753687054548</c:v>
                </c:pt>
                <c:pt idx="66" formatCode="0.0">
                  <c:v>16.922180103900136</c:v>
                </c:pt>
                <c:pt idx="67" formatCode="0.0">
                  <c:v>16.656724629482028</c:v>
                </c:pt>
                <c:pt idx="68" formatCode="0.0">
                  <c:v>18.414619185666687</c:v>
                </c:pt>
                <c:pt idx="69" formatCode="0.0">
                  <c:v>19.838020056034054</c:v>
                </c:pt>
                <c:pt idx="70" formatCode="0.0">
                  <c:v>21.01831376703953</c:v>
                </c:pt>
                <c:pt idx="71" formatCode="0.0">
                  <c:v>21.628127291979975</c:v>
                </c:pt>
                <c:pt idx="72" formatCode="0.0">
                  <c:v>20.140273628301621</c:v>
                </c:pt>
                <c:pt idx="73" formatCode="0.0">
                  <c:v>20.22713550286425</c:v>
                </c:pt>
                <c:pt idx="74" formatCode="0.0">
                  <c:v>20.113594553740267</c:v>
                </c:pt>
                <c:pt idx="75" formatCode="0.0">
                  <c:v>19.016930121064007</c:v>
                </c:pt>
                <c:pt idx="76" formatCode="0.0">
                  <c:v>16.873659230233127</c:v>
                </c:pt>
                <c:pt idx="77" formatCode="0.0">
                  <c:v>16.363880436193323</c:v>
                </c:pt>
                <c:pt idx="78" formatCode="0.0">
                  <c:v>14.013771005250693</c:v>
                </c:pt>
                <c:pt idx="79" formatCode="0.0">
                  <c:v>13.460248579848319</c:v>
                </c:pt>
                <c:pt idx="80" formatCode="0.0">
                  <c:v>11.783908513435669</c:v>
                </c:pt>
                <c:pt idx="81" formatCode="0.0">
                  <c:v>11.356069873294476</c:v>
                </c:pt>
                <c:pt idx="82" formatCode="0.0">
                  <c:v>10.633664311343672</c:v>
                </c:pt>
                <c:pt idx="83" formatCode="0.0">
                  <c:v>9.9044698375383682</c:v>
                </c:pt>
                <c:pt idx="84" formatCode="0.0">
                  <c:v>10.157394542498647</c:v>
                </c:pt>
                <c:pt idx="85">
                  <c:v>10.155392602512904</c:v>
                </c:pt>
              </c:numCache>
            </c:numRef>
          </c:val>
        </c:ser>
        <c:ser>
          <c:idx val="3"/>
          <c:order val="3"/>
          <c:tx>
            <c:strRef>
              <c:f>Hoja1!$E$1</c:f>
              <c:strCache>
                <c:ptCount val="1"/>
                <c:pt idx="0">
                  <c:v>Hipotecaria*</c:v>
                </c:pt>
              </c:strCache>
            </c:strRef>
          </c:tx>
          <c:spPr>
            <a:ln>
              <a:solidFill>
                <a:srgbClr val="FF0000"/>
              </a:solidFill>
            </a:ln>
          </c:spPr>
          <c:marker>
            <c:symbol val="none"/>
          </c:marker>
          <c:dLbls>
            <c:dLbl>
              <c:idx val="85"/>
              <c:layout>
                <c:manualLayout>
                  <c:x val="0"/>
                  <c:y val="5.612065321788976E-3"/>
                </c:manualLayout>
              </c:layout>
              <c:numFmt formatCode="#,##0.0" sourceLinked="0"/>
              <c:spPr/>
              <c:txPr>
                <a:bodyPr/>
                <a:lstStyle/>
                <a:p>
                  <a:pPr>
                    <a:defRPr sz="1000">
                      <a:solidFill>
                        <a:srgbClr val="FF0000"/>
                      </a:solidFill>
                    </a:defRPr>
                  </a:pPr>
                  <a:endParaRPr lang="es-CO"/>
                </a:p>
              </c:txPr>
              <c:showVal val="1"/>
            </c:dLbl>
            <c:delete val="1"/>
          </c:dLbls>
          <c:cat>
            <c:numRef>
              <c:f>Hoja1!$A$2:$A$87</c:f>
              <c:numCache>
                <c:formatCode>[$-C0A]mmm\-yy;@</c:formatCode>
                <c:ptCount val="86"/>
                <c:pt idx="0">
                  <c:v>38504</c:v>
                </c:pt>
                <c:pt idx="1">
                  <c:v>38534</c:v>
                </c:pt>
                <c:pt idx="2">
                  <c:v>38565</c:v>
                </c:pt>
                <c:pt idx="3">
                  <c:v>38596</c:v>
                </c:pt>
                <c:pt idx="4">
                  <c:v>38626</c:v>
                </c:pt>
                <c:pt idx="5">
                  <c:v>38657</c:v>
                </c:pt>
                <c:pt idx="6">
                  <c:v>38687</c:v>
                </c:pt>
                <c:pt idx="7">
                  <c:v>38718</c:v>
                </c:pt>
                <c:pt idx="8">
                  <c:v>38749</c:v>
                </c:pt>
                <c:pt idx="9">
                  <c:v>38777</c:v>
                </c:pt>
                <c:pt idx="10">
                  <c:v>38808</c:v>
                </c:pt>
                <c:pt idx="11">
                  <c:v>38838</c:v>
                </c:pt>
                <c:pt idx="12">
                  <c:v>38869</c:v>
                </c:pt>
                <c:pt idx="13">
                  <c:v>38899</c:v>
                </c:pt>
                <c:pt idx="14">
                  <c:v>38930</c:v>
                </c:pt>
                <c:pt idx="15">
                  <c:v>38961</c:v>
                </c:pt>
                <c:pt idx="16">
                  <c:v>38991</c:v>
                </c:pt>
                <c:pt idx="17">
                  <c:v>39022</c:v>
                </c:pt>
                <c:pt idx="18">
                  <c:v>39052</c:v>
                </c:pt>
                <c:pt idx="19">
                  <c:v>39083</c:v>
                </c:pt>
                <c:pt idx="20">
                  <c:v>39114</c:v>
                </c:pt>
                <c:pt idx="21">
                  <c:v>39142</c:v>
                </c:pt>
                <c:pt idx="22">
                  <c:v>39173</c:v>
                </c:pt>
                <c:pt idx="23">
                  <c:v>39203</c:v>
                </c:pt>
                <c:pt idx="24">
                  <c:v>39234</c:v>
                </c:pt>
                <c:pt idx="25">
                  <c:v>39264</c:v>
                </c:pt>
                <c:pt idx="26">
                  <c:v>39295</c:v>
                </c:pt>
                <c:pt idx="27">
                  <c:v>39326</c:v>
                </c:pt>
                <c:pt idx="28">
                  <c:v>39356</c:v>
                </c:pt>
                <c:pt idx="29">
                  <c:v>39387</c:v>
                </c:pt>
                <c:pt idx="30">
                  <c:v>39417</c:v>
                </c:pt>
                <c:pt idx="31">
                  <c:v>39448</c:v>
                </c:pt>
                <c:pt idx="32">
                  <c:v>39479</c:v>
                </c:pt>
                <c:pt idx="33">
                  <c:v>39508</c:v>
                </c:pt>
                <c:pt idx="34">
                  <c:v>39539</c:v>
                </c:pt>
                <c:pt idx="35">
                  <c:v>39569</c:v>
                </c:pt>
                <c:pt idx="36">
                  <c:v>39600</c:v>
                </c:pt>
                <c:pt idx="37">
                  <c:v>39630</c:v>
                </c:pt>
                <c:pt idx="38">
                  <c:v>39661</c:v>
                </c:pt>
                <c:pt idx="39">
                  <c:v>39692</c:v>
                </c:pt>
                <c:pt idx="40">
                  <c:v>39722</c:v>
                </c:pt>
                <c:pt idx="41">
                  <c:v>39753</c:v>
                </c:pt>
                <c:pt idx="42">
                  <c:v>39783</c:v>
                </c:pt>
                <c:pt idx="43">
                  <c:v>39814</c:v>
                </c:pt>
                <c:pt idx="44">
                  <c:v>39845</c:v>
                </c:pt>
                <c:pt idx="45">
                  <c:v>39873</c:v>
                </c:pt>
                <c:pt idx="46">
                  <c:v>39904</c:v>
                </c:pt>
                <c:pt idx="47">
                  <c:v>39934</c:v>
                </c:pt>
                <c:pt idx="48">
                  <c:v>39965</c:v>
                </c:pt>
                <c:pt idx="49">
                  <c:v>39995</c:v>
                </c:pt>
                <c:pt idx="50">
                  <c:v>40026</c:v>
                </c:pt>
                <c:pt idx="51">
                  <c:v>40057</c:v>
                </c:pt>
                <c:pt idx="52">
                  <c:v>40087</c:v>
                </c:pt>
                <c:pt idx="53">
                  <c:v>40118</c:v>
                </c:pt>
                <c:pt idx="54">
                  <c:v>40148</c:v>
                </c:pt>
                <c:pt idx="55">
                  <c:v>40179</c:v>
                </c:pt>
                <c:pt idx="56">
                  <c:v>40210</c:v>
                </c:pt>
                <c:pt idx="57">
                  <c:v>40238</c:v>
                </c:pt>
                <c:pt idx="58">
                  <c:v>40269</c:v>
                </c:pt>
                <c:pt idx="59">
                  <c:v>40299</c:v>
                </c:pt>
                <c:pt idx="60">
                  <c:v>40330</c:v>
                </c:pt>
                <c:pt idx="61">
                  <c:v>40360</c:v>
                </c:pt>
                <c:pt idx="62">
                  <c:v>40391</c:v>
                </c:pt>
                <c:pt idx="63">
                  <c:v>40422</c:v>
                </c:pt>
                <c:pt idx="64">
                  <c:v>40452</c:v>
                </c:pt>
                <c:pt idx="65">
                  <c:v>40483</c:v>
                </c:pt>
                <c:pt idx="66">
                  <c:v>40513</c:v>
                </c:pt>
                <c:pt idx="67">
                  <c:v>40544</c:v>
                </c:pt>
                <c:pt idx="68">
                  <c:v>40575</c:v>
                </c:pt>
                <c:pt idx="69">
                  <c:v>40603</c:v>
                </c:pt>
                <c:pt idx="70">
                  <c:v>40634</c:v>
                </c:pt>
                <c:pt idx="71">
                  <c:v>40664</c:v>
                </c:pt>
                <c:pt idx="72">
                  <c:v>40695</c:v>
                </c:pt>
                <c:pt idx="73">
                  <c:v>40725</c:v>
                </c:pt>
                <c:pt idx="74">
                  <c:v>40756</c:v>
                </c:pt>
                <c:pt idx="75">
                  <c:v>40787</c:v>
                </c:pt>
                <c:pt idx="76">
                  <c:v>40817</c:v>
                </c:pt>
                <c:pt idx="77">
                  <c:v>40848</c:v>
                </c:pt>
                <c:pt idx="78">
                  <c:v>40878</c:v>
                </c:pt>
                <c:pt idx="79">
                  <c:v>40909</c:v>
                </c:pt>
                <c:pt idx="80">
                  <c:v>40940</c:v>
                </c:pt>
                <c:pt idx="81">
                  <c:v>40969</c:v>
                </c:pt>
                <c:pt idx="82">
                  <c:v>41000</c:v>
                </c:pt>
                <c:pt idx="83">
                  <c:v>41030</c:v>
                </c:pt>
                <c:pt idx="84">
                  <c:v>41061</c:v>
                </c:pt>
                <c:pt idx="85">
                  <c:v>41091</c:v>
                </c:pt>
              </c:numCache>
            </c:numRef>
          </c:cat>
          <c:val>
            <c:numRef>
              <c:f>Hoja1!$E$2:$E$87</c:f>
              <c:numCache>
                <c:formatCode>General</c:formatCode>
                <c:ptCount val="86"/>
                <c:pt idx="0">
                  <c:v>-15.75868990275543</c:v>
                </c:pt>
                <c:pt idx="1">
                  <c:v>-15.634057574520533</c:v>
                </c:pt>
                <c:pt idx="2">
                  <c:v>-13.705006886806729</c:v>
                </c:pt>
                <c:pt idx="3">
                  <c:v>-11.72415006414964</c:v>
                </c:pt>
                <c:pt idx="4">
                  <c:v>-11.63822392948591</c:v>
                </c:pt>
                <c:pt idx="5">
                  <c:v>-10.29672494422601</c:v>
                </c:pt>
                <c:pt idx="6">
                  <c:v>-7.9532756723535991</c:v>
                </c:pt>
                <c:pt idx="7">
                  <c:v>-8.2015201152145174</c:v>
                </c:pt>
                <c:pt idx="8">
                  <c:v>-7.7120149282748107</c:v>
                </c:pt>
                <c:pt idx="9">
                  <c:v>-6.9985593381667215</c:v>
                </c:pt>
                <c:pt idx="10">
                  <c:v>-6.9965828090251208</c:v>
                </c:pt>
                <c:pt idx="11">
                  <c:v>-6.2828031691920527</c:v>
                </c:pt>
                <c:pt idx="12">
                  <c:v>-5.6136776621961149</c:v>
                </c:pt>
                <c:pt idx="13">
                  <c:v>-4.9945554968756856</c:v>
                </c:pt>
                <c:pt idx="14">
                  <c:v>-3.774001231427361</c:v>
                </c:pt>
                <c:pt idx="15">
                  <c:v>-1.3690028403327561</c:v>
                </c:pt>
                <c:pt idx="16">
                  <c:v>1.1710948194709299</c:v>
                </c:pt>
                <c:pt idx="17">
                  <c:v>2.7496856819579483</c:v>
                </c:pt>
                <c:pt idx="18">
                  <c:v>5.5552947605963077</c:v>
                </c:pt>
                <c:pt idx="19">
                  <c:v>7.3751537435649235</c:v>
                </c:pt>
                <c:pt idx="20">
                  <c:v>8.3017051636224259</c:v>
                </c:pt>
                <c:pt idx="21">
                  <c:v>9.5733764344761987</c:v>
                </c:pt>
                <c:pt idx="22">
                  <c:v>10.55809942182</c:v>
                </c:pt>
                <c:pt idx="23">
                  <c:v>12.32808998891495</c:v>
                </c:pt>
                <c:pt idx="24">
                  <c:v>13.923925608436781</c:v>
                </c:pt>
                <c:pt idx="25">
                  <c:v>14.87782438085279</c:v>
                </c:pt>
                <c:pt idx="26">
                  <c:v>15.393137108507254</c:v>
                </c:pt>
                <c:pt idx="27">
                  <c:v>14.969675482121778</c:v>
                </c:pt>
                <c:pt idx="28">
                  <c:v>14.306093127315789</c:v>
                </c:pt>
                <c:pt idx="29">
                  <c:v>13.822264212012895</c:v>
                </c:pt>
                <c:pt idx="30">
                  <c:v>13.112431680787687</c:v>
                </c:pt>
                <c:pt idx="31">
                  <c:v>12.040777912243071</c:v>
                </c:pt>
                <c:pt idx="32">
                  <c:v>11.626359176181378</c:v>
                </c:pt>
                <c:pt idx="33">
                  <c:v>11.487370709238462</c:v>
                </c:pt>
                <c:pt idx="34">
                  <c:v>11.903144117239032</c:v>
                </c:pt>
                <c:pt idx="35">
                  <c:v>10.564415070628003</c:v>
                </c:pt>
                <c:pt idx="36">
                  <c:v>9.509250117207694</c:v>
                </c:pt>
                <c:pt idx="37">
                  <c:v>9.4344262268271741</c:v>
                </c:pt>
                <c:pt idx="38">
                  <c:v>8.8951602115602082</c:v>
                </c:pt>
                <c:pt idx="39">
                  <c:v>9.0913635231184085</c:v>
                </c:pt>
                <c:pt idx="40">
                  <c:v>8.3911633328721287</c:v>
                </c:pt>
                <c:pt idx="41">
                  <c:v>8.1201536211947314</c:v>
                </c:pt>
                <c:pt idx="42">
                  <c:v>7.421925533192808</c:v>
                </c:pt>
                <c:pt idx="43">
                  <c:v>7.5594034827499934</c:v>
                </c:pt>
                <c:pt idx="44">
                  <c:v>7.5984552204802576</c:v>
                </c:pt>
                <c:pt idx="45">
                  <c:v>7.3730914384459094</c:v>
                </c:pt>
                <c:pt idx="46">
                  <c:v>6.8088328806786169</c:v>
                </c:pt>
                <c:pt idx="47">
                  <c:v>7.021600447727061</c:v>
                </c:pt>
                <c:pt idx="48">
                  <c:v>6.8698419075859913</c:v>
                </c:pt>
                <c:pt idx="49">
                  <c:v>6.5901355574905036</c:v>
                </c:pt>
                <c:pt idx="50">
                  <c:v>6.5059089681136051</c:v>
                </c:pt>
                <c:pt idx="51">
                  <c:v>6.5991184651885693</c:v>
                </c:pt>
                <c:pt idx="52">
                  <c:v>7.4285149727405484</c:v>
                </c:pt>
                <c:pt idx="53">
                  <c:v>8.2587353536692376</c:v>
                </c:pt>
                <c:pt idx="54">
                  <c:v>9.4053286990080753</c:v>
                </c:pt>
                <c:pt idx="55">
                  <c:v>9.6717657442090008</c:v>
                </c:pt>
                <c:pt idx="56">
                  <c:v>10.176308886943364</c:v>
                </c:pt>
                <c:pt idx="57">
                  <c:v>11.249699005459069</c:v>
                </c:pt>
                <c:pt idx="58">
                  <c:v>11.881953117645171</c:v>
                </c:pt>
                <c:pt idx="59">
                  <c:v>12.606023799183319</c:v>
                </c:pt>
                <c:pt idx="60">
                  <c:v>13.468102735679487</c:v>
                </c:pt>
                <c:pt idx="61">
                  <c:v>14.017794744226245</c:v>
                </c:pt>
                <c:pt idx="62">
                  <c:v>14.337745323929955</c:v>
                </c:pt>
                <c:pt idx="63">
                  <c:v>14.509765214948319</c:v>
                </c:pt>
                <c:pt idx="64">
                  <c:v>14.331592410311012</c:v>
                </c:pt>
                <c:pt idx="65">
                  <c:v>14.032175017361514</c:v>
                </c:pt>
                <c:pt idx="66" formatCode="0.0">
                  <c:v>13.727188749022719</c:v>
                </c:pt>
                <c:pt idx="67" formatCode="0.0">
                  <c:v>13.659287327010183</c:v>
                </c:pt>
                <c:pt idx="68" formatCode="0.0">
                  <c:v>13.896678439785127</c:v>
                </c:pt>
                <c:pt idx="69" formatCode="0.0">
                  <c:v>13.860897598842376</c:v>
                </c:pt>
                <c:pt idx="70" formatCode="0.0">
                  <c:v>16.872564871598492</c:v>
                </c:pt>
                <c:pt idx="71" formatCode="0.0">
                  <c:v>16.711714767057238</c:v>
                </c:pt>
                <c:pt idx="72" formatCode="0.0">
                  <c:v>16.576113775725759</c:v>
                </c:pt>
                <c:pt idx="73" formatCode="0.0">
                  <c:v>16.203621355300971</c:v>
                </c:pt>
                <c:pt idx="74" formatCode="0.0">
                  <c:v>16.687908047999407</c:v>
                </c:pt>
                <c:pt idx="75" formatCode="0.0">
                  <c:v>16.000858396047466</c:v>
                </c:pt>
                <c:pt idx="76" formatCode="0.0">
                  <c:v>15.588267537908894</c:v>
                </c:pt>
                <c:pt idx="77" formatCode="0.0">
                  <c:v>15.877377223575762</c:v>
                </c:pt>
                <c:pt idx="78" formatCode="0.0">
                  <c:v>16.123692180367051</c:v>
                </c:pt>
                <c:pt idx="79" formatCode="0.0">
                  <c:v>16.250272558285921</c:v>
                </c:pt>
                <c:pt idx="80" formatCode="0.0">
                  <c:v>16.233257042420533</c:v>
                </c:pt>
                <c:pt idx="81" formatCode="0.0">
                  <c:v>16.197151082868306</c:v>
                </c:pt>
                <c:pt idx="82" formatCode="0.0">
                  <c:v>12.921409159454615</c:v>
                </c:pt>
                <c:pt idx="83" formatCode="0.0">
                  <c:v>12.6340424302886</c:v>
                </c:pt>
                <c:pt idx="84" formatCode="0.0">
                  <c:v>12.324998345905813</c:v>
                </c:pt>
                <c:pt idx="85">
                  <c:v>12.306839587494594</c:v>
                </c:pt>
              </c:numCache>
            </c:numRef>
          </c:val>
        </c:ser>
        <c:dLbls/>
        <c:marker val="1"/>
        <c:axId val="70207360"/>
        <c:axId val="70208896"/>
      </c:lineChart>
      <c:dateAx>
        <c:axId val="70207360"/>
        <c:scaling>
          <c:orientation val="minMax"/>
          <c:max val="41091"/>
          <c:min val="38899"/>
        </c:scaling>
        <c:axPos val="b"/>
        <c:numFmt formatCode="[$-C0A]mmm\-yy;@" sourceLinked="1"/>
        <c:minorTickMark val="out"/>
        <c:tickLblPos val="low"/>
        <c:crossAx val="70208896"/>
        <c:crosses val="autoZero"/>
        <c:auto val="1"/>
        <c:lblOffset val="100"/>
        <c:baseTimeUnit val="months"/>
        <c:majorUnit val="4"/>
        <c:majorTimeUnit val="months"/>
      </c:dateAx>
      <c:valAx>
        <c:axId val="70208896"/>
        <c:scaling>
          <c:orientation val="minMax"/>
        </c:scaling>
        <c:axPos val="l"/>
        <c:title>
          <c:tx>
            <c:rich>
              <a:bodyPr rot="0" vert="wordArtVert"/>
              <a:lstStyle/>
              <a:p>
                <a:pPr>
                  <a:defRPr/>
                </a:pPr>
                <a:r>
                  <a:rPr lang="es-CO" dirty="0" smtClean="0"/>
                  <a:t>%</a:t>
                </a:r>
                <a:endParaRPr lang="es-CO" dirty="0"/>
              </a:p>
            </c:rich>
          </c:tx>
        </c:title>
        <c:numFmt formatCode="General" sourceLinked="1"/>
        <c:tickLblPos val="nextTo"/>
        <c:crossAx val="70207360"/>
        <c:crosses val="autoZero"/>
        <c:crossBetween val="between"/>
      </c:valAx>
    </c:plotArea>
    <c:legend>
      <c:legendPos val="t"/>
      <c:layout>
        <c:manualLayout>
          <c:xMode val="edge"/>
          <c:yMode val="edge"/>
          <c:x val="0.28270440251572326"/>
          <c:y val="0.1655559269927748"/>
          <c:w val="0.6421383647798744"/>
          <c:h val="7.1689052694421052E-2"/>
        </c:manualLayout>
      </c:layout>
    </c:legend>
    <c:plotVisOnly val="1"/>
    <c:dispBlanksAs val="gap"/>
  </c:chart>
  <c:txPr>
    <a:bodyPr/>
    <a:lstStyle/>
    <a:p>
      <a:pPr>
        <a:defRPr sz="1050">
          <a:latin typeface="Tahoma" pitchFamily="34" charset="0"/>
          <a:ea typeface="Tahoma" pitchFamily="34" charset="0"/>
          <a:cs typeface="Tahoma" pitchFamily="34" charset="0"/>
        </a:defRPr>
      </a:pPr>
      <a:endParaRPr lang="es-CO"/>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s-CO" dirty="0" smtClean="0"/>
              <a:t>Indicador de calidad</a:t>
            </a:r>
            <a:r>
              <a:rPr lang="es-CO" baseline="0" dirty="0" smtClean="0"/>
              <a:t> de cartera por vencimientos</a:t>
            </a:r>
            <a:endParaRPr lang="es-CO" dirty="0"/>
          </a:p>
        </c:rich>
      </c:tx>
      <c:layout>
        <c:manualLayout>
          <c:xMode val="edge"/>
          <c:yMode val="edge"/>
          <c:x val="0.1602750953300649"/>
          <c:y val="3.9284457252522831E-2"/>
        </c:manualLayout>
      </c:layout>
      <c:overlay val="1"/>
    </c:title>
    <c:plotArea>
      <c:layout>
        <c:manualLayout>
          <c:layoutTarget val="inner"/>
          <c:xMode val="edge"/>
          <c:yMode val="edge"/>
          <c:x val="9.3126330906749918E-2"/>
          <c:y val="0.19623669040157871"/>
          <c:w val="0.83769127915614372"/>
          <c:h val="0.67217893738857426"/>
        </c:manualLayout>
      </c:layout>
      <c:lineChart>
        <c:grouping val="standard"/>
        <c:ser>
          <c:idx val="0"/>
          <c:order val="0"/>
          <c:tx>
            <c:strRef>
              <c:f>Hoja1!$B$1</c:f>
              <c:strCache>
                <c:ptCount val="1"/>
                <c:pt idx="0">
                  <c:v>Total</c:v>
                </c:pt>
              </c:strCache>
            </c:strRef>
          </c:tx>
          <c:spPr>
            <a:ln>
              <a:solidFill>
                <a:schemeClr val="tx1"/>
              </a:solidFill>
              <a:prstDash val="sysDash"/>
            </a:ln>
          </c:spPr>
          <c:marker>
            <c:symbol val="none"/>
          </c:marker>
          <c:dLbls>
            <c:dLbl>
              <c:idx val="85"/>
              <c:layout>
                <c:manualLayout>
                  <c:x val="-3.1446540880503164E-3"/>
                  <c:y val="-1.1224130643577962E-2"/>
                </c:manualLayout>
              </c:layout>
              <c:showVal val="1"/>
            </c:dLbl>
            <c:dLbl>
              <c:idx val="126"/>
              <c:showVal val="1"/>
            </c:dLbl>
            <c:delete val="1"/>
            <c:numFmt formatCode="#,##0.0" sourceLinked="0"/>
          </c:dLbls>
          <c:cat>
            <c:numRef>
              <c:f>Hoja1!$A$2:$A$128</c:f>
              <c:numCache>
                <c:formatCode>[$-C0A]mmm\-yy;@</c:formatCode>
                <c:ptCount val="127"/>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numCache>
            </c:numRef>
          </c:cat>
          <c:val>
            <c:numRef>
              <c:f>Hoja1!$B$2:$B$128</c:f>
              <c:numCache>
                <c:formatCode>0.0</c:formatCode>
                <c:ptCount val="127"/>
                <c:pt idx="0">
                  <c:v>10.681765916610701</c:v>
                </c:pt>
                <c:pt idx="1">
                  <c:v>10.636623020181529</c:v>
                </c:pt>
                <c:pt idx="2">
                  <c:v>10.583481924485024</c:v>
                </c:pt>
                <c:pt idx="3">
                  <c:v>10.432683080872296</c:v>
                </c:pt>
                <c:pt idx="4">
                  <c:v>10.438181052331618</c:v>
                </c:pt>
                <c:pt idx="5">
                  <c:v>10.089129139722235</c:v>
                </c:pt>
                <c:pt idx="6">
                  <c:v>9.7770154655690309</c:v>
                </c:pt>
                <c:pt idx="7">
                  <c:v>9.6152807041932675</c:v>
                </c:pt>
                <c:pt idx="8">
                  <c:v>9.4185858850539503</c:v>
                </c:pt>
                <c:pt idx="9">
                  <c:v>9.2870141732488136</c:v>
                </c:pt>
                <c:pt idx="10">
                  <c:v>9.3208453985703077</c:v>
                </c:pt>
                <c:pt idx="11">
                  <c:v>8.732056358987661</c:v>
                </c:pt>
                <c:pt idx="12">
                  <c:v>8.7286585431548556</c:v>
                </c:pt>
                <c:pt idx="13">
                  <c:v>8.724072401500667</c:v>
                </c:pt>
                <c:pt idx="14">
                  <c:v>8.5809603083014334</c:v>
                </c:pt>
                <c:pt idx="15">
                  <c:v>8.3861849038289371</c:v>
                </c:pt>
                <c:pt idx="16">
                  <c:v>8.3470206420707669</c:v>
                </c:pt>
                <c:pt idx="17">
                  <c:v>8.1006363068001743</c:v>
                </c:pt>
                <c:pt idx="18">
                  <c:v>7.907766926532231</c:v>
                </c:pt>
                <c:pt idx="19">
                  <c:v>7.9260219826240723</c:v>
                </c:pt>
                <c:pt idx="20">
                  <c:v>7.7195682967835335</c:v>
                </c:pt>
                <c:pt idx="21">
                  <c:v>7.5147402377216075</c:v>
                </c:pt>
                <c:pt idx="22">
                  <c:v>7.3604303453765096</c:v>
                </c:pt>
                <c:pt idx="23">
                  <c:v>6.7758183313536575</c:v>
                </c:pt>
                <c:pt idx="24">
                  <c:v>6.9499939265448631</c:v>
                </c:pt>
                <c:pt idx="25">
                  <c:v>6.7854647491594369</c:v>
                </c:pt>
                <c:pt idx="26">
                  <c:v>6.7457259905968376</c:v>
                </c:pt>
                <c:pt idx="27">
                  <c:v>6.7354618153488994</c:v>
                </c:pt>
                <c:pt idx="28">
                  <c:v>6.3389703235525143</c:v>
                </c:pt>
                <c:pt idx="29">
                  <c:v>5.3924176616778174</c:v>
                </c:pt>
                <c:pt idx="30">
                  <c:v>5.3559426979353946</c:v>
                </c:pt>
                <c:pt idx="31">
                  <c:v>4.8631164483787366</c:v>
                </c:pt>
                <c:pt idx="32">
                  <c:v>4.3924769944662572</c:v>
                </c:pt>
                <c:pt idx="33">
                  <c:v>4.2473422581303906</c:v>
                </c:pt>
                <c:pt idx="34">
                  <c:v>4.0492802085984012</c:v>
                </c:pt>
                <c:pt idx="35">
                  <c:v>3.3123295658750793</c:v>
                </c:pt>
                <c:pt idx="36">
                  <c:v>3.5130407298373072</c:v>
                </c:pt>
                <c:pt idx="37">
                  <c:v>3.5857244701705229</c:v>
                </c:pt>
                <c:pt idx="38">
                  <c:v>3.4667922027405282</c:v>
                </c:pt>
                <c:pt idx="39">
                  <c:v>3.4304466654374637</c:v>
                </c:pt>
                <c:pt idx="40">
                  <c:v>3.4862792728821401</c:v>
                </c:pt>
                <c:pt idx="41">
                  <c:v>3.2177244842208048</c:v>
                </c:pt>
                <c:pt idx="42">
                  <c:v>3.3240465476421712</c:v>
                </c:pt>
                <c:pt idx="43">
                  <c:v>3.2755456601389334</c:v>
                </c:pt>
                <c:pt idx="44">
                  <c:v>3.1542340792972152</c:v>
                </c:pt>
                <c:pt idx="45">
                  <c:v>3.238824982390363</c:v>
                </c:pt>
                <c:pt idx="46">
                  <c:v>3.1269926779140369</c:v>
                </c:pt>
                <c:pt idx="47">
                  <c:v>2.6611982462332588</c:v>
                </c:pt>
                <c:pt idx="48">
                  <c:v>2.8890150887763202</c:v>
                </c:pt>
                <c:pt idx="49">
                  <c:v>2.9157381348771043</c:v>
                </c:pt>
                <c:pt idx="50">
                  <c:v>2.9678219751504895</c:v>
                </c:pt>
                <c:pt idx="51">
                  <c:v>3.0425344215646866</c:v>
                </c:pt>
                <c:pt idx="52">
                  <c:v>3.0345923613826038</c:v>
                </c:pt>
                <c:pt idx="53">
                  <c:v>2.8205985878144499</c:v>
                </c:pt>
                <c:pt idx="54">
                  <c:v>2.9276619012958247</c:v>
                </c:pt>
                <c:pt idx="55">
                  <c:v>2.7151432348880467</c:v>
                </c:pt>
                <c:pt idx="56">
                  <c:v>2.7459063151575007</c:v>
                </c:pt>
                <c:pt idx="57">
                  <c:v>2.763719932530297</c:v>
                </c:pt>
                <c:pt idx="58">
                  <c:v>2.7381072937782398</c:v>
                </c:pt>
                <c:pt idx="59">
                  <c:v>2.6196351961375974</c:v>
                </c:pt>
                <c:pt idx="60">
                  <c:v>2.7517645831679194</c:v>
                </c:pt>
                <c:pt idx="61">
                  <c:v>2.8296840797313569</c:v>
                </c:pt>
                <c:pt idx="62">
                  <c:v>2.8232023506602975</c:v>
                </c:pt>
                <c:pt idx="63">
                  <c:v>2.963152157237491</c:v>
                </c:pt>
                <c:pt idx="64">
                  <c:v>2.881590313014819</c:v>
                </c:pt>
                <c:pt idx="65">
                  <c:v>2.9834787067810891</c:v>
                </c:pt>
                <c:pt idx="66">
                  <c:v>3.0916554836477297</c:v>
                </c:pt>
                <c:pt idx="67">
                  <c:v>3.0709734582004882</c:v>
                </c:pt>
                <c:pt idx="68">
                  <c:v>3.1543869813815255</c:v>
                </c:pt>
                <c:pt idx="69">
                  <c:v>3.2330988270077201</c:v>
                </c:pt>
                <c:pt idx="70">
                  <c:v>3.368142320899655</c:v>
                </c:pt>
                <c:pt idx="71">
                  <c:v>3.2612771652165082</c:v>
                </c:pt>
                <c:pt idx="72">
                  <c:v>3.5104420601986899</c:v>
                </c:pt>
                <c:pt idx="73">
                  <c:v>3.6330865910917183</c:v>
                </c:pt>
                <c:pt idx="74">
                  <c:v>3.9131004853292968</c:v>
                </c:pt>
                <c:pt idx="75">
                  <c:v>3.8982854515042389</c:v>
                </c:pt>
                <c:pt idx="76">
                  <c:v>4.0624111446747087</c:v>
                </c:pt>
                <c:pt idx="77">
                  <c:v>3.9048073080607497</c:v>
                </c:pt>
                <c:pt idx="78">
                  <c:v>3.9080411551027185</c:v>
                </c:pt>
                <c:pt idx="79">
                  <c:v>4.114223285476692</c:v>
                </c:pt>
                <c:pt idx="80">
                  <c:v>4.0922046243741281</c:v>
                </c:pt>
                <c:pt idx="81">
                  <c:v>4.0668704619417495</c:v>
                </c:pt>
                <c:pt idx="82">
                  <c:v>4.3363695822488584</c:v>
                </c:pt>
                <c:pt idx="83">
                  <c:v>4.0481772748854672</c:v>
                </c:pt>
                <c:pt idx="84">
                  <c:v>4.3765384571102892</c:v>
                </c:pt>
                <c:pt idx="85">
                  <c:v>4.5017462565426101</c:v>
                </c:pt>
                <c:pt idx="86">
                  <c:v>4.5510013576845552</c:v>
                </c:pt>
                <c:pt idx="87">
                  <c:v>4.6800753607469101</c:v>
                </c:pt>
                <c:pt idx="88">
                  <c:v>4.6668358438139395</c:v>
                </c:pt>
                <c:pt idx="89">
                  <c:v>4.5756106413735598</c:v>
                </c:pt>
                <c:pt idx="90">
                  <c:v>4.4861358938916114</c:v>
                </c:pt>
                <c:pt idx="91">
                  <c:v>4.7018582307030083</c:v>
                </c:pt>
                <c:pt idx="92">
                  <c:v>4.5093797796217086</c:v>
                </c:pt>
                <c:pt idx="93">
                  <c:v>4.5368400404561084</c:v>
                </c:pt>
                <c:pt idx="94">
                  <c:v>4.577615955428965</c:v>
                </c:pt>
                <c:pt idx="95">
                  <c:v>4.1119130711004974</c:v>
                </c:pt>
                <c:pt idx="96">
                  <c:v>4.325608990054322</c:v>
                </c:pt>
                <c:pt idx="97">
                  <c:v>4.4100642004412478</c:v>
                </c:pt>
                <c:pt idx="98">
                  <c:v>4.3970256975472477</c:v>
                </c:pt>
                <c:pt idx="99">
                  <c:v>4.3905828014542765</c:v>
                </c:pt>
                <c:pt idx="100">
                  <c:v>4.1849141462886941</c:v>
                </c:pt>
                <c:pt idx="101">
                  <c:v>3.8633917591269826</c:v>
                </c:pt>
                <c:pt idx="102">
                  <c:v>3.8683125835092138</c:v>
                </c:pt>
                <c:pt idx="103">
                  <c:v>3.7014483335391772</c:v>
                </c:pt>
                <c:pt idx="104">
                  <c:v>3.3672106774667152</c:v>
                </c:pt>
                <c:pt idx="105">
                  <c:v>3.3290667595685184</c:v>
                </c:pt>
                <c:pt idx="106">
                  <c:v>3.1597789127094065</c:v>
                </c:pt>
                <c:pt idx="107">
                  <c:v>2.8082252018458571</c:v>
                </c:pt>
                <c:pt idx="108">
                  <c:v>2.9752596880889683</c:v>
                </c:pt>
                <c:pt idx="109">
                  <c:v>3.0107429979471148</c:v>
                </c:pt>
                <c:pt idx="110">
                  <c:v>2.9608409369342263</c:v>
                </c:pt>
                <c:pt idx="111">
                  <c:v>2.9963389461741787</c:v>
                </c:pt>
                <c:pt idx="112">
                  <c:v>2.7979354468971347</c:v>
                </c:pt>
                <c:pt idx="113">
                  <c:v>2.7246176310125048</c:v>
                </c:pt>
                <c:pt idx="114">
                  <c:v>2.8426948219747388</c:v>
                </c:pt>
                <c:pt idx="115">
                  <c:v>2.7814808772998112</c:v>
                </c:pt>
                <c:pt idx="116">
                  <c:v>2.7903842986155398</c:v>
                </c:pt>
                <c:pt idx="117">
                  <c:v>2.8771983843915794</c:v>
                </c:pt>
                <c:pt idx="118">
                  <c:v>2.7486284468627158</c:v>
                </c:pt>
                <c:pt idx="119">
                  <c:v>2.467343474747357</c:v>
                </c:pt>
                <c:pt idx="120">
                  <c:v>2.694969781134303</c:v>
                </c:pt>
                <c:pt idx="121">
                  <c:v>2.8142812898840104</c:v>
                </c:pt>
                <c:pt idx="122">
                  <c:v>2.8051262172252209</c:v>
                </c:pt>
                <c:pt idx="123">
                  <c:v>2.9478611837924635</c:v>
                </c:pt>
                <c:pt idx="124">
                  <c:v>2.9151950695235369</c:v>
                </c:pt>
                <c:pt idx="125">
                  <c:v>2.8877552998106957</c:v>
                </c:pt>
                <c:pt idx="126">
                  <c:v>2.9935786679785519</c:v>
                </c:pt>
              </c:numCache>
            </c:numRef>
          </c:val>
        </c:ser>
        <c:ser>
          <c:idx val="1"/>
          <c:order val="1"/>
          <c:tx>
            <c:strRef>
              <c:f>Hoja1!$C$1</c:f>
              <c:strCache>
                <c:ptCount val="1"/>
                <c:pt idx="0">
                  <c:v>Consumo </c:v>
                </c:pt>
              </c:strCache>
            </c:strRef>
          </c:tx>
          <c:spPr>
            <a:ln>
              <a:solidFill>
                <a:schemeClr val="tx2"/>
              </a:solidFill>
            </a:ln>
          </c:spPr>
          <c:marker>
            <c:symbol val="none"/>
          </c:marker>
          <c:dLbls>
            <c:dLbl>
              <c:idx val="126"/>
              <c:numFmt formatCode="#,##0.0" sourceLinked="0"/>
              <c:spPr/>
              <c:txPr>
                <a:bodyPr/>
                <a:lstStyle/>
                <a:p>
                  <a:pPr>
                    <a:defRPr>
                      <a:solidFill>
                        <a:schemeClr val="tx1"/>
                      </a:solidFill>
                    </a:defRPr>
                  </a:pPr>
                  <a:endParaRPr lang="es-CO"/>
                </a:p>
              </c:txPr>
              <c:showVal val="1"/>
            </c:dLbl>
            <c:delete val="1"/>
            <c:numFmt formatCode="#,##0.0" sourceLinked="0"/>
          </c:dLbls>
          <c:cat>
            <c:numRef>
              <c:f>Hoja1!$A$2:$A$128</c:f>
              <c:numCache>
                <c:formatCode>[$-C0A]mmm\-yy;@</c:formatCode>
                <c:ptCount val="127"/>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numCache>
            </c:numRef>
          </c:cat>
          <c:val>
            <c:numRef>
              <c:f>Hoja1!$C$2:$C$128</c:f>
              <c:numCache>
                <c:formatCode>0.0</c:formatCode>
                <c:ptCount val="127"/>
                <c:pt idx="0">
                  <c:v>7.850019380678896</c:v>
                </c:pt>
                <c:pt idx="1">
                  <c:v>8.2061532660008325</c:v>
                </c:pt>
                <c:pt idx="2">
                  <c:v>8.5651039250912255</c:v>
                </c:pt>
                <c:pt idx="3">
                  <c:v>7.7821586705071555</c:v>
                </c:pt>
                <c:pt idx="4">
                  <c:v>7.5289318144800665</c:v>
                </c:pt>
                <c:pt idx="5">
                  <c:v>7.1228765049079579</c:v>
                </c:pt>
                <c:pt idx="6">
                  <c:v>6.6146559361561668</c:v>
                </c:pt>
                <c:pt idx="7">
                  <c:v>6.4409753800777985</c:v>
                </c:pt>
                <c:pt idx="8">
                  <c:v>6.6462141451663044</c:v>
                </c:pt>
                <c:pt idx="9">
                  <c:v>6.4981799362843411</c:v>
                </c:pt>
                <c:pt idx="10">
                  <c:v>6.7014515460537272</c:v>
                </c:pt>
                <c:pt idx="11">
                  <c:v>5.8752999131486883</c:v>
                </c:pt>
                <c:pt idx="12">
                  <c:v>6.0933581880264143</c:v>
                </c:pt>
                <c:pt idx="13">
                  <c:v>6.3703735112092286</c:v>
                </c:pt>
                <c:pt idx="14">
                  <c:v>6.5588217485168991</c:v>
                </c:pt>
                <c:pt idx="15">
                  <c:v>6.3491536592540774</c:v>
                </c:pt>
                <c:pt idx="16">
                  <c:v>6.1523527343768407</c:v>
                </c:pt>
                <c:pt idx="17">
                  <c:v>6.0958342170025084</c:v>
                </c:pt>
                <c:pt idx="18">
                  <c:v>5.5711094486608701</c:v>
                </c:pt>
                <c:pt idx="19">
                  <c:v>5.8309969850935248</c:v>
                </c:pt>
                <c:pt idx="20">
                  <c:v>5.7748739961092674</c:v>
                </c:pt>
                <c:pt idx="21">
                  <c:v>5.6392586064211745</c:v>
                </c:pt>
                <c:pt idx="22">
                  <c:v>5.8248834939491658</c:v>
                </c:pt>
                <c:pt idx="23">
                  <c:v>5.0781896911009579</c:v>
                </c:pt>
                <c:pt idx="24">
                  <c:v>5.2964478195631974</c:v>
                </c:pt>
                <c:pt idx="25">
                  <c:v>5.51134814276213</c:v>
                </c:pt>
                <c:pt idx="26">
                  <c:v>5.5489912331815958</c:v>
                </c:pt>
                <c:pt idx="27">
                  <c:v>5.6193750221428731</c:v>
                </c:pt>
                <c:pt idx="28">
                  <c:v>5.5662254784117264</c:v>
                </c:pt>
                <c:pt idx="29">
                  <c:v>5.3081171577198045</c:v>
                </c:pt>
                <c:pt idx="30">
                  <c:v>5.3636735231207364</c:v>
                </c:pt>
                <c:pt idx="31">
                  <c:v>5.1204854727465801</c:v>
                </c:pt>
                <c:pt idx="32">
                  <c:v>5.2113844991713076</c:v>
                </c:pt>
                <c:pt idx="33">
                  <c:v>5.1275751225124697</c:v>
                </c:pt>
                <c:pt idx="34">
                  <c:v>5.0033677239572771</c:v>
                </c:pt>
                <c:pt idx="35">
                  <c:v>4.1986299602379171</c:v>
                </c:pt>
                <c:pt idx="36">
                  <c:v>4.448763158741432</c:v>
                </c:pt>
                <c:pt idx="37">
                  <c:v>4.8109154916920502</c:v>
                </c:pt>
                <c:pt idx="38">
                  <c:v>4.9769857606818784</c:v>
                </c:pt>
                <c:pt idx="39">
                  <c:v>4.8664724830025632</c:v>
                </c:pt>
                <c:pt idx="40">
                  <c:v>4.8862771734658592</c:v>
                </c:pt>
                <c:pt idx="41">
                  <c:v>4.4269318858297826</c:v>
                </c:pt>
                <c:pt idx="42">
                  <c:v>4.5058357414849093</c:v>
                </c:pt>
                <c:pt idx="43">
                  <c:v>4.3597961593450165</c:v>
                </c:pt>
                <c:pt idx="44">
                  <c:v>4.2435708702427082</c:v>
                </c:pt>
                <c:pt idx="45">
                  <c:v>4.6082427909290402</c:v>
                </c:pt>
                <c:pt idx="46">
                  <c:v>4.4430618579512062</c:v>
                </c:pt>
                <c:pt idx="47">
                  <c:v>3.9103159103351457</c:v>
                </c:pt>
                <c:pt idx="48">
                  <c:v>4.2593116606455812</c:v>
                </c:pt>
                <c:pt idx="49">
                  <c:v>4.4117382456243073</c:v>
                </c:pt>
                <c:pt idx="50">
                  <c:v>4.4906304064943878</c:v>
                </c:pt>
                <c:pt idx="51">
                  <c:v>4.6401111927924275</c:v>
                </c:pt>
                <c:pt idx="52">
                  <c:v>4.8141959038316005</c:v>
                </c:pt>
                <c:pt idx="53">
                  <c:v>4.6216824822896392</c:v>
                </c:pt>
                <c:pt idx="54">
                  <c:v>4.7236634355345322</c:v>
                </c:pt>
                <c:pt idx="55">
                  <c:v>4.5438984117523278</c:v>
                </c:pt>
                <c:pt idx="56">
                  <c:v>4.4877282735265105</c:v>
                </c:pt>
                <c:pt idx="57">
                  <c:v>4.6920881118357958</c:v>
                </c:pt>
                <c:pt idx="58">
                  <c:v>4.7823068907455735</c:v>
                </c:pt>
                <c:pt idx="59">
                  <c:v>4.5116235480841587</c:v>
                </c:pt>
                <c:pt idx="60">
                  <c:v>4.7661760460213562</c:v>
                </c:pt>
                <c:pt idx="61">
                  <c:v>4.9410306146206242</c:v>
                </c:pt>
                <c:pt idx="62">
                  <c:v>4.9466466753718423</c:v>
                </c:pt>
                <c:pt idx="63">
                  <c:v>5.0378553206402241</c:v>
                </c:pt>
                <c:pt idx="64">
                  <c:v>5.0493944285007082</c:v>
                </c:pt>
                <c:pt idx="65">
                  <c:v>5.2992557990704894</c:v>
                </c:pt>
                <c:pt idx="66">
                  <c:v>5.4000917602103105</c:v>
                </c:pt>
                <c:pt idx="67">
                  <c:v>5.3565439079020312</c:v>
                </c:pt>
                <c:pt idx="68">
                  <c:v>5.6066134189447085</c:v>
                </c:pt>
                <c:pt idx="69">
                  <c:v>5.746784873620105</c:v>
                </c:pt>
                <c:pt idx="70">
                  <c:v>5.984877460062167</c:v>
                </c:pt>
                <c:pt idx="71">
                  <c:v>5.6777562802607715</c:v>
                </c:pt>
                <c:pt idx="72">
                  <c:v>6.1315599544991271</c:v>
                </c:pt>
                <c:pt idx="73">
                  <c:v>6.3943051545409455</c:v>
                </c:pt>
                <c:pt idx="74">
                  <c:v>7.0845200949401539</c:v>
                </c:pt>
                <c:pt idx="75">
                  <c:v>6.984938349561344</c:v>
                </c:pt>
                <c:pt idx="76">
                  <c:v>7.1963453808507305</c:v>
                </c:pt>
                <c:pt idx="77">
                  <c:v>6.8171447840329575</c:v>
                </c:pt>
                <c:pt idx="78">
                  <c:v>6.8131430447315564</c:v>
                </c:pt>
                <c:pt idx="79">
                  <c:v>7.4344005904415953</c:v>
                </c:pt>
                <c:pt idx="80">
                  <c:v>7.3865660311669146</c:v>
                </c:pt>
                <c:pt idx="81">
                  <c:v>7.3616845735871195</c:v>
                </c:pt>
                <c:pt idx="82">
                  <c:v>7.9149450058904085</c:v>
                </c:pt>
                <c:pt idx="83">
                  <c:v>7.2796669430969514</c:v>
                </c:pt>
                <c:pt idx="84">
                  <c:v>7.7804898752432505</c:v>
                </c:pt>
                <c:pt idx="85">
                  <c:v>8.0879267763484588</c:v>
                </c:pt>
                <c:pt idx="86">
                  <c:v>8.1272805459671282</c:v>
                </c:pt>
                <c:pt idx="87">
                  <c:v>8.3835371581093696</c:v>
                </c:pt>
                <c:pt idx="88">
                  <c:v>8.4147611392637689</c:v>
                </c:pt>
                <c:pt idx="89">
                  <c:v>8.1309701408593114</c:v>
                </c:pt>
                <c:pt idx="90">
                  <c:v>7.700906547921444</c:v>
                </c:pt>
                <c:pt idx="91">
                  <c:v>7.9206679376731044</c:v>
                </c:pt>
                <c:pt idx="92">
                  <c:v>7.4980697393105746</c:v>
                </c:pt>
                <c:pt idx="93">
                  <c:v>7.5297867765885949</c:v>
                </c:pt>
                <c:pt idx="94">
                  <c:v>7.4514391955931405</c:v>
                </c:pt>
                <c:pt idx="95">
                  <c:v>6.54238930840717</c:v>
                </c:pt>
                <c:pt idx="96">
                  <c:v>6.7838308150758015</c:v>
                </c:pt>
                <c:pt idx="97">
                  <c:v>6.9667105739525947</c:v>
                </c:pt>
                <c:pt idx="98">
                  <c:v>6.7242238558729284</c:v>
                </c:pt>
                <c:pt idx="99">
                  <c:v>6.6316998549862562</c:v>
                </c:pt>
                <c:pt idx="100">
                  <c:v>6.401861889664791</c:v>
                </c:pt>
                <c:pt idx="101">
                  <c:v>6.0165388257109758</c:v>
                </c:pt>
                <c:pt idx="102">
                  <c:v>5.9258645476479934</c:v>
                </c:pt>
                <c:pt idx="103">
                  <c:v>5.6045229093899467</c:v>
                </c:pt>
                <c:pt idx="104">
                  <c:v>5.2737285735126243</c:v>
                </c:pt>
                <c:pt idx="105">
                  <c:v>5.2613613170364504</c:v>
                </c:pt>
                <c:pt idx="106">
                  <c:v>5.0355232478513505</c:v>
                </c:pt>
                <c:pt idx="107">
                  <c:v>4.3949065248454007</c:v>
                </c:pt>
                <c:pt idx="108">
                  <c:v>4.5368836594299076</c:v>
                </c:pt>
                <c:pt idx="109">
                  <c:v>4.7557356186937945</c:v>
                </c:pt>
                <c:pt idx="110">
                  <c:v>4.6335664884163554</c:v>
                </c:pt>
                <c:pt idx="111">
                  <c:v>4.8089372518140747</c:v>
                </c:pt>
                <c:pt idx="112">
                  <c:v>4.5500654403722498</c:v>
                </c:pt>
                <c:pt idx="113">
                  <c:v>4.4330217204577647</c:v>
                </c:pt>
                <c:pt idx="114">
                  <c:v>4.5254656170787886</c:v>
                </c:pt>
                <c:pt idx="115">
                  <c:v>4.4817882688383719</c:v>
                </c:pt>
                <c:pt idx="116">
                  <c:v>4.5001109784867106</c:v>
                </c:pt>
                <c:pt idx="117">
                  <c:v>4.6582936090366793</c:v>
                </c:pt>
                <c:pt idx="118">
                  <c:v>4.6460095187091319</c:v>
                </c:pt>
                <c:pt idx="119">
                  <c:v>4.2217748005099018</c:v>
                </c:pt>
                <c:pt idx="120">
                  <c:v>4.5166561529929536</c:v>
                </c:pt>
                <c:pt idx="121">
                  <c:v>4.7391385965458426</c:v>
                </c:pt>
                <c:pt idx="122">
                  <c:v>4.7631664003886565</c:v>
                </c:pt>
                <c:pt idx="123">
                  <c:v>4.9841078831074421</c:v>
                </c:pt>
                <c:pt idx="124">
                  <c:v>4.9740584763349975</c:v>
                </c:pt>
                <c:pt idx="125">
                  <c:v>4.9717327646639005</c:v>
                </c:pt>
                <c:pt idx="126">
                  <c:v>4.9185185499418607</c:v>
                </c:pt>
              </c:numCache>
            </c:numRef>
          </c:val>
        </c:ser>
        <c:ser>
          <c:idx val="2"/>
          <c:order val="2"/>
          <c:tx>
            <c:strRef>
              <c:f>Hoja1!$D$1</c:f>
              <c:strCache>
                <c:ptCount val="1"/>
                <c:pt idx="0">
                  <c:v>Comercial</c:v>
                </c:pt>
              </c:strCache>
            </c:strRef>
          </c:tx>
          <c:spPr>
            <a:ln>
              <a:solidFill>
                <a:srgbClr val="00B050"/>
              </a:solidFill>
            </a:ln>
          </c:spPr>
          <c:marker>
            <c:symbol val="none"/>
          </c:marker>
          <c:dLbls>
            <c:dLbl>
              <c:idx val="126"/>
              <c:showVal val="1"/>
            </c:dLbl>
            <c:delete val="1"/>
            <c:txPr>
              <a:bodyPr/>
              <a:lstStyle/>
              <a:p>
                <a:pPr>
                  <a:defRPr>
                    <a:solidFill>
                      <a:srgbClr val="00B050"/>
                    </a:solidFill>
                  </a:defRPr>
                </a:pPr>
                <a:endParaRPr lang="es-CO"/>
              </a:p>
            </c:txPr>
          </c:dLbls>
          <c:cat>
            <c:numRef>
              <c:f>Hoja1!$A$2:$A$128</c:f>
              <c:numCache>
                <c:formatCode>[$-C0A]mmm\-yy;@</c:formatCode>
                <c:ptCount val="127"/>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numCache>
            </c:numRef>
          </c:cat>
          <c:val>
            <c:numRef>
              <c:f>Hoja1!$D$2:$D$128</c:f>
              <c:numCache>
                <c:formatCode>0.0</c:formatCode>
                <c:ptCount val="127"/>
                <c:pt idx="0">
                  <c:v>6.4199098880034322</c:v>
                </c:pt>
                <c:pt idx="1">
                  <c:v>6.2715265026585518</c:v>
                </c:pt>
                <c:pt idx="2">
                  <c:v>5.9579391711960685</c:v>
                </c:pt>
                <c:pt idx="3">
                  <c:v>5.8593287226306972</c:v>
                </c:pt>
                <c:pt idx="4">
                  <c:v>5.6506448121912207</c:v>
                </c:pt>
                <c:pt idx="5">
                  <c:v>5.169800352070042</c:v>
                </c:pt>
                <c:pt idx="6">
                  <c:v>4.9568788706293789</c:v>
                </c:pt>
                <c:pt idx="7">
                  <c:v>4.8325281732144107</c:v>
                </c:pt>
                <c:pt idx="8">
                  <c:v>4.5389573235821024</c:v>
                </c:pt>
                <c:pt idx="9">
                  <c:v>4.4384667530269173</c:v>
                </c:pt>
                <c:pt idx="10">
                  <c:v>4.3694463816502394</c:v>
                </c:pt>
                <c:pt idx="11">
                  <c:v>3.8977833159127537</c:v>
                </c:pt>
                <c:pt idx="12">
                  <c:v>3.8480761691955983</c:v>
                </c:pt>
                <c:pt idx="13">
                  <c:v>3.9452576836345137</c:v>
                </c:pt>
                <c:pt idx="14">
                  <c:v>3.744165311764533</c:v>
                </c:pt>
                <c:pt idx="15">
                  <c:v>3.5777582410617419</c:v>
                </c:pt>
                <c:pt idx="16">
                  <c:v>3.6561942713509286</c:v>
                </c:pt>
                <c:pt idx="17">
                  <c:v>3.3411091348292419</c:v>
                </c:pt>
                <c:pt idx="18">
                  <c:v>3.2628627471985729</c:v>
                </c:pt>
                <c:pt idx="19">
                  <c:v>3.2513069871372453</c:v>
                </c:pt>
                <c:pt idx="20">
                  <c:v>3.0630962034899492</c:v>
                </c:pt>
                <c:pt idx="21">
                  <c:v>2.9236212289269035</c:v>
                </c:pt>
                <c:pt idx="22">
                  <c:v>2.6825137915476409</c:v>
                </c:pt>
                <c:pt idx="23">
                  <c:v>2.4498593788430072</c:v>
                </c:pt>
                <c:pt idx="24">
                  <c:v>2.8148290139101597</c:v>
                </c:pt>
                <c:pt idx="25">
                  <c:v>2.7226489754283723</c:v>
                </c:pt>
                <c:pt idx="26">
                  <c:v>2.6483622766732986</c:v>
                </c:pt>
                <c:pt idx="27">
                  <c:v>2.7013114388276041</c:v>
                </c:pt>
                <c:pt idx="28">
                  <c:v>2.547354684075184</c:v>
                </c:pt>
                <c:pt idx="29">
                  <c:v>2.4361989985120407</c:v>
                </c:pt>
                <c:pt idx="30">
                  <c:v>2.5419187955769691</c:v>
                </c:pt>
                <c:pt idx="31">
                  <c:v>2.4800875995606297</c:v>
                </c:pt>
                <c:pt idx="32">
                  <c:v>2.2490075505240896</c:v>
                </c:pt>
                <c:pt idx="33">
                  <c:v>2.1868637118988987</c:v>
                </c:pt>
                <c:pt idx="34">
                  <c:v>2.1397653178480507</c:v>
                </c:pt>
                <c:pt idx="35">
                  <c:v>1.8565321706797471</c:v>
                </c:pt>
                <c:pt idx="36">
                  <c:v>2.0363528992138376</c:v>
                </c:pt>
                <c:pt idx="37">
                  <c:v>2.0077431318447769</c:v>
                </c:pt>
                <c:pt idx="38">
                  <c:v>2.0029890699365969</c:v>
                </c:pt>
                <c:pt idx="39">
                  <c:v>1.9969717172362647</c:v>
                </c:pt>
                <c:pt idx="40">
                  <c:v>2.0339794185868278</c:v>
                </c:pt>
                <c:pt idx="41">
                  <c:v>1.8465631371631868</c:v>
                </c:pt>
                <c:pt idx="42">
                  <c:v>2.0272784357713718</c:v>
                </c:pt>
                <c:pt idx="43">
                  <c:v>1.9875739854809555</c:v>
                </c:pt>
                <c:pt idx="44">
                  <c:v>1.930321434878741</c:v>
                </c:pt>
                <c:pt idx="45">
                  <c:v>1.9461817436531841</c:v>
                </c:pt>
                <c:pt idx="46">
                  <c:v>1.885553437273348</c:v>
                </c:pt>
                <c:pt idx="47">
                  <c:v>1.6076568101761188</c:v>
                </c:pt>
                <c:pt idx="48">
                  <c:v>1.8431303282681091</c:v>
                </c:pt>
                <c:pt idx="49">
                  <c:v>1.8818499136524354</c:v>
                </c:pt>
                <c:pt idx="50">
                  <c:v>1.9520731411280101</c:v>
                </c:pt>
                <c:pt idx="51">
                  <c:v>2.1023762839253712</c:v>
                </c:pt>
                <c:pt idx="52">
                  <c:v>1.9415489772628181</c:v>
                </c:pt>
                <c:pt idx="53">
                  <c:v>1.7660546340682783</c:v>
                </c:pt>
                <c:pt idx="54">
                  <c:v>1.9394277784753882</c:v>
                </c:pt>
                <c:pt idx="55">
                  <c:v>1.6525625046722843</c:v>
                </c:pt>
                <c:pt idx="56">
                  <c:v>1.7498002141456026</c:v>
                </c:pt>
                <c:pt idx="57">
                  <c:v>1.6971275722486721</c:v>
                </c:pt>
                <c:pt idx="58">
                  <c:v>1.5833208518794311</c:v>
                </c:pt>
                <c:pt idx="59">
                  <c:v>1.4983764594624254</c:v>
                </c:pt>
                <c:pt idx="60">
                  <c:v>1.6507697813429907</c:v>
                </c:pt>
                <c:pt idx="61">
                  <c:v>1.7060783364922949</c:v>
                </c:pt>
                <c:pt idx="62">
                  <c:v>1.6732844644177489</c:v>
                </c:pt>
                <c:pt idx="63">
                  <c:v>1.898224839727874</c:v>
                </c:pt>
                <c:pt idx="64">
                  <c:v>1.7767835497630555</c:v>
                </c:pt>
                <c:pt idx="65">
                  <c:v>1.7946369197213816</c:v>
                </c:pt>
                <c:pt idx="66">
                  <c:v>1.9196979856103</c:v>
                </c:pt>
                <c:pt idx="67">
                  <c:v>1.9195702250675839</c:v>
                </c:pt>
                <c:pt idx="68">
                  <c:v>1.9116664510128305</c:v>
                </c:pt>
                <c:pt idx="69">
                  <c:v>1.9901114793627384</c:v>
                </c:pt>
                <c:pt idx="70">
                  <c:v>2.1046348523452885</c:v>
                </c:pt>
                <c:pt idx="71">
                  <c:v>2.0213628106484425</c:v>
                </c:pt>
                <c:pt idx="72">
                  <c:v>2.2420595836408217</c:v>
                </c:pt>
                <c:pt idx="73">
                  <c:v>2.342248764281242</c:v>
                </c:pt>
                <c:pt idx="74">
                  <c:v>2.5104980415317204</c:v>
                </c:pt>
                <c:pt idx="75">
                  <c:v>2.5202164537735978</c:v>
                </c:pt>
                <c:pt idx="76">
                  <c:v>2.7127140297298977</c:v>
                </c:pt>
                <c:pt idx="77">
                  <c:v>2.6425840993705716</c:v>
                </c:pt>
                <c:pt idx="78">
                  <c:v>2.6883498512135842</c:v>
                </c:pt>
                <c:pt idx="79">
                  <c:v>2.7746764887310054</c:v>
                </c:pt>
                <c:pt idx="80">
                  <c:v>2.7110439768471877</c:v>
                </c:pt>
                <c:pt idx="81">
                  <c:v>2.732088747411479</c:v>
                </c:pt>
                <c:pt idx="82">
                  <c:v>2.9079804219019896</c:v>
                </c:pt>
                <c:pt idx="83">
                  <c:v>2.7048225683388072</c:v>
                </c:pt>
                <c:pt idx="84">
                  <c:v>3.0178315009287426</c:v>
                </c:pt>
                <c:pt idx="85">
                  <c:v>3.1057780875190097</c:v>
                </c:pt>
                <c:pt idx="86">
                  <c:v>3.1563243887615666</c:v>
                </c:pt>
                <c:pt idx="87">
                  <c:v>3.2744284861083437</c:v>
                </c:pt>
                <c:pt idx="88">
                  <c:v>3.2848882997626072</c:v>
                </c:pt>
                <c:pt idx="89">
                  <c:v>3.2582706361155718</c:v>
                </c:pt>
                <c:pt idx="90">
                  <c:v>3.2944259459866156</c:v>
                </c:pt>
                <c:pt idx="91">
                  <c:v>3.470850690979832</c:v>
                </c:pt>
                <c:pt idx="92">
                  <c:v>3.3241608001509486</c:v>
                </c:pt>
                <c:pt idx="93">
                  <c:v>3.3520958412164417</c:v>
                </c:pt>
                <c:pt idx="94">
                  <c:v>3.4764047440326746</c:v>
                </c:pt>
                <c:pt idx="95">
                  <c:v>3.0881808069885786</c:v>
                </c:pt>
                <c:pt idx="96">
                  <c:v>3.3434161010538164</c:v>
                </c:pt>
                <c:pt idx="97">
                  <c:v>3.40225987930781</c:v>
                </c:pt>
                <c:pt idx="98">
                  <c:v>3.4568231243491843</c:v>
                </c:pt>
                <c:pt idx="99">
                  <c:v>3.5185372676307147</c:v>
                </c:pt>
                <c:pt idx="100">
                  <c:v>3.3151798787231908</c:v>
                </c:pt>
                <c:pt idx="101">
                  <c:v>3.0154642644560266</c:v>
                </c:pt>
                <c:pt idx="102">
                  <c:v>3.0890345291591199</c:v>
                </c:pt>
                <c:pt idx="103">
                  <c:v>2.9759519372404122</c:v>
                </c:pt>
                <c:pt idx="104">
                  <c:v>2.5972778033731885</c:v>
                </c:pt>
                <c:pt idx="105">
                  <c:v>2.572096449967844</c:v>
                </c:pt>
                <c:pt idx="106">
                  <c:v>2.4249835136129052</c:v>
                </c:pt>
                <c:pt idx="107">
                  <c:v>2.0490905390746179</c:v>
                </c:pt>
                <c:pt idx="108">
                  <c:v>2.2732458578906711</c:v>
                </c:pt>
                <c:pt idx="109">
                  <c:v>2.2367631392506975</c:v>
                </c:pt>
                <c:pt idx="110">
                  <c:v>2.2466878129758783</c:v>
                </c:pt>
                <c:pt idx="111">
                  <c:v>2.2063229161069731</c:v>
                </c:pt>
                <c:pt idx="112">
                  <c:v>2.0265126230060027</c:v>
                </c:pt>
                <c:pt idx="113">
                  <c:v>1.9470918844824903</c:v>
                </c:pt>
                <c:pt idx="114">
                  <c:v>2.0762520948769052</c:v>
                </c:pt>
                <c:pt idx="115">
                  <c:v>2.0098767631228847</c:v>
                </c:pt>
                <c:pt idx="116">
                  <c:v>2.0114631526354017</c:v>
                </c:pt>
                <c:pt idx="117">
                  <c:v>2.0778590974028353</c:v>
                </c:pt>
                <c:pt idx="118">
                  <c:v>1.9125438480784021</c:v>
                </c:pt>
                <c:pt idx="119">
                  <c:v>1.6469212486549234</c:v>
                </c:pt>
                <c:pt idx="120">
                  <c:v>1.8554119610897519</c:v>
                </c:pt>
                <c:pt idx="121">
                  <c:v>1.9109884230047223</c:v>
                </c:pt>
                <c:pt idx="122">
                  <c:v>1.8813918746642728</c:v>
                </c:pt>
                <c:pt idx="123">
                  <c:v>2.0414449810555007</c:v>
                </c:pt>
                <c:pt idx="124">
                  <c:v>1.9526566532520835</c:v>
                </c:pt>
                <c:pt idx="125">
                  <c:v>1.9012431347223806</c:v>
                </c:pt>
                <c:pt idx="126">
                  <c:v>2.0880476085456476</c:v>
                </c:pt>
              </c:numCache>
            </c:numRef>
          </c:val>
        </c:ser>
        <c:ser>
          <c:idx val="3"/>
          <c:order val="3"/>
          <c:tx>
            <c:strRef>
              <c:f>Hoja1!$E$1</c:f>
              <c:strCache>
                <c:ptCount val="1"/>
                <c:pt idx="0">
                  <c:v>Vivienda</c:v>
                </c:pt>
              </c:strCache>
            </c:strRef>
          </c:tx>
          <c:spPr>
            <a:ln>
              <a:solidFill>
                <a:srgbClr val="FF0000"/>
              </a:solidFill>
            </a:ln>
          </c:spPr>
          <c:marker>
            <c:symbol val="none"/>
          </c:marker>
          <c:dLbls>
            <c:dLbl>
              <c:idx val="126"/>
              <c:showVal val="1"/>
            </c:dLbl>
            <c:delete val="1"/>
            <c:txPr>
              <a:bodyPr/>
              <a:lstStyle/>
              <a:p>
                <a:pPr>
                  <a:defRPr>
                    <a:solidFill>
                      <a:srgbClr val="FF0000"/>
                    </a:solidFill>
                  </a:defRPr>
                </a:pPr>
                <a:endParaRPr lang="es-CO"/>
              </a:p>
            </c:txPr>
          </c:dLbls>
          <c:cat>
            <c:numRef>
              <c:f>Hoja1!$A$2:$A$128</c:f>
              <c:numCache>
                <c:formatCode>[$-C0A]mmm\-yy;@</c:formatCode>
                <c:ptCount val="127"/>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numCache>
            </c:numRef>
          </c:cat>
          <c:val>
            <c:numRef>
              <c:f>Hoja1!$E$2:$E$128</c:f>
              <c:numCache>
                <c:formatCode>0.0</c:formatCode>
                <c:ptCount val="127"/>
                <c:pt idx="0">
                  <c:v>22.076683739471356</c:v>
                </c:pt>
                <c:pt idx="1">
                  <c:v>22.185718273323896</c:v>
                </c:pt>
                <c:pt idx="2">
                  <c:v>22.514748580807936</c:v>
                </c:pt>
                <c:pt idx="3">
                  <c:v>22.625732657036089</c:v>
                </c:pt>
                <c:pt idx="4">
                  <c:v>23.623377637343193</c:v>
                </c:pt>
                <c:pt idx="5">
                  <c:v>23.848997621114826</c:v>
                </c:pt>
                <c:pt idx="6">
                  <c:v>23.822784249025716</c:v>
                </c:pt>
                <c:pt idx="7">
                  <c:v>23.764251371275094</c:v>
                </c:pt>
                <c:pt idx="8">
                  <c:v>23.952786459815261</c:v>
                </c:pt>
                <c:pt idx="9">
                  <c:v>23.940550799982656</c:v>
                </c:pt>
                <c:pt idx="10">
                  <c:v>25.290864696083137</c:v>
                </c:pt>
                <c:pt idx="11">
                  <c:v>24.627599035056878</c:v>
                </c:pt>
                <c:pt idx="12">
                  <c:v>24.685488352490939</c:v>
                </c:pt>
                <c:pt idx="13">
                  <c:v>24.393182180208221</c:v>
                </c:pt>
                <c:pt idx="14">
                  <c:v>24.24887910300593</c:v>
                </c:pt>
                <c:pt idx="15">
                  <c:v>24.165101729960515</c:v>
                </c:pt>
                <c:pt idx="16">
                  <c:v>24.061913881597587</c:v>
                </c:pt>
                <c:pt idx="17">
                  <c:v>24.575370317156285</c:v>
                </c:pt>
                <c:pt idx="18">
                  <c:v>24.470541492588541</c:v>
                </c:pt>
                <c:pt idx="19">
                  <c:v>24.52886087153696</c:v>
                </c:pt>
                <c:pt idx="20">
                  <c:v>24.393213469849858</c:v>
                </c:pt>
                <c:pt idx="21">
                  <c:v>24.264124320027634</c:v>
                </c:pt>
                <c:pt idx="22">
                  <c:v>24.849634762000576</c:v>
                </c:pt>
                <c:pt idx="23">
                  <c:v>23.551770356519803</c:v>
                </c:pt>
                <c:pt idx="24">
                  <c:v>23.624986885156105</c:v>
                </c:pt>
                <c:pt idx="25">
                  <c:v>23.195031482555741</c:v>
                </c:pt>
                <c:pt idx="26">
                  <c:v>22.697535440352894</c:v>
                </c:pt>
                <c:pt idx="27">
                  <c:v>22.394536605679612</c:v>
                </c:pt>
                <c:pt idx="28">
                  <c:v>21.29856617268209</c:v>
                </c:pt>
                <c:pt idx="29">
                  <c:v>17.479667399318608</c:v>
                </c:pt>
                <c:pt idx="30">
                  <c:v>17.308532227607529</c:v>
                </c:pt>
                <c:pt idx="31">
                  <c:v>15.203057900668302</c:v>
                </c:pt>
                <c:pt idx="32">
                  <c:v>12.805830946484823</c:v>
                </c:pt>
                <c:pt idx="33">
                  <c:v>12.347929703824665</c:v>
                </c:pt>
                <c:pt idx="34">
                  <c:v>11.993269712800966</c:v>
                </c:pt>
                <c:pt idx="35">
                  <c:v>9.8190404568318712</c:v>
                </c:pt>
                <c:pt idx="36">
                  <c:v>10.04922926183565</c:v>
                </c:pt>
                <c:pt idx="37">
                  <c:v>9.8858193402318211</c:v>
                </c:pt>
                <c:pt idx="38">
                  <c:v>8.9304801023274543</c:v>
                </c:pt>
                <c:pt idx="39">
                  <c:v>8.7384731417666366</c:v>
                </c:pt>
                <c:pt idx="40">
                  <c:v>8.8157241228413863</c:v>
                </c:pt>
                <c:pt idx="41">
                  <c:v>8.5732630590438124</c:v>
                </c:pt>
                <c:pt idx="42">
                  <c:v>8.3845373526369738</c:v>
                </c:pt>
                <c:pt idx="43">
                  <c:v>8.3493589222510298</c:v>
                </c:pt>
                <c:pt idx="44">
                  <c:v>8.2923100748048331</c:v>
                </c:pt>
                <c:pt idx="45">
                  <c:v>8.1189777633814124</c:v>
                </c:pt>
                <c:pt idx="46">
                  <c:v>7.7224074425809111</c:v>
                </c:pt>
                <c:pt idx="47">
                  <c:v>5.9631548121790434</c:v>
                </c:pt>
                <c:pt idx="48">
                  <c:v>6.1097467046964029</c:v>
                </c:pt>
                <c:pt idx="49">
                  <c:v>5.9918120553950311</c:v>
                </c:pt>
                <c:pt idx="50">
                  <c:v>5.8981583111933027</c:v>
                </c:pt>
                <c:pt idx="51">
                  <c:v>5.5874851794437275</c:v>
                </c:pt>
                <c:pt idx="52">
                  <c:v>5.4333813804685853</c:v>
                </c:pt>
                <c:pt idx="53">
                  <c:v>4.8189732546976876</c:v>
                </c:pt>
                <c:pt idx="54">
                  <c:v>4.5562299544302505</c:v>
                </c:pt>
                <c:pt idx="55">
                  <c:v>4.4164662513710091</c:v>
                </c:pt>
                <c:pt idx="56">
                  <c:v>4.1707696221623314</c:v>
                </c:pt>
                <c:pt idx="57">
                  <c:v>4.4297006217966794</c:v>
                </c:pt>
                <c:pt idx="58">
                  <c:v>4.4405333476866806</c:v>
                </c:pt>
                <c:pt idx="59">
                  <c:v>4.4603132155023824</c:v>
                </c:pt>
                <c:pt idx="60">
                  <c:v>4.3720816946750265</c:v>
                </c:pt>
                <c:pt idx="61">
                  <c:v>4.0057797146305916</c:v>
                </c:pt>
                <c:pt idx="62">
                  <c:v>3.9018087111309288</c:v>
                </c:pt>
                <c:pt idx="63">
                  <c:v>3.8604811961285548</c:v>
                </c:pt>
                <c:pt idx="64">
                  <c:v>3.752480357193813</c:v>
                </c:pt>
                <c:pt idx="65">
                  <c:v>3.7932164989113706</c:v>
                </c:pt>
                <c:pt idx="66">
                  <c:v>4.2178663746592449</c:v>
                </c:pt>
                <c:pt idx="67">
                  <c:v>3.970217173227117</c:v>
                </c:pt>
                <c:pt idx="68">
                  <c:v>3.9370325386341261</c:v>
                </c:pt>
                <c:pt idx="69">
                  <c:v>4.0660278781678887</c:v>
                </c:pt>
                <c:pt idx="70">
                  <c:v>4.2683891370818774</c:v>
                </c:pt>
                <c:pt idx="71">
                  <c:v>4.2040652902978417</c:v>
                </c:pt>
                <c:pt idx="72">
                  <c:v>4.1342316484552564</c:v>
                </c:pt>
                <c:pt idx="73">
                  <c:v>3.9872612081955543</c:v>
                </c:pt>
                <c:pt idx="74">
                  <c:v>3.9809706482235612</c:v>
                </c:pt>
                <c:pt idx="75">
                  <c:v>3.9408318012862043</c:v>
                </c:pt>
                <c:pt idx="76">
                  <c:v>4.0814014610481788</c:v>
                </c:pt>
                <c:pt idx="77">
                  <c:v>3.9714608909728604</c:v>
                </c:pt>
                <c:pt idx="78">
                  <c:v>3.8762106968930019</c:v>
                </c:pt>
                <c:pt idx="79">
                  <c:v>4.020713314404218</c:v>
                </c:pt>
                <c:pt idx="80">
                  <c:v>3.9844104644231537</c:v>
                </c:pt>
                <c:pt idx="81">
                  <c:v>3.9945780157964208</c:v>
                </c:pt>
                <c:pt idx="82">
                  <c:v>4.198866622793326</c:v>
                </c:pt>
                <c:pt idx="83">
                  <c:v>4.3238044982552317</c:v>
                </c:pt>
                <c:pt idx="84">
                  <c:v>4.4928066176643338</c:v>
                </c:pt>
                <c:pt idx="85">
                  <c:v>4.5635703286018554</c:v>
                </c:pt>
                <c:pt idx="86">
                  <c:v>4.6612409024988581</c:v>
                </c:pt>
                <c:pt idx="87">
                  <c:v>4.6541918524400065</c:v>
                </c:pt>
                <c:pt idx="88">
                  <c:v>4.9292399876511324</c:v>
                </c:pt>
                <c:pt idx="89">
                  <c:v>4.6112802358327025</c:v>
                </c:pt>
                <c:pt idx="90">
                  <c:v>4.5131168708484246</c:v>
                </c:pt>
                <c:pt idx="91">
                  <c:v>4.7372662412427093</c:v>
                </c:pt>
                <c:pt idx="92">
                  <c:v>4.6099961852381313</c:v>
                </c:pt>
                <c:pt idx="93">
                  <c:v>4.5661384503228968</c:v>
                </c:pt>
                <c:pt idx="94">
                  <c:v>4.5098300634851096</c:v>
                </c:pt>
                <c:pt idx="95">
                  <c:v>4.1465220839881294</c:v>
                </c:pt>
                <c:pt idx="96">
                  <c:v>4.1863501081118724</c:v>
                </c:pt>
                <c:pt idx="97">
                  <c:v>4.1381217423653398</c:v>
                </c:pt>
                <c:pt idx="98">
                  <c:v>3.9879828529722596</c:v>
                </c:pt>
                <c:pt idx="99">
                  <c:v>4.1495676933657704</c:v>
                </c:pt>
                <c:pt idx="100">
                  <c:v>3.9988865580651582</c:v>
                </c:pt>
                <c:pt idx="101">
                  <c:v>3.8563943595346748</c:v>
                </c:pt>
                <c:pt idx="102">
                  <c:v>3.9230372896603085</c:v>
                </c:pt>
                <c:pt idx="103">
                  <c:v>3.7579756054906794</c:v>
                </c:pt>
                <c:pt idx="104">
                  <c:v>3.6046596160635267</c:v>
                </c:pt>
                <c:pt idx="105">
                  <c:v>3.5635536668299754</c:v>
                </c:pt>
                <c:pt idx="106">
                  <c:v>3.4885065040186318</c:v>
                </c:pt>
                <c:pt idx="107">
                  <c:v>3.9390678654718947</c:v>
                </c:pt>
                <c:pt idx="108">
                  <c:v>3.8889778881969348</c:v>
                </c:pt>
                <c:pt idx="109">
                  <c:v>3.7128558278184842</c:v>
                </c:pt>
                <c:pt idx="110">
                  <c:v>3.476258822353377</c:v>
                </c:pt>
                <c:pt idx="111">
                  <c:v>3.2926878757513527</c:v>
                </c:pt>
                <c:pt idx="112">
                  <c:v>3.1433772197191692</c:v>
                </c:pt>
                <c:pt idx="113">
                  <c:v>3.0714913272217772</c:v>
                </c:pt>
                <c:pt idx="114">
                  <c:v>2.9821973095964416</c:v>
                </c:pt>
                <c:pt idx="115">
                  <c:v>2.8245625900349918</c:v>
                </c:pt>
                <c:pt idx="116">
                  <c:v>2.7742799919503405</c:v>
                </c:pt>
                <c:pt idx="117">
                  <c:v>2.7404291555779672</c:v>
                </c:pt>
                <c:pt idx="118">
                  <c:v>2.7524789979663864</c:v>
                </c:pt>
                <c:pt idx="119">
                  <c:v>2.6005383191239932</c:v>
                </c:pt>
                <c:pt idx="120">
                  <c:v>2.639198413467513</c:v>
                </c:pt>
                <c:pt idx="121">
                  <c:v>2.6096151143676001</c:v>
                </c:pt>
                <c:pt idx="122">
                  <c:v>2.5326835705495876</c:v>
                </c:pt>
                <c:pt idx="123">
                  <c:v>2.513869859356801</c:v>
                </c:pt>
                <c:pt idx="124">
                  <c:v>2.53010142810029</c:v>
                </c:pt>
                <c:pt idx="125">
                  <c:v>2.4841263276198755</c:v>
                </c:pt>
                <c:pt idx="126">
                  <c:v>2.4794166311624348</c:v>
                </c:pt>
              </c:numCache>
            </c:numRef>
          </c:val>
        </c:ser>
        <c:dLbls/>
        <c:marker val="1"/>
        <c:axId val="70434816"/>
        <c:axId val="70436352"/>
      </c:lineChart>
      <c:dateAx>
        <c:axId val="70434816"/>
        <c:scaling>
          <c:orientation val="minMax"/>
          <c:max val="41091"/>
          <c:min val="38899"/>
        </c:scaling>
        <c:axPos val="b"/>
        <c:numFmt formatCode="[$-C0A]mmm\-yy;@" sourceLinked="1"/>
        <c:minorTickMark val="out"/>
        <c:tickLblPos val="low"/>
        <c:crossAx val="70436352"/>
        <c:crosses val="autoZero"/>
        <c:auto val="1"/>
        <c:lblOffset val="100"/>
        <c:baseTimeUnit val="months"/>
        <c:majorUnit val="4"/>
        <c:majorTimeUnit val="months"/>
      </c:dateAx>
      <c:valAx>
        <c:axId val="70436352"/>
        <c:scaling>
          <c:orientation val="minMax"/>
          <c:max val="9"/>
          <c:min val="0"/>
        </c:scaling>
        <c:axPos val="l"/>
        <c:title>
          <c:tx>
            <c:rich>
              <a:bodyPr rot="0" vert="wordArtVert"/>
              <a:lstStyle/>
              <a:p>
                <a:pPr>
                  <a:defRPr/>
                </a:pPr>
                <a:r>
                  <a:rPr lang="es-CO" dirty="0" smtClean="0"/>
                  <a:t>%</a:t>
                </a:r>
                <a:endParaRPr lang="es-CO" dirty="0"/>
              </a:p>
            </c:rich>
          </c:tx>
        </c:title>
        <c:numFmt formatCode="0" sourceLinked="0"/>
        <c:tickLblPos val="nextTo"/>
        <c:crossAx val="70434816"/>
        <c:crosses val="autoZero"/>
        <c:crossBetween val="between"/>
      </c:valAx>
    </c:plotArea>
    <c:legend>
      <c:legendPos val="t"/>
      <c:layout>
        <c:manualLayout>
          <c:xMode val="edge"/>
          <c:yMode val="edge"/>
          <c:x val="0.21352201257861639"/>
          <c:y val="0.14591369836651341"/>
          <c:w val="0.6421383647798744"/>
          <c:h val="7.1689052694421052E-2"/>
        </c:manualLayout>
      </c:layout>
    </c:legend>
    <c:plotVisOnly val="1"/>
    <c:dispBlanksAs val="gap"/>
  </c:chart>
  <c:txPr>
    <a:bodyPr/>
    <a:lstStyle/>
    <a:p>
      <a:pPr>
        <a:defRPr sz="1050">
          <a:latin typeface="Tahoma" pitchFamily="34" charset="0"/>
          <a:ea typeface="Tahoma" pitchFamily="34" charset="0"/>
          <a:cs typeface="Tahoma" pitchFamily="34" charset="0"/>
        </a:defRPr>
      </a:pPr>
      <a:endParaRPr lang="es-CO"/>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s-CO"/>
  <c:chart>
    <c:plotArea>
      <c:layout>
        <c:manualLayout>
          <c:layoutTarget val="inner"/>
          <c:xMode val="edge"/>
          <c:yMode val="edge"/>
          <c:x val="6.1750267327695174E-2"/>
          <c:y val="5.5176323801144816E-2"/>
          <c:w val="0.90152874987848741"/>
          <c:h val="0.79382995397885703"/>
        </c:manualLayout>
      </c:layout>
      <c:lineChart>
        <c:grouping val="standard"/>
        <c:ser>
          <c:idx val="0"/>
          <c:order val="0"/>
          <c:tx>
            <c:strRef>
              <c:f>Hoja1!$B$1</c:f>
              <c:strCache>
                <c:ptCount val="1"/>
                <c:pt idx="0">
                  <c:v>Inflación total</c:v>
                </c:pt>
              </c:strCache>
            </c:strRef>
          </c:tx>
          <c:spPr>
            <a:ln>
              <a:solidFill>
                <a:srgbClr val="00B0F0"/>
              </a:solidFill>
            </a:ln>
          </c:spPr>
          <c:marker>
            <c:symbol val="none"/>
          </c:marker>
          <c:cat>
            <c:numRef>
              <c:f>Hoja1!$A$2:$A$118</c:f>
              <c:numCache>
                <c:formatCode>[$-C0A]mmm\-yy;@</c:formatCode>
                <c:ptCount val="117"/>
                <c:pt idx="0">
                  <c:v>37591</c:v>
                </c:pt>
                <c:pt idx="1">
                  <c:v>37622</c:v>
                </c:pt>
                <c:pt idx="2">
                  <c:v>37653</c:v>
                </c:pt>
                <c:pt idx="3">
                  <c:v>37681</c:v>
                </c:pt>
                <c:pt idx="4">
                  <c:v>37712</c:v>
                </c:pt>
                <c:pt idx="5">
                  <c:v>37742</c:v>
                </c:pt>
                <c:pt idx="6">
                  <c:v>37773</c:v>
                </c:pt>
                <c:pt idx="7">
                  <c:v>37803</c:v>
                </c:pt>
                <c:pt idx="8">
                  <c:v>37834</c:v>
                </c:pt>
                <c:pt idx="9">
                  <c:v>37865</c:v>
                </c:pt>
                <c:pt idx="10">
                  <c:v>37895</c:v>
                </c:pt>
                <c:pt idx="11">
                  <c:v>37926</c:v>
                </c:pt>
                <c:pt idx="12">
                  <c:v>37956</c:v>
                </c:pt>
                <c:pt idx="13">
                  <c:v>37987</c:v>
                </c:pt>
                <c:pt idx="14">
                  <c:v>38018</c:v>
                </c:pt>
                <c:pt idx="15">
                  <c:v>38047</c:v>
                </c:pt>
                <c:pt idx="16">
                  <c:v>38078</c:v>
                </c:pt>
                <c:pt idx="17">
                  <c:v>38108</c:v>
                </c:pt>
                <c:pt idx="18">
                  <c:v>38139</c:v>
                </c:pt>
                <c:pt idx="19">
                  <c:v>38169</c:v>
                </c:pt>
                <c:pt idx="20">
                  <c:v>38200</c:v>
                </c:pt>
                <c:pt idx="21">
                  <c:v>38231</c:v>
                </c:pt>
                <c:pt idx="22">
                  <c:v>38261</c:v>
                </c:pt>
                <c:pt idx="23">
                  <c:v>38292</c:v>
                </c:pt>
                <c:pt idx="24">
                  <c:v>38322</c:v>
                </c:pt>
                <c:pt idx="25">
                  <c:v>38353</c:v>
                </c:pt>
                <c:pt idx="26">
                  <c:v>38384</c:v>
                </c:pt>
                <c:pt idx="27">
                  <c:v>38412</c:v>
                </c:pt>
                <c:pt idx="28">
                  <c:v>38443</c:v>
                </c:pt>
                <c:pt idx="29">
                  <c:v>38473</c:v>
                </c:pt>
                <c:pt idx="30">
                  <c:v>38504</c:v>
                </c:pt>
                <c:pt idx="31">
                  <c:v>38534</c:v>
                </c:pt>
                <c:pt idx="32">
                  <c:v>38565</c:v>
                </c:pt>
                <c:pt idx="33">
                  <c:v>38596</c:v>
                </c:pt>
                <c:pt idx="34">
                  <c:v>38626</c:v>
                </c:pt>
                <c:pt idx="35">
                  <c:v>38657</c:v>
                </c:pt>
                <c:pt idx="36">
                  <c:v>38687</c:v>
                </c:pt>
                <c:pt idx="37">
                  <c:v>38718</c:v>
                </c:pt>
                <c:pt idx="38">
                  <c:v>38749</c:v>
                </c:pt>
                <c:pt idx="39">
                  <c:v>38777</c:v>
                </c:pt>
                <c:pt idx="40">
                  <c:v>38808</c:v>
                </c:pt>
                <c:pt idx="41">
                  <c:v>38838</c:v>
                </c:pt>
                <c:pt idx="42">
                  <c:v>38869</c:v>
                </c:pt>
                <c:pt idx="43">
                  <c:v>38899</c:v>
                </c:pt>
                <c:pt idx="44">
                  <c:v>38930</c:v>
                </c:pt>
                <c:pt idx="45">
                  <c:v>38961</c:v>
                </c:pt>
                <c:pt idx="46">
                  <c:v>38991</c:v>
                </c:pt>
                <c:pt idx="47">
                  <c:v>39022</c:v>
                </c:pt>
                <c:pt idx="48">
                  <c:v>39052</c:v>
                </c:pt>
                <c:pt idx="49">
                  <c:v>39083</c:v>
                </c:pt>
                <c:pt idx="50">
                  <c:v>39114</c:v>
                </c:pt>
                <c:pt idx="51">
                  <c:v>39142</c:v>
                </c:pt>
                <c:pt idx="52">
                  <c:v>39173</c:v>
                </c:pt>
                <c:pt idx="53">
                  <c:v>39203</c:v>
                </c:pt>
                <c:pt idx="54">
                  <c:v>39234</c:v>
                </c:pt>
                <c:pt idx="55">
                  <c:v>39264</c:v>
                </c:pt>
                <c:pt idx="56">
                  <c:v>39295</c:v>
                </c:pt>
                <c:pt idx="57">
                  <c:v>39326</c:v>
                </c:pt>
                <c:pt idx="58">
                  <c:v>39356</c:v>
                </c:pt>
                <c:pt idx="59">
                  <c:v>39387</c:v>
                </c:pt>
                <c:pt idx="60">
                  <c:v>39417</c:v>
                </c:pt>
                <c:pt idx="61">
                  <c:v>39448</c:v>
                </c:pt>
                <c:pt idx="62">
                  <c:v>39479</c:v>
                </c:pt>
                <c:pt idx="63">
                  <c:v>39508</c:v>
                </c:pt>
                <c:pt idx="64">
                  <c:v>39539</c:v>
                </c:pt>
                <c:pt idx="65">
                  <c:v>39569</c:v>
                </c:pt>
                <c:pt idx="66">
                  <c:v>39600</c:v>
                </c:pt>
                <c:pt idx="67">
                  <c:v>39630</c:v>
                </c:pt>
                <c:pt idx="68">
                  <c:v>39661</c:v>
                </c:pt>
                <c:pt idx="69">
                  <c:v>39692</c:v>
                </c:pt>
                <c:pt idx="70">
                  <c:v>39722</c:v>
                </c:pt>
                <c:pt idx="71">
                  <c:v>39753</c:v>
                </c:pt>
                <c:pt idx="72">
                  <c:v>39783</c:v>
                </c:pt>
                <c:pt idx="73">
                  <c:v>39814</c:v>
                </c:pt>
                <c:pt idx="74">
                  <c:v>39845</c:v>
                </c:pt>
                <c:pt idx="75">
                  <c:v>39873</c:v>
                </c:pt>
                <c:pt idx="76">
                  <c:v>39904</c:v>
                </c:pt>
                <c:pt idx="77">
                  <c:v>39934</c:v>
                </c:pt>
                <c:pt idx="78">
                  <c:v>39965</c:v>
                </c:pt>
                <c:pt idx="79">
                  <c:v>39995</c:v>
                </c:pt>
                <c:pt idx="80">
                  <c:v>40026</c:v>
                </c:pt>
                <c:pt idx="81">
                  <c:v>40057</c:v>
                </c:pt>
                <c:pt idx="82">
                  <c:v>40087</c:v>
                </c:pt>
                <c:pt idx="83">
                  <c:v>40118</c:v>
                </c:pt>
                <c:pt idx="84">
                  <c:v>40148</c:v>
                </c:pt>
                <c:pt idx="85">
                  <c:v>40179</c:v>
                </c:pt>
                <c:pt idx="86">
                  <c:v>40210</c:v>
                </c:pt>
                <c:pt idx="87">
                  <c:v>40238</c:v>
                </c:pt>
                <c:pt idx="88">
                  <c:v>40269</c:v>
                </c:pt>
                <c:pt idx="89">
                  <c:v>40299</c:v>
                </c:pt>
                <c:pt idx="90">
                  <c:v>40330</c:v>
                </c:pt>
                <c:pt idx="91">
                  <c:v>40360</c:v>
                </c:pt>
                <c:pt idx="92">
                  <c:v>40391</c:v>
                </c:pt>
                <c:pt idx="93">
                  <c:v>40422</c:v>
                </c:pt>
                <c:pt idx="94">
                  <c:v>40452</c:v>
                </c:pt>
                <c:pt idx="95">
                  <c:v>40483</c:v>
                </c:pt>
                <c:pt idx="96">
                  <c:v>40513</c:v>
                </c:pt>
                <c:pt idx="97">
                  <c:v>40544</c:v>
                </c:pt>
                <c:pt idx="98">
                  <c:v>40575</c:v>
                </c:pt>
                <c:pt idx="99">
                  <c:v>40603</c:v>
                </c:pt>
                <c:pt idx="100">
                  <c:v>40634</c:v>
                </c:pt>
                <c:pt idx="101">
                  <c:v>40664</c:v>
                </c:pt>
                <c:pt idx="102">
                  <c:v>40695</c:v>
                </c:pt>
                <c:pt idx="103">
                  <c:v>40725</c:v>
                </c:pt>
                <c:pt idx="104">
                  <c:v>40756</c:v>
                </c:pt>
                <c:pt idx="105">
                  <c:v>40787</c:v>
                </c:pt>
                <c:pt idx="106">
                  <c:v>40817</c:v>
                </c:pt>
                <c:pt idx="107">
                  <c:v>40848</c:v>
                </c:pt>
                <c:pt idx="108">
                  <c:v>40878</c:v>
                </c:pt>
                <c:pt idx="109">
                  <c:v>40909</c:v>
                </c:pt>
                <c:pt idx="110">
                  <c:v>40940</c:v>
                </c:pt>
                <c:pt idx="111">
                  <c:v>40969</c:v>
                </c:pt>
                <c:pt idx="112">
                  <c:v>41000</c:v>
                </c:pt>
                <c:pt idx="113">
                  <c:v>41030</c:v>
                </c:pt>
                <c:pt idx="114">
                  <c:v>41061</c:v>
                </c:pt>
                <c:pt idx="115">
                  <c:v>41091</c:v>
                </c:pt>
                <c:pt idx="116">
                  <c:v>41122</c:v>
                </c:pt>
              </c:numCache>
            </c:numRef>
          </c:cat>
          <c:val>
            <c:numRef>
              <c:f>Hoja1!$B$2:$B$118</c:f>
              <c:numCache>
                <c:formatCode>General</c:formatCode>
                <c:ptCount val="117"/>
                <c:pt idx="0">
                  <c:v>6.99</c:v>
                </c:pt>
                <c:pt idx="1">
                  <c:v>7.39</c:v>
                </c:pt>
                <c:pt idx="2">
                  <c:v>7.24</c:v>
                </c:pt>
                <c:pt idx="3">
                  <c:v>7.6</c:v>
                </c:pt>
                <c:pt idx="4">
                  <c:v>7.85</c:v>
                </c:pt>
                <c:pt idx="5">
                  <c:v>7.7299999999999995</c:v>
                </c:pt>
                <c:pt idx="6">
                  <c:v>7.21</c:v>
                </c:pt>
                <c:pt idx="7">
                  <c:v>7.04</c:v>
                </c:pt>
                <c:pt idx="8">
                  <c:v>7.26</c:v>
                </c:pt>
                <c:pt idx="9">
                  <c:v>7.1099999999999985</c:v>
                </c:pt>
                <c:pt idx="10">
                  <c:v>6.58</c:v>
                </c:pt>
                <c:pt idx="11">
                  <c:v>6.13</c:v>
                </c:pt>
                <c:pt idx="12">
                  <c:v>6.49</c:v>
                </c:pt>
                <c:pt idx="13">
                  <c:v>6.1899999999999995</c:v>
                </c:pt>
                <c:pt idx="14">
                  <c:v>6.2799999999999994</c:v>
                </c:pt>
                <c:pt idx="15">
                  <c:v>6.21</c:v>
                </c:pt>
                <c:pt idx="16">
                  <c:v>5.4899999999999993</c:v>
                </c:pt>
                <c:pt idx="17">
                  <c:v>5.37</c:v>
                </c:pt>
                <c:pt idx="18">
                  <c:v>6.0699999999999985</c:v>
                </c:pt>
                <c:pt idx="19">
                  <c:v>6.1899999999999995</c:v>
                </c:pt>
                <c:pt idx="20">
                  <c:v>5.89</c:v>
                </c:pt>
                <c:pt idx="21">
                  <c:v>5.9700000000000024</c:v>
                </c:pt>
                <c:pt idx="22">
                  <c:v>5.8999999999999995</c:v>
                </c:pt>
                <c:pt idx="23">
                  <c:v>5.8199999999999985</c:v>
                </c:pt>
                <c:pt idx="24">
                  <c:v>5.5</c:v>
                </c:pt>
                <c:pt idx="25">
                  <c:v>5.4300000000000015</c:v>
                </c:pt>
                <c:pt idx="26">
                  <c:v>5.25</c:v>
                </c:pt>
                <c:pt idx="27">
                  <c:v>5.0299999999999985</c:v>
                </c:pt>
                <c:pt idx="28">
                  <c:v>5.01</c:v>
                </c:pt>
                <c:pt idx="29">
                  <c:v>5.04</c:v>
                </c:pt>
                <c:pt idx="30">
                  <c:v>4.83</c:v>
                </c:pt>
                <c:pt idx="31">
                  <c:v>4.91</c:v>
                </c:pt>
                <c:pt idx="32">
                  <c:v>4.88</c:v>
                </c:pt>
                <c:pt idx="33">
                  <c:v>5.0200000000000005</c:v>
                </c:pt>
                <c:pt idx="34">
                  <c:v>5.2700000000000014</c:v>
                </c:pt>
                <c:pt idx="35">
                  <c:v>5.0999999999999996</c:v>
                </c:pt>
                <c:pt idx="36">
                  <c:v>4.8500000000000005</c:v>
                </c:pt>
                <c:pt idx="37">
                  <c:v>4.5600000000000005</c:v>
                </c:pt>
                <c:pt idx="38">
                  <c:v>4.1899999999999995</c:v>
                </c:pt>
                <c:pt idx="39">
                  <c:v>4.1099999999999985</c:v>
                </c:pt>
                <c:pt idx="40">
                  <c:v>4.1199999999999983</c:v>
                </c:pt>
                <c:pt idx="41">
                  <c:v>4.04</c:v>
                </c:pt>
                <c:pt idx="42">
                  <c:v>3.94</c:v>
                </c:pt>
                <c:pt idx="43">
                  <c:v>4.3199999999999985</c:v>
                </c:pt>
                <c:pt idx="44">
                  <c:v>4.72</c:v>
                </c:pt>
                <c:pt idx="45">
                  <c:v>4.58</c:v>
                </c:pt>
                <c:pt idx="46">
                  <c:v>4.1899999999999995</c:v>
                </c:pt>
                <c:pt idx="47">
                  <c:v>4.3099999999999996</c:v>
                </c:pt>
                <c:pt idx="48">
                  <c:v>4.4800000000000004</c:v>
                </c:pt>
                <c:pt idx="49">
                  <c:v>4.71</c:v>
                </c:pt>
                <c:pt idx="50">
                  <c:v>5.25</c:v>
                </c:pt>
                <c:pt idx="51">
                  <c:v>5.7799999999999994</c:v>
                </c:pt>
                <c:pt idx="52">
                  <c:v>6.2600000000000007</c:v>
                </c:pt>
                <c:pt idx="53">
                  <c:v>6.23</c:v>
                </c:pt>
                <c:pt idx="54">
                  <c:v>6.03</c:v>
                </c:pt>
                <c:pt idx="55">
                  <c:v>5.7700000000000014</c:v>
                </c:pt>
                <c:pt idx="56">
                  <c:v>5.2200000000000006</c:v>
                </c:pt>
                <c:pt idx="57">
                  <c:v>5.01</c:v>
                </c:pt>
                <c:pt idx="58">
                  <c:v>5.1599999999999984</c:v>
                </c:pt>
                <c:pt idx="59">
                  <c:v>5.41</c:v>
                </c:pt>
                <c:pt idx="60">
                  <c:v>5.6899999999999995</c:v>
                </c:pt>
                <c:pt idx="61">
                  <c:v>6</c:v>
                </c:pt>
                <c:pt idx="62">
                  <c:v>6.35</c:v>
                </c:pt>
                <c:pt idx="63">
                  <c:v>5.9300000000000015</c:v>
                </c:pt>
                <c:pt idx="64">
                  <c:v>5.7299999999999995</c:v>
                </c:pt>
                <c:pt idx="65">
                  <c:v>6.39</c:v>
                </c:pt>
                <c:pt idx="66">
                  <c:v>7.1800000000000006</c:v>
                </c:pt>
                <c:pt idx="67">
                  <c:v>7.5200000000000005</c:v>
                </c:pt>
                <c:pt idx="68">
                  <c:v>7.870000000000001</c:v>
                </c:pt>
                <c:pt idx="69">
                  <c:v>7.57</c:v>
                </c:pt>
                <c:pt idx="70">
                  <c:v>7.94</c:v>
                </c:pt>
                <c:pt idx="71">
                  <c:v>7.7299999999999995</c:v>
                </c:pt>
                <c:pt idx="72">
                  <c:v>7.6700000000000008</c:v>
                </c:pt>
                <c:pt idx="73">
                  <c:v>7.1800000000000006</c:v>
                </c:pt>
                <c:pt idx="74">
                  <c:v>6.4700000000000015</c:v>
                </c:pt>
                <c:pt idx="75">
                  <c:v>6.1400000000000006</c:v>
                </c:pt>
                <c:pt idx="76">
                  <c:v>5.7299999999999995</c:v>
                </c:pt>
                <c:pt idx="77">
                  <c:v>4.7699999999999996</c:v>
                </c:pt>
                <c:pt idx="78">
                  <c:v>3.8099999999999992</c:v>
                </c:pt>
                <c:pt idx="79">
                  <c:v>3.2800000000000002</c:v>
                </c:pt>
                <c:pt idx="80">
                  <c:v>3.1300000000000003</c:v>
                </c:pt>
                <c:pt idx="81">
                  <c:v>3.2099999999999995</c:v>
                </c:pt>
                <c:pt idx="82">
                  <c:v>2.7199999999999998</c:v>
                </c:pt>
                <c:pt idx="83">
                  <c:v>2.3699999999999997</c:v>
                </c:pt>
                <c:pt idx="84">
                  <c:v>2</c:v>
                </c:pt>
                <c:pt idx="85">
                  <c:v>2.1</c:v>
                </c:pt>
                <c:pt idx="86">
                  <c:v>2.09</c:v>
                </c:pt>
                <c:pt idx="87">
                  <c:v>1.8399999999999994</c:v>
                </c:pt>
                <c:pt idx="88">
                  <c:v>1.9800000000000006</c:v>
                </c:pt>
                <c:pt idx="89">
                  <c:v>2.0699999999999998</c:v>
                </c:pt>
                <c:pt idx="90">
                  <c:v>2.25</c:v>
                </c:pt>
                <c:pt idx="91">
                  <c:v>2.2399999999999998</c:v>
                </c:pt>
                <c:pt idx="92">
                  <c:v>2.3099999999999992</c:v>
                </c:pt>
                <c:pt idx="93">
                  <c:v>2.2800000000000002</c:v>
                </c:pt>
                <c:pt idx="94">
                  <c:v>2.3299999999999992</c:v>
                </c:pt>
                <c:pt idx="95">
                  <c:v>2.59</c:v>
                </c:pt>
                <c:pt idx="96">
                  <c:v>3.17</c:v>
                </c:pt>
                <c:pt idx="97">
                  <c:v>3.4000000000000004</c:v>
                </c:pt>
                <c:pt idx="98">
                  <c:v>3.17</c:v>
                </c:pt>
                <c:pt idx="99">
                  <c:v>3.19</c:v>
                </c:pt>
                <c:pt idx="100">
                  <c:v>2.8400000000000003</c:v>
                </c:pt>
                <c:pt idx="101">
                  <c:v>3.02</c:v>
                </c:pt>
                <c:pt idx="102">
                  <c:v>3.2300000000000004</c:v>
                </c:pt>
                <c:pt idx="103">
                  <c:v>3.42</c:v>
                </c:pt>
                <c:pt idx="104">
                  <c:v>3.27</c:v>
                </c:pt>
                <c:pt idx="105">
                  <c:v>3.73</c:v>
                </c:pt>
                <c:pt idx="106">
                  <c:v>4.0199999999999996</c:v>
                </c:pt>
                <c:pt idx="107">
                  <c:v>3.9600000000000004</c:v>
                </c:pt>
                <c:pt idx="108">
                  <c:v>3.73</c:v>
                </c:pt>
                <c:pt idx="109">
                  <c:v>3.54</c:v>
                </c:pt>
                <c:pt idx="110">
                  <c:v>3.55</c:v>
                </c:pt>
                <c:pt idx="111">
                  <c:v>3.4000000000000004</c:v>
                </c:pt>
                <c:pt idx="112">
                  <c:v>3.4299999999999997</c:v>
                </c:pt>
                <c:pt idx="113">
                  <c:v>3.44</c:v>
                </c:pt>
                <c:pt idx="114" formatCode="_(* #,##0.00_);_(* \(#,##0.00\);_(* &quot;-&quot;??_);_(@_)">
                  <c:v>3.2</c:v>
                </c:pt>
                <c:pt idx="115" formatCode="_(* #,##0.00_);_(* \(#,##0.00\);_(* &quot;-&quot;??_);_(@_)">
                  <c:v>3.03</c:v>
                </c:pt>
                <c:pt idx="116" formatCode="_(* #,##0.00_);_(* \(#,##0.00\);_(* &quot;-&quot;??_);_(@_)">
                  <c:v>3.11</c:v>
                </c:pt>
              </c:numCache>
            </c:numRef>
          </c:val>
        </c:ser>
        <c:ser>
          <c:idx val="1"/>
          <c:order val="1"/>
          <c:tx>
            <c:strRef>
              <c:f>Hoja1!$C$1</c:f>
              <c:strCache>
                <c:ptCount val="1"/>
                <c:pt idx="0">
                  <c:v>Inflación sin alimentos</c:v>
                </c:pt>
              </c:strCache>
            </c:strRef>
          </c:tx>
          <c:spPr>
            <a:ln>
              <a:solidFill>
                <a:srgbClr val="FF0000"/>
              </a:solidFill>
            </a:ln>
          </c:spPr>
          <c:marker>
            <c:symbol val="none"/>
          </c:marker>
          <c:cat>
            <c:numRef>
              <c:f>Hoja1!$A$2:$A$118</c:f>
              <c:numCache>
                <c:formatCode>[$-C0A]mmm\-yy;@</c:formatCode>
                <c:ptCount val="117"/>
                <c:pt idx="0">
                  <c:v>37591</c:v>
                </c:pt>
                <c:pt idx="1">
                  <c:v>37622</c:v>
                </c:pt>
                <c:pt idx="2">
                  <c:v>37653</c:v>
                </c:pt>
                <c:pt idx="3">
                  <c:v>37681</c:v>
                </c:pt>
                <c:pt idx="4">
                  <c:v>37712</c:v>
                </c:pt>
                <c:pt idx="5">
                  <c:v>37742</c:v>
                </c:pt>
                <c:pt idx="6">
                  <c:v>37773</c:v>
                </c:pt>
                <c:pt idx="7">
                  <c:v>37803</c:v>
                </c:pt>
                <c:pt idx="8">
                  <c:v>37834</c:v>
                </c:pt>
                <c:pt idx="9">
                  <c:v>37865</c:v>
                </c:pt>
                <c:pt idx="10">
                  <c:v>37895</c:v>
                </c:pt>
                <c:pt idx="11">
                  <c:v>37926</c:v>
                </c:pt>
                <c:pt idx="12">
                  <c:v>37956</c:v>
                </c:pt>
                <c:pt idx="13">
                  <c:v>37987</c:v>
                </c:pt>
                <c:pt idx="14">
                  <c:v>38018</c:v>
                </c:pt>
                <c:pt idx="15">
                  <c:v>38047</c:v>
                </c:pt>
                <c:pt idx="16">
                  <c:v>38078</c:v>
                </c:pt>
                <c:pt idx="17">
                  <c:v>38108</c:v>
                </c:pt>
                <c:pt idx="18">
                  <c:v>38139</c:v>
                </c:pt>
                <c:pt idx="19">
                  <c:v>38169</c:v>
                </c:pt>
                <c:pt idx="20">
                  <c:v>38200</c:v>
                </c:pt>
                <c:pt idx="21">
                  <c:v>38231</c:v>
                </c:pt>
                <c:pt idx="22">
                  <c:v>38261</c:v>
                </c:pt>
                <c:pt idx="23">
                  <c:v>38292</c:v>
                </c:pt>
                <c:pt idx="24">
                  <c:v>38322</c:v>
                </c:pt>
                <c:pt idx="25">
                  <c:v>38353</c:v>
                </c:pt>
                <c:pt idx="26">
                  <c:v>38384</c:v>
                </c:pt>
                <c:pt idx="27">
                  <c:v>38412</c:v>
                </c:pt>
                <c:pt idx="28">
                  <c:v>38443</c:v>
                </c:pt>
                <c:pt idx="29">
                  <c:v>38473</c:v>
                </c:pt>
                <c:pt idx="30">
                  <c:v>38504</c:v>
                </c:pt>
                <c:pt idx="31">
                  <c:v>38534</c:v>
                </c:pt>
                <c:pt idx="32">
                  <c:v>38565</c:v>
                </c:pt>
                <c:pt idx="33">
                  <c:v>38596</c:v>
                </c:pt>
                <c:pt idx="34">
                  <c:v>38626</c:v>
                </c:pt>
                <c:pt idx="35">
                  <c:v>38657</c:v>
                </c:pt>
                <c:pt idx="36">
                  <c:v>38687</c:v>
                </c:pt>
                <c:pt idx="37">
                  <c:v>38718</c:v>
                </c:pt>
                <c:pt idx="38">
                  <c:v>38749</c:v>
                </c:pt>
                <c:pt idx="39">
                  <c:v>38777</c:v>
                </c:pt>
                <c:pt idx="40">
                  <c:v>38808</c:v>
                </c:pt>
                <c:pt idx="41">
                  <c:v>38838</c:v>
                </c:pt>
                <c:pt idx="42">
                  <c:v>38869</c:v>
                </c:pt>
                <c:pt idx="43">
                  <c:v>38899</c:v>
                </c:pt>
                <c:pt idx="44">
                  <c:v>38930</c:v>
                </c:pt>
                <c:pt idx="45">
                  <c:v>38961</c:v>
                </c:pt>
                <c:pt idx="46">
                  <c:v>38991</c:v>
                </c:pt>
                <c:pt idx="47">
                  <c:v>39022</c:v>
                </c:pt>
                <c:pt idx="48">
                  <c:v>39052</c:v>
                </c:pt>
                <c:pt idx="49">
                  <c:v>39083</c:v>
                </c:pt>
                <c:pt idx="50">
                  <c:v>39114</c:v>
                </c:pt>
                <c:pt idx="51">
                  <c:v>39142</c:v>
                </c:pt>
                <c:pt idx="52">
                  <c:v>39173</c:v>
                </c:pt>
                <c:pt idx="53">
                  <c:v>39203</c:v>
                </c:pt>
                <c:pt idx="54">
                  <c:v>39234</c:v>
                </c:pt>
                <c:pt idx="55">
                  <c:v>39264</c:v>
                </c:pt>
                <c:pt idx="56">
                  <c:v>39295</c:v>
                </c:pt>
                <c:pt idx="57">
                  <c:v>39326</c:v>
                </c:pt>
                <c:pt idx="58">
                  <c:v>39356</c:v>
                </c:pt>
                <c:pt idx="59">
                  <c:v>39387</c:v>
                </c:pt>
                <c:pt idx="60">
                  <c:v>39417</c:v>
                </c:pt>
                <c:pt idx="61">
                  <c:v>39448</c:v>
                </c:pt>
                <c:pt idx="62">
                  <c:v>39479</c:v>
                </c:pt>
                <c:pt idx="63">
                  <c:v>39508</c:v>
                </c:pt>
                <c:pt idx="64">
                  <c:v>39539</c:v>
                </c:pt>
                <c:pt idx="65">
                  <c:v>39569</c:v>
                </c:pt>
                <c:pt idx="66">
                  <c:v>39600</c:v>
                </c:pt>
                <c:pt idx="67">
                  <c:v>39630</c:v>
                </c:pt>
                <c:pt idx="68">
                  <c:v>39661</c:v>
                </c:pt>
                <c:pt idx="69">
                  <c:v>39692</c:v>
                </c:pt>
                <c:pt idx="70">
                  <c:v>39722</c:v>
                </c:pt>
                <c:pt idx="71">
                  <c:v>39753</c:v>
                </c:pt>
                <c:pt idx="72">
                  <c:v>39783</c:v>
                </c:pt>
                <c:pt idx="73">
                  <c:v>39814</c:v>
                </c:pt>
                <c:pt idx="74">
                  <c:v>39845</c:v>
                </c:pt>
                <c:pt idx="75">
                  <c:v>39873</c:v>
                </c:pt>
                <c:pt idx="76">
                  <c:v>39904</c:v>
                </c:pt>
                <c:pt idx="77">
                  <c:v>39934</c:v>
                </c:pt>
                <c:pt idx="78">
                  <c:v>39965</c:v>
                </c:pt>
                <c:pt idx="79">
                  <c:v>39995</c:v>
                </c:pt>
                <c:pt idx="80">
                  <c:v>40026</c:v>
                </c:pt>
                <c:pt idx="81">
                  <c:v>40057</c:v>
                </c:pt>
                <c:pt idx="82">
                  <c:v>40087</c:v>
                </c:pt>
                <c:pt idx="83">
                  <c:v>40118</c:v>
                </c:pt>
                <c:pt idx="84">
                  <c:v>40148</c:v>
                </c:pt>
                <c:pt idx="85">
                  <c:v>40179</c:v>
                </c:pt>
                <c:pt idx="86">
                  <c:v>40210</c:v>
                </c:pt>
                <c:pt idx="87">
                  <c:v>40238</c:v>
                </c:pt>
                <c:pt idx="88">
                  <c:v>40269</c:v>
                </c:pt>
                <c:pt idx="89">
                  <c:v>40299</c:v>
                </c:pt>
                <c:pt idx="90">
                  <c:v>40330</c:v>
                </c:pt>
                <c:pt idx="91">
                  <c:v>40360</c:v>
                </c:pt>
                <c:pt idx="92">
                  <c:v>40391</c:v>
                </c:pt>
                <c:pt idx="93">
                  <c:v>40422</c:v>
                </c:pt>
                <c:pt idx="94">
                  <c:v>40452</c:v>
                </c:pt>
                <c:pt idx="95">
                  <c:v>40483</c:v>
                </c:pt>
                <c:pt idx="96">
                  <c:v>40513</c:v>
                </c:pt>
                <c:pt idx="97">
                  <c:v>40544</c:v>
                </c:pt>
                <c:pt idx="98">
                  <c:v>40575</c:v>
                </c:pt>
                <c:pt idx="99">
                  <c:v>40603</c:v>
                </c:pt>
                <c:pt idx="100">
                  <c:v>40634</c:v>
                </c:pt>
                <c:pt idx="101">
                  <c:v>40664</c:v>
                </c:pt>
                <c:pt idx="102">
                  <c:v>40695</c:v>
                </c:pt>
                <c:pt idx="103">
                  <c:v>40725</c:v>
                </c:pt>
                <c:pt idx="104">
                  <c:v>40756</c:v>
                </c:pt>
                <c:pt idx="105">
                  <c:v>40787</c:v>
                </c:pt>
                <c:pt idx="106">
                  <c:v>40817</c:v>
                </c:pt>
                <c:pt idx="107">
                  <c:v>40848</c:v>
                </c:pt>
                <c:pt idx="108">
                  <c:v>40878</c:v>
                </c:pt>
                <c:pt idx="109">
                  <c:v>40909</c:v>
                </c:pt>
                <c:pt idx="110">
                  <c:v>40940</c:v>
                </c:pt>
                <c:pt idx="111">
                  <c:v>40969</c:v>
                </c:pt>
                <c:pt idx="112">
                  <c:v>41000</c:v>
                </c:pt>
                <c:pt idx="113">
                  <c:v>41030</c:v>
                </c:pt>
                <c:pt idx="114">
                  <c:v>41061</c:v>
                </c:pt>
                <c:pt idx="115">
                  <c:v>41091</c:v>
                </c:pt>
                <c:pt idx="116">
                  <c:v>41122</c:v>
                </c:pt>
              </c:numCache>
            </c:numRef>
          </c:cat>
          <c:val>
            <c:numRef>
              <c:f>Hoja1!$C$2:$C$118</c:f>
              <c:numCache>
                <c:formatCode>General</c:formatCode>
                <c:ptCount val="117"/>
                <c:pt idx="0">
                  <c:v>5.35</c:v>
                </c:pt>
                <c:pt idx="1">
                  <c:v>6.02</c:v>
                </c:pt>
                <c:pt idx="2">
                  <c:v>6.34</c:v>
                </c:pt>
                <c:pt idx="3">
                  <c:v>6.63</c:v>
                </c:pt>
                <c:pt idx="4">
                  <c:v>6.6099999999999985</c:v>
                </c:pt>
                <c:pt idx="5">
                  <c:v>6.8599999999999985</c:v>
                </c:pt>
                <c:pt idx="6">
                  <c:v>6.98</c:v>
                </c:pt>
                <c:pt idx="7">
                  <c:v>6.88</c:v>
                </c:pt>
                <c:pt idx="8">
                  <c:v>7.1800000000000006</c:v>
                </c:pt>
                <c:pt idx="9">
                  <c:v>7.37</c:v>
                </c:pt>
                <c:pt idx="10">
                  <c:v>7.21</c:v>
                </c:pt>
                <c:pt idx="11">
                  <c:v>6.9700000000000015</c:v>
                </c:pt>
                <c:pt idx="12">
                  <c:v>7.01</c:v>
                </c:pt>
                <c:pt idx="13">
                  <c:v>6.52</c:v>
                </c:pt>
                <c:pt idx="14">
                  <c:v>6.2700000000000014</c:v>
                </c:pt>
                <c:pt idx="15">
                  <c:v>6.0600000000000005</c:v>
                </c:pt>
                <c:pt idx="16">
                  <c:v>5.83</c:v>
                </c:pt>
                <c:pt idx="17">
                  <c:v>5.6899999999999995</c:v>
                </c:pt>
                <c:pt idx="18">
                  <c:v>5.88</c:v>
                </c:pt>
                <c:pt idx="19">
                  <c:v>6.02</c:v>
                </c:pt>
                <c:pt idx="20">
                  <c:v>5.6000000000000005</c:v>
                </c:pt>
                <c:pt idx="21">
                  <c:v>5.44</c:v>
                </c:pt>
                <c:pt idx="22">
                  <c:v>5.33</c:v>
                </c:pt>
                <c:pt idx="23">
                  <c:v>5.42</c:v>
                </c:pt>
                <c:pt idx="24">
                  <c:v>5.52</c:v>
                </c:pt>
                <c:pt idx="25">
                  <c:v>5.3900000000000006</c:v>
                </c:pt>
                <c:pt idx="26">
                  <c:v>5.17</c:v>
                </c:pt>
                <c:pt idx="27">
                  <c:v>4.8199999999999985</c:v>
                </c:pt>
                <c:pt idx="28">
                  <c:v>4.6599999999999984</c:v>
                </c:pt>
                <c:pt idx="29">
                  <c:v>4.63</c:v>
                </c:pt>
                <c:pt idx="30">
                  <c:v>4.29</c:v>
                </c:pt>
                <c:pt idx="31">
                  <c:v>4.21</c:v>
                </c:pt>
                <c:pt idx="32">
                  <c:v>4.34</c:v>
                </c:pt>
                <c:pt idx="33">
                  <c:v>4.4400000000000004</c:v>
                </c:pt>
                <c:pt idx="34">
                  <c:v>4.51</c:v>
                </c:pt>
                <c:pt idx="35">
                  <c:v>4.3900000000000006</c:v>
                </c:pt>
                <c:pt idx="36">
                  <c:v>4.1199999999999983</c:v>
                </c:pt>
                <c:pt idx="37">
                  <c:v>3.88</c:v>
                </c:pt>
                <c:pt idx="38">
                  <c:v>3.66</c:v>
                </c:pt>
                <c:pt idx="39">
                  <c:v>3.62</c:v>
                </c:pt>
                <c:pt idx="40">
                  <c:v>3.53</c:v>
                </c:pt>
                <c:pt idx="41">
                  <c:v>3.51</c:v>
                </c:pt>
                <c:pt idx="42">
                  <c:v>3.5900000000000003</c:v>
                </c:pt>
                <c:pt idx="43">
                  <c:v>3.7800000000000002</c:v>
                </c:pt>
                <c:pt idx="44">
                  <c:v>3.9699999999999998</c:v>
                </c:pt>
                <c:pt idx="45">
                  <c:v>3.94</c:v>
                </c:pt>
                <c:pt idx="46">
                  <c:v>3.6900000000000004</c:v>
                </c:pt>
                <c:pt idx="47">
                  <c:v>3.8299999999999992</c:v>
                </c:pt>
                <c:pt idx="48">
                  <c:v>3.94</c:v>
                </c:pt>
                <c:pt idx="49">
                  <c:v>4.22</c:v>
                </c:pt>
                <c:pt idx="50">
                  <c:v>4.3199999999999985</c:v>
                </c:pt>
                <c:pt idx="51">
                  <c:v>4.38</c:v>
                </c:pt>
                <c:pt idx="52">
                  <c:v>4.55</c:v>
                </c:pt>
                <c:pt idx="53">
                  <c:v>4.5199999999999996</c:v>
                </c:pt>
                <c:pt idx="54">
                  <c:v>4.38</c:v>
                </c:pt>
                <c:pt idx="55">
                  <c:v>4.34</c:v>
                </c:pt>
                <c:pt idx="56">
                  <c:v>4.3099999999999996</c:v>
                </c:pt>
                <c:pt idx="57">
                  <c:v>4.1199999999999983</c:v>
                </c:pt>
                <c:pt idx="58">
                  <c:v>4.34</c:v>
                </c:pt>
                <c:pt idx="59">
                  <c:v>4.37</c:v>
                </c:pt>
                <c:pt idx="60">
                  <c:v>4.4300000000000015</c:v>
                </c:pt>
                <c:pt idx="61">
                  <c:v>4.46</c:v>
                </c:pt>
                <c:pt idx="62">
                  <c:v>4.4700000000000015</c:v>
                </c:pt>
                <c:pt idx="63">
                  <c:v>4.67</c:v>
                </c:pt>
                <c:pt idx="64">
                  <c:v>4.74</c:v>
                </c:pt>
                <c:pt idx="65">
                  <c:v>4.8099999999999996</c:v>
                </c:pt>
                <c:pt idx="66">
                  <c:v>4.9000000000000004</c:v>
                </c:pt>
                <c:pt idx="67">
                  <c:v>4.9300000000000015</c:v>
                </c:pt>
                <c:pt idx="68">
                  <c:v>4.9300000000000015</c:v>
                </c:pt>
                <c:pt idx="69">
                  <c:v>5.1599999999999984</c:v>
                </c:pt>
                <c:pt idx="70">
                  <c:v>5.52</c:v>
                </c:pt>
                <c:pt idx="71">
                  <c:v>5.3</c:v>
                </c:pt>
                <c:pt idx="72">
                  <c:v>5.1099999999999985</c:v>
                </c:pt>
                <c:pt idx="73">
                  <c:v>4.84</c:v>
                </c:pt>
                <c:pt idx="74">
                  <c:v>5.0299999999999985</c:v>
                </c:pt>
                <c:pt idx="75">
                  <c:v>4.9000000000000004</c:v>
                </c:pt>
                <c:pt idx="76">
                  <c:v>4.6599999999999984</c:v>
                </c:pt>
                <c:pt idx="77">
                  <c:v>4.3999999999999995</c:v>
                </c:pt>
                <c:pt idx="78">
                  <c:v>4.2700000000000014</c:v>
                </c:pt>
                <c:pt idx="79">
                  <c:v>4.0599999999999996</c:v>
                </c:pt>
                <c:pt idx="80">
                  <c:v>3.84</c:v>
                </c:pt>
                <c:pt idx="81">
                  <c:v>3.52</c:v>
                </c:pt>
                <c:pt idx="82">
                  <c:v>3.05</c:v>
                </c:pt>
                <c:pt idx="83">
                  <c:v>2.96</c:v>
                </c:pt>
                <c:pt idx="84">
                  <c:v>2.9099999999999997</c:v>
                </c:pt>
                <c:pt idx="85">
                  <c:v>3.1399999999999997</c:v>
                </c:pt>
                <c:pt idx="86">
                  <c:v>2.94</c:v>
                </c:pt>
                <c:pt idx="87">
                  <c:v>2.4299999999999997</c:v>
                </c:pt>
                <c:pt idx="88">
                  <c:v>2.4</c:v>
                </c:pt>
                <c:pt idx="89">
                  <c:v>2.5</c:v>
                </c:pt>
                <c:pt idx="90">
                  <c:v>2.5299999999999998</c:v>
                </c:pt>
                <c:pt idx="91">
                  <c:v>2.4499999999999997</c:v>
                </c:pt>
                <c:pt idx="92">
                  <c:v>2.5099999999999998</c:v>
                </c:pt>
                <c:pt idx="93">
                  <c:v>2.5</c:v>
                </c:pt>
                <c:pt idx="94">
                  <c:v>2.5700000000000003</c:v>
                </c:pt>
                <c:pt idx="95">
                  <c:v>2.6599999999999997</c:v>
                </c:pt>
                <c:pt idx="96">
                  <c:v>2.82</c:v>
                </c:pt>
                <c:pt idx="97">
                  <c:v>2.86</c:v>
                </c:pt>
                <c:pt idx="98">
                  <c:v>2.7</c:v>
                </c:pt>
                <c:pt idx="99">
                  <c:v>2.9000000000000004</c:v>
                </c:pt>
                <c:pt idx="100">
                  <c:v>2.86</c:v>
                </c:pt>
                <c:pt idx="101">
                  <c:v>2.8099999999999992</c:v>
                </c:pt>
                <c:pt idx="102">
                  <c:v>2.9099999999999997</c:v>
                </c:pt>
                <c:pt idx="103">
                  <c:v>2.9000000000000004</c:v>
                </c:pt>
                <c:pt idx="104">
                  <c:v>2.7600000000000002</c:v>
                </c:pt>
                <c:pt idx="105">
                  <c:v>2.98</c:v>
                </c:pt>
                <c:pt idx="106">
                  <c:v>3.03</c:v>
                </c:pt>
                <c:pt idx="107">
                  <c:v>3.03</c:v>
                </c:pt>
                <c:pt idx="108">
                  <c:v>3.1300000000000003</c:v>
                </c:pt>
                <c:pt idx="109">
                  <c:v>3</c:v>
                </c:pt>
                <c:pt idx="110">
                  <c:v>3.1</c:v>
                </c:pt>
                <c:pt idx="111">
                  <c:v>2.9499999999999997</c:v>
                </c:pt>
                <c:pt idx="112">
                  <c:v>2.8099999999999992</c:v>
                </c:pt>
                <c:pt idx="113">
                  <c:v>2.94</c:v>
                </c:pt>
                <c:pt idx="114" formatCode="_(* #,##0.0000_);_(* \(#,##0.0000\);_(* &quot;-&quot;??_);_(@_)">
                  <c:v>2.8</c:v>
                </c:pt>
                <c:pt idx="115" formatCode="_(* #,##0.0000_);_(* \(#,##0.0000\);_(* &quot;-&quot;??_);_(@_)">
                  <c:v>2.74</c:v>
                </c:pt>
                <c:pt idx="116" formatCode="_(* #,##0.0000_);_(* \(#,##0.0000\);_(* &quot;-&quot;??_);_(@_)">
                  <c:v>2.75</c:v>
                </c:pt>
              </c:numCache>
            </c:numRef>
          </c:val>
        </c:ser>
        <c:ser>
          <c:idx val="3"/>
          <c:order val="2"/>
          <c:tx>
            <c:strRef>
              <c:f>Hoja1!$D$1</c:f>
              <c:strCache>
                <c:ptCount val="1"/>
                <c:pt idx="0">
                  <c:v>Serie 4</c:v>
                </c:pt>
              </c:strCache>
            </c:strRef>
          </c:tx>
          <c:spPr>
            <a:ln w="15875">
              <a:solidFill>
                <a:schemeClr val="tx1"/>
              </a:solidFill>
              <a:prstDash val="sysDash"/>
            </a:ln>
          </c:spPr>
          <c:marker>
            <c:symbol val="none"/>
          </c:marker>
          <c:dPt>
            <c:idx val="85"/>
            <c:spPr>
              <a:ln w="15875">
                <a:noFill/>
                <a:prstDash val="sysDash"/>
              </a:ln>
            </c:spPr>
          </c:dPt>
          <c:cat>
            <c:numRef>
              <c:f>Hoja1!$A$2:$A$118</c:f>
              <c:numCache>
                <c:formatCode>[$-C0A]mmm\-yy;@</c:formatCode>
                <c:ptCount val="117"/>
                <c:pt idx="0">
                  <c:v>37591</c:v>
                </c:pt>
                <c:pt idx="1">
                  <c:v>37622</c:v>
                </c:pt>
                <c:pt idx="2">
                  <c:v>37653</c:v>
                </c:pt>
                <c:pt idx="3">
                  <c:v>37681</c:v>
                </c:pt>
                <c:pt idx="4">
                  <c:v>37712</c:v>
                </c:pt>
                <c:pt idx="5">
                  <c:v>37742</c:v>
                </c:pt>
                <c:pt idx="6">
                  <c:v>37773</c:v>
                </c:pt>
                <c:pt idx="7">
                  <c:v>37803</c:v>
                </c:pt>
                <c:pt idx="8">
                  <c:v>37834</c:v>
                </c:pt>
                <c:pt idx="9">
                  <c:v>37865</c:v>
                </c:pt>
                <c:pt idx="10">
                  <c:v>37895</c:v>
                </c:pt>
                <c:pt idx="11">
                  <c:v>37926</c:v>
                </c:pt>
                <c:pt idx="12">
                  <c:v>37956</c:v>
                </c:pt>
                <c:pt idx="13">
                  <c:v>37987</c:v>
                </c:pt>
                <c:pt idx="14">
                  <c:v>38018</c:v>
                </c:pt>
                <c:pt idx="15">
                  <c:v>38047</c:v>
                </c:pt>
                <c:pt idx="16">
                  <c:v>38078</c:v>
                </c:pt>
                <c:pt idx="17">
                  <c:v>38108</c:v>
                </c:pt>
                <c:pt idx="18">
                  <c:v>38139</c:v>
                </c:pt>
                <c:pt idx="19">
                  <c:v>38169</c:v>
                </c:pt>
                <c:pt idx="20">
                  <c:v>38200</c:v>
                </c:pt>
                <c:pt idx="21">
                  <c:v>38231</c:v>
                </c:pt>
                <c:pt idx="22">
                  <c:v>38261</c:v>
                </c:pt>
                <c:pt idx="23">
                  <c:v>38292</c:v>
                </c:pt>
                <c:pt idx="24">
                  <c:v>38322</c:v>
                </c:pt>
                <c:pt idx="25">
                  <c:v>38353</c:v>
                </c:pt>
                <c:pt idx="26">
                  <c:v>38384</c:v>
                </c:pt>
                <c:pt idx="27">
                  <c:v>38412</c:v>
                </c:pt>
                <c:pt idx="28">
                  <c:v>38443</c:v>
                </c:pt>
                <c:pt idx="29">
                  <c:v>38473</c:v>
                </c:pt>
                <c:pt idx="30">
                  <c:v>38504</c:v>
                </c:pt>
                <c:pt idx="31">
                  <c:v>38534</c:v>
                </c:pt>
                <c:pt idx="32">
                  <c:v>38565</c:v>
                </c:pt>
                <c:pt idx="33">
                  <c:v>38596</c:v>
                </c:pt>
                <c:pt idx="34">
                  <c:v>38626</c:v>
                </c:pt>
                <c:pt idx="35">
                  <c:v>38657</c:v>
                </c:pt>
                <c:pt idx="36">
                  <c:v>38687</c:v>
                </c:pt>
                <c:pt idx="37">
                  <c:v>38718</c:v>
                </c:pt>
                <c:pt idx="38">
                  <c:v>38749</c:v>
                </c:pt>
                <c:pt idx="39">
                  <c:v>38777</c:v>
                </c:pt>
                <c:pt idx="40">
                  <c:v>38808</c:v>
                </c:pt>
                <c:pt idx="41">
                  <c:v>38838</c:v>
                </c:pt>
                <c:pt idx="42">
                  <c:v>38869</c:v>
                </c:pt>
                <c:pt idx="43">
                  <c:v>38899</c:v>
                </c:pt>
                <c:pt idx="44">
                  <c:v>38930</c:v>
                </c:pt>
                <c:pt idx="45">
                  <c:v>38961</c:v>
                </c:pt>
                <c:pt idx="46">
                  <c:v>38991</c:v>
                </c:pt>
                <c:pt idx="47">
                  <c:v>39022</c:v>
                </c:pt>
                <c:pt idx="48">
                  <c:v>39052</c:v>
                </c:pt>
                <c:pt idx="49">
                  <c:v>39083</c:v>
                </c:pt>
                <c:pt idx="50">
                  <c:v>39114</c:v>
                </c:pt>
                <c:pt idx="51">
                  <c:v>39142</c:v>
                </c:pt>
                <c:pt idx="52">
                  <c:v>39173</c:v>
                </c:pt>
                <c:pt idx="53">
                  <c:v>39203</c:v>
                </c:pt>
                <c:pt idx="54">
                  <c:v>39234</c:v>
                </c:pt>
                <c:pt idx="55">
                  <c:v>39264</c:v>
                </c:pt>
                <c:pt idx="56">
                  <c:v>39295</c:v>
                </c:pt>
                <c:pt idx="57">
                  <c:v>39326</c:v>
                </c:pt>
                <c:pt idx="58">
                  <c:v>39356</c:v>
                </c:pt>
                <c:pt idx="59">
                  <c:v>39387</c:v>
                </c:pt>
                <c:pt idx="60">
                  <c:v>39417</c:v>
                </c:pt>
                <c:pt idx="61">
                  <c:v>39448</c:v>
                </c:pt>
                <c:pt idx="62">
                  <c:v>39479</c:v>
                </c:pt>
                <c:pt idx="63">
                  <c:v>39508</c:v>
                </c:pt>
                <c:pt idx="64">
                  <c:v>39539</c:v>
                </c:pt>
                <c:pt idx="65">
                  <c:v>39569</c:v>
                </c:pt>
                <c:pt idx="66">
                  <c:v>39600</c:v>
                </c:pt>
                <c:pt idx="67">
                  <c:v>39630</c:v>
                </c:pt>
                <c:pt idx="68">
                  <c:v>39661</c:v>
                </c:pt>
                <c:pt idx="69">
                  <c:v>39692</c:v>
                </c:pt>
                <c:pt idx="70">
                  <c:v>39722</c:v>
                </c:pt>
                <c:pt idx="71">
                  <c:v>39753</c:v>
                </c:pt>
                <c:pt idx="72">
                  <c:v>39783</c:v>
                </c:pt>
                <c:pt idx="73">
                  <c:v>39814</c:v>
                </c:pt>
                <c:pt idx="74">
                  <c:v>39845</c:v>
                </c:pt>
                <c:pt idx="75">
                  <c:v>39873</c:v>
                </c:pt>
                <c:pt idx="76">
                  <c:v>39904</c:v>
                </c:pt>
                <c:pt idx="77">
                  <c:v>39934</c:v>
                </c:pt>
                <c:pt idx="78">
                  <c:v>39965</c:v>
                </c:pt>
                <c:pt idx="79">
                  <c:v>39995</c:v>
                </c:pt>
                <c:pt idx="80">
                  <c:v>40026</c:v>
                </c:pt>
                <c:pt idx="81">
                  <c:v>40057</c:v>
                </c:pt>
                <c:pt idx="82">
                  <c:v>40087</c:v>
                </c:pt>
                <c:pt idx="83">
                  <c:v>40118</c:v>
                </c:pt>
                <c:pt idx="84">
                  <c:v>40148</c:v>
                </c:pt>
                <c:pt idx="85">
                  <c:v>40179</c:v>
                </c:pt>
                <c:pt idx="86">
                  <c:v>40210</c:v>
                </c:pt>
                <c:pt idx="87">
                  <c:v>40238</c:v>
                </c:pt>
                <c:pt idx="88">
                  <c:v>40269</c:v>
                </c:pt>
                <c:pt idx="89">
                  <c:v>40299</c:v>
                </c:pt>
                <c:pt idx="90">
                  <c:v>40330</c:v>
                </c:pt>
                <c:pt idx="91">
                  <c:v>40360</c:v>
                </c:pt>
                <c:pt idx="92">
                  <c:v>40391</c:v>
                </c:pt>
                <c:pt idx="93">
                  <c:v>40422</c:v>
                </c:pt>
                <c:pt idx="94">
                  <c:v>40452</c:v>
                </c:pt>
                <c:pt idx="95">
                  <c:v>40483</c:v>
                </c:pt>
                <c:pt idx="96">
                  <c:v>40513</c:v>
                </c:pt>
                <c:pt idx="97">
                  <c:v>40544</c:v>
                </c:pt>
                <c:pt idx="98">
                  <c:v>40575</c:v>
                </c:pt>
                <c:pt idx="99">
                  <c:v>40603</c:v>
                </c:pt>
                <c:pt idx="100">
                  <c:v>40634</c:v>
                </c:pt>
                <c:pt idx="101">
                  <c:v>40664</c:v>
                </c:pt>
                <c:pt idx="102">
                  <c:v>40695</c:v>
                </c:pt>
                <c:pt idx="103">
                  <c:v>40725</c:v>
                </c:pt>
                <c:pt idx="104">
                  <c:v>40756</c:v>
                </c:pt>
                <c:pt idx="105">
                  <c:v>40787</c:v>
                </c:pt>
                <c:pt idx="106">
                  <c:v>40817</c:v>
                </c:pt>
                <c:pt idx="107">
                  <c:v>40848</c:v>
                </c:pt>
                <c:pt idx="108">
                  <c:v>40878</c:v>
                </c:pt>
                <c:pt idx="109">
                  <c:v>40909</c:v>
                </c:pt>
                <c:pt idx="110">
                  <c:v>40940</c:v>
                </c:pt>
                <c:pt idx="111">
                  <c:v>40969</c:v>
                </c:pt>
                <c:pt idx="112">
                  <c:v>41000</c:v>
                </c:pt>
                <c:pt idx="113">
                  <c:v>41030</c:v>
                </c:pt>
                <c:pt idx="114">
                  <c:v>41061</c:v>
                </c:pt>
                <c:pt idx="115">
                  <c:v>41091</c:v>
                </c:pt>
                <c:pt idx="116">
                  <c:v>41122</c:v>
                </c:pt>
              </c:numCache>
            </c:numRef>
          </c:cat>
          <c:val>
            <c:numRef>
              <c:f>Hoja1!$D$2:$D$118</c:f>
              <c:numCache>
                <c:formatCode>General</c:formatCode>
                <c:ptCount val="117"/>
                <c:pt idx="73">
                  <c:v>4.5</c:v>
                </c:pt>
                <c:pt idx="74">
                  <c:v>4.5</c:v>
                </c:pt>
                <c:pt idx="75">
                  <c:v>4.5</c:v>
                </c:pt>
                <c:pt idx="76">
                  <c:v>4.5</c:v>
                </c:pt>
                <c:pt idx="77">
                  <c:v>4.5</c:v>
                </c:pt>
                <c:pt idx="78">
                  <c:v>4.5</c:v>
                </c:pt>
                <c:pt idx="79">
                  <c:v>4.5</c:v>
                </c:pt>
                <c:pt idx="80">
                  <c:v>4.5</c:v>
                </c:pt>
                <c:pt idx="81">
                  <c:v>4.5</c:v>
                </c:pt>
                <c:pt idx="82">
                  <c:v>4.5</c:v>
                </c:pt>
                <c:pt idx="83">
                  <c:v>4.5</c:v>
                </c:pt>
                <c:pt idx="84">
                  <c:v>4.5</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numCache>
            </c:numRef>
          </c:val>
        </c:ser>
        <c:ser>
          <c:idx val="4"/>
          <c:order val="3"/>
          <c:tx>
            <c:strRef>
              <c:f>Hoja1!$E$1</c:f>
              <c:strCache>
                <c:ptCount val="1"/>
                <c:pt idx="0">
                  <c:v>Serie 5</c:v>
                </c:pt>
              </c:strCache>
            </c:strRef>
          </c:tx>
          <c:spPr>
            <a:ln w="15875">
              <a:solidFill>
                <a:schemeClr val="tx1"/>
              </a:solidFill>
            </a:ln>
          </c:spPr>
          <c:marker>
            <c:symbol val="none"/>
          </c:marker>
          <c:dPt>
            <c:idx val="85"/>
            <c:spPr>
              <a:ln w="15875">
                <a:noFill/>
              </a:ln>
            </c:spPr>
          </c:dPt>
          <c:cat>
            <c:numRef>
              <c:f>Hoja1!$A$2:$A$118</c:f>
              <c:numCache>
                <c:formatCode>[$-C0A]mmm\-yy;@</c:formatCode>
                <c:ptCount val="117"/>
                <c:pt idx="0">
                  <c:v>37591</c:v>
                </c:pt>
                <c:pt idx="1">
                  <c:v>37622</c:v>
                </c:pt>
                <c:pt idx="2">
                  <c:v>37653</c:v>
                </c:pt>
                <c:pt idx="3">
                  <c:v>37681</c:v>
                </c:pt>
                <c:pt idx="4">
                  <c:v>37712</c:v>
                </c:pt>
                <c:pt idx="5">
                  <c:v>37742</c:v>
                </c:pt>
                <c:pt idx="6">
                  <c:v>37773</c:v>
                </c:pt>
                <c:pt idx="7">
                  <c:v>37803</c:v>
                </c:pt>
                <c:pt idx="8">
                  <c:v>37834</c:v>
                </c:pt>
                <c:pt idx="9">
                  <c:v>37865</c:v>
                </c:pt>
                <c:pt idx="10">
                  <c:v>37895</c:v>
                </c:pt>
                <c:pt idx="11">
                  <c:v>37926</c:v>
                </c:pt>
                <c:pt idx="12">
                  <c:v>37956</c:v>
                </c:pt>
                <c:pt idx="13">
                  <c:v>37987</c:v>
                </c:pt>
                <c:pt idx="14">
                  <c:v>38018</c:v>
                </c:pt>
                <c:pt idx="15">
                  <c:v>38047</c:v>
                </c:pt>
                <c:pt idx="16">
                  <c:v>38078</c:v>
                </c:pt>
                <c:pt idx="17">
                  <c:v>38108</c:v>
                </c:pt>
                <c:pt idx="18">
                  <c:v>38139</c:v>
                </c:pt>
                <c:pt idx="19">
                  <c:v>38169</c:v>
                </c:pt>
                <c:pt idx="20">
                  <c:v>38200</c:v>
                </c:pt>
                <c:pt idx="21">
                  <c:v>38231</c:v>
                </c:pt>
                <c:pt idx="22">
                  <c:v>38261</c:v>
                </c:pt>
                <c:pt idx="23">
                  <c:v>38292</c:v>
                </c:pt>
                <c:pt idx="24">
                  <c:v>38322</c:v>
                </c:pt>
                <c:pt idx="25">
                  <c:v>38353</c:v>
                </c:pt>
                <c:pt idx="26">
                  <c:v>38384</c:v>
                </c:pt>
                <c:pt idx="27">
                  <c:v>38412</c:v>
                </c:pt>
                <c:pt idx="28">
                  <c:v>38443</c:v>
                </c:pt>
                <c:pt idx="29">
                  <c:v>38473</c:v>
                </c:pt>
                <c:pt idx="30">
                  <c:v>38504</c:v>
                </c:pt>
                <c:pt idx="31">
                  <c:v>38534</c:v>
                </c:pt>
                <c:pt idx="32">
                  <c:v>38565</c:v>
                </c:pt>
                <c:pt idx="33">
                  <c:v>38596</c:v>
                </c:pt>
                <c:pt idx="34">
                  <c:v>38626</c:v>
                </c:pt>
                <c:pt idx="35">
                  <c:v>38657</c:v>
                </c:pt>
                <c:pt idx="36">
                  <c:v>38687</c:v>
                </c:pt>
                <c:pt idx="37">
                  <c:v>38718</c:v>
                </c:pt>
                <c:pt idx="38">
                  <c:v>38749</c:v>
                </c:pt>
                <c:pt idx="39">
                  <c:v>38777</c:v>
                </c:pt>
                <c:pt idx="40">
                  <c:v>38808</c:v>
                </c:pt>
                <c:pt idx="41">
                  <c:v>38838</c:v>
                </c:pt>
                <c:pt idx="42">
                  <c:v>38869</c:v>
                </c:pt>
                <c:pt idx="43">
                  <c:v>38899</c:v>
                </c:pt>
                <c:pt idx="44">
                  <c:v>38930</c:v>
                </c:pt>
                <c:pt idx="45">
                  <c:v>38961</c:v>
                </c:pt>
                <c:pt idx="46">
                  <c:v>38991</c:v>
                </c:pt>
                <c:pt idx="47">
                  <c:v>39022</c:v>
                </c:pt>
                <c:pt idx="48">
                  <c:v>39052</c:v>
                </c:pt>
                <c:pt idx="49">
                  <c:v>39083</c:v>
                </c:pt>
                <c:pt idx="50">
                  <c:v>39114</c:v>
                </c:pt>
                <c:pt idx="51">
                  <c:v>39142</c:v>
                </c:pt>
                <c:pt idx="52">
                  <c:v>39173</c:v>
                </c:pt>
                <c:pt idx="53">
                  <c:v>39203</c:v>
                </c:pt>
                <c:pt idx="54">
                  <c:v>39234</c:v>
                </c:pt>
                <c:pt idx="55">
                  <c:v>39264</c:v>
                </c:pt>
                <c:pt idx="56">
                  <c:v>39295</c:v>
                </c:pt>
                <c:pt idx="57">
                  <c:v>39326</c:v>
                </c:pt>
                <c:pt idx="58">
                  <c:v>39356</c:v>
                </c:pt>
                <c:pt idx="59">
                  <c:v>39387</c:v>
                </c:pt>
                <c:pt idx="60">
                  <c:v>39417</c:v>
                </c:pt>
                <c:pt idx="61">
                  <c:v>39448</c:v>
                </c:pt>
                <c:pt idx="62">
                  <c:v>39479</c:v>
                </c:pt>
                <c:pt idx="63">
                  <c:v>39508</c:v>
                </c:pt>
                <c:pt idx="64">
                  <c:v>39539</c:v>
                </c:pt>
                <c:pt idx="65">
                  <c:v>39569</c:v>
                </c:pt>
                <c:pt idx="66">
                  <c:v>39600</c:v>
                </c:pt>
                <c:pt idx="67">
                  <c:v>39630</c:v>
                </c:pt>
                <c:pt idx="68">
                  <c:v>39661</c:v>
                </c:pt>
                <c:pt idx="69">
                  <c:v>39692</c:v>
                </c:pt>
                <c:pt idx="70">
                  <c:v>39722</c:v>
                </c:pt>
                <c:pt idx="71">
                  <c:v>39753</c:v>
                </c:pt>
                <c:pt idx="72">
                  <c:v>39783</c:v>
                </c:pt>
                <c:pt idx="73">
                  <c:v>39814</c:v>
                </c:pt>
                <c:pt idx="74">
                  <c:v>39845</c:v>
                </c:pt>
                <c:pt idx="75">
                  <c:v>39873</c:v>
                </c:pt>
                <c:pt idx="76">
                  <c:v>39904</c:v>
                </c:pt>
                <c:pt idx="77">
                  <c:v>39934</c:v>
                </c:pt>
                <c:pt idx="78">
                  <c:v>39965</c:v>
                </c:pt>
                <c:pt idx="79">
                  <c:v>39995</c:v>
                </c:pt>
                <c:pt idx="80">
                  <c:v>40026</c:v>
                </c:pt>
                <c:pt idx="81">
                  <c:v>40057</c:v>
                </c:pt>
                <c:pt idx="82">
                  <c:v>40087</c:v>
                </c:pt>
                <c:pt idx="83">
                  <c:v>40118</c:v>
                </c:pt>
                <c:pt idx="84">
                  <c:v>40148</c:v>
                </c:pt>
                <c:pt idx="85">
                  <c:v>40179</c:v>
                </c:pt>
                <c:pt idx="86">
                  <c:v>40210</c:v>
                </c:pt>
                <c:pt idx="87">
                  <c:v>40238</c:v>
                </c:pt>
                <c:pt idx="88">
                  <c:v>40269</c:v>
                </c:pt>
                <c:pt idx="89">
                  <c:v>40299</c:v>
                </c:pt>
                <c:pt idx="90">
                  <c:v>40330</c:v>
                </c:pt>
                <c:pt idx="91">
                  <c:v>40360</c:v>
                </c:pt>
                <c:pt idx="92">
                  <c:v>40391</c:v>
                </c:pt>
                <c:pt idx="93">
                  <c:v>40422</c:v>
                </c:pt>
                <c:pt idx="94">
                  <c:v>40452</c:v>
                </c:pt>
                <c:pt idx="95">
                  <c:v>40483</c:v>
                </c:pt>
                <c:pt idx="96">
                  <c:v>40513</c:v>
                </c:pt>
                <c:pt idx="97">
                  <c:v>40544</c:v>
                </c:pt>
                <c:pt idx="98">
                  <c:v>40575</c:v>
                </c:pt>
                <c:pt idx="99">
                  <c:v>40603</c:v>
                </c:pt>
                <c:pt idx="100">
                  <c:v>40634</c:v>
                </c:pt>
                <c:pt idx="101">
                  <c:v>40664</c:v>
                </c:pt>
                <c:pt idx="102">
                  <c:v>40695</c:v>
                </c:pt>
                <c:pt idx="103">
                  <c:v>40725</c:v>
                </c:pt>
                <c:pt idx="104">
                  <c:v>40756</c:v>
                </c:pt>
                <c:pt idx="105">
                  <c:v>40787</c:v>
                </c:pt>
                <c:pt idx="106">
                  <c:v>40817</c:v>
                </c:pt>
                <c:pt idx="107">
                  <c:v>40848</c:v>
                </c:pt>
                <c:pt idx="108">
                  <c:v>40878</c:v>
                </c:pt>
                <c:pt idx="109">
                  <c:v>40909</c:v>
                </c:pt>
                <c:pt idx="110">
                  <c:v>40940</c:v>
                </c:pt>
                <c:pt idx="111">
                  <c:v>40969</c:v>
                </c:pt>
                <c:pt idx="112">
                  <c:v>41000</c:v>
                </c:pt>
                <c:pt idx="113">
                  <c:v>41030</c:v>
                </c:pt>
                <c:pt idx="114">
                  <c:v>41061</c:v>
                </c:pt>
                <c:pt idx="115">
                  <c:v>41091</c:v>
                </c:pt>
                <c:pt idx="116">
                  <c:v>41122</c:v>
                </c:pt>
              </c:numCache>
            </c:numRef>
          </c:cat>
          <c:val>
            <c:numRef>
              <c:f>Hoja1!$E$2:$E$118</c:f>
              <c:numCache>
                <c:formatCode>General</c:formatCode>
                <c:ptCount val="117"/>
                <c:pt idx="73" formatCode="_(* #,##0.00_);_(* \(#,##0.00\);_(* &quot;-&quot;??_);_(@_)">
                  <c:v>5</c:v>
                </c:pt>
                <c:pt idx="74" formatCode="_(* #,##0.00_);_(* \(#,##0.00\);_(* &quot;-&quot;??_);_(@_)">
                  <c:v>5</c:v>
                </c:pt>
                <c:pt idx="75" formatCode="_(* #,##0.00_);_(* \(#,##0.00\);_(* &quot;-&quot;??_);_(@_)">
                  <c:v>5</c:v>
                </c:pt>
                <c:pt idx="76" formatCode="_(* #,##0.00_);_(* \(#,##0.00\);_(* &quot;-&quot;??_);_(@_)">
                  <c:v>5</c:v>
                </c:pt>
                <c:pt idx="77" formatCode="_(* #,##0.00_);_(* \(#,##0.00\);_(* &quot;-&quot;??_);_(@_)">
                  <c:v>5</c:v>
                </c:pt>
                <c:pt idx="78" formatCode="_(* #,##0.00_);_(* \(#,##0.00\);_(* &quot;-&quot;??_);_(@_)">
                  <c:v>5</c:v>
                </c:pt>
                <c:pt idx="79" formatCode="_(* #,##0.00_);_(* \(#,##0.00\);_(* &quot;-&quot;??_);_(@_)">
                  <c:v>5</c:v>
                </c:pt>
                <c:pt idx="80" formatCode="_(* #,##0.00_);_(* \(#,##0.00\);_(* &quot;-&quot;??_);_(@_)">
                  <c:v>5</c:v>
                </c:pt>
                <c:pt idx="81" formatCode="_(* #,##0.00_);_(* \(#,##0.00\);_(* &quot;-&quot;??_);_(@_)">
                  <c:v>5</c:v>
                </c:pt>
                <c:pt idx="82" formatCode="_(* #,##0.00_);_(* \(#,##0.00\);_(* &quot;-&quot;??_);_(@_)">
                  <c:v>5</c:v>
                </c:pt>
                <c:pt idx="83" formatCode="_(* #,##0.00_);_(* \(#,##0.00\);_(* &quot;-&quot;??_);_(@_)">
                  <c:v>5</c:v>
                </c:pt>
                <c:pt idx="84" formatCode="_(* #,##0.00_);_(* \(#,##0.00\);_(* &quot;-&quot;??_);_(@_)">
                  <c:v>5</c:v>
                </c:pt>
                <c:pt idx="85" formatCode="_(* #,##0.00_);_(* \(#,##0.00\);_(* &quot;-&quot;??_);_(@_)">
                  <c:v>3</c:v>
                </c:pt>
                <c:pt idx="86" formatCode="_(* #,##0.00_);_(* \(#,##0.00\);_(* &quot;-&quot;??_);_(@_)">
                  <c:v>3</c:v>
                </c:pt>
                <c:pt idx="87" formatCode="_(* #,##0.00_);_(* \(#,##0.00\);_(* &quot;-&quot;??_);_(@_)">
                  <c:v>3</c:v>
                </c:pt>
                <c:pt idx="88" formatCode="_(* #,##0.00_);_(* \(#,##0.00\);_(* &quot;-&quot;??_);_(@_)">
                  <c:v>3</c:v>
                </c:pt>
                <c:pt idx="89" formatCode="_(* #,##0.00_);_(* \(#,##0.00\);_(* &quot;-&quot;??_);_(@_)">
                  <c:v>3</c:v>
                </c:pt>
                <c:pt idx="90" formatCode="_(* #,##0.00_);_(* \(#,##0.00\);_(* &quot;-&quot;??_);_(@_)">
                  <c:v>3</c:v>
                </c:pt>
                <c:pt idx="91" formatCode="_(* #,##0.00_);_(* \(#,##0.00\);_(* &quot;-&quot;??_);_(@_)">
                  <c:v>3</c:v>
                </c:pt>
                <c:pt idx="92" formatCode="_(* #,##0.00_);_(* \(#,##0.00\);_(* &quot;-&quot;??_);_(@_)">
                  <c:v>3</c:v>
                </c:pt>
                <c:pt idx="93" formatCode="_(* #,##0.00_);_(* \(#,##0.00\);_(* &quot;-&quot;??_);_(@_)">
                  <c:v>3</c:v>
                </c:pt>
                <c:pt idx="94" formatCode="_(* #,##0.00_);_(* \(#,##0.00\);_(* &quot;-&quot;??_);_(@_)">
                  <c:v>3</c:v>
                </c:pt>
                <c:pt idx="95" formatCode="_(* #,##0.00_);_(* \(#,##0.00\);_(* &quot;-&quot;??_);_(@_)">
                  <c:v>3</c:v>
                </c:pt>
                <c:pt idx="96" formatCode="_(* #,##0.00_);_(* \(#,##0.00\);_(* &quot;-&quot;??_);_(@_)">
                  <c:v>3</c:v>
                </c:pt>
                <c:pt idx="97" formatCode="_(* #,##0.00_);_(* \(#,##0.00\);_(* &quot;-&quot;??_);_(@_)">
                  <c:v>3</c:v>
                </c:pt>
                <c:pt idx="98" formatCode="_(* #,##0.00_);_(* \(#,##0.00\);_(* &quot;-&quot;??_);_(@_)">
                  <c:v>3</c:v>
                </c:pt>
                <c:pt idx="99" formatCode="_(* #,##0.00_);_(* \(#,##0.00\);_(* &quot;-&quot;??_);_(@_)">
                  <c:v>3</c:v>
                </c:pt>
                <c:pt idx="100" formatCode="_(* #,##0.00_);_(* \(#,##0.00\);_(* &quot;-&quot;??_);_(@_)">
                  <c:v>3</c:v>
                </c:pt>
                <c:pt idx="101" formatCode="_(* #,##0.00_);_(* \(#,##0.00\);_(* &quot;-&quot;??_);_(@_)">
                  <c:v>3</c:v>
                </c:pt>
                <c:pt idx="102" formatCode="_(* #,##0.00_);_(* \(#,##0.00\);_(* &quot;-&quot;??_);_(@_)">
                  <c:v>3</c:v>
                </c:pt>
                <c:pt idx="103" formatCode="_(* #,##0.00_);_(* \(#,##0.00\);_(* &quot;-&quot;??_);_(@_)">
                  <c:v>3</c:v>
                </c:pt>
                <c:pt idx="104" formatCode="_(* #,##0.00_);_(* \(#,##0.00\);_(* &quot;-&quot;??_);_(@_)">
                  <c:v>3</c:v>
                </c:pt>
                <c:pt idx="105" formatCode="_(* #,##0.00_);_(* \(#,##0.00\);_(* &quot;-&quot;??_);_(@_)">
                  <c:v>3</c:v>
                </c:pt>
                <c:pt idx="106" formatCode="_(* #,##0.00_);_(* \(#,##0.00\);_(* &quot;-&quot;??_);_(@_)">
                  <c:v>3</c:v>
                </c:pt>
                <c:pt idx="107" formatCode="_(* #,##0.00_);_(* \(#,##0.00\);_(* &quot;-&quot;??_);_(@_)">
                  <c:v>3</c:v>
                </c:pt>
                <c:pt idx="108" formatCode="_(* #,##0.00_);_(* \(#,##0.00\);_(* &quot;-&quot;??_);_(@_)">
                  <c:v>3</c:v>
                </c:pt>
                <c:pt idx="109" formatCode="_(* #,##0.00_);_(* \(#,##0.00\);_(* &quot;-&quot;??_);_(@_)">
                  <c:v>3</c:v>
                </c:pt>
                <c:pt idx="110" formatCode="_(* #,##0.00_);_(* \(#,##0.00\);_(* &quot;-&quot;??_);_(@_)">
                  <c:v>3</c:v>
                </c:pt>
                <c:pt idx="111" formatCode="_(* #,##0.00_);_(* \(#,##0.00\);_(* &quot;-&quot;??_);_(@_)">
                  <c:v>3</c:v>
                </c:pt>
                <c:pt idx="112" formatCode="_(* #,##0.00_);_(* \(#,##0.00\);_(* &quot;-&quot;??_);_(@_)">
                  <c:v>3</c:v>
                </c:pt>
                <c:pt idx="113" formatCode="_(* #,##0.00_);_(* \(#,##0.00\);_(* &quot;-&quot;??_);_(@_)">
                  <c:v>3</c:v>
                </c:pt>
                <c:pt idx="114" formatCode="_(* #,##0.00_);_(* \(#,##0.00\);_(* &quot;-&quot;??_);_(@_)">
                  <c:v>3</c:v>
                </c:pt>
                <c:pt idx="115" formatCode="_(* #,##0.00_);_(* \(#,##0.00\);_(* &quot;-&quot;??_);_(@_)">
                  <c:v>3</c:v>
                </c:pt>
                <c:pt idx="116" formatCode="_(* #,##0.00_);_(* \(#,##0.00\);_(* &quot;-&quot;??_);_(@_)">
                  <c:v>3</c:v>
                </c:pt>
              </c:numCache>
            </c:numRef>
          </c:val>
        </c:ser>
        <c:ser>
          <c:idx val="5"/>
          <c:order val="4"/>
          <c:tx>
            <c:strRef>
              <c:f>Hoja1!$F$1</c:f>
              <c:strCache>
                <c:ptCount val="1"/>
                <c:pt idx="0">
                  <c:v>Serie 6</c:v>
                </c:pt>
              </c:strCache>
            </c:strRef>
          </c:tx>
          <c:spPr>
            <a:ln w="15875">
              <a:solidFill>
                <a:schemeClr val="tx1"/>
              </a:solidFill>
              <a:prstDash val="sysDash"/>
            </a:ln>
          </c:spPr>
          <c:marker>
            <c:symbol val="none"/>
          </c:marker>
          <c:dPt>
            <c:idx val="85"/>
            <c:spPr>
              <a:ln w="15875">
                <a:noFill/>
                <a:prstDash val="sysDash"/>
              </a:ln>
            </c:spPr>
          </c:dPt>
          <c:cat>
            <c:numRef>
              <c:f>Hoja1!$A$2:$A$118</c:f>
              <c:numCache>
                <c:formatCode>[$-C0A]mmm\-yy;@</c:formatCode>
                <c:ptCount val="117"/>
                <c:pt idx="0">
                  <c:v>37591</c:v>
                </c:pt>
                <c:pt idx="1">
                  <c:v>37622</c:v>
                </c:pt>
                <c:pt idx="2">
                  <c:v>37653</c:v>
                </c:pt>
                <c:pt idx="3">
                  <c:v>37681</c:v>
                </c:pt>
                <c:pt idx="4">
                  <c:v>37712</c:v>
                </c:pt>
                <c:pt idx="5">
                  <c:v>37742</c:v>
                </c:pt>
                <c:pt idx="6">
                  <c:v>37773</c:v>
                </c:pt>
                <c:pt idx="7">
                  <c:v>37803</c:v>
                </c:pt>
                <c:pt idx="8">
                  <c:v>37834</c:v>
                </c:pt>
                <c:pt idx="9">
                  <c:v>37865</c:v>
                </c:pt>
                <c:pt idx="10">
                  <c:v>37895</c:v>
                </c:pt>
                <c:pt idx="11">
                  <c:v>37926</c:v>
                </c:pt>
                <c:pt idx="12">
                  <c:v>37956</c:v>
                </c:pt>
                <c:pt idx="13">
                  <c:v>37987</c:v>
                </c:pt>
                <c:pt idx="14">
                  <c:v>38018</c:v>
                </c:pt>
                <c:pt idx="15">
                  <c:v>38047</c:v>
                </c:pt>
                <c:pt idx="16">
                  <c:v>38078</c:v>
                </c:pt>
                <c:pt idx="17">
                  <c:v>38108</c:v>
                </c:pt>
                <c:pt idx="18">
                  <c:v>38139</c:v>
                </c:pt>
                <c:pt idx="19">
                  <c:v>38169</c:v>
                </c:pt>
                <c:pt idx="20">
                  <c:v>38200</c:v>
                </c:pt>
                <c:pt idx="21">
                  <c:v>38231</c:v>
                </c:pt>
                <c:pt idx="22">
                  <c:v>38261</c:v>
                </c:pt>
                <c:pt idx="23">
                  <c:v>38292</c:v>
                </c:pt>
                <c:pt idx="24">
                  <c:v>38322</c:v>
                </c:pt>
                <c:pt idx="25">
                  <c:v>38353</c:v>
                </c:pt>
                <c:pt idx="26">
                  <c:v>38384</c:v>
                </c:pt>
                <c:pt idx="27">
                  <c:v>38412</c:v>
                </c:pt>
                <c:pt idx="28">
                  <c:v>38443</c:v>
                </c:pt>
                <c:pt idx="29">
                  <c:v>38473</c:v>
                </c:pt>
                <c:pt idx="30">
                  <c:v>38504</c:v>
                </c:pt>
                <c:pt idx="31">
                  <c:v>38534</c:v>
                </c:pt>
                <c:pt idx="32">
                  <c:v>38565</c:v>
                </c:pt>
                <c:pt idx="33">
                  <c:v>38596</c:v>
                </c:pt>
                <c:pt idx="34">
                  <c:v>38626</c:v>
                </c:pt>
                <c:pt idx="35">
                  <c:v>38657</c:v>
                </c:pt>
                <c:pt idx="36">
                  <c:v>38687</c:v>
                </c:pt>
                <c:pt idx="37">
                  <c:v>38718</c:v>
                </c:pt>
                <c:pt idx="38">
                  <c:v>38749</c:v>
                </c:pt>
                <c:pt idx="39">
                  <c:v>38777</c:v>
                </c:pt>
                <c:pt idx="40">
                  <c:v>38808</c:v>
                </c:pt>
                <c:pt idx="41">
                  <c:v>38838</c:v>
                </c:pt>
                <c:pt idx="42">
                  <c:v>38869</c:v>
                </c:pt>
                <c:pt idx="43">
                  <c:v>38899</c:v>
                </c:pt>
                <c:pt idx="44">
                  <c:v>38930</c:v>
                </c:pt>
                <c:pt idx="45">
                  <c:v>38961</c:v>
                </c:pt>
                <c:pt idx="46">
                  <c:v>38991</c:v>
                </c:pt>
                <c:pt idx="47">
                  <c:v>39022</c:v>
                </c:pt>
                <c:pt idx="48">
                  <c:v>39052</c:v>
                </c:pt>
                <c:pt idx="49">
                  <c:v>39083</c:v>
                </c:pt>
                <c:pt idx="50">
                  <c:v>39114</c:v>
                </c:pt>
                <c:pt idx="51">
                  <c:v>39142</c:v>
                </c:pt>
                <c:pt idx="52">
                  <c:v>39173</c:v>
                </c:pt>
                <c:pt idx="53">
                  <c:v>39203</c:v>
                </c:pt>
                <c:pt idx="54">
                  <c:v>39234</c:v>
                </c:pt>
                <c:pt idx="55">
                  <c:v>39264</c:v>
                </c:pt>
                <c:pt idx="56">
                  <c:v>39295</c:v>
                </c:pt>
                <c:pt idx="57">
                  <c:v>39326</c:v>
                </c:pt>
                <c:pt idx="58">
                  <c:v>39356</c:v>
                </c:pt>
                <c:pt idx="59">
                  <c:v>39387</c:v>
                </c:pt>
                <c:pt idx="60">
                  <c:v>39417</c:v>
                </c:pt>
                <c:pt idx="61">
                  <c:v>39448</c:v>
                </c:pt>
                <c:pt idx="62">
                  <c:v>39479</c:v>
                </c:pt>
                <c:pt idx="63">
                  <c:v>39508</c:v>
                </c:pt>
                <c:pt idx="64">
                  <c:v>39539</c:v>
                </c:pt>
                <c:pt idx="65">
                  <c:v>39569</c:v>
                </c:pt>
                <c:pt idx="66">
                  <c:v>39600</c:v>
                </c:pt>
                <c:pt idx="67">
                  <c:v>39630</c:v>
                </c:pt>
                <c:pt idx="68">
                  <c:v>39661</c:v>
                </c:pt>
                <c:pt idx="69">
                  <c:v>39692</c:v>
                </c:pt>
                <c:pt idx="70">
                  <c:v>39722</c:v>
                </c:pt>
                <c:pt idx="71">
                  <c:v>39753</c:v>
                </c:pt>
                <c:pt idx="72">
                  <c:v>39783</c:v>
                </c:pt>
                <c:pt idx="73">
                  <c:v>39814</c:v>
                </c:pt>
                <c:pt idx="74">
                  <c:v>39845</c:v>
                </c:pt>
                <c:pt idx="75">
                  <c:v>39873</c:v>
                </c:pt>
                <c:pt idx="76">
                  <c:v>39904</c:v>
                </c:pt>
                <c:pt idx="77">
                  <c:v>39934</c:v>
                </c:pt>
                <c:pt idx="78">
                  <c:v>39965</c:v>
                </c:pt>
                <c:pt idx="79">
                  <c:v>39995</c:v>
                </c:pt>
                <c:pt idx="80">
                  <c:v>40026</c:v>
                </c:pt>
                <c:pt idx="81">
                  <c:v>40057</c:v>
                </c:pt>
                <c:pt idx="82">
                  <c:v>40087</c:v>
                </c:pt>
                <c:pt idx="83">
                  <c:v>40118</c:v>
                </c:pt>
                <c:pt idx="84">
                  <c:v>40148</c:v>
                </c:pt>
                <c:pt idx="85">
                  <c:v>40179</c:v>
                </c:pt>
                <c:pt idx="86">
                  <c:v>40210</c:v>
                </c:pt>
                <c:pt idx="87">
                  <c:v>40238</c:v>
                </c:pt>
                <c:pt idx="88">
                  <c:v>40269</c:v>
                </c:pt>
                <c:pt idx="89">
                  <c:v>40299</c:v>
                </c:pt>
                <c:pt idx="90">
                  <c:v>40330</c:v>
                </c:pt>
                <c:pt idx="91">
                  <c:v>40360</c:v>
                </c:pt>
                <c:pt idx="92">
                  <c:v>40391</c:v>
                </c:pt>
                <c:pt idx="93">
                  <c:v>40422</c:v>
                </c:pt>
                <c:pt idx="94">
                  <c:v>40452</c:v>
                </c:pt>
                <c:pt idx="95">
                  <c:v>40483</c:v>
                </c:pt>
                <c:pt idx="96">
                  <c:v>40513</c:v>
                </c:pt>
                <c:pt idx="97">
                  <c:v>40544</c:v>
                </c:pt>
                <c:pt idx="98">
                  <c:v>40575</c:v>
                </c:pt>
                <c:pt idx="99">
                  <c:v>40603</c:v>
                </c:pt>
                <c:pt idx="100">
                  <c:v>40634</c:v>
                </c:pt>
                <c:pt idx="101">
                  <c:v>40664</c:v>
                </c:pt>
                <c:pt idx="102">
                  <c:v>40695</c:v>
                </c:pt>
                <c:pt idx="103">
                  <c:v>40725</c:v>
                </c:pt>
                <c:pt idx="104">
                  <c:v>40756</c:v>
                </c:pt>
                <c:pt idx="105">
                  <c:v>40787</c:v>
                </c:pt>
                <c:pt idx="106">
                  <c:v>40817</c:v>
                </c:pt>
                <c:pt idx="107">
                  <c:v>40848</c:v>
                </c:pt>
                <c:pt idx="108">
                  <c:v>40878</c:v>
                </c:pt>
                <c:pt idx="109">
                  <c:v>40909</c:v>
                </c:pt>
                <c:pt idx="110">
                  <c:v>40940</c:v>
                </c:pt>
                <c:pt idx="111">
                  <c:v>40969</c:v>
                </c:pt>
                <c:pt idx="112">
                  <c:v>41000</c:v>
                </c:pt>
                <c:pt idx="113">
                  <c:v>41030</c:v>
                </c:pt>
                <c:pt idx="114">
                  <c:v>41061</c:v>
                </c:pt>
                <c:pt idx="115">
                  <c:v>41091</c:v>
                </c:pt>
                <c:pt idx="116">
                  <c:v>41122</c:v>
                </c:pt>
              </c:numCache>
            </c:numRef>
          </c:cat>
          <c:val>
            <c:numRef>
              <c:f>Hoja1!$F$2:$F$118</c:f>
              <c:numCache>
                <c:formatCode>General</c:formatCode>
                <c:ptCount val="117"/>
                <c:pt idx="73" formatCode="_(* #,##0.00_);_(* \(#,##0.00\);_(* &quot;-&quot;??_);_(@_)">
                  <c:v>5.5</c:v>
                </c:pt>
                <c:pt idx="74" formatCode="_(* #,##0.00_);_(* \(#,##0.00\);_(* &quot;-&quot;??_);_(@_)">
                  <c:v>5.5</c:v>
                </c:pt>
                <c:pt idx="75" formatCode="_(* #,##0.00_);_(* \(#,##0.00\);_(* &quot;-&quot;??_);_(@_)">
                  <c:v>5.5</c:v>
                </c:pt>
                <c:pt idx="76" formatCode="_(* #,##0.00_);_(* \(#,##0.00\);_(* &quot;-&quot;??_);_(@_)">
                  <c:v>5.5</c:v>
                </c:pt>
                <c:pt idx="77" formatCode="_(* #,##0.00_);_(* \(#,##0.00\);_(* &quot;-&quot;??_);_(@_)">
                  <c:v>5.5</c:v>
                </c:pt>
                <c:pt idx="78" formatCode="_(* #,##0.00_);_(* \(#,##0.00\);_(* &quot;-&quot;??_);_(@_)">
                  <c:v>5.5</c:v>
                </c:pt>
                <c:pt idx="79" formatCode="_(* #,##0.00_);_(* \(#,##0.00\);_(* &quot;-&quot;??_);_(@_)">
                  <c:v>5.5</c:v>
                </c:pt>
                <c:pt idx="80" formatCode="_(* #,##0.00_);_(* \(#,##0.00\);_(* &quot;-&quot;??_);_(@_)">
                  <c:v>5.5</c:v>
                </c:pt>
                <c:pt idx="81" formatCode="_(* #,##0.00_);_(* \(#,##0.00\);_(* &quot;-&quot;??_);_(@_)">
                  <c:v>5.5</c:v>
                </c:pt>
                <c:pt idx="82" formatCode="_(* #,##0.00_);_(* \(#,##0.00\);_(* &quot;-&quot;??_);_(@_)">
                  <c:v>5.5</c:v>
                </c:pt>
                <c:pt idx="83" formatCode="_(* #,##0.00_);_(* \(#,##0.00\);_(* &quot;-&quot;??_);_(@_)">
                  <c:v>5.5</c:v>
                </c:pt>
                <c:pt idx="84" formatCode="_(* #,##0.00_);_(* \(#,##0.00\);_(* &quot;-&quot;??_);_(@_)">
                  <c:v>5.5</c:v>
                </c:pt>
                <c:pt idx="85" formatCode="_(* #,##0.00_);_(* \(#,##0.00\);_(* &quot;-&quot;??_);_(@_)">
                  <c:v>4</c:v>
                </c:pt>
                <c:pt idx="86" formatCode="_(* #,##0.00_);_(* \(#,##0.00\);_(* &quot;-&quot;??_);_(@_)">
                  <c:v>4</c:v>
                </c:pt>
                <c:pt idx="87" formatCode="_(* #,##0.00_);_(* \(#,##0.00\);_(* &quot;-&quot;??_);_(@_)">
                  <c:v>4</c:v>
                </c:pt>
                <c:pt idx="88" formatCode="_(* #,##0.00_);_(* \(#,##0.00\);_(* &quot;-&quot;??_);_(@_)">
                  <c:v>4</c:v>
                </c:pt>
                <c:pt idx="89" formatCode="_(* #,##0.00_);_(* \(#,##0.00\);_(* &quot;-&quot;??_);_(@_)">
                  <c:v>4</c:v>
                </c:pt>
                <c:pt idx="90" formatCode="_(* #,##0.00_);_(* \(#,##0.00\);_(* &quot;-&quot;??_);_(@_)">
                  <c:v>4</c:v>
                </c:pt>
                <c:pt idx="91" formatCode="_(* #,##0.00_);_(* \(#,##0.00\);_(* &quot;-&quot;??_);_(@_)">
                  <c:v>4</c:v>
                </c:pt>
                <c:pt idx="92" formatCode="_(* #,##0.00_);_(* \(#,##0.00\);_(* &quot;-&quot;??_);_(@_)">
                  <c:v>4</c:v>
                </c:pt>
                <c:pt idx="93" formatCode="_(* #,##0.00_);_(* \(#,##0.00\);_(* &quot;-&quot;??_);_(@_)">
                  <c:v>4</c:v>
                </c:pt>
                <c:pt idx="94" formatCode="_(* #,##0.00_);_(* \(#,##0.00\);_(* &quot;-&quot;??_);_(@_)">
                  <c:v>4</c:v>
                </c:pt>
                <c:pt idx="95" formatCode="_(* #,##0.00_);_(* \(#,##0.00\);_(* &quot;-&quot;??_);_(@_)">
                  <c:v>4</c:v>
                </c:pt>
                <c:pt idx="96" formatCode="_(* #,##0.00_);_(* \(#,##0.00\);_(* &quot;-&quot;??_);_(@_)">
                  <c:v>4</c:v>
                </c:pt>
                <c:pt idx="97" formatCode="_(* #,##0.00_);_(* \(#,##0.00\);_(* &quot;-&quot;??_);_(@_)">
                  <c:v>4</c:v>
                </c:pt>
                <c:pt idx="98" formatCode="_(* #,##0.00_);_(* \(#,##0.00\);_(* &quot;-&quot;??_);_(@_)">
                  <c:v>4</c:v>
                </c:pt>
                <c:pt idx="99" formatCode="_(* #,##0.00_);_(* \(#,##0.00\);_(* &quot;-&quot;??_);_(@_)">
                  <c:v>4</c:v>
                </c:pt>
                <c:pt idx="100" formatCode="_(* #,##0.00_);_(* \(#,##0.00\);_(* &quot;-&quot;??_);_(@_)">
                  <c:v>4</c:v>
                </c:pt>
                <c:pt idx="101" formatCode="_(* #,##0.00_);_(* \(#,##0.00\);_(* &quot;-&quot;??_);_(@_)">
                  <c:v>4</c:v>
                </c:pt>
                <c:pt idx="102" formatCode="_(* #,##0.00_);_(* \(#,##0.00\);_(* &quot;-&quot;??_);_(@_)">
                  <c:v>4</c:v>
                </c:pt>
                <c:pt idx="103" formatCode="_(* #,##0.00_);_(* \(#,##0.00\);_(* &quot;-&quot;??_);_(@_)">
                  <c:v>4</c:v>
                </c:pt>
                <c:pt idx="104" formatCode="_(* #,##0.00_);_(* \(#,##0.00\);_(* &quot;-&quot;??_);_(@_)">
                  <c:v>4</c:v>
                </c:pt>
                <c:pt idx="105" formatCode="_(* #,##0.00_);_(* \(#,##0.00\);_(* &quot;-&quot;??_);_(@_)">
                  <c:v>4</c:v>
                </c:pt>
                <c:pt idx="106" formatCode="_(* #,##0.00_);_(* \(#,##0.00\);_(* &quot;-&quot;??_);_(@_)">
                  <c:v>4</c:v>
                </c:pt>
                <c:pt idx="107" formatCode="_(* #,##0.00_);_(* \(#,##0.00\);_(* &quot;-&quot;??_);_(@_)">
                  <c:v>4</c:v>
                </c:pt>
                <c:pt idx="108" formatCode="_(* #,##0.00_);_(* \(#,##0.00\);_(* &quot;-&quot;??_);_(@_)">
                  <c:v>4</c:v>
                </c:pt>
                <c:pt idx="109" formatCode="_(* #,##0.00_);_(* \(#,##0.00\);_(* &quot;-&quot;??_);_(@_)">
                  <c:v>4</c:v>
                </c:pt>
                <c:pt idx="110" formatCode="_(* #,##0.00_);_(* \(#,##0.00\);_(* &quot;-&quot;??_);_(@_)">
                  <c:v>4</c:v>
                </c:pt>
                <c:pt idx="111" formatCode="_(* #,##0.00_);_(* \(#,##0.00\);_(* &quot;-&quot;??_);_(@_)">
                  <c:v>4</c:v>
                </c:pt>
                <c:pt idx="112" formatCode="_(* #,##0.00_);_(* \(#,##0.00\);_(* &quot;-&quot;??_);_(@_)">
                  <c:v>4</c:v>
                </c:pt>
                <c:pt idx="113" formatCode="_(* #,##0.00_);_(* \(#,##0.00\);_(* &quot;-&quot;??_);_(@_)">
                  <c:v>4</c:v>
                </c:pt>
                <c:pt idx="114" formatCode="_(* #,##0.00_);_(* \(#,##0.00\);_(* &quot;-&quot;??_);_(@_)">
                  <c:v>4</c:v>
                </c:pt>
                <c:pt idx="115" formatCode="_(* #,##0.00_);_(* \(#,##0.00\);_(* &quot;-&quot;??_);_(@_)">
                  <c:v>4</c:v>
                </c:pt>
                <c:pt idx="116" formatCode="_(* #,##0.00_);_(* \(#,##0.00\);_(* &quot;-&quot;??_);_(@_)">
                  <c:v>4</c:v>
                </c:pt>
              </c:numCache>
            </c:numRef>
          </c:val>
        </c:ser>
        <c:dLbls/>
        <c:marker val="1"/>
        <c:axId val="107647744"/>
        <c:axId val="107649280"/>
      </c:lineChart>
      <c:dateAx>
        <c:axId val="107647744"/>
        <c:scaling>
          <c:orientation val="minMax"/>
          <c:max val="41122"/>
          <c:min val="37834"/>
        </c:scaling>
        <c:axPos val="b"/>
        <c:numFmt formatCode="[$-C0A]mmm\-yy;@" sourceLinked="1"/>
        <c:tickLblPos val="nextTo"/>
        <c:crossAx val="107649280"/>
        <c:crosses val="autoZero"/>
        <c:auto val="1"/>
        <c:lblOffset val="100"/>
        <c:baseTimeUnit val="months"/>
      </c:dateAx>
      <c:valAx>
        <c:axId val="107649280"/>
        <c:scaling>
          <c:orientation val="minMax"/>
        </c:scaling>
        <c:axPos val="l"/>
        <c:title>
          <c:tx>
            <c:rich>
              <a:bodyPr rot="0" vert="wordArtVert"/>
              <a:lstStyle/>
              <a:p>
                <a:pPr>
                  <a:defRPr/>
                </a:pPr>
                <a:r>
                  <a:rPr lang="es-CO" dirty="0" smtClean="0"/>
                  <a:t>%</a:t>
                </a:r>
                <a:endParaRPr lang="es-CO" dirty="0"/>
              </a:p>
            </c:rich>
          </c:tx>
        </c:title>
        <c:numFmt formatCode="#,##0" sourceLinked="0"/>
        <c:tickLblPos val="nextTo"/>
        <c:crossAx val="107647744"/>
        <c:crosses val="autoZero"/>
        <c:crossBetween val="between"/>
      </c:valAx>
    </c:plotArea>
    <c:legend>
      <c:legendPos val="t"/>
      <c:legendEntry>
        <c:idx val="2"/>
        <c:delete val="1"/>
      </c:legendEntry>
      <c:legendEntry>
        <c:idx val="3"/>
        <c:delete val="1"/>
      </c:legendEntry>
      <c:legendEntry>
        <c:idx val="4"/>
        <c:delete val="1"/>
      </c:legendEntry>
      <c:layout>
        <c:manualLayout>
          <c:xMode val="edge"/>
          <c:yMode val="edge"/>
          <c:x val="0.10176168951103372"/>
          <c:y val="5.6211020726417774E-2"/>
          <c:w val="0.83917320631020575"/>
          <c:h val="5.3542972837180798E-2"/>
        </c:manualLayout>
      </c:layou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s-CO" dirty="0" smtClean="0"/>
              <a:t>Deuda Neta (% PIB)</a:t>
            </a:r>
            <a:endParaRPr lang="es-CO" dirty="0"/>
          </a:p>
        </c:rich>
      </c:tx>
      <c:overlay val="1"/>
    </c:title>
    <c:plotArea>
      <c:layout/>
      <c:lineChart>
        <c:grouping val="standard"/>
        <c:ser>
          <c:idx val="0"/>
          <c:order val="0"/>
          <c:tx>
            <c:strRef>
              <c:f>Hoja1!$B$1</c:f>
              <c:strCache>
                <c:ptCount val="1"/>
                <c:pt idx="0">
                  <c:v>GNC</c:v>
                </c:pt>
              </c:strCache>
            </c:strRef>
          </c:tx>
          <c:spPr>
            <a:ln>
              <a:solidFill>
                <a:srgbClr val="002060"/>
              </a:solidFill>
            </a:ln>
          </c:spPr>
          <c:marker>
            <c:symbol val="none"/>
          </c:marker>
          <c:cat>
            <c:numRef>
              <c:f>Hoja1!$A$2:$A$16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Hoja1!$B$2:$B$16</c:f>
              <c:numCache>
                <c:formatCode>General</c:formatCode>
                <c:ptCount val="15"/>
                <c:pt idx="0">
                  <c:v>34.68</c:v>
                </c:pt>
                <c:pt idx="1">
                  <c:v>38.25</c:v>
                </c:pt>
                <c:pt idx="2">
                  <c:v>45.87</c:v>
                </c:pt>
                <c:pt idx="3">
                  <c:v>45.6</c:v>
                </c:pt>
                <c:pt idx="4">
                  <c:v>41.74</c:v>
                </c:pt>
                <c:pt idx="5">
                  <c:v>40.760000000000012</c:v>
                </c:pt>
                <c:pt idx="6">
                  <c:v>38.720000000000013</c:v>
                </c:pt>
                <c:pt idx="7">
                  <c:v>36.200000000000003</c:v>
                </c:pt>
                <c:pt idx="8">
                  <c:v>35.760000000000012</c:v>
                </c:pt>
                <c:pt idx="9">
                  <c:v>36.809999999999995</c:v>
                </c:pt>
                <c:pt idx="10">
                  <c:v>37.590000000000003</c:v>
                </c:pt>
                <c:pt idx="11">
                  <c:v>35.43</c:v>
                </c:pt>
                <c:pt idx="12">
                  <c:v>35.14</c:v>
                </c:pt>
                <c:pt idx="13">
                  <c:v>33.89</c:v>
                </c:pt>
                <c:pt idx="14">
                  <c:v>33.120000000000012</c:v>
                </c:pt>
              </c:numCache>
            </c:numRef>
          </c:val>
        </c:ser>
        <c:ser>
          <c:idx val="1"/>
          <c:order val="1"/>
          <c:tx>
            <c:strRef>
              <c:f>Hoja1!$C$1</c:f>
              <c:strCache>
                <c:ptCount val="1"/>
                <c:pt idx="0">
                  <c:v>Sector Público No Financiero (SPNF)</c:v>
                </c:pt>
              </c:strCache>
            </c:strRef>
          </c:tx>
          <c:spPr>
            <a:ln>
              <a:solidFill>
                <a:schemeClr val="accent4">
                  <a:lumMod val="50000"/>
                </a:schemeClr>
              </a:solidFill>
            </a:ln>
          </c:spPr>
          <c:marker>
            <c:symbol val="none"/>
          </c:marker>
          <c:cat>
            <c:numRef>
              <c:f>Hoja1!$A$2:$A$16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Hoja1!$C$2:$C$16</c:f>
              <c:numCache>
                <c:formatCode>General</c:formatCode>
                <c:ptCount val="15"/>
                <c:pt idx="0">
                  <c:v>31.58</c:v>
                </c:pt>
                <c:pt idx="1">
                  <c:v>32.720000000000013</c:v>
                </c:pt>
                <c:pt idx="2">
                  <c:v>39.720000000000013</c:v>
                </c:pt>
                <c:pt idx="3">
                  <c:v>36.980000000000004</c:v>
                </c:pt>
                <c:pt idx="4">
                  <c:v>32</c:v>
                </c:pt>
                <c:pt idx="5">
                  <c:v>28.14</c:v>
                </c:pt>
                <c:pt idx="6">
                  <c:v>25.95</c:v>
                </c:pt>
                <c:pt idx="7">
                  <c:v>22.439999999999987</c:v>
                </c:pt>
                <c:pt idx="8">
                  <c:v>24.73</c:v>
                </c:pt>
                <c:pt idx="9">
                  <c:v>26.67</c:v>
                </c:pt>
                <c:pt idx="10">
                  <c:v>28.36</c:v>
                </c:pt>
                <c:pt idx="11">
                  <c:v>27.5</c:v>
                </c:pt>
                <c:pt idx="12">
                  <c:v>26.4</c:v>
                </c:pt>
                <c:pt idx="13">
                  <c:v>25</c:v>
                </c:pt>
                <c:pt idx="14">
                  <c:v>23.4</c:v>
                </c:pt>
              </c:numCache>
            </c:numRef>
          </c:val>
        </c:ser>
        <c:dLbls/>
        <c:marker val="1"/>
        <c:axId val="108482560"/>
        <c:axId val="108484096"/>
      </c:lineChart>
      <c:catAx>
        <c:axId val="108482560"/>
        <c:scaling>
          <c:orientation val="minMax"/>
        </c:scaling>
        <c:axPos val="b"/>
        <c:numFmt formatCode="General" sourceLinked="1"/>
        <c:tickLblPos val="nextTo"/>
        <c:crossAx val="108484096"/>
        <c:crosses val="autoZero"/>
        <c:auto val="1"/>
        <c:lblAlgn val="ctr"/>
        <c:lblOffset val="100"/>
      </c:catAx>
      <c:valAx>
        <c:axId val="108484096"/>
        <c:scaling>
          <c:orientation val="minMax"/>
          <c:max val="50"/>
          <c:min val="15"/>
        </c:scaling>
        <c:axPos val="l"/>
        <c:numFmt formatCode="General" sourceLinked="1"/>
        <c:tickLblPos val="nextTo"/>
        <c:crossAx val="108482560"/>
        <c:crosses val="autoZero"/>
        <c:crossBetween val="between"/>
      </c:valAx>
    </c:plotArea>
    <c:legend>
      <c:legendPos val="t"/>
      <c:layout>
        <c:manualLayout>
          <c:xMode val="edge"/>
          <c:yMode val="edge"/>
          <c:x val="0.1"/>
          <c:y val="7.856891450504587E-2"/>
          <c:w val="0.9"/>
          <c:h val="5.3713651658221985E-2"/>
        </c:manualLayout>
      </c:layout>
    </c:legend>
    <c:plotVisOnly val="1"/>
    <c:dispBlanksAs val="gap"/>
  </c:chart>
  <c:txPr>
    <a:bodyPr/>
    <a:lstStyle/>
    <a:p>
      <a:pPr>
        <a:defRPr sz="1100">
          <a:latin typeface="Tahoma" pitchFamily="34" charset="0"/>
          <a:ea typeface="Tahoma" pitchFamily="34" charset="0"/>
          <a:cs typeface="Tahoma" pitchFamily="34" charset="0"/>
        </a:defRPr>
      </a:pPr>
      <a:endParaRPr lang="es-CO"/>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n-US" dirty="0" err="1" smtClean="0"/>
              <a:t>Déficit</a:t>
            </a:r>
            <a:r>
              <a:rPr lang="en-US" baseline="0" dirty="0" smtClean="0"/>
              <a:t> (%PIB)</a:t>
            </a:r>
            <a:endParaRPr lang="en-US" dirty="0"/>
          </a:p>
        </c:rich>
      </c:tx>
    </c:title>
    <c:plotArea>
      <c:layout>
        <c:manualLayout>
          <c:layoutTarget val="inner"/>
          <c:xMode val="edge"/>
          <c:yMode val="edge"/>
          <c:x val="5.753429406229895E-2"/>
          <c:y val="0.1731593917139844"/>
          <c:w val="0.90787451096914762"/>
          <c:h val="0.72061304964269479"/>
        </c:manualLayout>
      </c:layout>
      <c:lineChart>
        <c:grouping val="standard"/>
        <c:ser>
          <c:idx val="0"/>
          <c:order val="0"/>
          <c:tx>
            <c:strRef>
              <c:f>Hoja1!$B$1</c:f>
              <c:strCache>
                <c:ptCount val="1"/>
                <c:pt idx="0">
                  <c:v>Gobierno Nacional Central (GNC)</c:v>
                </c:pt>
              </c:strCache>
            </c:strRef>
          </c:tx>
          <c:spPr>
            <a:ln>
              <a:solidFill>
                <a:srgbClr val="002060"/>
              </a:solidFill>
            </a:ln>
          </c:spPr>
          <c:marker>
            <c:symbol val="none"/>
          </c:marker>
          <c:cat>
            <c:numRef>
              <c:f>Hoja1!$A$2:$A$16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Hoja1!$B$2:$B$16</c:f>
              <c:numCache>
                <c:formatCode>General</c:formatCode>
                <c:ptCount val="15"/>
                <c:pt idx="0">
                  <c:v>5.0243291753820492</c:v>
                </c:pt>
                <c:pt idx="1">
                  <c:v>5.4648913602247475</c:v>
                </c:pt>
                <c:pt idx="2">
                  <c:v>5.6692442858764975</c:v>
                </c:pt>
                <c:pt idx="3">
                  <c:v>4.7405067666882745</c:v>
                </c:pt>
                <c:pt idx="4">
                  <c:v>4.9051316263302445</c:v>
                </c:pt>
                <c:pt idx="5">
                  <c:v>4.3340510916766783</c:v>
                </c:pt>
                <c:pt idx="6">
                  <c:v>3.6940958973042277</c:v>
                </c:pt>
                <c:pt idx="7">
                  <c:v>2.9633884072956742</c:v>
                </c:pt>
                <c:pt idx="8">
                  <c:v>2.5648705123372606</c:v>
                </c:pt>
                <c:pt idx="9">
                  <c:v>4.2932084381545366</c:v>
                </c:pt>
                <c:pt idx="10">
                  <c:v>3.8699999999999997</c:v>
                </c:pt>
                <c:pt idx="11">
                  <c:v>2.84</c:v>
                </c:pt>
                <c:pt idx="12">
                  <c:v>2.42</c:v>
                </c:pt>
                <c:pt idx="13">
                  <c:v>2.21</c:v>
                </c:pt>
                <c:pt idx="14">
                  <c:v>2.11</c:v>
                </c:pt>
              </c:numCache>
            </c:numRef>
          </c:val>
        </c:ser>
        <c:dLbls/>
        <c:marker val="1"/>
        <c:axId val="108419712"/>
        <c:axId val="108429696"/>
      </c:lineChart>
      <c:catAx>
        <c:axId val="108419712"/>
        <c:scaling>
          <c:orientation val="minMax"/>
        </c:scaling>
        <c:axPos val="b"/>
        <c:numFmt formatCode="General" sourceLinked="1"/>
        <c:tickLblPos val="low"/>
        <c:txPr>
          <a:bodyPr rot="-5400000" vert="horz"/>
          <a:lstStyle/>
          <a:p>
            <a:pPr>
              <a:defRPr/>
            </a:pPr>
            <a:endParaRPr lang="es-CO"/>
          </a:p>
        </c:txPr>
        <c:crossAx val="108429696"/>
        <c:crosses val="autoZero"/>
        <c:auto val="1"/>
        <c:lblAlgn val="ctr"/>
        <c:lblOffset val="100"/>
      </c:catAx>
      <c:valAx>
        <c:axId val="108429696"/>
        <c:scaling>
          <c:orientation val="minMax"/>
          <c:min val="0"/>
        </c:scaling>
        <c:axPos val="l"/>
        <c:numFmt formatCode="General" sourceLinked="1"/>
        <c:tickLblPos val="nextTo"/>
        <c:crossAx val="108419712"/>
        <c:crosses val="autoZero"/>
        <c:crossBetween val="between"/>
      </c:valAx>
    </c:plotArea>
    <c:legend>
      <c:legendPos val="t"/>
    </c:legend>
    <c:plotVisOnly val="1"/>
    <c:dispBlanksAs val="gap"/>
  </c:chart>
  <c:txPr>
    <a:bodyPr/>
    <a:lstStyle/>
    <a:p>
      <a:pPr>
        <a:defRPr sz="1100">
          <a:latin typeface="Tahoma" pitchFamily="34" charset="0"/>
          <a:ea typeface="Tahoma" pitchFamily="34" charset="0"/>
          <a:cs typeface="Tahoma" pitchFamily="34" charset="0"/>
        </a:defRPr>
      </a:pPr>
      <a:endParaRPr lang="es-CO"/>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s-CO"/>
              <a:t>Proyecciones crecimiento PIB (%)</a:t>
            </a:r>
          </a:p>
        </c:rich>
      </c:tx>
      <c:overlay val="1"/>
    </c:title>
    <c:plotArea>
      <c:layout/>
      <c:lineChart>
        <c:grouping val="standard"/>
        <c:ser>
          <c:idx val="0"/>
          <c:order val="0"/>
          <c:tx>
            <c:strRef>
              <c:f>Hoja1!$B$1</c:f>
              <c:strCache>
                <c:ptCount val="1"/>
                <c:pt idx="0">
                  <c:v>Escenario base</c:v>
                </c:pt>
              </c:strCache>
            </c:strRef>
          </c:tx>
          <c:spPr>
            <a:ln>
              <a:solidFill>
                <a:schemeClr val="tx2"/>
              </a:solidFill>
            </a:ln>
          </c:spPr>
          <c:marker>
            <c:symbol val="none"/>
          </c:marker>
          <c:dLbls>
            <c:dLbl>
              <c:idx val="0"/>
              <c:delete val="1"/>
            </c:dLbl>
            <c:dLbl>
              <c:idx val="1"/>
              <c:delete val="1"/>
            </c:dLbl>
            <c:dLbl>
              <c:idx val="2"/>
              <c:delete val="1"/>
            </c:dLbl>
            <c:dLbl>
              <c:idx val="3"/>
              <c:delete val="1"/>
            </c:dLbl>
            <c:dLbl>
              <c:idx val="4"/>
              <c:delete val="1"/>
            </c:dLbl>
            <c:dLbl>
              <c:idx val="5"/>
              <c:layout>
                <c:manualLayout>
                  <c:x val="-3.0864197530864274E-3"/>
                  <c:y val="-2.8060326608944832E-2"/>
                </c:manualLayout>
              </c:layout>
              <c:showVal val="1"/>
            </c:dLbl>
            <c:dLblPos val="t"/>
            <c:showVal val="1"/>
          </c:dLbls>
          <c:cat>
            <c:numRef>
              <c:f>Hoja1!$A$2:$A$11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Hoja1!$B$2:$B$11</c:f>
              <c:numCache>
                <c:formatCode>0.0</c:formatCode>
                <c:ptCount val="10"/>
                <c:pt idx="0">
                  <c:v>6.9</c:v>
                </c:pt>
                <c:pt idx="1">
                  <c:v>3.5</c:v>
                </c:pt>
                <c:pt idx="2">
                  <c:v>1.5</c:v>
                </c:pt>
                <c:pt idx="3">
                  <c:v>4.324609717009964</c:v>
                </c:pt>
                <c:pt idx="4">
                  <c:v>5.9</c:v>
                </c:pt>
                <c:pt idx="5">
                  <c:v>4.4000000000000004</c:v>
                </c:pt>
                <c:pt idx="6">
                  <c:v>4.3</c:v>
                </c:pt>
                <c:pt idx="7">
                  <c:v>4.5</c:v>
                </c:pt>
                <c:pt idx="8">
                  <c:v>5.3</c:v>
                </c:pt>
                <c:pt idx="9">
                  <c:v>5.0999999999999996</c:v>
                </c:pt>
              </c:numCache>
            </c:numRef>
          </c:val>
        </c:ser>
        <c:ser>
          <c:idx val="1"/>
          <c:order val="1"/>
          <c:tx>
            <c:strRef>
              <c:f>Hoja1!$C$1</c:f>
              <c:strCache>
                <c:ptCount val="1"/>
                <c:pt idx="0">
                  <c:v>Escenario bajo</c:v>
                </c:pt>
              </c:strCache>
            </c:strRef>
          </c:tx>
          <c:spPr>
            <a:ln>
              <a:solidFill>
                <a:srgbClr val="FF0000"/>
              </a:solidFill>
              <a:prstDash val="sysDash"/>
            </a:ln>
          </c:spPr>
          <c:marker>
            <c:symbol val="none"/>
          </c:marker>
          <c:dLbls>
            <c:dLbl>
              <c:idx val="5"/>
              <c:layout>
                <c:manualLayout>
                  <c:x val="-3.1169072615923266E-2"/>
                  <c:y val="5.4865008839003061E-2"/>
                </c:manualLayout>
              </c:layout>
              <c:dLblPos val="r"/>
              <c:showVal val="1"/>
            </c:dLbl>
            <c:dLbl>
              <c:idx val="6"/>
              <c:layout>
                <c:manualLayout>
                  <c:x val="-2.6030183727034206E-2"/>
                  <c:y val="3.5797906434498025E-2"/>
                </c:manualLayout>
              </c:layout>
              <c:dLblPos val="r"/>
              <c:showVal val="1"/>
            </c:dLbl>
            <c:dLbl>
              <c:idx val="7"/>
              <c:layout>
                <c:manualLayout>
                  <c:x val="-1.5138888888888889E-2"/>
                  <c:y val="4.1409971756287002E-2"/>
                </c:manualLayout>
              </c:layout>
              <c:dLblPos val="r"/>
              <c:showVal val="1"/>
            </c:dLbl>
            <c:dLbl>
              <c:idx val="8"/>
              <c:layout>
                <c:manualLayout>
                  <c:x val="-1.9768518518518588E-2"/>
                  <c:y val="4.1409971756287071E-2"/>
                </c:manualLayout>
              </c:layout>
              <c:dLblPos val="r"/>
              <c:showVal val="1"/>
            </c:dLbl>
            <c:dLbl>
              <c:idx val="9"/>
              <c:layout>
                <c:manualLayout>
                  <c:x val="-2.5721541751725481E-2"/>
                  <c:y val="3.2991873773603665E-2"/>
                </c:manualLayout>
              </c:layout>
              <c:dLblPos val="r"/>
              <c:showVal val="1"/>
            </c:dLbl>
            <c:dLblPos val="t"/>
            <c:showVal val="1"/>
          </c:dLbls>
          <c:cat>
            <c:numRef>
              <c:f>Hoja1!$A$2:$A$11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Hoja1!$C$2:$C$11</c:f>
              <c:numCache>
                <c:formatCode>General</c:formatCode>
                <c:ptCount val="10"/>
                <c:pt idx="4" formatCode="0.0">
                  <c:v>5.9</c:v>
                </c:pt>
                <c:pt idx="5" formatCode="0.0">
                  <c:v>3.8</c:v>
                </c:pt>
                <c:pt idx="6" formatCode="0.0">
                  <c:v>3.8</c:v>
                </c:pt>
                <c:pt idx="7" formatCode="0.0">
                  <c:v>4</c:v>
                </c:pt>
                <c:pt idx="8" formatCode="0.0">
                  <c:v>4.8</c:v>
                </c:pt>
                <c:pt idx="9" formatCode="0.0">
                  <c:v>4.7</c:v>
                </c:pt>
              </c:numCache>
            </c:numRef>
          </c:val>
        </c:ser>
        <c:ser>
          <c:idx val="2"/>
          <c:order val="2"/>
          <c:tx>
            <c:strRef>
              <c:f>Hoja1!$D$1</c:f>
              <c:strCache>
                <c:ptCount val="1"/>
                <c:pt idx="0">
                  <c:v>Escenario alto</c:v>
                </c:pt>
              </c:strCache>
            </c:strRef>
          </c:tx>
          <c:spPr>
            <a:ln>
              <a:prstDash val="sysDash"/>
            </a:ln>
          </c:spPr>
          <c:marker>
            <c:symbol val="none"/>
          </c:marker>
          <c:dLbls>
            <c:dLbl>
              <c:idx val="5"/>
              <c:layout>
                <c:manualLayout>
                  <c:x val="-1.0802469135802505E-2"/>
                  <c:y val="-3.0866359269839376E-2"/>
                </c:manualLayout>
              </c:layout>
              <c:showVal val="1"/>
            </c:dLbl>
            <c:dLblPos val="t"/>
            <c:showVal val="1"/>
          </c:dLbls>
          <c:cat>
            <c:numRef>
              <c:f>Hoja1!$A$2:$A$11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Hoja1!$D$2:$D$11</c:f>
              <c:numCache>
                <c:formatCode>General</c:formatCode>
                <c:ptCount val="10"/>
                <c:pt idx="4" formatCode="0.0">
                  <c:v>5.9</c:v>
                </c:pt>
                <c:pt idx="5" formatCode="0.0">
                  <c:v>5</c:v>
                </c:pt>
                <c:pt idx="6" formatCode="0.0">
                  <c:v>4.9000000000000004</c:v>
                </c:pt>
                <c:pt idx="7" formatCode="0.0">
                  <c:v>5.2</c:v>
                </c:pt>
                <c:pt idx="8" formatCode="0.0">
                  <c:v>6.4</c:v>
                </c:pt>
                <c:pt idx="9" formatCode="0.0">
                  <c:v>5.9</c:v>
                </c:pt>
              </c:numCache>
            </c:numRef>
          </c:val>
        </c:ser>
        <c:dLbls/>
        <c:marker val="1"/>
        <c:axId val="70570368"/>
        <c:axId val="70571904"/>
      </c:lineChart>
      <c:catAx>
        <c:axId val="70570368"/>
        <c:scaling>
          <c:orientation val="minMax"/>
        </c:scaling>
        <c:axPos val="b"/>
        <c:numFmt formatCode="General" sourceLinked="1"/>
        <c:tickLblPos val="nextTo"/>
        <c:crossAx val="70571904"/>
        <c:crosses val="autoZero"/>
        <c:auto val="1"/>
        <c:lblAlgn val="ctr"/>
        <c:lblOffset val="100"/>
      </c:catAx>
      <c:valAx>
        <c:axId val="70571904"/>
        <c:scaling>
          <c:orientation val="minMax"/>
        </c:scaling>
        <c:axPos val="l"/>
        <c:numFmt formatCode="0.0" sourceLinked="1"/>
        <c:tickLblPos val="nextTo"/>
        <c:crossAx val="70570368"/>
        <c:crosses val="autoZero"/>
        <c:crossBetween val="between"/>
      </c:valAx>
    </c:plotArea>
    <c:legend>
      <c:legendPos val="t"/>
      <c:layout>
        <c:manualLayout>
          <c:xMode val="edge"/>
          <c:yMode val="edge"/>
          <c:x val="0.21165402935744101"/>
          <c:y val="0.13188353506204101"/>
          <c:w val="0.67150092349567714"/>
          <c:h val="6.3770075009451005E-2"/>
        </c:manualLayout>
      </c:layou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0.1611711222293567"/>
          <c:y val="5.0166194685851234E-2"/>
          <c:w val="0.80594646734166997"/>
          <c:h val="0.82734089636298935"/>
        </c:manualLayout>
      </c:layout>
      <c:barChart>
        <c:barDir val="col"/>
        <c:grouping val="clustered"/>
        <c:ser>
          <c:idx val="0"/>
          <c:order val="0"/>
          <c:tx>
            <c:strRef>
              <c:f>Hoja1!$B$1</c:f>
              <c:strCache>
                <c:ptCount val="1"/>
                <c:pt idx="0">
                  <c:v>Serie 1</c:v>
                </c:pt>
              </c:strCache>
            </c:strRef>
          </c:tx>
          <c:spPr>
            <a:solidFill>
              <a:schemeClr val="accent3">
                <a:lumMod val="75000"/>
              </a:schemeClr>
            </a:solidFill>
          </c:spPr>
          <c:dLbls>
            <c:dLbl>
              <c:idx val="1"/>
              <c:tx>
                <c:rich>
                  <a:bodyPr/>
                  <a:lstStyle/>
                  <a:p>
                    <a:r>
                      <a:rPr lang="en-US" sz="1800" smtClean="0">
                        <a:solidFill>
                          <a:schemeClr val="tx1"/>
                        </a:solidFill>
                      </a:rPr>
                      <a:t>&lt;</a:t>
                    </a:r>
                    <a:r>
                      <a:rPr lang="en-US" smtClean="0">
                        <a:solidFill>
                          <a:schemeClr val="tx1"/>
                        </a:solidFill>
                      </a:rPr>
                      <a:t>9,0</a:t>
                    </a:r>
                    <a:r>
                      <a:rPr lang="en-US">
                        <a:solidFill>
                          <a:schemeClr val="tx1"/>
                        </a:solidFill>
                      </a:rPr>
                      <a:t>%</a:t>
                    </a:r>
                    <a:endParaRPr lang="en-US"/>
                  </a:p>
                </c:rich>
              </c:tx>
              <c:showVal val="1"/>
            </c:dLbl>
            <c:txPr>
              <a:bodyPr/>
              <a:lstStyle/>
              <a:p>
                <a:pPr>
                  <a:defRPr b="1">
                    <a:solidFill>
                      <a:schemeClr val="tx1"/>
                    </a:solidFill>
                  </a:defRPr>
                </a:pPr>
                <a:endParaRPr lang="es-CO"/>
              </a:p>
            </c:txPr>
            <c:showVal val="1"/>
          </c:dLbls>
          <c:cat>
            <c:strRef>
              <c:f>Hoja1!$A$2:$A$3</c:f>
              <c:strCache>
                <c:ptCount val="2"/>
                <c:pt idx="0">
                  <c:v>2010</c:v>
                </c:pt>
                <c:pt idx="1">
                  <c:v>2014*</c:v>
                </c:pt>
              </c:strCache>
            </c:strRef>
          </c:cat>
          <c:val>
            <c:numRef>
              <c:f>Hoja1!$B$2:$B$3</c:f>
              <c:numCache>
                <c:formatCode>_(* #,##0.00_);_(* \(#,##0.00\);_(* "-"??_);_(@_)</c:formatCode>
                <c:ptCount val="2"/>
                <c:pt idx="0">
                  <c:v>11.8</c:v>
                </c:pt>
                <c:pt idx="1">
                  <c:v>9</c:v>
                </c:pt>
              </c:numCache>
            </c:numRef>
          </c:val>
        </c:ser>
        <c:dLbls/>
        <c:axId val="109405696"/>
        <c:axId val="109407232"/>
      </c:barChart>
      <c:catAx>
        <c:axId val="109405696"/>
        <c:scaling>
          <c:orientation val="minMax"/>
        </c:scaling>
        <c:axPos val="b"/>
        <c:numFmt formatCode="General" sourceLinked="1"/>
        <c:tickLblPos val="nextTo"/>
        <c:crossAx val="109407232"/>
        <c:crosses val="autoZero"/>
        <c:auto val="1"/>
        <c:lblAlgn val="ctr"/>
        <c:lblOffset val="100"/>
      </c:catAx>
      <c:valAx>
        <c:axId val="109407232"/>
        <c:scaling>
          <c:orientation val="minMax"/>
          <c:max val="12"/>
          <c:min val="8"/>
        </c:scaling>
        <c:axPos val="l"/>
        <c:title>
          <c:tx>
            <c:rich>
              <a:bodyPr rot="0" vert="wordArtVert"/>
              <a:lstStyle/>
              <a:p>
                <a:pPr>
                  <a:defRPr/>
                </a:pPr>
                <a:r>
                  <a:rPr lang="es-CO" dirty="0" smtClean="0"/>
                  <a:t>%</a:t>
                </a:r>
                <a:endParaRPr lang="es-CO" dirty="0"/>
              </a:p>
            </c:rich>
          </c:tx>
        </c:title>
        <c:numFmt formatCode="0" sourceLinked="0"/>
        <c:tickLblPos val="nextTo"/>
        <c:crossAx val="109405696"/>
        <c:crosses val="autoZero"/>
        <c:crossBetween val="between"/>
        <c:majorUnit val="1"/>
      </c:valAx>
    </c:plotArea>
    <c:plotVisOnly val="1"/>
    <c:dispBlanksAs val="gap"/>
  </c:chart>
  <c:txPr>
    <a:bodyPr/>
    <a:lstStyle/>
    <a:p>
      <a:pPr>
        <a:defRPr sz="1600"/>
      </a:pPr>
      <a:endParaRPr lang="es-CO"/>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CO"/>
  <c:chart>
    <c:plotArea>
      <c:layout>
        <c:manualLayout>
          <c:layoutTarget val="inner"/>
          <c:xMode val="edge"/>
          <c:yMode val="edge"/>
          <c:x val="5.4327427821522681E-2"/>
          <c:y val="8.4861497983965042E-2"/>
          <c:w val="0.94567257217848055"/>
          <c:h val="0.76553940012324462"/>
        </c:manualLayout>
      </c:layout>
      <c:lineChart>
        <c:grouping val="standard"/>
        <c:ser>
          <c:idx val="0"/>
          <c:order val="0"/>
          <c:tx>
            <c:strRef>
              <c:f>Hoja1!$B$1</c:f>
              <c:strCache>
                <c:ptCount val="1"/>
                <c:pt idx="0">
                  <c:v>Grecia</c:v>
                </c:pt>
              </c:strCache>
            </c:strRef>
          </c:tx>
          <c:spPr>
            <a:ln>
              <a:solidFill>
                <a:srgbClr val="00B0F0"/>
              </a:solidFill>
            </a:ln>
          </c:spPr>
          <c:marker>
            <c:symbol val="triangle"/>
            <c:size val="4"/>
            <c:spPr>
              <a:solidFill>
                <a:srgbClr val="00B0F0"/>
              </a:solidFill>
              <a:ln>
                <a:solidFill>
                  <a:srgbClr val="00B0F0"/>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Hoja1!$B$2:$B$14</c:f>
              <c:numCache>
                <c:formatCode>General</c:formatCode>
                <c:ptCount val="13"/>
                <c:pt idx="0">
                  <c:v>-3.8779999999999997</c:v>
                </c:pt>
                <c:pt idx="1">
                  <c:v>-5.2229999999999981</c:v>
                </c:pt>
                <c:pt idx="2">
                  <c:v>-6.8239999999999981</c:v>
                </c:pt>
                <c:pt idx="3">
                  <c:v>-8.7240000000000002</c:v>
                </c:pt>
                <c:pt idx="4">
                  <c:v>-7.9300000000000015</c:v>
                </c:pt>
                <c:pt idx="5">
                  <c:v>-9.2349999999999994</c:v>
                </c:pt>
                <c:pt idx="6">
                  <c:v>-10.030000000000001</c:v>
                </c:pt>
                <c:pt idx="7">
                  <c:v>-16.399999999999999</c:v>
                </c:pt>
                <c:pt idx="8">
                  <c:v>-18.5</c:v>
                </c:pt>
                <c:pt idx="9">
                  <c:v>-12.5</c:v>
                </c:pt>
                <c:pt idx="10">
                  <c:v>-9</c:v>
                </c:pt>
                <c:pt idx="11">
                  <c:v>-4.5</c:v>
                </c:pt>
                <c:pt idx="12">
                  <c:v>0.2</c:v>
                </c:pt>
              </c:numCache>
            </c:numRef>
          </c:val>
        </c:ser>
        <c:ser>
          <c:idx val="1"/>
          <c:order val="1"/>
          <c:tx>
            <c:strRef>
              <c:f>Hoja1!$C$1</c:f>
              <c:strCache>
                <c:ptCount val="1"/>
                <c:pt idx="0">
                  <c:v>Irlanda</c:v>
                </c:pt>
              </c:strCache>
            </c:strRef>
          </c:tx>
          <c:spPr>
            <a:ln>
              <a:solidFill>
                <a:schemeClr val="tx1"/>
              </a:solidFill>
            </a:ln>
          </c:spPr>
          <c:marker>
            <c:symbol val="square"/>
            <c:size val="4"/>
            <c:spPr>
              <a:solidFill>
                <a:schemeClr val="tx1"/>
              </a:solidFill>
              <a:ln>
                <a:solidFill>
                  <a:schemeClr val="tx1"/>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Hoja1!$C$2:$C$14</c:f>
              <c:numCache>
                <c:formatCode>General</c:formatCode>
                <c:ptCount val="13"/>
                <c:pt idx="0">
                  <c:v>-1.7349999999999997</c:v>
                </c:pt>
                <c:pt idx="1">
                  <c:v>-2.351999999999999</c:v>
                </c:pt>
                <c:pt idx="2">
                  <c:v>-1.5820000000000001</c:v>
                </c:pt>
                <c:pt idx="3">
                  <c:v>-2.2069999999999999</c:v>
                </c:pt>
                <c:pt idx="4">
                  <c:v>-3.242</c:v>
                </c:pt>
                <c:pt idx="5">
                  <c:v>-4.4580000000000002</c:v>
                </c:pt>
                <c:pt idx="6">
                  <c:v>-8.0170000000000012</c:v>
                </c:pt>
                <c:pt idx="7">
                  <c:v>-11.851000000000004</c:v>
                </c:pt>
                <c:pt idx="8">
                  <c:v>-10.6</c:v>
                </c:pt>
                <c:pt idx="9">
                  <c:v>-9.8000000000000007</c:v>
                </c:pt>
                <c:pt idx="10">
                  <c:v>-7.7</c:v>
                </c:pt>
                <c:pt idx="11">
                  <c:v>-6</c:v>
                </c:pt>
                <c:pt idx="12">
                  <c:v>-5.6</c:v>
                </c:pt>
              </c:numCache>
            </c:numRef>
          </c:val>
        </c:ser>
        <c:ser>
          <c:idx val="2"/>
          <c:order val="2"/>
          <c:tx>
            <c:strRef>
              <c:f>Hoja1!$D$1</c:f>
              <c:strCache>
                <c:ptCount val="1"/>
                <c:pt idx="0">
                  <c:v>Italia</c:v>
                </c:pt>
              </c:strCache>
            </c:strRef>
          </c:tx>
          <c:spPr>
            <a:ln>
              <a:solidFill>
                <a:srgbClr val="7030A0"/>
              </a:solidFill>
            </a:ln>
          </c:spPr>
          <c:marker>
            <c:symbol val="square"/>
            <c:size val="4"/>
            <c:spPr>
              <a:solidFill>
                <a:srgbClr val="7030A0"/>
              </a:solidFill>
              <a:ln>
                <a:solidFill>
                  <a:srgbClr val="7030A0"/>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Hoja1!$D$2:$D$14</c:f>
              <c:numCache>
                <c:formatCode>General</c:formatCode>
                <c:ptCount val="13"/>
                <c:pt idx="0">
                  <c:v>-4.798</c:v>
                </c:pt>
                <c:pt idx="1">
                  <c:v>-4.835</c:v>
                </c:pt>
                <c:pt idx="2">
                  <c:v>-5.2160000000000002</c:v>
                </c:pt>
                <c:pt idx="3">
                  <c:v>-5.016</c:v>
                </c:pt>
                <c:pt idx="4">
                  <c:v>-5.0579999999999981</c:v>
                </c:pt>
                <c:pt idx="5">
                  <c:v>-4.0090000000000003</c:v>
                </c:pt>
                <c:pt idx="6">
                  <c:v>-3.18</c:v>
                </c:pt>
                <c:pt idx="7">
                  <c:v>-3.3</c:v>
                </c:pt>
                <c:pt idx="8">
                  <c:v>-3</c:v>
                </c:pt>
                <c:pt idx="9">
                  <c:v>-3.1</c:v>
                </c:pt>
                <c:pt idx="10">
                  <c:v>-2.7</c:v>
                </c:pt>
                <c:pt idx="11">
                  <c:v>-0.5</c:v>
                </c:pt>
                <c:pt idx="12">
                  <c:v>0.70000000000000018</c:v>
                </c:pt>
              </c:numCache>
            </c:numRef>
          </c:val>
        </c:ser>
        <c:ser>
          <c:idx val="3"/>
          <c:order val="3"/>
          <c:tx>
            <c:strRef>
              <c:f>Hoja1!$E$1</c:f>
              <c:strCache>
                <c:ptCount val="1"/>
                <c:pt idx="0">
                  <c:v>Portugal</c:v>
                </c:pt>
              </c:strCache>
            </c:strRef>
          </c:tx>
          <c:spPr>
            <a:ln>
              <a:solidFill>
                <a:srgbClr val="00B050"/>
              </a:solidFill>
            </a:ln>
          </c:spPr>
          <c:marker>
            <c:spPr>
              <a:ln>
                <a:solidFill>
                  <a:srgbClr val="00B050"/>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Hoja1!$E$2:$E$14</c:f>
              <c:numCache>
                <c:formatCode>General</c:formatCode>
                <c:ptCount val="13"/>
                <c:pt idx="0">
                  <c:v>-4.9610000000000003</c:v>
                </c:pt>
                <c:pt idx="1">
                  <c:v>-4.57</c:v>
                </c:pt>
                <c:pt idx="2">
                  <c:v>-4.8380000000000001</c:v>
                </c:pt>
                <c:pt idx="3">
                  <c:v>-5.2839999999999998</c:v>
                </c:pt>
                <c:pt idx="4">
                  <c:v>-5.585</c:v>
                </c:pt>
                <c:pt idx="5">
                  <c:v>-4.0339999999999998</c:v>
                </c:pt>
                <c:pt idx="6">
                  <c:v>-3.8109999999999991</c:v>
                </c:pt>
                <c:pt idx="7">
                  <c:v>-3.6</c:v>
                </c:pt>
                <c:pt idx="8">
                  <c:v>-8.8000000000000007</c:v>
                </c:pt>
                <c:pt idx="9">
                  <c:v>-9.1</c:v>
                </c:pt>
                <c:pt idx="10">
                  <c:v>-2.9</c:v>
                </c:pt>
                <c:pt idx="11">
                  <c:v>-2.1</c:v>
                </c:pt>
                <c:pt idx="12">
                  <c:v>-0.9</c:v>
                </c:pt>
              </c:numCache>
            </c:numRef>
          </c:val>
        </c:ser>
        <c:ser>
          <c:idx val="4"/>
          <c:order val="4"/>
          <c:tx>
            <c:strRef>
              <c:f>Hoja1!$F$1</c:f>
              <c:strCache>
                <c:ptCount val="1"/>
                <c:pt idx="0">
                  <c:v>España</c:v>
                </c:pt>
              </c:strCache>
            </c:strRef>
          </c:tx>
          <c:spPr>
            <a:ln>
              <a:solidFill>
                <a:srgbClr val="FF9900"/>
              </a:solidFill>
            </a:ln>
          </c:spPr>
          <c:marker>
            <c:symbol val="circle"/>
            <c:size val="4"/>
            <c:spPr>
              <a:solidFill>
                <a:srgbClr val="FF9900"/>
              </a:solidFill>
              <a:ln>
                <a:solidFill>
                  <a:srgbClr val="FF9900"/>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Hoja1!$F$2:$F$14</c:f>
              <c:numCache>
                <c:formatCode>General</c:formatCode>
                <c:ptCount val="13"/>
                <c:pt idx="0">
                  <c:v>-1.754</c:v>
                </c:pt>
                <c:pt idx="1">
                  <c:v>-1.117</c:v>
                </c:pt>
                <c:pt idx="2">
                  <c:v>-0.9740000000000002</c:v>
                </c:pt>
                <c:pt idx="3">
                  <c:v>-0.9760000000000002</c:v>
                </c:pt>
                <c:pt idx="4">
                  <c:v>-1.595</c:v>
                </c:pt>
                <c:pt idx="5">
                  <c:v>-1.274</c:v>
                </c:pt>
                <c:pt idx="6">
                  <c:v>-1.131</c:v>
                </c:pt>
                <c:pt idx="7">
                  <c:v>-5.6</c:v>
                </c:pt>
                <c:pt idx="8">
                  <c:v>-9.7000000000000011</c:v>
                </c:pt>
                <c:pt idx="9">
                  <c:v>-7.6</c:v>
                </c:pt>
                <c:pt idx="10">
                  <c:v>-7.3</c:v>
                </c:pt>
                <c:pt idx="11">
                  <c:v>-5</c:v>
                </c:pt>
                <c:pt idx="12">
                  <c:v>-3.9</c:v>
                </c:pt>
              </c:numCache>
            </c:numRef>
          </c:val>
        </c:ser>
        <c:ser>
          <c:idx val="5"/>
          <c:order val="5"/>
          <c:tx>
            <c:strRef>
              <c:f>Hoja1!$G$1</c:f>
              <c:strCache>
                <c:ptCount val="1"/>
                <c:pt idx="0">
                  <c:v>EE.UU.</c:v>
                </c:pt>
              </c:strCache>
            </c:strRef>
          </c:tx>
          <c:spPr>
            <a:ln>
              <a:solidFill>
                <a:srgbClr val="0070C0"/>
              </a:solidFill>
            </a:ln>
          </c:spPr>
          <c:marker>
            <c:symbol val="none"/>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Hoja1!$G$2:$G$14</c:f>
              <c:numCache>
                <c:formatCode>General</c:formatCode>
                <c:ptCount val="13"/>
                <c:pt idx="0">
                  <c:v>-0.71800000000000019</c:v>
                </c:pt>
                <c:pt idx="1">
                  <c:v>-3.6629999999999998</c:v>
                </c:pt>
                <c:pt idx="2">
                  <c:v>-4.5460000000000003</c:v>
                </c:pt>
                <c:pt idx="3">
                  <c:v>-4.4480000000000004</c:v>
                </c:pt>
                <c:pt idx="4">
                  <c:v>-3.5419999999999998</c:v>
                </c:pt>
                <c:pt idx="5">
                  <c:v>-2.391999999999999</c:v>
                </c:pt>
                <c:pt idx="6">
                  <c:v>-2.7829999999999999</c:v>
                </c:pt>
                <c:pt idx="7">
                  <c:v>-5.5</c:v>
                </c:pt>
                <c:pt idx="8">
                  <c:v>-7.9</c:v>
                </c:pt>
                <c:pt idx="9">
                  <c:v>-8.1</c:v>
                </c:pt>
                <c:pt idx="10">
                  <c:v>-7.5</c:v>
                </c:pt>
                <c:pt idx="11">
                  <c:v>-6.3</c:v>
                </c:pt>
                <c:pt idx="12">
                  <c:v>-5</c:v>
                </c:pt>
              </c:numCache>
            </c:numRef>
          </c:val>
        </c:ser>
        <c:dLbls/>
        <c:marker val="1"/>
        <c:axId val="57018624"/>
        <c:axId val="57040896"/>
      </c:lineChart>
      <c:catAx>
        <c:axId val="57018624"/>
        <c:scaling>
          <c:orientation val="minMax"/>
        </c:scaling>
        <c:axPos val="b"/>
        <c:numFmt formatCode="General" sourceLinked="1"/>
        <c:tickLblPos val="low"/>
        <c:txPr>
          <a:bodyPr rot="-5400000" vert="horz"/>
          <a:lstStyle/>
          <a:p>
            <a:pPr>
              <a:defRPr/>
            </a:pPr>
            <a:endParaRPr lang="es-CO"/>
          </a:p>
        </c:txPr>
        <c:crossAx val="57040896"/>
        <c:crosses val="autoZero"/>
        <c:auto val="1"/>
        <c:lblAlgn val="ctr"/>
        <c:lblOffset val="100"/>
      </c:catAx>
      <c:valAx>
        <c:axId val="57040896"/>
        <c:scaling>
          <c:orientation val="minMax"/>
        </c:scaling>
        <c:axPos val="l"/>
        <c:numFmt formatCode="General" sourceLinked="1"/>
        <c:tickLblPos val="nextTo"/>
        <c:crossAx val="57018624"/>
        <c:crosses val="autoZero"/>
        <c:crossBetween val="between"/>
      </c:valAx>
      <c:spPr>
        <a:noFill/>
        <a:ln w="25368">
          <a:noFill/>
        </a:ln>
      </c:spPr>
    </c:plotArea>
    <c:legend>
      <c:legendPos val="l"/>
      <c:layout>
        <c:manualLayout>
          <c:xMode val="edge"/>
          <c:yMode val="edge"/>
          <c:x val="6.3271604938271733E-2"/>
          <c:y val="0.74875160428735099"/>
          <c:w val="0.42875801983085576"/>
          <c:h val="0.10162845283106132"/>
        </c:manualLayout>
      </c:layout>
    </c:legend>
    <c:plotVisOnly val="1"/>
    <c:dispBlanksAs val="gap"/>
  </c:chart>
  <c:txPr>
    <a:bodyPr/>
    <a:lstStyle/>
    <a:p>
      <a:pPr>
        <a:defRPr sz="1398">
          <a:latin typeface="Tahoma" pitchFamily="34" charset="0"/>
          <a:ea typeface="Tahoma" pitchFamily="34" charset="0"/>
          <a:cs typeface="Tahoma" pitchFamily="34" charset="0"/>
        </a:defRPr>
      </a:pPr>
      <a:endParaRPr lang="es-CO"/>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s-CO"/>
  <c:chart>
    <c:plotArea>
      <c:layout>
        <c:manualLayout>
          <c:layoutTarget val="inner"/>
          <c:xMode val="edge"/>
          <c:yMode val="edge"/>
          <c:x val="0.20828497132302906"/>
          <c:y val="0"/>
          <c:w val="0.7086281228735346"/>
          <c:h val="0.87298008136287863"/>
        </c:manualLayout>
      </c:layout>
      <c:barChart>
        <c:barDir val="bar"/>
        <c:grouping val="clustered"/>
        <c:ser>
          <c:idx val="0"/>
          <c:order val="0"/>
          <c:tx>
            <c:strRef>
              <c:f>Hoja1!$B$1</c:f>
              <c:strCache>
                <c:ptCount val="1"/>
                <c:pt idx="0">
                  <c:v>Lectura</c:v>
                </c:pt>
              </c:strCache>
            </c:strRef>
          </c:tx>
          <c:dLbls>
            <c:txPr>
              <a:bodyPr/>
              <a:lstStyle/>
              <a:p>
                <a:pPr>
                  <a:defRPr sz="900"/>
                </a:pPr>
                <a:endParaRPr lang="es-CO"/>
              </a:p>
            </c:txPr>
            <c:showVal val="1"/>
          </c:dLbls>
          <c:cat>
            <c:strRef>
              <c:f>Hoja1!$A$2:$A$11</c:f>
              <c:strCache>
                <c:ptCount val="10"/>
                <c:pt idx="0">
                  <c:v>Perú</c:v>
                </c:pt>
                <c:pt idx="1">
                  <c:v>Brasil</c:v>
                </c:pt>
                <c:pt idx="2">
                  <c:v>Colombia</c:v>
                </c:pt>
                <c:pt idx="3">
                  <c:v>México</c:v>
                </c:pt>
                <c:pt idx="4">
                  <c:v>Chile</c:v>
                </c:pt>
                <c:pt idx="5">
                  <c:v>España</c:v>
                </c:pt>
                <c:pt idx="6">
                  <c:v>Francia</c:v>
                </c:pt>
                <c:pt idx="7">
                  <c:v>EE.UU.</c:v>
                </c:pt>
                <c:pt idx="8">
                  <c:v>Corea</c:v>
                </c:pt>
                <c:pt idx="9">
                  <c:v>OECD prom. </c:v>
                </c:pt>
              </c:strCache>
            </c:strRef>
          </c:cat>
          <c:val>
            <c:numRef>
              <c:f>Hoja1!$B$2:$B$11</c:f>
              <c:numCache>
                <c:formatCode>General</c:formatCode>
                <c:ptCount val="10"/>
                <c:pt idx="0">
                  <c:v>370</c:v>
                </c:pt>
                <c:pt idx="1">
                  <c:v>412</c:v>
                </c:pt>
                <c:pt idx="2">
                  <c:v>413</c:v>
                </c:pt>
                <c:pt idx="3">
                  <c:v>425</c:v>
                </c:pt>
                <c:pt idx="4">
                  <c:v>449</c:v>
                </c:pt>
                <c:pt idx="5">
                  <c:v>481</c:v>
                </c:pt>
                <c:pt idx="6">
                  <c:v>496</c:v>
                </c:pt>
                <c:pt idx="7">
                  <c:v>500</c:v>
                </c:pt>
                <c:pt idx="8">
                  <c:v>539</c:v>
                </c:pt>
                <c:pt idx="9">
                  <c:v>493</c:v>
                </c:pt>
              </c:numCache>
            </c:numRef>
          </c:val>
        </c:ser>
        <c:ser>
          <c:idx val="1"/>
          <c:order val="1"/>
          <c:tx>
            <c:strRef>
              <c:f>Hoja1!$C$1</c:f>
              <c:strCache>
                <c:ptCount val="1"/>
                <c:pt idx="0">
                  <c:v>Matemáticas</c:v>
                </c:pt>
              </c:strCache>
            </c:strRef>
          </c:tx>
          <c:dLbls>
            <c:txPr>
              <a:bodyPr/>
              <a:lstStyle/>
              <a:p>
                <a:pPr>
                  <a:defRPr sz="900"/>
                </a:pPr>
                <a:endParaRPr lang="es-CO"/>
              </a:p>
            </c:txPr>
            <c:showVal val="1"/>
          </c:dLbls>
          <c:cat>
            <c:strRef>
              <c:f>Hoja1!$A$2:$A$11</c:f>
              <c:strCache>
                <c:ptCount val="10"/>
                <c:pt idx="0">
                  <c:v>Perú</c:v>
                </c:pt>
                <c:pt idx="1">
                  <c:v>Brasil</c:v>
                </c:pt>
                <c:pt idx="2">
                  <c:v>Colombia</c:v>
                </c:pt>
                <c:pt idx="3">
                  <c:v>México</c:v>
                </c:pt>
                <c:pt idx="4">
                  <c:v>Chile</c:v>
                </c:pt>
                <c:pt idx="5">
                  <c:v>España</c:v>
                </c:pt>
                <c:pt idx="6">
                  <c:v>Francia</c:v>
                </c:pt>
                <c:pt idx="7">
                  <c:v>EE.UU.</c:v>
                </c:pt>
                <c:pt idx="8">
                  <c:v>Corea</c:v>
                </c:pt>
                <c:pt idx="9">
                  <c:v>OECD prom. </c:v>
                </c:pt>
              </c:strCache>
            </c:strRef>
          </c:cat>
          <c:val>
            <c:numRef>
              <c:f>Hoja1!$C$2:$C$11</c:f>
              <c:numCache>
                <c:formatCode>General</c:formatCode>
                <c:ptCount val="10"/>
                <c:pt idx="0">
                  <c:v>365</c:v>
                </c:pt>
                <c:pt idx="1">
                  <c:v>386</c:v>
                </c:pt>
                <c:pt idx="2">
                  <c:v>381</c:v>
                </c:pt>
                <c:pt idx="3">
                  <c:v>419</c:v>
                </c:pt>
                <c:pt idx="4">
                  <c:v>421</c:v>
                </c:pt>
                <c:pt idx="5">
                  <c:v>483</c:v>
                </c:pt>
                <c:pt idx="6">
                  <c:v>497</c:v>
                </c:pt>
                <c:pt idx="7">
                  <c:v>487</c:v>
                </c:pt>
                <c:pt idx="8">
                  <c:v>546</c:v>
                </c:pt>
                <c:pt idx="9">
                  <c:v>496</c:v>
                </c:pt>
              </c:numCache>
            </c:numRef>
          </c:val>
        </c:ser>
        <c:ser>
          <c:idx val="2"/>
          <c:order val="2"/>
          <c:tx>
            <c:strRef>
              <c:f>Hoja1!$D$1</c:f>
              <c:strCache>
                <c:ptCount val="1"/>
                <c:pt idx="0">
                  <c:v>Ciencia</c:v>
                </c:pt>
              </c:strCache>
            </c:strRef>
          </c:tx>
          <c:dLbls>
            <c:txPr>
              <a:bodyPr/>
              <a:lstStyle/>
              <a:p>
                <a:pPr>
                  <a:defRPr sz="900"/>
                </a:pPr>
                <a:endParaRPr lang="es-CO"/>
              </a:p>
            </c:txPr>
            <c:showVal val="1"/>
          </c:dLbls>
          <c:cat>
            <c:strRef>
              <c:f>Hoja1!$A$2:$A$11</c:f>
              <c:strCache>
                <c:ptCount val="10"/>
                <c:pt idx="0">
                  <c:v>Perú</c:v>
                </c:pt>
                <c:pt idx="1">
                  <c:v>Brasil</c:v>
                </c:pt>
                <c:pt idx="2">
                  <c:v>Colombia</c:v>
                </c:pt>
                <c:pt idx="3">
                  <c:v>México</c:v>
                </c:pt>
                <c:pt idx="4">
                  <c:v>Chile</c:v>
                </c:pt>
                <c:pt idx="5">
                  <c:v>España</c:v>
                </c:pt>
                <c:pt idx="6">
                  <c:v>Francia</c:v>
                </c:pt>
                <c:pt idx="7">
                  <c:v>EE.UU.</c:v>
                </c:pt>
                <c:pt idx="8">
                  <c:v>Corea</c:v>
                </c:pt>
                <c:pt idx="9">
                  <c:v>OECD prom. </c:v>
                </c:pt>
              </c:strCache>
            </c:strRef>
          </c:cat>
          <c:val>
            <c:numRef>
              <c:f>Hoja1!$D$2:$D$11</c:f>
              <c:numCache>
                <c:formatCode>General</c:formatCode>
                <c:ptCount val="10"/>
                <c:pt idx="0">
                  <c:v>369</c:v>
                </c:pt>
                <c:pt idx="1">
                  <c:v>405</c:v>
                </c:pt>
                <c:pt idx="2">
                  <c:v>402</c:v>
                </c:pt>
                <c:pt idx="3">
                  <c:v>416</c:v>
                </c:pt>
                <c:pt idx="4">
                  <c:v>447</c:v>
                </c:pt>
                <c:pt idx="5">
                  <c:v>488</c:v>
                </c:pt>
                <c:pt idx="6">
                  <c:v>498</c:v>
                </c:pt>
                <c:pt idx="7">
                  <c:v>502</c:v>
                </c:pt>
                <c:pt idx="8">
                  <c:v>538</c:v>
                </c:pt>
                <c:pt idx="9">
                  <c:v>501</c:v>
                </c:pt>
              </c:numCache>
            </c:numRef>
          </c:val>
        </c:ser>
        <c:dLbls/>
        <c:axId val="108588416"/>
        <c:axId val="130557056"/>
      </c:barChart>
      <c:catAx>
        <c:axId val="108588416"/>
        <c:scaling>
          <c:orientation val="minMax"/>
        </c:scaling>
        <c:axPos val="l"/>
        <c:tickLblPos val="nextTo"/>
        <c:txPr>
          <a:bodyPr/>
          <a:lstStyle/>
          <a:p>
            <a:pPr>
              <a:defRPr sz="1600"/>
            </a:pPr>
            <a:endParaRPr lang="es-CO"/>
          </a:p>
        </c:txPr>
        <c:crossAx val="130557056"/>
        <c:crosses val="autoZero"/>
        <c:auto val="1"/>
        <c:lblAlgn val="ctr"/>
        <c:lblOffset val="100"/>
      </c:catAx>
      <c:valAx>
        <c:axId val="130557056"/>
        <c:scaling>
          <c:orientation val="minMax"/>
          <c:max val="550"/>
          <c:min val="350"/>
        </c:scaling>
        <c:axPos val="b"/>
        <c:title>
          <c:tx>
            <c:rich>
              <a:bodyPr/>
              <a:lstStyle/>
              <a:p>
                <a:pPr>
                  <a:defRPr/>
                </a:pPr>
                <a:r>
                  <a:rPr lang="en-US" sz="1400" b="0" dirty="0" err="1" smtClean="0"/>
                  <a:t>Escala</a:t>
                </a:r>
                <a:endParaRPr lang="en-US" sz="1400" b="0" dirty="0"/>
              </a:p>
            </c:rich>
          </c:tx>
        </c:title>
        <c:numFmt formatCode="General" sourceLinked="1"/>
        <c:tickLblPos val="nextTo"/>
        <c:txPr>
          <a:bodyPr/>
          <a:lstStyle/>
          <a:p>
            <a:pPr>
              <a:defRPr sz="1600"/>
            </a:pPr>
            <a:endParaRPr lang="es-CO"/>
          </a:p>
        </c:txPr>
        <c:crossAx val="108588416"/>
        <c:crosses val="autoZero"/>
        <c:crossBetween val="between"/>
        <c:majorUnit val="50"/>
      </c:valAx>
    </c:plotArea>
    <c:legend>
      <c:legendPos val="r"/>
      <c:layout>
        <c:manualLayout>
          <c:xMode val="edge"/>
          <c:yMode val="edge"/>
          <c:x val="0.65481432876445989"/>
          <c:y val="0.53481656774578457"/>
          <c:w val="0.20475357247010789"/>
          <c:h val="0.26943348721199006"/>
        </c:manualLayout>
      </c:layout>
    </c:legend>
    <c:plotVisOnly val="1"/>
    <c:dispBlanksAs val="gap"/>
  </c:chart>
  <c:txPr>
    <a:bodyPr/>
    <a:lstStyle/>
    <a:p>
      <a:pPr>
        <a:defRPr sz="1800"/>
      </a:pPr>
      <a:endParaRPr lang="es-CO"/>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s-CO"/>
  <c:chart>
    <c:plotArea>
      <c:layout>
        <c:manualLayout>
          <c:layoutTarget val="inner"/>
          <c:xMode val="edge"/>
          <c:yMode val="edge"/>
          <c:x val="0.13909740449110597"/>
          <c:y val="3.2472324723247251E-2"/>
          <c:w val="0.81590405365996088"/>
          <c:h val="0.84214498648923564"/>
        </c:manualLayout>
      </c:layout>
      <c:barChart>
        <c:barDir val="bar"/>
        <c:grouping val="clustered"/>
        <c:ser>
          <c:idx val="0"/>
          <c:order val="0"/>
          <c:tx>
            <c:strRef>
              <c:f>Hoja1!$B$1</c:f>
              <c:strCache>
                <c:ptCount val="1"/>
                <c:pt idx="0">
                  <c:v>2010</c:v>
                </c:pt>
              </c:strCache>
            </c:strRef>
          </c:tx>
          <c:spPr>
            <a:solidFill>
              <a:srgbClr val="00B050"/>
            </a:solidFill>
          </c:spPr>
          <c:cat>
            <c:strRef>
              <c:f>Hoja1!$A$2:$A$18</c:f>
              <c:strCache>
                <c:ptCount val="17"/>
                <c:pt idx="0">
                  <c:v>Nicaragua</c:v>
                </c:pt>
                <c:pt idx="1">
                  <c:v>Guatemala</c:v>
                </c:pt>
                <c:pt idx="2">
                  <c:v>Bolivia</c:v>
                </c:pt>
                <c:pt idx="3">
                  <c:v>El Salvador</c:v>
                </c:pt>
                <c:pt idx="4">
                  <c:v>Honduras</c:v>
                </c:pt>
                <c:pt idx="5">
                  <c:v>Colombia</c:v>
                </c:pt>
                <c:pt idx="6">
                  <c:v>Brasil</c:v>
                </c:pt>
                <c:pt idx="7">
                  <c:v>Ecuador</c:v>
                </c:pt>
                <c:pt idx="8">
                  <c:v>Perú</c:v>
                </c:pt>
                <c:pt idx="9">
                  <c:v>Paraguay</c:v>
                </c:pt>
                <c:pt idx="10">
                  <c:v>Argentina</c:v>
                </c:pt>
                <c:pt idx="11">
                  <c:v>Costa Rica</c:v>
                </c:pt>
                <c:pt idx="12">
                  <c:v>Uruguay</c:v>
                </c:pt>
                <c:pt idx="13">
                  <c:v>México</c:v>
                </c:pt>
                <c:pt idx="14">
                  <c:v>Venezuela</c:v>
                </c:pt>
                <c:pt idx="15">
                  <c:v>Chile</c:v>
                </c:pt>
                <c:pt idx="16">
                  <c:v>Panamá</c:v>
                </c:pt>
              </c:strCache>
            </c:strRef>
          </c:cat>
          <c:val>
            <c:numRef>
              <c:f>Hoja1!$B$2:$B$18</c:f>
              <c:numCache>
                <c:formatCode>General</c:formatCode>
                <c:ptCount val="17"/>
                <c:pt idx="0">
                  <c:v>543.0242559779806</c:v>
                </c:pt>
                <c:pt idx="1">
                  <c:v>595.48625645318828</c:v>
                </c:pt>
                <c:pt idx="2">
                  <c:v>629.36192096047841</c:v>
                </c:pt>
                <c:pt idx="3">
                  <c:v>736.02444515921513</c:v>
                </c:pt>
                <c:pt idx="4">
                  <c:v>753.63218270114191</c:v>
                </c:pt>
                <c:pt idx="5">
                  <c:v>879.8471408887325</c:v>
                </c:pt>
                <c:pt idx="6">
                  <c:v>1034.6511982905683</c:v>
                </c:pt>
                <c:pt idx="7">
                  <c:v>1251.6971704623879</c:v>
                </c:pt>
                <c:pt idx="8">
                  <c:v>1214.9777842306651</c:v>
                </c:pt>
                <c:pt idx="9">
                  <c:v>1319.2529575720037</c:v>
                </c:pt>
                <c:pt idx="10">
                  <c:v>1687.737181075056</c:v>
                </c:pt>
                <c:pt idx="11">
                  <c:v>2038.177639751553</c:v>
                </c:pt>
                <c:pt idx="12">
                  <c:v>2380.7169581974504</c:v>
                </c:pt>
                <c:pt idx="13">
                  <c:v>2659.7471004948197</c:v>
                </c:pt>
                <c:pt idx="14">
                  <c:v>2264.0242432590653</c:v>
                </c:pt>
                <c:pt idx="15">
                  <c:v>4134.1680856026614</c:v>
                </c:pt>
                <c:pt idx="16">
                  <c:v>3649.971214738061</c:v>
                </c:pt>
              </c:numCache>
            </c:numRef>
          </c:val>
        </c:ser>
        <c:ser>
          <c:idx val="1"/>
          <c:order val="1"/>
          <c:tx>
            <c:strRef>
              <c:f>Hoja1!$C$1</c:f>
              <c:strCache>
                <c:ptCount val="1"/>
                <c:pt idx="0">
                  <c:v>2011</c:v>
                </c:pt>
              </c:strCache>
            </c:strRef>
          </c:tx>
          <c:spPr>
            <a:solidFill>
              <a:schemeClr val="accent4">
                <a:lumMod val="75000"/>
              </a:schemeClr>
            </a:solidFill>
          </c:spPr>
          <c:dPt>
            <c:idx val="5"/>
            <c:spPr>
              <a:solidFill>
                <a:srgbClr val="FF0000"/>
              </a:solidFill>
              <a:ln>
                <a:solidFill>
                  <a:srgbClr val="FF0000"/>
                </a:solidFill>
              </a:ln>
            </c:spPr>
          </c:dPt>
          <c:cat>
            <c:strRef>
              <c:f>Hoja1!$A$2:$A$18</c:f>
              <c:strCache>
                <c:ptCount val="17"/>
                <c:pt idx="0">
                  <c:v>Nicaragua</c:v>
                </c:pt>
                <c:pt idx="1">
                  <c:v>Guatemala</c:v>
                </c:pt>
                <c:pt idx="2">
                  <c:v>Bolivia</c:v>
                </c:pt>
                <c:pt idx="3">
                  <c:v>El Salvador</c:v>
                </c:pt>
                <c:pt idx="4">
                  <c:v>Honduras</c:v>
                </c:pt>
                <c:pt idx="5">
                  <c:v>Colombia</c:v>
                </c:pt>
                <c:pt idx="6">
                  <c:v>Brasil</c:v>
                </c:pt>
                <c:pt idx="7">
                  <c:v>Ecuador</c:v>
                </c:pt>
                <c:pt idx="8">
                  <c:v>Perú</c:v>
                </c:pt>
                <c:pt idx="9">
                  <c:v>Paraguay</c:v>
                </c:pt>
                <c:pt idx="10">
                  <c:v>Argentina</c:v>
                </c:pt>
                <c:pt idx="11">
                  <c:v>Costa Rica</c:v>
                </c:pt>
                <c:pt idx="12">
                  <c:v>Uruguay</c:v>
                </c:pt>
                <c:pt idx="13">
                  <c:v>México</c:v>
                </c:pt>
                <c:pt idx="14">
                  <c:v>Venezuela</c:v>
                </c:pt>
                <c:pt idx="15">
                  <c:v>Chile</c:v>
                </c:pt>
                <c:pt idx="16">
                  <c:v>Panamá</c:v>
                </c:pt>
              </c:strCache>
            </c:strRef>
          </c:cat>
          <c:val>
            <c:numRef>
              <c:f>Hoja1!$C$2:$C$18</c:f>
              <c:numCache>
                <c:formatCode>General</c:formatCode>
                <c:ptCount val="17"/>
                <c:pt idx="0">
                  <c:v>627.52623006447232</c:v>
                </c:pt>
                <c:pt idx="1">
                  <c:v>716.04786220043547</c:v>
                </c:pt>
                <c:pt idx="2">
                  <c:v>815.13914457475153</c:v>
                </c:pt>
                <c:pt idx="3">
                  <c:v>864.01151631477796</c:v>
                </c:pt>
                <c:pt idx="4">
                  <c:v>927.31637276354752</c:v>
                </c:pt>
                <c:pt idx="5">
                  <c:v>1226.0669696133184</c:v>
                </c:pt>
                <c:pt idx="6">
                  <c:v>1300.93477430238</c:v>
                </c:pt>
                <c:pt idx="7">
                  <c:v>1484.0877927559914</c:v>
                </c:pt>
                <c:pt idx="8">
                  <c:v>1562.860932274948</c:v>
                </c:pt>
                <c:pt idx="9">
                  <c:v>1604.9002436424551</c:v>
                </c:pt>
                <c:pt idx="10">
                  <c:v>2069.5238070679497</c:v>
                </c:pt>
                <c:pt idx="11">
                  <c:v>2193.305956907489</c:v>
                </c:pt>
                <c:pt idx="12">
                  <c:v>2760.3685283687937</c:v>
                </c:pt>
                <c:pt idx="13">
                  <c:v>3083.4003081230017</c:v>
                </c:pt>
                <c:pt idx="14">
                  <c:v>3139.9023463990252</c:v>
                </c:pt>
                <c:pt idx="15">
                  <c:v>4705.0445067329374</c:v>
                </c:pt>
                <c:pt idx="16">
                  <c:v>4803.9965986394554</c:v>
                </c:pt>
              </c:numCache>
            </c:numRef>
          </c:val>
        </c:ser>
        <c:dLbls/>
        <c:axId val="131028864"/>
        <c:axId val="131030400"/>
      </c:barChart>
      <c:catAx>
        <c:axId val="131028864"/>
        <c:scaling>
          <c:orientation val="minMax"/>
        </c:scaling>
        <c:axPos val="l"/>
        <c:tickLblPos val="nextTo"/>
        <c:crossAx val="131030400"/>
        <c:crosses val="autoZero"/>
        <c:auto val="1"/>
        <c:lblAlgn val="ctr"/>
        <c:lblOffset val="100"/>
      </c:catAx>
      <c:valAx>
        <c:axId val="131030400"/>
        <c:scaling>
          <c:orientation val="minMax"/>
        </c:scaling>
        <c:axPos val="b"/>
        <c:numFmt formatCode="General" sourceLinked="1"/>
        <c:tickLblPos val="nextTo"/>
        <c:crossAx val="131028864"/>
        <c:crosses val="autoZero"/>
        <c:crossBetween val="between"/>
      </c:valAx>
    </c:plotArea>
    <c:legend>
      <c:legendPos val="r"/>
      <c:layout>
        <c:manualLayout>
          <c:xMode val="edge"/>
          <c:yMode val="edge"/>
          <c:x val="0.85009405074365763"/>
          <c:y val="0.68919870993985533"/>
          <c:w val="9.8980023330417263E-2"/>
          <c:h val="0.15296766133015671"/>
        </c:manualLayout>
      </c:layou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0.34640507704802542"/>
          <c:y val="3.344934853981766E-2"/>
          <c:w val="0.63103246406103253"/>
          <c:h val="0.81117304016028879"/>
        </c:manualLayout>
      </c:layout>
      <c:barChart>
        <c:barDir val="bar"/>
        <c:grouping val="clustered"/>
        <c:ser>
          <c:idx val="0"/>
          <c:order val="0"/>
          <c:tx>
            <c:strRef>
              <c:f>Hoja2!$B$1</c:f>
              <c:strCache>
                <c:ptCount val="1"/>
                <c:pt idx="0">
                  <c:v>México</c:v>
                </c:pt>
              </c:strCache>
            </c:strRef>
          </c:tx>
          <c:spPr>
            <a:solidFill>
              <a:srgbClr val="C00000"/>
            </a:solidFill>
          </c:spPr>
          <c:dLbls>
            <c:numFmt formatCode="#,##0.0" sourceLinked="0"/>
            <c:showVal val="1"/>
          </c:dLbls>
          <c:cat>
            <c:strRef>
              <c:f>Hoja2!$A$2:$A$10</c:f>
              <c:strCache>
                <c:ptCount val="9"/>
                <c:pt idx="0">
                  <c:v>Agro</c:v>
                </c:pt>
                <c:pt idx="1">
                  <c:v>Metalurgia y metalmecánica</c:v>
                </c:pt>
                <c:pt idx="2">
                  <c:v>Alimentos</c:v>
                </c:pt>
                <c:pt idx="3">
                  <c:v>Cuero</c:v>
                </c:pt>
                <c:pt idx="4">
                  <c:v>Industria Textil</c:v>
                </c:pt>
                <c:pt idx="5">
                  <c:v>Industria Gráfica</c:v>
                </c:pt>
                <c:pt idx="6">
                  <c:v>Petroquímica</c:v>
                </c:pt>
                <c:pt idx="7">
                  <c:v>Lácteos</c:v>
                </c:pt>
                <c:pt idx="8">
                  <c:v>Bebidas</c:v>
                </c:pt>
              </c:strCache>
            </c:strRef>
          </c:cat>
          <c:val>
            <c:numRef>
              <c:f>Hoja2!$B$2:$B$10</c:f>
              <c:numCache>
                <c:formatCode>General</c:formatCode>
                <c:ptCount val="9"/>
                <c:pt idx="0">
                  <c:v>5.1278090413801367</c:v>
                </c:pt>
                <c:pt idx="1">
                  <c:v>7.9638969662724755</c:v>
                </c:pt>
                <c:pt idx="2">
                  <c:v>13.523726295956306</c:v>
                </c:pt>
                <c:pt idx="3">
                  <c:v>14.627806327621327</c:v>
                </c:pt>
                <c:pt idx="4">
                  <c:v>16.461688731952062</c:v>
                </c:pt>
                <c:pt idx="5">
                  <c:v>25.022142962737895</c:v>
                </c:pt>
                <c:pt idx="6">
                  <c:v>26.905595308023706</c:v>
                </c:pt>
                <c:pt idx="7">
                  <c:v>84.313788669812297</c:v>
                </c:pt>
                <c:pt idx="8">
                  <c:v>289.75679309255969</c:v>
                </c:pt>
              </c:numCache>
            </c:numRef>
          </c:val>
        </c:ser>
        <c:dLbls/>
        <c:axId val="130915712"/>
        <c:axId val="131046016"/>
      </c:barChart>
      <c:catAx>
        <c:axId val="130915712"/>
        <c:scaling>
          <c:orientation val="minMax"/>
        </c:scaling>
        <c:axPos val="l"/>
        <c:tickLblPos val="nextTo"/>
        <c:crossAx val="131046016"/>
        <c:crosses val="autoZero"/>
        <c:auto val="1"/>
        <c:lblAlgn val="ctr"/>
        <c:lblOffset val="100"/>
      </c:catAx>
      <c:valAx>
        <c:axId val="131046016"/>
        <c:scaling>
          <c:orientation val="minMax"/>
          <c:max val="300"/>
        </c:scaling>
        <c:axPos val="b"/>
        <c:title>
          <c:tx>
            <c:rich>
              <a:bodyPr/>
              <a:lstStyle/>
              <a:p>
                <a:pPr>
                  <a:defRPr/>
                </a:pPr>
                <a:r>
                  <a:rPr lang="es-CO"/>
                  <a:t>Relación exportaciones México/Colombia</a:t>
                </a:r>
              </a:p>
            </c:rich>
          </c:tx>
        </c:title>
        <c:numFmt formatCode="General" sourceLinked="1"/>
        <c:tickLblPos val="nextTo"/>
        <c:crossAx val="130915712"/>
        <c:crosses val="autoZero"/>
        <c:crossBetween val="between"/>
      </c:valAx>
    </c:plotArea>
    <c:plotVisOnly val="1"/>
    <c:dispBlanksAs val="gap"/>
  </c:chart>
  <c:txPr>
    <a:bodyPr/>
    <a:lstStyle/>
    <a:p>
      <a:pPr>
        <a:defRPr sz="1400">
          <a:latin typeface="Tahoma" pitchFamily="34" charset="0"/>
          <a:ea typeface="Tahoma" pitchFamily="34" charset="0"/>
          <a:cs typeface="Tahoma" pitchFamily="34" charset="0"/>
        </a:defRPr>
      </a:pPr>
      <a:endParaRPr lang="es-CO"/>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0.34013267780369888"/>
          <c:y val="3.0604574402127452E-2"/>
          <c:w val="0.63103246406103253"/>
          <c:h val="0.81117304016028879"/>
        </c:manualLayout>
      </c:layout>
      <c:barChart>
        <c:barDir val="bar"/>
        <c:grouping val="clustered"/>
        <c:ser>
          <c:idx val="0"/>
          <c:order val="0"/>
          <c:tx>
            <c:strRef>
              <c:f>Hoja2!$B$1</c:f>
              <c:strCache>
                <c:ptCount val="1"/>
                <c:pt idx="0">
                  <c:v>Chile</c:v>
                </c:pt>
              </c:strCache>
            </c:strRef>
          </c:tx>
          <c:spPr>
            <a:solidFill>
              <a:srgbClr val="C00000"/>
            </a:solidFill>
          </c:spPr>
          <c:dPt>
            <c:idx val="0"/>
            <c:spPr>
              <a:solidFill>
                <a:schemeClr val="accent3">
                  <a:lumMod val="75000"/>
                </a:schemeClr>
              </a:solidFill>
            </c:spPr>
          </c:dPt>
          <c:dPt>
            <c:idx val="1"/>
            <c:spPr>
              <a:solidFill>
                <a:schemeClr val="accent3">
                  <a:lumMod val="75000"/>
                </a:schemeClr>
              </a:solidFill>
            </c:spPr>
          </c:dPt>
          <c:dLbls>
            <c:numFmt formatCode="#,##0.00" sourceLinked="0"/>
            <c:showVal val="1"/>
          </c:dLbls>
          <c:cat>
            <c:strRef>
              <c:f>Hoja2!$A$2:$A$10</c:f>
              <c:strCache>
                <c:ptCount val="9"/>
                <c:pt idx="0">
                  <c:v>Cuero</c:v>
                </c:pt>
                <c:pt idx="1">
                  <c:v>Industria Textil</c:v>
                </c:pt>
                <c:pt idx="2">
                  <c:v>Industria Gráfica</c:v>
                </c:pt>
                <c:pt idx="3">
                  <c:v>Agro</c:v>
                </c:pt>
                <c:pt idx="4">
                  <c:v>Petroquímica</c:v>
                </c:pt>
                <c:pt idx="5">
                  <c:v>Metalurgia y metalmecánica</c:v>
                </c:pt>
                <c:pt idx="6">
                  <c:v>Alimentos</c:v>
                </c:pt>
                <c:pt idx="7">
                  <c:v>Lácteos</c:v>
                </c:pt>
                <c:pt idx="8">
                  <c:v>Bebidas</c:v>
                </c:pt>
              </c:strCache>
            </c:strRef>
          </c:cat>
          <c:val>
            <c:numRef>
              <c:f>Hoja2!$B$2:$B$10</c:f>
              <c:numCache>
                <c:formatCode>General</c:formatCode>
                <c:ptCount val="9"/>
                <c:pt idx="0">
                  <c:v>8.9626415114251942E-3</c:v>
                </c:pt>
                <c:pt idx="1">
                  <c:v>5.8865009920570734E-2</c:v>
                </c:pt>
                <c:pt idx="2">
                  <c:v>0.79776860443939002</c:v>
                </c:pt>
                <c:pt idx="3">
                  <c:v>1.2295115430572479</c:v>
                </c:pt>
                <c:pt idx="4">
                  <c:v>1.3607703544399359</c:v>
                </c:pt>
                <c:pt idx="5">
                  <c:v>1.534341739386136</c:v>
                </c:pt>
                <c:pt idx="6">
                  <c:v>3.8790356525506553</c:v>
                </c:pt>
                <c:pt idx="7">
                  <c:v>13.322576053870122</c:v>
                </c:pt>
                <c:pt idx="8">
                  <c:v>32.616209483801974</c:v>
                </c:pt>
              </c:numCache>
            </c:numRef>
          </c:val>
        </c:ser>
        <c:dLbls/>
        <c:axId val="131074304"/>
        <c:axId val="131100672"/>
      </c:barChart>
      <c:catAx>
        <c:axId val="131074304"/>
        <c:scaling>
          <c:orientation val="minMax"/>
        </c:scaling>
        <c:axPos val="l"/>
        <c:tickLblPos val="nextTo"/>
        <c:crossAx val="131100672"/>
        <c:crosses val="autoZero"/>
        <c:auto val="1"/>
        <c:lblAlgn val="ctr"/>
        <c:lblOffset val="100"/>
      </c:catAx>
      <c:valAx>
        <c:axId val="131100672"/>
        <c:scaling>
          <c:orientation val="minMax"/>
          <c:max val="35"/>
          <c:min val="0"/>
        </c:scaling>
        <c:axPos val="b"/>
        <c:title>
          <c:tx>
            <c:rich>
              <a:bodyPr/>
              <a:lstStyle/>
              <a:p>
                <a:pPr>
                  <a:defRPr/>
                </a:pPr>
                <a:r>
                  <a:rPr lang="es-CO"/>
                  <a:t>Relación exportaciones Chile/Colombia</a:t>
                </a:r>
              </a:p>
            </c:rich>
          </c:tx>
        </c:title>
        <c:numFmt formatCode="General" sourceLinked="1"/>
        <c:tickLblPos val="nextTo"/>
        <c:crossAx val="131074304"/>
        <c:crosses val="autoZero"/>
        <c:crossBetween val="between"/>
        <c:majorUnit val="5"/>
      </c:valAx>
    </c:plotArea>
    <c:plotVisOnly val="1"/>
    <c:dispBlanksAs val="gap"/>
  </c:chart>
  <c:txPr>
    <a:bodyPr/>
    <a:lstStyle/>
    <a:p>
      <a:pPr>
        <a:defRPr sz="1400">
          <a:latin typeface="Tahoma" pitchFamily="34" charset="0"/>
          <a:ea typeface="Tahoma" pitchFamily="34" charset="0"/>
          <a:cs typeface="Tahoma" pitchFamily="34" charset="0"/>
        </a:defRPr>
      </a:pPr>
      <a:endParaRPr lang="es-CO"/>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0.34013267780369882"/>
          <c:y val="3.0604574402127452E-2"/>
          <c:w val="0.63103246406103253"/>
          <c:h val="0.81117304016028879"/>
        </c:manualLayout>
      </c:layout>
      <c:barChart>
        <c:barDir val="bar"/>
        <c:grouping val="clustered"/>
        <c:ser>
          <c:idx val="0"/>
          <c:order val="0"/>
          <c:tx>
            <c:strRef>
              <c:f>Hoja2!$B$1</c:f>
              <c:strCache>
                <c:ptCount val="1"/>
                <c:pt idx="0">
                  <c:v>Centroamérica</c:v>
                </c:pt>
              </c:strCache>
            </c:strRef>
          </c:tx>
          <c:spPr>
            <a:solidFill>
              <a:srgbClr val="C00000"/>
            </a:solidFill>
          </c:spPr>
          <c:dPt>
            <c:idx val="0"/>
            <c:spPr>
              <a:solidFill>
                <a:schemeClr val="accent3">
                  <a:lumMod val="75000"/>
                </a:schemeClr>
              </a:solidFill>
            </c:spPr>
          </c:dPt>
          <c:dLbls>
            <c:numFmt formatCode="#,##0.00" sourceLinked="0"/>
            <c:showVal val="1"/>
          </c:dLbls>
          <c:cat>
            <c:strRef>
              <c:f>Hoja2!$A$2:$A$10</c:f>
              <c:strCache>
                <c:ptCount val="9"/>
                <c:pt idx="0">
                  <c:v>Industria Gráfica</c:v>
                </c:pt>
                <c:pt idx="1">
                  <c:v>Metalurgia y metalmecánica</c:v>
                </c:pt>
                <c:pt idx="2">
                  <c:v>Petroquímica</c:v>
                </c:pt>
                <c:pt idx="3">
                  <c:v>Agro</c:v>
                </c:pt>
                <c:pt idx="4">
                  <c:v>Alimentos</c:v>
                </c:pt>
                <c:pt idx="5">
                  <c:v>Cuero</c:v>
                </c:pt>
                <c:pt idx="6">
                  <c:v>Bebidas</c:v>
                </c:pt>
                <c:pt idx="7">
                  <c:v>Lácteos</c:v>
                </c:pt>
                <c:pt idx="8">
                  <c:v>Industria Textil</c:v>
                </c:pt>
              </c:strCache>
            </c:strRef>
          </c:cat>
          <c:val>
            <c:numRef>
              <c:f>Hoja2!$B$2:$B$10</c:f>
              <c:numCache>
                <c:formatCode>General</c:formatCode>
                <c:ptCount val="9"/>
                <c:pt idx="0">
                  <c:v>0.58383964600829863</c:v>
                </c:pt>
                <c:pt idx="1">
                  <c:v>0.60342581634472814</c:v>
                </c:pt>
                <c:pt idx="2">
                  <c:v>2.0109534776155038</c:v>
                </c:pt>
                <c:pt idx="3">
                  <c:v>2.5315491138561819</c:v>
                </c:pt>
                <c:pt idx="4">
                  <c:v>3.2244679131198777</c:v>
                </c:pt>
                <c:pt idx="5">
                  <c:v>7.1957207877227489</c:v>
                </c:pt>
                <c:pt idx="6">
                  <c:v>7.5768692780730014</c:v>
                </c:pt>
                <c:pt idx="7">
                  <c:v>16.262258024004737</c:v>
                </c:pt>
                <c:pt idx="8">
                  <c:v>23.818930284958853</c:v>
                </c:pt>
              </c:numCache>
            </c:numRef>
          </c:val>
        </c:ser>
        <c:dLbls/>
        <c:axId val="133644672"/>
        <c:axId val="133646208"/>
      </c:barChart>
      <c:catAx>
        <c:axId val="133644672"/>
        <c:scaling>
          <c:orientation val="minMax"/>
        </c:scaling>
        <c:axPos val="l"/>
        <c:tickLblPos val="nextTo"/>
        <c:crossAx val="133646208"/>
        <c:crosses val="autoZero"/>
        <c:auto val="1"/>
        <c:lblAlgn val="ctr"/>
        <c:lblOffset val="100"/>
      </c:catAx>
      <c:valAx>
        <c:axId val="133646208"/>
        <c:scaling>
          <c:orientation val="minMax"/>
          <c:max val="25"/>
          <c:min val="0"/>
        </c:scaling>
        <c:axPos val="b"/>
        <c:title>
          <c:tx>
            <c:rich>
              <a:bodyPr/>
              <a:lstStyle/>
              <a:p>
                <a:pPr>
                  <a:defRPr/>
                </a:pPr>
                <a:r>
                  <a:rPr lang="es-CO"/>
                  <a:t>Relación exportaciones Centroamérica/Colombia</a:t>
                </a:r>
              </a:p>
            </c:rich>
          </c:tx>
        </c:title>
        <c:numFmt formatCode="General" sourceLinked="1"/>
        <c:tickLblPos val="nextTo"/>
        <c:crossAx val="133644672"/>
        <c:crosses val="autoZero"/>
        <c:crossBetween val="between"/>
        <c:majorUnit val="5"/>
      </c:valAx>
    </c:plotArea>
    <c:plotVisOnly val="1"/>
    <c:dispBlanksAs val="gap"/>
  </c:chart>
  <c:txPr>
    <a:bodyPr/>
    <a:lstStyle/>
    <a:p>
      <a:pPr>
        <a:defRPr sz="1400">
          <a:latin typeface="Tahoma" pitchFamily="34" charset="0"/>
          <a:ea typeface="Tahoma" pitchFamily="34" charset="0"/>
          <a:cs typeface="Tahoma" pitchFamily="34" charset="0"/>
        </a:defRPr>
      </a:pPr>
      <a:endParaRPr lang="es-CO"/>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0.34013267780369882"/>
          <c:y val="3.0604574402127452E-2"/>
          <c:w val="0.63103246406103253"/>
          <c:h val="0.81117304016028879"/>
        </c:manualLayout>
      </c:layout>
      <c:barChart>
        <c:barDir val="bar"/>
        <c:grouping val="clustered"/>
        <c:ser>
          <c:idx val="0"/>
          <c:order val="0"/>
          <c:tx>
            <c:strRef>
              <c:f>Hoja2!$B$1</c:f>
              <c:strCache>
                <c:ptCount val="1"/>
                <c:pt idx="0">
                  <c:v>Perú</c:v>
                </c:pt>
              </c:strCache>
            </c:strRef>
          </c:tx>
          <c:spPr>
            <a:solidFill>
              <a:srgbClr val="C00000"/>
            </a:solidFill>
          </c:spPr>
          <c:dPt>
            <c:idx val="0"/>
            <c:spPr>
              <a:solidFill>
                <a:schemeClr val="accent3">
                  <a:lumMod val="75000"/>
                </a:schemeClr>
              </a:solidFill>
            </c:spPr>
          </c:dPt>
          <c:dPt>
            <c:idx val="1"/>
            <c:spPr>
              <a:solidFill>
                <a:schemeClr val="accent3">
                  <a:lumMod val="75000"/>
                </a:schemeClr>
              </a:solidFill>
            </c:spPr>
          </c:dPt>
          <c:dPt>
            <c:idx val="2"/>
            <c:spPr>
              <a:solidFill>
                <a:schemeClr val="accent3">
                  <a:lumMod val="75000"/>
                </a:schemeClr>
              </a:solidFill>
            </c:spPr>
          </c:dPt>
          <c:dPt>
            <c:idx val="3"/>
            <c:spPr>
              <a:solidFill>
                <a:schemeClr val="accent3">
                  <a:lumMod val="75000"/>
                </a:schemeClr>
              </a:solidFill>
            </c:spPr>
          </c:dPt>
          <c:dLbls>
            <c:numFmt formatCode="#,##0.00" sourceLinked="0"/>
            <c:showVal val="1"/>
          </c:dLbls>
          <c:cat>
            <c:strRef>
              <c:f>Hoja2!$A$2:$A$10</c:f>
              <c:strCache>
                <c:ptCount val="9"/>
                <c:pt idx="0">
                  <c:v>Industria Gráfica</c:v>
                </c:pt>
                <c:pt idx="1">
                  <c:v>Cuero</c:v>
                </c:pt>
                <c:pt idx="2">
                  <c:v>Petroquímica</c:v>
                </c:pt>
                <c:pt idx="3">
                  <c:v>Bebidas</c:v>
                </c:pt>
                <c:pt idx="4">
                  <c:v>Agro</c:v>
                </c:pt>
                <c:pt idx="5">
                  <c:v>Metalurgia y metalmecánica</c:v>
                </c:pt>
                <c:pt idx="6">
                  <c:v>Alimentos</c:v>
                </c:pt>
                <c:pt idx="7">
                  <c:v>Industria Textil</c:v>
                </c:pt>
                <c:pt idx="8">
                  <c:v>Lácteos</c:v>
                </c:pt>
              </c:strCache>
            </c:strRef>
          </c:cat>
          <c:val>
            <c:numRef>
              <c:f>Hoja2!$B$2:$B$10</c:f>
              <c:numCache>
                <c:formatCode>General</c:formatCode>
                <c:ptCount val="9"/>
                <c:pt idx="0">
                  <c:v>5.1147536819542323E-2</c:v>
                </c:pt>
                <c:pt idx="1">
                  <c:v>0.1500286810558549</c:v>
                </c:pt>
                <c:pt idx="2">
                  <c:v>0.26804222347715684</c:v>
                </c:pt>
                <c:pt idx="3">
                  <c:v>0.37973359476973878</c:v>
                </c:pt>
                <c:pt idx="4">
                  <c:v>0.56236402942021657</c:v>
                </c:pt>
                <c:pt idx="5">
                  <c:v>0.93244676502925827</c:v>
                </c:pt>
                <c:pt idx="6">
                  <c:v>0.96247368261389721</c:v>
                </c:pt>
                <c:pt idx="7">
                  <c:v>2.2802338382644272</c:v>
                </c:pt>
                <c:pt idx="8">
                  <c:v>5.0212418593803294</c:v>
                </c:pt>
              </c:numCache>
            </c:numRef>
          </c:val>
        </c:ser>
        <c:dLbls/>
        <c:axId val="133709184"/>
        <c:axId val="133719168"/>
      </c:barChart>
      <c:catAx>
        <c:axId val="133709184"/>
        <c:scaling>
          <c:orientation val="minMax"/>
        </c:scaling>
        <c:axPos val="l"/>
        <c:tickLblPos val="nextTo"/>
        <c:crossAx val="133719168"/>
        <c:crosses val="autoZero"/>
        <c:auto val="1"/>
        <c:lblAlgn val="ctr"/>
        <c:lblOffset val="100"/>
      </c:catAx>
      <c:valAx>
        <c:axId val="133719168"/>
        <c:scaling>
          <c:orientation val="minMax"/>
        </c:scaling>
        <c:axPos val="b"/>
        <c:title>
          <c:tx>
            <c:rich>
              <a:bodyPr/>
              <a:lstStyle/>
              <a:p>
                <a:pPr>
                  <a:defRPr/>
                </a:pPr>
                <a:r>
                  <a:rPr lang="es-CO"/>
                  <a:t>Relación exportaciones Perú/Colombia</a:t>
                </a:r>
              </a:p>
            </c:rich>
          </c:tx>
        </c:title>
        <c:numFmt formatCode="General" sourceLinked="1"/>
        <c:tickLblPos val="nextTo"/>
        <c:crossAx val="133709184"/>
        <c:crosses val="autoZero"/>
        <c:crossBetween val="between"/>
      </c:valAx>
    </c:plotArea>
    <c:plotVisOnly val="1"/>
    <c:dispBlanksAs val="gap"/>
  </c:chart>
  <c:txPr>
    <a:bodyPr/>
    <a:lstStyle/>
    <a:p>
      <a:pPr>
        <a:defRPr sz="1400"/>
      </a:pPr>
      <a:endParaRPr lang="es-CO"/>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s-CO" dirty="0" smtClean="0"/>
              <a:t>Deuda pública</a:t>
            </a:r>
            <a:r>
              <a:rPr lang="es-CO" baseline="0" dirty="0" smtClean="0"/>
              <a:t> neta (%PIB)</a:t>
            </a:r>
            <a:endParaRPr lang="es-CO" dirty="0"/>
          </a:p>
        </c:rich>
      </c:tx>
      <c:layout/>
      <c:overlay val="1"/>
    </c:title>
    <c:plotArea>
      <c:layout>
        <c:manualLayout>
          <c:layoutTarget val="inner"/>
          <c:xMode val="edge"/>
          <c:yMode val="edge"/>
          <c:x val="5.7707057451152032E-2"/>
          <c:y val="0.10826425227073282"/>
          <c:w val="0.92531763390687272"/>
          <c:h val="0.73913002854036414"/>
        </c:manualLayout>
      </c:layout>
      <c:lineChart>
        <c:grouping val="standard"/>
        <c:ser>
          <c:idx val="0"/>
          <c:order val="0"/>
          <c:tx>
            <c:strRef>
              <c:f>Hoja1!$B$1</c:f>
              <c:strCache>
                <c:ptCount val="1"/>
                <c:pt idx="0">
                  <c:v>Portugal</c:v>
                </c:pt>
              </c:strCache>
            </c:strRef>
          </c:tx>
          <c:spPr>
            <a:ln>
              <a:solidFill>
                <a:srgbClr val="00B050"/>
              </a:solidFill>
            </a:ln>
          </c:spPr>
          <c:marker>
            <c:symbol val="x"/>
            <c:size val="4"/>
            <c:spPr>
              <a:ln>
                <a:solidFill>
                  <a:srgbClr val="00B050"/>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Hoja1!$B$2:$B$14</c:f>
              <c:numCache>
                <c:formatCode>General</c:formatCode>
                <c:ptCount val="13"/>
                <c:pt idx="0">
                  <c:v>46.271000000000001</c:v>
                </c:pt>
                <c:pt idx="1">
                  <c:v>47.973000000000006</c:v>
                </c:pt>
                <c:pt idx="2">
                  <c:v>51.055</c:v>
                </c:pt>
                <c:pt idx="3">
                  <c:v>53.109000000000002</c:v>
                </c:pt>
                <c:pt idx="4">
                  <c:v>57.751000000000005</c:v>
                </c:pt>
                <c:pt idx="5">
                  <c:v>58.558</c:v>
                </c:pt>
                <c:pt idx="6">
                  <c:v>63.658000000000001</c:v>
                </c:pt>
                <c:pt idx="7">
                  <c:v>67.361000000000004</c:v>
                </c:pt>
                <c:pt idx="8">
                  <c:v>78.831000000000003</c:v>
                </c:pt>
                <c:pt idx="9">
                  <c:v>89.222999999999999</c:v>
                </c:pt>
                <c:pt idx="10">
                  <c:v>100.377</c:v>
                </c:pt>
                <c:pt idx="11">
                  <c:v>110.905</c:v>
                </c:pt>
                <c:pt idx="12">
                  <c:v>113.854</c:v>
                </c:pt>
              </c:numCache>
            </c:numRef>
          </c:val>
        </c:ser>
        <c:ser>
          <c:idx val="1"/>
          <c:order val="1"/>
          <c:tx>
            <c:strRef>
              <c:f>Hoja1!$C$1</c:f>
              <c:strCache>
                <c:ptCount val="1"/>
                <c:pt idx="0">
                  <c:v>Irlanda</c:v>
                </c:pt>
              </c:strCache>
            </c:strRef>
          </c:tx>
          <c:spPr>
            <a:ln>
              <a:solidFill>
                <a:schemeClr val="tx1"/>
              </a:solidFill>
            </a:ln>
          </c:spPr>
          <c:marker>
            <c:symbol val="square"/>
            <c:size val="4"/>
            <c:spPr>
              <a:solidFill>
                <a:schemeClr val="tx1"/>
              </a:solidFill>
              <a:ln>
                <a:solidFill>
                  <a:schemeClr val="tx1"/>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Hoja1!$C$2:$C$14</c:f>
              <c:numCache>
                <c:formatCode>General</c:formatCode>
                <c:ptCount val="13"/>
                <c:pt idx="0">
                  <c:v>27.076000000000001</c:v>
                </c:pt>
                <c:pt idx="1">
                  <c:v>24.963999999999988</c:v>
                </c:pt>
                <c:pt idx="2">
                  <c:v>22.547000000000001</c:v>
                </c:pt>
                <c:pt idx="3">
                  <c:v>19.777000000000001</c:v>
                </c:pt>
                <c:pt idx="4">
                  <c:v>15.803000000000004</c:v>
                </c:pt>
                <c:pt idx="5">
                  <c:v>12.09</c:v>
                </c:pt>
                <c:pt idx="6">
                  <c:v>11.06</c:v>
                </c:pt>
                <c:pt idx="7">
                  <c:v>24.449000000000002</c:v>
                </c:pt>
                <c:pt idx="8">
                  <c:v>42.226000000000013</c:v>
                </c:pt>
                <c:pt idx="9">
                  <c:v>76.915999999999997</c:v>
                </c:pt>
                <c:pt idx="10">
                  <c:v>95.909000000000006</c:v>
                </c:pt>
                <c:pt idx="11">
                  <c:v>102.926</c:v>
                </c:pt>
                <c:pt idx="12">
                  <c:v>106.955</c:v>
                </c:pt>
              </c:numCache>
            </c:numRef>
          </c:val>
        </c:ser>
        <c:ser>
          <c:idx val="2"/>
          <c:order val="2"/>
          <c:tx>
            <c:strRef>
              <c:f>Hoja1!$D$1</c:f>
              <c:strCache>
                <c:ptCount val="1"/>
                <c:pt idx="0">
                  <c:v>Grecia</c:v>
                </c:pt>
              </c:strCache>
            </c:strRef>
          </c:tx>
          <c:spPr>
            <a:ln>
              <a:solidFill>
                <a:srgbClr val="00B0F0"/>
              </a:solidFill>
            </a:ln>
          </c:spPr>
          <c:marker>
            <c:symbol val="triangle"/>
            <c:size val="4"/>
            <c:spPr>
              <a:solidFill>
                <a:srgbClr val="00B0F0"/>
              </a:solidFill>
              <a:ln>
                <a:solidFill>
                  <a:srgbClr val="00B0F0"/>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Hoja1!$D$2:$D$14</c:f>
              <c:numCache>
                <c:formatCode>General</c:formatCode>
                <c:ptCount val="13"/>
                <c:pt idx="0">
                  <c:v>81.153999999999982</c:v>
                </c:pt>
                <c:pt idx="1">
                  <c:v>85.474000000000004</c:v>
                </c:pt>
                <c:pt idx="2">
                  <c:v>97.27</c:v>
                </c:pt>
                <c:pt idx="3">
                  <c:v>98.843999999999994</c:v>
                </c:pt>
                <c:pt idx="4">
                  <c:v>100.29100000000003</c:v>
                </c:pt>
                <c:pt idx="5">
                  <c:v>106.107</c:v>
                </c:pt>
                <c:pt idx="6">
                  <c:v>105.41200000000002</c:v>
                </c:pt>
                <c:pt idx="7">
                  <c:v>110.721</c:v>
                </c:pt>
                <c:pt idx="8">
                  <c:v>127.1</c:v>
                </c:pt>
                <c:pt idx="9">
                  <c:v>142.75700000000001</c:v>
                </c:pt>
                <c:pt idx="10">
                  <c:v>160.80700000000004</c:v>
                </c:pt>
                <c:pt idx="11">
                  <c:v>153.23599999999999</c:v>
                </c:pt>
                <c:pt idx="12">
                  <c:v>160.93</c:v>
                </c:pt>
              </c:numCache>
            </c:numRef>
          </c:val>
        </c:ser>
        <c:ser>
          <c:idx val="3"/>
          <c:order val="3"/>
          <c:tx>
            <c:strRef>
              <c:f>Hoja1!$E$1</c:f>
              <c:strCache>
                <c:ptCount val="1"/>
                <c:pt idx="0">
                  <c:v>Italia</c:v>
                </c:pt>
              </c:strCache>
            </c:strRef>
          </c:tx>
          <c:spPr>
            <a:ln>
              <a:solidFill>
                <a:srgbClr val="7030A0"/>
              </a:solidFill>
            </a:ln>
          </c:spPr>
          <c:marker>
            <c:symbol val="square"/>
            <c:size val="4"/>
            <c:spPr>
              <a:solidFill>
                <a:srgbClr val="7030A0"/>
              </a:solidFill>
              <a:ln>
                <a:solidFill>
                  <a:srgbClr val="7030A0"/>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Hoja1!$E$2:$E$14</c:f>
              <c:numCache>
                <c:formatCode>General</c:formatCode>
                <c:ptCount val="13"/>
                <c:pt idx="0">
                  <c:v>92.465000000000003</c:v>
                </c:pt>
                <c:pt idx="1">
                  <c:v>89.301000000000002</c:v>
                </c:pt>
                <c:pt idx="2">
                  <c:v>88.432000000000002</c:v>
                </c:pt>
                <c:pt idx="3">
                  <c:v>88.042000000000002</c:v>
                </c:pt>
                <c:pt idx="4">
                  <c:v>88.903000000000006</c:v>
                </c:pt>
                <c:pt idx="5">
                  <c:v>89.328999999999979</c:v>
                </c:pt>
                <c:pt idx="6">
                  <c:v>86.891999999999996</c:v>
                </c:pt>
                <c:pt idx="7">
                  <c:v>88.781000000000006</c:v>
                </c:pt>
                <c:pt idx="8">
                  <c:v>97.134</c:v>
                </c:pt>
                <c:pt idx="9">
                  <c:v>99.04</c:v>
                </c:pt>
                <c:pt idx="10">
                  <c:v>99.562000000000012</c:v>
                </c:pt>
                <c:pt idx="11">
                  <c:v>102.25700000000002</c:v>
                </c:pt>
                <c:pt idx="12">
                  <c:v>102.62499999999999</c:v>
                </c:pt>
              </c:numCache>
            </c:numRef>
          </c:val>
        </c:ser>
        <c:ser>
          <c:idx val="4"/>
          <c:order val="4"/>
          <c:tx>
            <c:strRef>
              <c:f>Hoja1!$F$1</c:f>
              <c:strCache>
                <c:ptCount val="1"/>
                <c:pt idx="0">
                  <c:v>España</c:v>
                </c:pt>
              </c:strCache>
            </c:strRef>
          </c:tx>
          <c:spPr>
            <a:ln>
              <a:solidFill>
                <a:srgbClr val="FF9900"/>
              </a:solidFill>
            </a:ln>
          </c:spPr>
          <c:marker>
            <c:symbol val="circle"/>
            <c:size val="4"/>
            <c:spPr>
              <a:solidFill>
                <a:srgbClr val="FF9900"/>
              </a:solidFill>
              <a:ln>
                <a:solidFill>
                  <a:srgbClr val="FF9900"/>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Hoja1!$F$2:$F$14</c:f>
              <c:numCache>
                <c:formatCode>General</c:formatCode>
                <c:ptCount val="13"/>
                <c:pt idx="0">
                  <c:v>47.609000000000002</c:v>
                </c:pt>
                <c:pt idx="1">
                  <c:v>44.036000000000001</c:v>
                </c:pt>
                <c:pt idx="2">
                  <c:v>41.367000000000004</c:v>
                </c:pt>
                <c:pt idx="3">
                  <c:v>38.621000000000002</c:v>
                </c:pt>
                <c:pt idx="4">
                  <c:v>34.85</c:v>
                </c:pt>
                <c:pt idx="5">
                  <c:v>30.654000000000007</c:v>
                </c:pt>
                <c:pt idx="6">
                  <c:v>26.7</c:v>
                </c:pt>
                <c:pt idx="7">
                  <c:v>30.802</c:v>
                </c:pt>
                <c:pt idx="8">
                  <c:v>42.501000000000005</c:v>
                </c:pt>
                <c:pt idx="9">
                  <c:v>49.689</c:v>
                </c:pt>
                <c:pt idx="10">
                  <c:v>56.948</c:v>
                </c:pt>
                <c:pt idx="11">
                  <c:v>67.021000000000001</c:v>
                </c:pt>
                <c:pt idx="12">
                  <c:v>71.777000000000001</c:v>
                </c:pt>
              </c:numCache>
            </c:numRef>
          </c:val>
        </c:ser>
        <c:ser>
          <c:idx val="5"/>
          <c:order val="5"/>
          <c:tx>
            <c:strRef>
              <c:f>Hoja1!$G$1</c:f>
              <c:strCache>
                <c:ptCount val="1"/>
                <c:pt idx="0">
                  <c:v>Bélgica </c:v>
                </c:pt>
              </c:strCache>
            </c:strRef>
          </c:tx>
          <c:spPr>
            <a:ln w="28575">
              <a:solidFill>
                <a:schemeClr val="accent2">
                  <a:lumMod val="75000"/>
                </a:schemeClr>
              </a:solidFill>
              <a:prstDash val="solid"/>
            </a:ln>
          </c:spPr>
          <c:marker>
            <c:symbol val="star"/>
            <c:size val="4"/>
            <c:spPr>
              <a:ln>
                <a:solidFill>
                  <a:schemeClr val="accent2">
                    <a:lumMod val="75000"/>
                  </a:schemeClr>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Hoja1!$G$2:$G$14</c:f>
              <c:numCache>
                <c:formatCode>General</c:formatCode>
                <c:ptCount val="13"/>
                <c:pt idx="0">
                  <c:v>94.882999999999981</c:v>
                </c:pt>
                <c:pt idx="1">
                  <c:v>93.127999999999986</c:v>
                </c:pt>
                <c:pt idx="2">
                  <c:v>90.143000000000001</c:v>
                </c:pt>
                <c:pt idx="3">
                  <c:v>83.60499999999999</c:v>
                </c:pt>
                <c:pt idx="4">
                  <c:v>81.983999999999995</c:v>
                </c:pt>
                <c:pt idx="5">
                  <c:v>77.188000000000002</c:v>
                </c:pt>
                <c:pt idx="6">
                  <c:v>73.162999999999982</c:v>
                </c:pt>
                <c:pt idx="7">
                  <c:v>73.455000000000013</c:v>
                </c:pt>
                <c:pt idx="8">
                  <c:v>79.724999999999994</c:v>
                </c:pt>
                <c:pt idx="9">
                  <c:v>80.248999999999995</c:v>
                </c:pt>
                <c:pt idx="10">
                  <c:v>83.233000000000004</c:v>
                </c:pt>
                <c:pt idx="11">
                  <c:v>84.194999999999993</c:v>
                </c:pt>
                <c:pt idx="12">
                  <c:v>84.031999999999996</c:v>
                </c:pt>
              </c:numCache>
            </c:numRef>
          </c:val>
        </c:ser>
        <c:ser>
          <c:idx val="6"/>
          <c:order val="6"/>
          <c:tx>
            <c:strRef>
              <c:f>Hoja1!$H$1</c:f>
              <c:strCache>
                <c:ptCount val="1"/>
                <c:pt idx="0">
                  <c:v>Francia </c:v>
                </c:pt>
              </c:strCache>
            </c:strRef>
          </c:tx>
          <c:spPr>
            <a:ln>
              <a:solidFill>
                <a:srgbClr val="FF0000"/>
              </a:solidFill>
            </a:ln>
          </c:spPr>
          <c:marker>
            <c:symbol val="none"/>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Hoja1!$H$2:$H$14</c:f>
              <c:numCache>
                <c:formatCode>General</c:formatCode>
                <c:ptCount val="13"/>
                <c:pt idx="0">
                  <c:v>51.281000000000006</c:v>
                </c:pt>
                <c:pt idx="1">
                  <c:v>53.082000000000001</c:v>
                </c:pt>
                <c:pt idx="2">
                  <c:v>56.715000000000003</c:v>
                </c:pt>
                <c:pt idx="3">
                  <c:v>58.749000000000002</c:v>
                </c:pt>
                <c:pt idx="4">
                  <c:v>60.809000000000005</c:v>
                </c:pt>
                <c:pt idx="5">
                  <c:v>59.604000000000006</c:v>
                </c:pt>
                <c:pt idx="6">
                  <c:v>59.535000000000011</c:v>
                </c:pt>
                <c:pt idx="7">
                  <c:v>62.326000000000001</c:v>
                </c:pt>
                <c:pt idx="8">
                  <c:v>71.97</c:v>
                </c:pt>
                <c:pt idx="9">
                  <c:v>76.555999999999983</c:v>
                </c:pt>
                <c:pt idx="10">
                  <c:v>80.432000000000002</c:v>
                </c:pt>
                <c:pt idx="11">
                  <c:v>83.192999999999998</c:v>
                </c:pt>
                <c:pt idx="12">
                  <c:v>84.921000000000006</c:v>
                </c:pt>
              </c:numCache>
            </c:numRef>
          </c:val>
        </c:ser>
        <c:ser>
          <c:idx val="7"/>
          <c:order val="7"/>
          <c:tx>
            <c:strRef>
              <c:f>Hoja1!$I$1</c:f>
              <c:strCache>
                <c:ptCount val="1"/>
                <c:pt idx="0">
                  <c:v>Alemania</c:v>
                </c:pt>
              </c:strCache>
            </c:strRef>
          </c:tx>
          <c:spPr>
            <a:ln>
              <a:solidFill>
                <a:srgbClr val="FFC000"/>
              </a:solidFill>
              <a:prstDash val="sysDash"/>
            </a:ln>
          </c:spPr>
          <c:marker>
            <c:symbol val="none"/>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Hoja1!$I$2:$I$14</c:f>
              <c:numCache>
                <c:formatCode>General</c:formatCode>
                <c:ptCount val="13"/>
                <c:pt idx="0">
                  <c:v>42.347999999999999</c:v>
                </c:pt>
                <c:pt idx="1">
                  <c:v>44.808</c:v>
                </c:pt>
                <c:pt idx="2">
                  <c:v>48.561</c:v>
                </c:pt>
                <c:pt idx="3">
                  <c:v>50.824000000000005</c:v>
                </c:pt>
                <c:pt idx="4">
                  <c:v>53.476000000000006</c:v>
                </c:pt>
                <c:pt idx="5">
                  <c:v>53.032000000000011</c:v>
                </c:pt>
                <c:pt idx="6">
                  <c:v>50.371000000000002</c:v>
                </c:pt>
                <c:pt idx="7">
                  <c:v>49.997</c:v>
                </c:pt>
                <c:pt idx="8">
                  <c:v>56.648000000000003</c:v>
                </c:pt>
                <c:pt idx="9">
                  <c:v>56.803000000000004</c:v>
                </c:pt>
                <c:pt idx="10">
                  <c:v>56.063000000000002</c:v>
                </c:pt>
                <c:pt idx="11">
                  <c:v>54.136000000000003</c:v>
                </c:pt>
                <c:pt idx="12">
                  <c:v>53.409000000000006</c:v>
                </c:pt>
              </c:numCache>
            </c:numRef>
          </c:val>
        </c:ser>
        <c:dLbls/>
        <c:marker val="1"/>
        <c:axId val="70674304"/>
        <c:axId val="70675840"/>
      </c:lineChart>
      <c:catAx>
        <c:axId val="70674304"/>
        <c:scaling>
          <c:orientation val="minMax"/>
        </c:scaling>
        <c:axPos val="b"/>
        <c:numFmt formatCode="General" sourceLinked="1"/>
        <c:tickLblPos val="low"/>
        <c:txPr>
          <a:bodyPr rot="-5400000" vert="horz"/>
          <a:lstStyle/>
          <a:p>
            <a:pPr>
              <a:defRPr/>
            </a:pPr>
            <a:endParaRPr lang="es-CO"/>
          </a:p>
        </c:txPr>
        <c:crossAx val="70675840"/>
        <c:crosses val="autoZero"/>
        <c:auto val="1"/>
        <c:lblAlgn val="ctr"/>
        <c:lblOffset val="100"/>
      </c:catAx>
      <c:valAx>
        <c:axId val="70675840"/>
        <c:scaling>
          <c:orientation val="minMax"/>
          <c:max val="180"/>
        </c:scaling>
        <c:axPos val="l"/>
        <c:numFmt formatCode="General" sourceLinked="1"/>
        <c:tickLblPos val="nextTo"/>
        <c:crossAx val="70674304"/>
        <c:crosses val="autoZero"/>
        <c:crossBetween val="between"/>
      </c:valAx>
      <c:spPr>
        <a:noFill/>
        <a:ln w="25400">
          <a:noFill/>
        </a:ln>
      </c:spPr>
    </c:plotArea>
    <c:legend>
      <c:legendPos val="t"/>
      <c:layout>
        <c:manualLayout>
          <c:xMode val="edge"/>
          <c:yMode val="edge"/>
          <c:x val="0.15802469135802474"/>
          <c:y val="8.6201856926474502E-2"/>
          <c:w val="0.66851856234733653"/>
          <c:h val="0.10197173838118744"/>
        </c:manualLayout>
      </c:layout>
    </c:legend>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CO"/>
  <c:chart>
    <c:plotArea>
      <c:layout>
        <c:manualLayout>
          <c:layoutTarget val="inner"/>
          <c:xMode val="edge"/>
          <c:yMode val="edge"/>
          <c:x val="9.8635535141440758E-2"/>
          <c:y val="8.6433539116426733E-2"/>
          <c:w val="0.8320061728395064"/>
          <c:h val="0.75206349623165603"/>
        </c:manualLayout>
      </c:layout>
      <c:lineChart>
        <c:grouping val="standard"/>
        <c:ser>
          <c:idx val="0"/>
          <c:order val="0"/>
          <c:tx>
            <c:strRef>
              <c:f>Hoja1!$B$1</c:f>
              <c:strCache>
                <c:ptCount val="1"/>
                <c:pt idx="0">
                  <c:v>Italia</c:v>
                </c:pt>
              </c:strCache>
            </c:strRef>
          </c:tx>
          <c:spPr>
            <a:ln>
              <a:solidFill>
                <a:srgbClr val="7030A0"/>
              </a:solidFill>
            </a:ln>
          </c:spPr>
          <c:marker>
            <c:symbol val="none"/>
          </c:marker>
          <c:cat>
            <c:numRef>
              <c:f>Hoja1!$A$2:$A$1716</c:f>
              <c:numCache>
                <c:formatCode>m/d/yyyy</c:formatCode>
                <c:ptCount val="1715"/>
                <c:pt idx="0">
                  <c:v>39449</c:v>
                </c:pt>
                <c:pt idx="1">
                  <c:v>39450</c:v>
                </c:pt>
                <c:pt idx="2">
                  <c:v>39451</c:v>
                </c:pt>
                <c:pt idx="3">
                  <c:v>39452</c:v>
                </c:pt>
                <c:pt idx="4">
                  <c:v>39453</c:v>
                </c:pt>
                <c:pt idx="5">
                  <c:v>39454</c:v>
                </c:pt>
                <c:pt idx="6">
                  <c:v>39455</c:v>
                </c:pt>
                <c:pt idx="7">
                  <c:v>39456</c:v>
                </c:pt>
                <c:pt idx="8">
                  <c:v>39457</c:v>
                </c:pt>
                <c:pt idx="9">
                  <c:v>39458</c:v>
                </c:pt>
                <c:pt idx="10">
                  <c:v>39459</c:v>
                </c:pt>
                <c:pt idx="11">
                  <c:v>39460</c:v>
                </c:pt>
                <c:pt idx="12">
                  <c:v>39461</c:v>
                </c:pt>
                <c:pt idx="13">
                  <c:v>39462</c:v>
                </c:pt>
                <c:pt idx="14">
                  <c:v>39463</c:v>
                </c:pt>
                <c:pt idx="15">
                  <c:v>39464</c:v>
                </c:pt>
                <c:pt idx="16">
                  <c:v>39465</c:v>
                </c:pt>
                <c:pt idx="17">
                  <c:v>39466</c:v>
                </c:pt>
                <c:pt idx="18">
                  <c:v>39467</c:v>
                </c:pt>
                <c:pt idx="19">
                  <c:v>39468</c:v>
                </c:pt>
                <c:pt idx="20">
                  <c:v>39469</c:v>
                </c:pt>
                <c:pt idx="21">
                  <c:v>39470</c:v>
                </c:pt>
                <c:pt idx="22">
                  <c:v>39471</c:v>
                </c:pt>
                <c:pt idx="23">
                  <c:v>39472</c:v>
                </c:pt>
                <c:pt idx="24">
                  <c:v>39473</c:v>
                </c:pt>
                <c:pt idx="25">
                  <c:v>39474</c:v>
                </c:pt>
                <c:pt idx="26">
                  <c:v>39475</c:v>
                </c:pt>
                <c:pt idx="27">
                  <c:v>39476</c:v>
                </c:pt>
                <c:pt idx="28">
                  <c:v>39477</c:v>
                </c:pt>
                <c:pt idx="29">
                  <c:v>39478</c:v>
                </c:pt>
                <c:pt idx="30">
                  <c:v>39479</c:v>
                </c:pt>
                <c:pt idx="31">
                  <c:v>39480</c:v>
                </c:pt>
                <c:pt idx="32">
                  <c:v>39481</c:v>
                </c:pt>
                <c:pt idx="33">
                  <c:v>39482</c:v>
                </c:pt>
                <c:pt idx="34">
                  <c:v>39483</c:v>
                </c:pt>
                <c:pt idx="35">
                  <c:v>39484</c:v>
                </c:pt>
                <c:pt idx="36">
                  <c:v>39485</c:v>
                </c:pt>
                <c:pt idx="37">
                  <c:v>39486</c:v>
                </c:pt>
                <c:pt idx="38">
                  <c:v>39487</c:v>
                </c:pt>
                <c:pt idx="39">
                  <c:v>39488</c:v>
                </c:pt>
                <c:pt idx="40">
                  <c:v>39489</c:v>
                </c:pt>
                <c:pt idx="41">
                  <c:v>39490</c:v>
                </c:pt>
                <c:pt idx="42">
                  <c:v>39491</c:v>
                </c:pt>
                <c:pt idx="43">
                  <c:v>39492</c:v>
                </c:pt>
                <c:pt idx="44">
                  <c:v>39493</c:v>
                </c:pt>
                <c:pt idx="45">
                  <c:v>39494</c:v>
                </c:pt>
                <c:pt idx="46">
                  <c:v>39495</c:v>
                </c:pt>
                <c:pt idx="47">
                  <c:v>39496</c:v>
                </c:pt>
                <c:pt idx="48">
                  <c:v>39497</c:v>
                </c:pt>
                <c:pt idx="49">
                  <c:v>39498</c:v>
                </c:pt>
                <c:pt idx="50">
                  <c:v>39499</c:v>
                </c:pt>
                <c:pt idx="51">
                  <c:v>39500</c:v>
                </c:pt>
                <c:pt idx="52">
                  <c:v>39501</c:v>
                </c:pt>
                <c:pt idx="53">
                  <c:v>39502</c:v>
                </c:pt>
                <c:pt idx="54">
                  <c:v>39503</c:v>
                </c:pt>
                <c:pt idx="55">
                  <c:v>39504</c:v>
                </c:pt>
                <c:pt idx="56">
                  <c:v>39505</c:v>
                </c:pt>
                <c:pt idx="57">
                  <c:v>39506</c:v>
                </c:pt>
                <c:pt idx="58">
                  <c:v>39507</c:v>
                </c:pt>
                <c:pt idx="59">
                  <c:v>39508</c:v>
                </c:pt>
                <c:pt idx="60">
                  <c:v>39509</c:v>
                </c:pt>
                <c:pt idx="61">
                  <c:v>39510</c:v>
                </c:pt>
                <c:pt idx="62">
                  <c:v>39511</c:v>
                </c:pt>
                <c:pt idx="63">
                  <c:v>39512</c:v>
                </c:pt>
                <c:pt idx="64">
                  <c:v>39513</c:v>
                </c:pt>
                <c:pt idx="65">
                  <c:v>39514</c:v>
                </c:pt>
                <c:pt idx="66">
                  <c:v>39515</c:v>
                </c:pt>
                <c:pt idx="67">
                  <c:v>39516</c:v>
                </c:pt>
                <c:pt idx="68">
                  <c:v>39517</c:v>
                </c:pt>
                <c:pt idx="69">
                  <c:v>39518</c:v>
                </c:pt>
                <c:pt idx="70">
                  <c:v>39519</c:v>
                </c:pt>
                <c:pt idx="71">
                  <c:v>39520</c:v>
                </c:pt>
                <c:pt idx="72">
                  <c:v>39521</c:v>
                </c:pt>
                <c:pt idx="73">
                  <c:v>39522</c:v>
                </c:pt>
                <c:pt idx="74">
                  <c:v>39523</c:v>
                </c:pt>
                <c:pt idx="75">
                  <c:v>39524</c:v>
                </c:pt>
                <c:pt idx="76">
                  <c:v>39525</c:v>
                </c:pt>
                <c:pt idx="77">
                  <c:v>39526</c:v>
                </c:pt>
                <c:pt idx="78">
                  <c:v>39527</c:v>
                </c:pt>
                <c:pt idx="79">
                  <c:v>39528</c:v>
                </c:pt>
                <c:pt idx="80">
                  <c:v>39529</c:v>
                </c:pt>
                <c:pt idx="81">
                  <c:v>39530</c:v>
                </c:pt>
                <c:pt idx="82">
                  <c:v>39531</c:v>
                </c:pt>
                <c:pt idx="83">
                  <c:v>39532</c:v>
                </c:pt>
                <c:pt idx="84">
                  <c:v>39533</c:v>
                </c:pt>
                <c:pt idx="85">
                  <c:v>39534</c:v>
                </c:pt>
                <c:pt idx="86">
                  <c:v>39535</c:v>
                </c:pt>
                <c:pt idx="87">
                  <c:v>39536</c:v>
                </c:pt>
                <c:pt idx="88">
                  <c:v>39537</c:v>
                </c:pt>
                <c:pt idx="89">
                  <c:v>39538</c:v>
                </c:pt>
                <c:pt idx="90">
                  <c:v>39539</c:v>
                </c:pt>
                <c:pt idx="91">
                  <c:v>39540</c:v>
                </c:pt>
                <c:pt idx="92">
                  <c:v>39541</c:v>
                </c:pt>
                <c:pt idx="93">
                  <c:v>39542</c:v>
                </c:pt>
                <c:pt idx="94">
                  <c:v>39543</c:v>
                </c:pt>
                <c:pt idx="95">
                  <c:v>39544</c:v>
                </c:pt>
                <c:pt idx="96">
                  <c:v>39545</c:v>
                </c:pt>
                <c:pt idx="97">
                  <c:v>39546</c:v>
                </c:pt>
                <c:pt idx="98">
                  <c:v>39547</c:v>
                </c:pt>
                <c:pt idx="99">
                  <c:v>39548</c:v>
                </c:pt>
                <c:pt idx="100">
                  <c:v>39549</c:v>
                </c:pt>
                <c:pt idx="101">
                  <c:v>39550</c:v>
                </c:pt>
                <c:pt idx="102">
                  <c:v>39551</c:v>
                </c:pt>
                <c:pt idx="103">
                  <c:v>39552</c:v>
                </c:pt>
                <c:pt idx="104">
                  <c:v>39553</c:v>
                </c:pt>
                <c:pt idx="105">
                  <c:v>39554</c:v>
                </c:pt>
                <c:pt idx="106">
                  <c:v>39555</c:v>
                </c:pt>
                <c:pt idx="107">
                  <c:v>39556</c:v>
                </c:pt>
                <c:pt idx="108">
                  <c:v>39557</c:v>
                </c:pt>
                <c:pt idx="109">
                  <c:v>39558</c:v>
                </c:pt>
                <c:pt idx="110">
                  <c:v>39559</c:v>
                </c:pt>
                <c:pt idx="111">
                  <c:v>39560</c:v>
                </c:pt>
                <c:pt idx="112">
                  <c:v>39561</c:v>
                </c:pt>
                <c:pt idx="113">
                  <c:v>39562</c:v>
                </c:pt>
                <c:pt idx="114">
                  <c:v>39563</c:v>
                </c:pt>
                <c:pt idx="115">
                  <c:v>39564</c:v>
                </c:pt>
                <c:pt idx="116">
                  <c:v>39565</c:v>
                </c:pt>
                <c:pt idx="117">
                  <c:v>39566</c:v>
                </c:pt>
                <c:pt idx="118">
                  <c:v>39567</c:v>
                </c:pt>
                <c:pt idx="119">
                  <c:v>39568</c:v>
                </c:pt>
                <c:pt idx="120">
                  <c:v>39569</c:v>
                </c:pt>
                <c:pt idx="121">
                  <c:v>39570</c:v>
                </c:pt>
                <c:pt idx="122">
                  <c:v>39571</c:v>
                </c:pt>
                <c:pt idx="123">
                  <c:v>39572</c:v>
                </c:pt>
                <c:pt idx="124">
                  <c:v>39573</c:v>
                </c:pt>
                <c:pt idx="125">
                  <c:v>39574</c:v>
                </c:pt>
                <c:pt idx="126">
                  <c:v>39575</c:v>
                </c:pt>
                <c:pt idx="127">
                  <c:v>39576</c:v>
                </c:pt>
                <c:pt idx="128">
                  <c:v>39577</c:v>
                </c:pt>
                <c:pt idx="129">
                  <c:v>39578</c:v>
                </c:pt>
                <c:pt idx="130">
                  <c:v>39579</c:v>
                </c:pt>
                <c:pt idx="131">
                  <c:v>39580</c:v>
                </c:pt>
                <c:pt idx="132">
                  <c:v>39581</c:v>
                </c:pt>
                <c:pt idx="133">
                  <c:v>39582</c:v>
                </c:pt>
                <c:pt idx="134">
                  <c:v>39583</c:v>
                </c:pt>
                <c:pt idx="135">
                  <c:v>39584</c:v>
                </c:pt>
                <c:pt idx="136">
                  <c:v>39585</c:v>
                </c:pt>
                <c:pt idx="137">
                  <c:v>39586</c:v>
                </c:pt>
                <c:pt idx="138">
                  <c:v>39587</c:v>
                </c:pt>
                <c:pt idx="139">
                  <c:v>39588</c:v>
                </c:pt>
                <c:pt idx="140">
                  <c:v>39589</c:v>
                </c:pt>
                <c:pt idx="141">
                  <c:v>39590</c:v>
                </c:pt>
                <c:pt idx="142">
                  <c:v>39591</c:v>
                </c:pt>
                <c:pt idx="143">
                  <c:v>39592</c:v>
                </c:pt>
                <c:pt idx="144">
                  <c:v>39593</c:v>
                </c:pt>
                <c:pt idx="145">
                  <c:v>39594</c:v>
                </c:pt>
                <c:pt idx="146">
                  <c:v>39595</c:v>
                </c:pt>
                <c:pt idx="147">
                  <c:v>39596</c:v>
                </c:pt>
                <c:pt idx="148">
                  <c:v>39597</c:v>
                </c:pt>
                <c:pt idx="149">
                  <c:v>39598</c:v>
                </c:pt>
                <c:pt idx="150">
                  <c:v>39599</c:v>
                </c:pt>
                <c:pt idx="151">
                  <c:v>39600</c:v>
                </c:pt>
                <c:pt idx="152">
                  <c:v>39601</c:v>
                </c:pt>
                <c:pt idx="153">
                  <c:v>39602</c:v>
                </c:pt>
                <c:pt idx="154">
                  <c:v>39603</c:v>
                </c:pt>
                <c:pt idx="155">
                  <c:v>39604</c:v>
                </c:pt>
                <c:pt idx="156">
                  <c:v>39605</c:v>
                </c:pt>
                <c:pt idx="157">
                  <c:v>39606</c:v>
                </c:pt>
                <c:pt idx="158">
                  <c:v>39607</c:v>
                </c:pt>
                <c:pt idx="159">
                  <c:v>39608</c:v>
                </c:pt>
                <c:pt idx="160">
                  <c:v>39609</c:v>
                </c:pt>
                <c:pt idx="161">
                  <c:v>39610</c:v>
                </c:pt>
                <c:pt idx="162">
                  <c:v>39611</c:v>
                </c:pt>
                <c:pt idx="163">
                  <c:v>39612</c:v>
                </c:pt>
                <c:pt idx="164">
                  <c:v>39613</c:v>
                </c:pt>
                <c:pt idx="165">
                  <c:v>39614</c:v>
                </c:pt>
                <c:pt idx="166">
                  <c:v>39615</c:v>
                </c:pt>
                <c:pt idx="167">
                  <c:v>39616</c:v>
                </c:pt>
                <c:pt idx="168">
                  <c:v>39617</c:v>
                </c:pt>
                <c:pt idx="169">
                  <c:v>39618</c:v>
                </c:pt>
                <c:pt idx="170">
                  <c:v>39619</c:v>
                </c:pt>
                <c:pt idx="171">
                  <c:v>39620</c:v>
                </c:pt>
                <c:pt idx="172">
                  <c:v>39621</c:v>
                </c:pt>
                <c:pt idx="173">
                  <c:v>39622</c:v>
                </c:pt>
                <c:pt idx="174">
                  <c:v>39623</c:v>
                </c:pt>
                <c:pt idx="175">
                  <c:v>39624</c:v>
                </c:pt>
                <c:pt idx="176">
                  <c:v>39625</c:v>
                </c:pt>
                <c:pt idx="177">
                  <c:v>39626</c:v>
                </c:pt>
                <c:pt idx="178">
                  <c:v>39627</c:v>
                </c:pt>
                <c:pt idx="179">
                  <c:v>39628</c:v>
                </c:pt>
                <c:pt idx="180">
                  <c:v>39629</c:v>
                </c:pt>
                <c:pt idx="181">
                  <c:v>39630</c:v>
                </c:pt>
                <c:pt idx="182">
                  <c:v>39631</c:v>
                </c:pt>
                <c:pt idx="183">
                  <c:v>39632</c:v>
                </c:pt>
                <c:pt idx="184">
                  <c:v>39633</c:v>
                </c:pt>
                <c:pt idx="185">
                  <c:v>39634</c:v>
                </c:pt>
                <c:pt idx="186">
                  <c:v>39635</c:v>
                </c:pt>
                <c:pt idx="187">
                  <c:v>39636</c:v>
                </c:pt>
                <c:pt idx="188">
                  <c:v>39637</c:v>
                </c:pt>
                <c:pt idx="189">
                  <c:v>39638</c:v>
                </c:pt>
                <c:pt idx="190">
                  <c:v>39639</c:v>
                </c:pt>
                <c:pt idx="191">
                  <c:v>39640</c:v>
                </c:pt>
                <c:pt idx="192">
                  <c:v>39641</c:v>
                </c:pt>
                <c:pt idx="193">
                  <c:v>39642</c:v>
                </c:pt>
                <c:pt idx="194">
                  <c:v>39643</c:v>
                </c:pt>
                <c:pt idx="195">
                  <c:v>39644</c:v>
                </c:pt>
                <c:pt idx="196">
                  <c:v>39645</c:v>
                </c:pt>
                <c:pt idx="197">
                  <c:v>39646</c:v>
                </c:pt>
                <c:pt idx="198">
                  <c:v>39647</c:v>
                </c:pt>
                <c:pt idx="199">
                  <c:v>39648</c:v>
                </c:pt>
                <c:pt idx="200">
                  <c:v>39649</c:v>
                </c:pt>
                <c:pt idx="201">
                  <c:v>39650</c:v>
                </c:pt>
                <c:pt idx="202">
                  <c:v>39651</c:v>
                </c:pt>
                <c:pt idx="203">
                  <c:v>39652</c:v>
                </c:pt>
                <c:pt idx="204">
                  <c:v>39653</c:v>
                </c:pt>
                <c:pt idx="205">
                  <c:v>39654</c:v>
                </c:pt>
                <c:pt idx="206">
                  <c:v>39655</c:v>
                </c:pt>
                <c:pt idx="207">
                  <c:v>39656</c:v>
                </c:pt>
                <c:pt idx="208">
                  <c:v>39657</c:v>
                </c:pt>
                <c:pt idx="209">
                  <c:v>39658</c:v>
                </c:pt>
                <c:pt idx="210">
                  <c:v>39659</c:v>
                </c:pt>
                <c:pt idx="211">
                  <c:v>39660</c:v>
                </c:pt>
                <c:pt idx="212">
                  <c:v>39661</c:v>
                </c:pt>
                <c:pt idx="213">
                  <c:v>39662</c:v>
                </c:pt>
                <c:pt idx="214">
                  <c:v>39663</c:v>
                </c:pt>
                <c:pt idx="215">
                  <c:v>39664</c:v>
                </c:pt>
                <c:pt idx="216">
                  <c:v>39665</c:v>
                </c:pt>
                <c:pt idx="217">
                  <c:v>39666</c:v>
                </c:pt>
                <c:pt idx="218">
                  <c:v>39667</c:v>
                </c:pt>
                <c:pt idx="219">
                  <c:v>39668</c:v>
                </c:pt>
                <c:pt idx="220">
                  <c:v>39669</c:v>
                </c:pt>
                <c:pt idx="221">
                  <c:v>39670</c:v>
                </c:pt>
                <c:pt idx="222">
                  <c:v>39671</c:v>
                </c:pt>
                <c:pt idx="223">
                  <c:v>39672</c:v>
                </c:pt>
                <c:pt idx="224">
                  <c:v>39673</c:v>
                </c:pt>
                <c:pt idx="225">
                  <c:v>39674</c:v>
                </c:pt>
                <c:pt idx="226">
                  <c:v>39675</c:v>
                </c:pt>
                <c:pt idx="227">
                  <c:v>39676</c:v>
                </c:pt>
                <c:pt idx="228">
                  <c:v>39677</c:v>
                </c:pt>
                <c:pt idx="229">
                  <c:v>39678</c:v>
                </c:pt>
                <c:pt idx="230">
                  <c:v>39679</c:v>
                </c:pt>
                <c:pt idx="231">
                  <c:v>39680</c:v>
                </c:pt>
                <c:pt idx="232">
                  <c:v>39681</c:v>
                </c:pt>
                <c:pt idx="233">
                  <c:v>39682</c:v>
                </c:pt>
                <c:pt idx="234">
                  <c:v>39683</c:v>
                </c:pt>
                <c:pt idx="235">
                  <c:v>39684</c:v>
                </c:pt>
                <c:pt idx="236">
                  <c:v>39685</c:v>
                </c:pt>
                <c:pt idx="237">
                  <c:v>39686</c:v>
                </c:pt>
                <c:pt idx="238">
                  <c:v>39687</c:v>
                </c:pt>
                <c:pt idx="239">
                  <c:v>39688</c:v>
                </c:pt>
                <c:pt idx="240">
                  <c:v>39689</c:v>
                </c:pt>
                <c:pt idx="241">
                  <c:v>39690</c:v>
                </c:pt>
                <c:pt idx="242">
                  <c:v>39691</c:v>
                </c:pt>
                <c:pt idx="243">
                  <c:v>39692</c:v>
                </c:pt>
                <c:pt idx="244">
                  <c:v>39693</c:v>
                </c:pt>
                <c:pt idx="245">
                  <c:v>39694</c:v>
                </c:pt>
                <c:pt idx="246">
                  <c:v>39695</c:v>
                </c:pt>
                <c:pt idx="247">
                  <c:v>39696</c:v>
                </c:pt>
                <c:pt idx="248">
                  <c:v>39697</c:v>
                </c:pt>
                <c:pt idx="249">
                  <c:v>39698</c:v>
                </c:pt>
                <c:pt idx="250">
                  <c:v>39699</c:v>
                </c:pt>
                <c:pt idx="251">
                  <c:v>39700</c:v>
                </c:pt>
                <c:pt idx="252">
                  <c:v>39701</c:v>
                </c:pt>
                <c:pt idx="253">
                  <c:v>39702</c:v>
                </c:pt>
                <c:pt idx="254">
                  <c:v>39703</c:v>
                </c:pt>
                <c:pt idx="255">
                  <c:v>39704</c:v>
                </c:pt>
                <c:pt idx="256">
                  <c:v>39705</c:v>
                </c:pt>
                <c:pt idx="257">
                  <c:v>39706</c:v>
                </c:pt>
                <c:pt idx="258">
                  <c:v>39707</c:v>
                </c:pt>
                <c:pt idx="259">
                  <c:v>39708</c:v>
                </c:pt>
                <c:pt idx="260">
                  <c:v>39709</c:v>
                </c:pt>
                <c:pt idx="261">
                  <c:v>39710</c:v>
                </c:pt>
                <c:pt idx="262">
                  <c:v>39711</c:v>
                </c:pt>
                <c:pt idx="263">
                  <c:v>39712</c:v>
                </c:pt>
                <c:pt idx="264">
                  <c:v>39713</c:v>
                </c:pt>
                <c:pt idx="265">
                  <c:v>39714</c:v>
                </c:pt>
                <c:pt idx="266">
                  <c:v>39715</c:v>
                </c:pt>
                <c:pt idx="267">
                  <c:v>39716</c:v>
                </c:pt>
                <c:pt idx="268">
                  <c:v>39717</c:v>
                </c:pt>
                <c:pt idx="269">
                  <c:v>39718</c:v>
                </c:pt>
                <c:pt idx="270">
                  <c:v>39719</c:v>
                </c:pt>
                <c:pt idx="271">
                  <c:v>39720</c:v>
                </c:pt>
                <c:pt idx="272">
                  <c:v>39721</c:v>
                </c:pt>
                <c:pt idx="273">
                  <c:v>39722</c:v>
                </c:pt>
                <c:pt idx="274">
                  <c:v>39723</c:v>
                </c:pt>
                <c:pt idx="275">
                  <c:v>39724</c:v>
                </c:pt>
                <c:pt idx="276">
                  <c:v>39725</c:v>
                </c:pt>
                <c:pt idx="277">
                  <c:v>39726</c:v>
                </c:pt>
                <c:pt idx="278">
                  <c:v>39727</c:v>
                </c:pt>
                <c:pt idx="279">
                  <c:v>39728</c:v>
                </c:pt>
                <c:pt idx="280">
                  <c:v>39729</c:v>
                </c:pt>
                <c:pt idx="281">
                  <c:v>39730</c:v>
                </c:pt>
                <c:pt idx="282">
                  <c:v>39731</c:v>
                </c:pt>
                <c:pt idx="283">
                  <c:v>39732</c:v>
                </c:pt>
                <c:pt idx="284">
                  <c:v>39733</c:v>
                </c:pt>
                <c:pt idx="285">
                  <c:v>39734</c:v>
                </c:pt>
                <c:pt idx="286">
                  <c:v>39735</c:v>
                </c:pt>
                <c:pt idx="287">
                  <c:v>39736</c:v>
                </c:pt>
                <c:pt idx="288">
                  <c:v>39737</c:v>
                </c:pt>
                <c:pt idx="289">
                  <c:v>39738</c:v>
                </c:pt>
                <c:pt idx="290">
                  <c:v>39739</c:v>
                </c:pt>
                <c:pt idx="291">
                  <c:v>39740</c:v>
                </c:pt>
                <c:pt idx="292">
                  <c:v>39741</c:v>
                </c:pt>
                <c:pt idx="293">
                  <c:v>39742</c:v>
                </c:pt>
                <c:pt idx="294">
                  <c:v>39743</c:v>
                </c:pt>
                <c:pt idx="295">
                  <c:v>39744</c:v>
                </c:pt>
                <c:pt idx="296">
                  <c:v>39745</c:v>
                </c:pt>
                <c:pt idx="297">
                  <c:v>39746</c:v>
                </c:pt>
                <c:pt idx="298">
                  <c:v>39747</c:v>
                </c:pt>
                <c:pt idx="299">
                  <c:v>39748</c:v>
                </c:pt>
                <c:pt idx="300">
                  <c:v>39749</c:v>
                </c:pt>
                <c:pt idx="301">
                  <c:v>39750</c:v>
                </c:pt>
                <c:pt idx="302">
                  <c:v>39751</c:v>
                </c:pt>
                <c:pt idx="303">
                  <c:v>39752</c:v>
                </c:pt>
                <c:pt idx="304">
                  <c:v>39753</c:v>
                </c:pt>
                <c:pt idx="305">
                  <c:v>39754</c:v>
                </c:pt>
                <c:pt idx="306">
                  <c:v>39755</c:v>
                </c:pt>
                <c:pt idx="307">
                  <c:v>39756</c:v>
                </c:pt>
                <c:pt idx="308">
                  <c:v>39757</c:v>
                </c:pt>
                <c:pt idx="309">
                  <c:v>39758</c:v>
                </c:pt>
                <c:pt idx="310">
                  <c:v>39759</c:v>
                </c:pt>
                <c:pt idx="311">
                  <c:v>39760</c:v>
                </c:pt>
                <c:pt idx="312">
                  <c:v>39761</c:v>
                </c:pt>
                <c:pt idx="313">
                  <c:v>39762</c:v>
                </c:pt>
                <c:pt idx="314">
                  <c:v>39763</c:v>
                </c:pt>
                <c:pt idx="315">
                  <c:v>39764</c:v>
                </c:pt>
                <c:pt idx="316">
                  <c:v>39765</c:v>
                </c:pt>
                <c:pt idx="317">
                  <c:v>39766</c:v>
                </c:pt>
                <c:pt idx="318">
                  <c:v>39767</c:v>
                </c:pt>
                <c:pt idx="319">
                  <c:v>39768</c:v>
                </c:pt>
                <c:pt idx="320">
                  <c:v>39769</c:v>
                </c:pt>
                <c:pt idx="321">
                  <c:v>39770</c:v>
                </c:pt>
                <c:pt idx="322">
                  <c:v>39771</c:v>
                </c:pt>
                <c:pt idx="323">
                  <c:v>39772</c:v>
                </c:pt>
                <c:pt idx="324">
                  <c:v>39773</c:v>
                </c:pt>
                <c:pt idx="325">
                  <c:v>39774</c:v>
                </c:pt>
                <c:pt idx="326">
                  <c:v>39775</c:v>
                </c:pt>
                <c:pt idx="327">
                  <c:v>39776</c:v>
                </c:pt>
                <c:pt idx="328">
                  <c:v>39777</c:v>
                </c:pt>
                <c:pt idx="329">
                  <c:v>39778</c:v>
                </c:pt>
                <c:pt idx="330">
                  <c:v>39779</c:v>
                </c:pt>
                <c:pt idx="331">
                  <c:v>39780</c:v>
                </c:pt>
                <c:pt idx="332">
                  <c:v>39781</c:v>
                </c:pt>
                <c:pt idx="333">
                  <c:v>39782</c:v>
                </c:pt>
                <c:pt idx="334">
                  <c:v>39783</c:v>
                </c:pt>
                <c:pt idx="335">
                  <c:v>39784</c:v>
                </c:pt>
                <c:pt idx="336">
                  <c:v>39785</c:v>
                </c:pt>
                <c:pt idx="337">
                  <c:v>39786</c:v>
                </c:pt>
                <c:pt idx="338">
                  <c:v>39787</c:v>
                </c:pt>
                <c:pt idx="339">
                  <c:v>39788</c:v>
                </c:pt>
                <c:pt idx="340">
                  <c:v>39789</c:v>
                </c:pt>
                <c:pt idx="341">
                  <c:v>39790</c:v>
                </c:pt>
                <c:pt idx="342">
                  <c:v>39791</c:v>
                </c:pt>
                <c:pt idx="343">
                  <c:v>39792</c:v>
                </c:pt>
                <c:pt idx="344">
                  <c:v>39793</c:v>
                </c:pt>
                <c:pt idx="345">
                  <c:v>39794</c:v>
                </c:pt>
                <c:pt idx="346">
                  <c:v>39795</c:v>
                </c:pt>
                <c:pt idx="347">
                  <c:v>39796</c:v>
                </c:pt>
                <c:pt idx="348">
                  <c:v>39797</c:v>
                </c:pt>
                <c:pt idx="349">
                  <c:v>39798</c:v>
                </c:pt>
                <c:pt idx="350">
                  <c:v>39799</c:v>
                </c:pt>
                <c:pt idx="351">
                  <c:v>39800</c:v>
                </c:pt>
                <c:pt idx="352">
                  <c:v>39801</c:v>
                </c:pt>
                <c:pt idx="353">
                  <c:v>39802</c:v>
                </c:pt>
                <c:pt idx="354">
                  <c:v>39803</c:v>
                </c:pt>
                <c:pt idx="355">
                  <c:v>39804</c:v>
                </c:pt>
                <c:pt idx="356">
                  <c:v>39805</c:v>
                </c:pt>
                <c:pt idx="357">
                  <c:v>39806</c:v>
                </c:pt>
                <c:pt idx="358">
                  <c:v>39807</c:v>
                </c:pt>
                <c:pt idx="359">
                  <c:v>39808</c:v>
                </c:pt>
                <c:pt idx="360">
                  <c:v>39809</c:v>
                </c:pt>
                <c:pt idx="361">
                  <c:v>39810</c:v>
                </c:pt>
                <c:pt idx="362">
                  <c:v>39811</c:v>
                </c:pt>
                <c:pt idx="363">
                  <c:v>39812</c:v>
                </c:pt>
                <c:pt idx="364">
                  <c:v>39813</c:v>
                </c:pt>
                <c:pt idx="365">
                  <c:v>39814</c:v>
                </c:pt>
                <c:pt idx="366">
                  <c:v>39815</c:v>
                </c:pt>
                <c:pt idx="367">
                  <c:v>39816</c:v>
                </c:pt>
                <c:pt idx="368">
                  <c:v>39817</c:v>
                </c:pt>
                <c:pt idx="369">
                  <c:v>39818</c:v>
                </c:pt>
                <c:pt idx="370">
                  <c:v>39819</c:v>
                </c:pt>
                <c:pt idx="371">
                  <c:v>39820</c:v>
                </c:pt>
                <c:pt idx="372">
                  <c:v>39821</c:v>
                </c:pt>
                <c:pt idx="373">
                  <c:v>39822</c:v>
                </c:pt>
                <c:pt idx="374">
                  <c:v>39823</c:v>
                </c:pt>
                <c:pt idx="375">
                  <c:v>39824</c:v>
                </c:pt>
                <c:pt idx="376">
                  <c:v>39825</c:v>
                </c:pt>
                <c:pt idx="377">
                  <c:v>39826</c:v>
                </c:pt>
                <c:pt idx="378">
                  <c:v>39827</c:v>
                </c:pt>
                <c:pt idx="379">
                  <c:v>39828</c:v>
                </c:pt>
                <c:pt idx="380">
                  <c:v>39829</c:v>
                </c:pt>
                <c:pt idx="381">
                  <c:v>39830</c:v>
                </c:pt>
                <c:pt idx="382">
                  <c:v>39831</c:v>
                </c:pt>
                <c:pt idx="383">
                  <c:v>39832</c:v>
                </c:pt>
                <c:pt idx="384">
                  <c:v>39833</c:v>
                </c:pt>
                <c:pt idx="385">
                  <c:v>39834</c:v>
                </c:pt>
                <c:pt idx="386">
                  <c:v>39835</c:v>
                </c:pt>
                <c:pt idx="387">
                  <c:v>39836</c:v>
                </c:pt>
                <c:pt idx="388">
                  <c:v>39837</c:v>
                </c:pt>
                <c:pt idx="389">
                  <c:v>39838</c:v>
                </c:pt>
                <c:pt idx="390">
                  <c:v>39839</c:v>
                </c:pt>
                <c:pt idx="391">
                  <c:v>39840</c:v>
                </c:pt>
                <c:pt idx="392">
                  <c:v>39841</c:v>
                </c:pt>
                <c:pt idx="393">
                  <c:v>39842</c:v>
                </c:pt>
                <c:pt idx="394">
                  <c:v>39843</c:v>
                </c:pt>
                <c:pt idx="395">
                  <c:v>39844</c:v>
                </c:pt>
                <c:pt idx="396">
                  <c:v>39845</c:v>
                </c:pt>
                <c:pt idx="397">
                  <c:v>39846</c:v>
                </c:pt>
                <c:pt idx="398">
                  <c:v>39847</c:v>
                </c:pt>
                <c:pt idx="399">
                  <c:v>39848</c:v>
                </c:pt>
                <c:pt idx="400">
                  <c:v>39849</c:v>
                </c:pt>
                <c:pt idx="401">
                  <c:v>39850</c:v>
                </c:pt>
                <c:pt idx="402">
                  <c:v>39851</c:v>
                </c:pt>
                <c:pt idx="403">
                  <c:v>39852</c:v>
                </c:pt>
                <c:pt idx="404">
                  <c:v>39853</c:v>
                </c:pt>
                <c:pt idx="405">
                  <c:v>39854</c:v>
                </c:pt>
                <c:pt idx="406">
                  <c:v>39855</c:v>
                </c:pt>
                <c:pt idx="407">
                  <c:v>39856</c:v>
                </c:pt>
                <c:pt idx="408">
                  <c:v>39857</c:v>
                </c:pt>
                <c:pt idx="409">
                  <c:v>39858</c:v>
                </c:pt>
                <c:pt idx="410">
                  <c:v>39859</c:v>
                </c:pt>
                <c:pt idx="411">
                  <c:v>39860</c:v>
                </c:pt>
                <c:pt idx="412">
                  <c:v>39861</c:v>
                </c:pt>
                <c:pt idx="413">
                  <c:v>39862</c:v>
                </c:pt>
                <c:pt idx="414">
                  <c:v>39863</c:v>
                </c:pt>
                <c:pt idx="415">
                  <c:v>39864</c:v>
                </c:pt>
                <c:pt idx="416">
                  <c:v>39865</c:v>
                </c:pt>
                <c:pt idx="417">
                  <c:v>39866</c:v>
                </c:pt>
                <c:pt idx="418">
                  <c:v>39867</c:v>
                </c:pt>
                <c:pt idx="419">
                  <c:v>39868</c:v>
                </c:pt>
                <c:pt idx="420">
                  <c:v>39869</c:v>
                </c:pt>
                <c:pt idx="421">
                  <c:v>39870</c:v>
                </c:pt>
                <c:pt idx="422">
                  <c:v>39871</c:v>
                </c:pt>
                <c:pt idx="423">
                  <c:v>39872</c:v>
                </c:pt>
                <c:pt idx="424">
                  <c:v>39873</c:v>
                </c:pt>
                <c:pt idx="425">
                  <c:v>39874</c:v>
                </c:pt>
                <c:pt idx="426">
                  <c:v>39875</c:v>
                </c:pt>
                <c:pt idx="427">
                  <c:v>39876</c:v>
                </c:pt>
                <c:pt idx="428">
                  <c:v>39877</c:v>
                </c:pt>
                <c:pt idx="429">
                  <c:v>39878</c:v>
                </c:pt>
                <c:pt idx="430">
                  <c:v>39879</c:v>
                </c:pt>
                <c:pt idx="431">
                  <c:v>39880</c:v>
                </c:pt>
                <c:pt idx="432">
                  <c:v>39881</c:v>
                </c:pt>
                <c:pt idx="433">
                  <c:v>39882</c:v>
                </c:pt>
                <c:pt idx="434">
                  <c:v>39883</c:v>
                </c:pt>
                <c:pt idx="435">
                  <c:v>39884</c:v>
                </c:pt>
                <c:pt idx="436">
                  <c:v>39885</c:v>
                </c:pt>
                <c:pt idx="437">
                  <c:v>39886</c:v>
                </c:pt>
                <c:pt idx="438">
                  <c:v>39887</c:v>
                </c:pt>
                <c:pt idx="439">
                  <c:v>39888</c:v>
                </c:pt>
                <c:pt idx="440">
                  <c:v>39889</c:v>
                </c:pt>
                <c:pt idx="441">
                  <c:v>39890</c:v>
                </c:pt>
                <c:pt idx="442">
                  <c:v>39891</c:v>
                </c:pt>
                <c:pt idx="443">
                  <c:v>39892</c:v>
                </c:pt>
                <c:pt idx="444">
                  <c:v>39893</c:v>
                </c:pt>
                <c:pt idx="445">
                  <c:v>39894</c:v>
                </c:pt>
                <c:pt idx="446">
                  <c:v>39895</c:v>
                </c:pt>
                <c:pt idx="447">
                  <c:v>39896</c:v>
                </c:pt>
                <c:pt idx="448">
                  <c:v>39897</c:v>
                </c:pt>
                <c:pt idx="449">
                  <c:v>39898</c:v>
                </c:pt>
                <c:pt idx="450">
                  <c:v>39899</c:v>
                </c:pt>
                <c:pt idx="451">
                  <c:v>39900</c:v>
                </c:pt>
                <c:pt idx="452">
                  <c:v>39901</c:v>
                </c:pt>
                <c:pt idx="453">
                  <c:v>39902</c:v>
                </c:pt>
                <c:pt idx="454">
                  <c:v>39903</c:v>
                </c:pt>
                <c:pt idx="455">
                  <c:v>39904</c:v>
                </c:pt>
                <c:pt idx="456">
                  <c:v>39905</c:v>
                </c:pt>
                <c:pt idx="457">
                  <c:v>39906</c:v>
                </c:pt>
                <c:pt idx="458">
                  <c:v>39907</c:v>
                </c:pt>
                <c:pt idx="459">
                  <c:v>39908</c:v>
                </c:pt>
                <c:pt idx="460">
                  <c:v>39909</c:v>
                </c:pt>
                <c:pt idx="461">
                  <c:v>39910</c:v>
                </c:pt>
                <c:pt idx="462">
                  <c:v>39911</c:v>
                </c:pt>
                <c:pt idx="463">
                  <c:v>39912</c:v>
                </c:pt>
                <c:pt idx="464">
                  <c:v>39913</c:v>
                </c:pt>
                <c:pt idx="465">
                  <c:v>39914</c:v>
                </c:pt>
                <c:pt idx="466">
                  <c:v>39915</c:v>
                </c:pt>
                <c:pt idx="467">
                  <c:v>39916</c:v>
                </c:pt>
                <c:pt idx="468">
                  <c:v>39917</c:v>
                </c:pt>
                <c:pt idx="469">
                  <c:v>39918</c:v>
                </c:pt>
                <c:pt idx="470">
                  <c:v>39919</c:v>
                </c:pt>
                <c:pt idx="471">
                  <c:v>39920</c:v>
                </c:pt>
                <c:pt idx="472">
                  <c:v>39921</c:v>
                </c:pt>
                <c:pt idx="473">
                  <c:v>39922</c:v>
                </c:pt>
                <c:pt idx="474">
                  <c:v>39923</c:v>
                </c:pt>
                <c:pt idx="475">
                  <c:v>39924</c:v>
                </c:pt>
                <c:pt idx="476">
                  <c:v>39925</c:v>
                </c:pt>
                <c:pt idx="477">
                  <c:v>39926</c:v>
                </c:pt>
                <c:pt idx="478">
                  <c:v>39927</c:v>
                </c:pt>
                <c:pt idx="479">
                  <c:v>39928</c:v>
                </c:pt>
                <c:pt idx="480">
                  <c:v>39929</c:v>
                </c:pt>
                <c:pt idx="481">
                  <c:v>39930</c:v>
                </c:pt>
                <c:pt idx="482">
                  <c:v>39931</c:v>
                </c:pt>
                <c:pt idx="483">
                  <c:v>39932</c:v>
                </c:pt>
                <c:pt idx="484">
                  <c:v>39933</c:v>
                </c:pt>
                <c:pt idx="485">
                  <c:v>39934</c:v>
                </c:pt>
                <c:pt idx="486">
                  <c:v>39935</c:v>
                </c:pt>
                <c:pt idx="487">
                  <c:v>39936</c:v>
                </c:pt>
                <c:pt idx="488">
                  <c:v>39937</c:v>
                </c:pt>
                <c:pt idx="489">
                  <c:v>39938</c:v>
                </c:pt>
                <c:pt idx="490">
                  <c:v>39939</c:v>
                </c:pt>
                <c:pt idx="491">
                  <c:v>39940</c:v>
                </c:pt>
                <c:pt idx="492">
                  <c:v>39941</c:v>
                </c:pt>
                <c:pt idx="493">
                  <c:v>39942</c:v>
                </c:pt>
                <c:pt idx="494">
                  <c:v>39943</c:v>
                </c:pt>
                <c:pt idx="495">
                  <c:v>39944</c:v>
                </c:pt>
                <c:pt idx="496">
                  <c:v>39945</c:v>
                </c:pt>
                <c:pt idx="497">
                  <c:v>39946</c:v>
                </c:pt>
                <c:pt idx="498">
                  <c:v>39947</c:v>
                </c:pt>
                <c:pt idx="499">
                  <c:v>39948</c:v>
                </c:pt>
                <c:pt idx="500">
                  <c:v>39949</c:v>
                </c:pt>
                <c:pt idx="501">
                  <c:v>39950</c:v>
                </c:pt>
                <c:pt idx="502">
                  <c:v>39951</c:v>
                </c:pt>
                <c:pt idx="503">
                  <c:v>39952</c:v>
                </c:pt>
                <c:pt idx="504">
                  <c:v>39953</c:v>
                </c:pt>
                <c:pt idx="505">
                  <c:v>39954</c:v>
                </c:pt>
                <c:pt idx="506">
                  <c:v>39955</c:v>
                </c:pt>
                <c:pt idx="507">
                  <c:v>39956</c:v>
                </c:pt>
                <c:pt idx="508">
                  <c:v>39957</c:v>
                </c:pt>
                <c:pt idx="509">
                  <c:v>39958</c:v>
                </c:pt>
                <c:pt idx="510">
                  <c:v>39959</c:v>
                </c:pt>
                <c:pt idx="511">
                  <c:v>39960</c:v>
                </c:pt>
                <c:pt idx="512">
                  <c:v>39961</c:v>
                </c:pt>
                <c:pt idx="513">
                  <c:v>39962</c:v>
                </c:pt>
                <c:pt idx="514">
                  <c:v>39963</c:v>
                </c:pt>
                <c:pt idx="515">
                  <c:v>39964</c:v>
                </c:pt>
                <c:pt idx="516">
                  <c:v>39965</c:v>
                </c:pt>
                <c:pt idx="517">
                  <c:v>39966</c:v>
                </c:pt>
                <c:pt idx="518">
                  <c:v>39967</c:v>
                </c:pt>
                <c:pt idx="519">
                  <c:v>39968</c:v>
                </c:pt>
                <c:pt idx="520">
                  <c:v>39969</c:v>
                </c:pt>
                <c:pt idx="521">
                  <c:v>39970</c:v>
                </c:pt>
                <c:pt idx="522">
                  <c:v>39971</c:v>
                </c:pt>
                <c:pt idx="523">
                  <c:v>39972</c:v>
                </c:pt>
                <c:pt idx="524">
                  <c:v>39973</c:v>
                </c:pt>
                <c:pt idx="525">
                  <c:v>39974</c:v>
                </c:pt>
                <c:pt idx="526">
                  <c:v>39975</c:v>
                </c:pt>
                <c:pt idx="527">
                  <c:v>39976</c:v>
                </c:pt>
                <c:pt idx="528">
                  <c:v>39977</c:v>
                </c:pt>
                <c:pt idx="529">
                  <c:v>39978</c:v>
                </c:pt>
                <c:pt idx="530">
                  <c:v>39979</c:v>
                </c:pt>
                <c:pt idx="531">
                  <c:v>39980</c:v>
                </c:pt>
                <c:pt idx="532">
                  <c:v>39981</c:v>
                </c:pt>
                <c:pt idx="533">
                  <c:v>39982</c:v>
                </c:pt>
                <c:pt idx="534">
                  <c:v>39983</c:v>
                </c:pt>
                <c:pt idx="535">
                  <c:v>39984</c:v>
                </c:pt>
                <c:pt idx="536">
                  <c:v>39985</c:v>
                </c:pt>
                <c:pt idx="537">
                  <c:v>39986</c:v>
                </c:pt>
                <c:pt idx="538">
                  <c:v>39987</c:v>
                </c:pt>
                <c:pt idx="539">
                  <c:v>39988</c:v>
                </c:pt>
                <c:pt idx="540">
                  <c:v>39989</c:v>
                </c:pt>
                <c:pt idx="541">
                  <c:v>39990</c:v>
                </c:pt>
                <c:pt idx="542">
                  <c:v>39991</c:v>
                </c:pt>
                <c:pt idx="543">
                  <c:v>39992</c:v>
                </c:pt>
                <c:pt idx="544">
                  <c:v>39993</c:v>
                </c:pt>
                <c:pt idx="545">
                  <c:v>39994</c:v>
                </c:pt>
                <c:pt idx="546">
                  <c:v>39995</c:v>
                </c:pt>
                <c:pt idx="547">
                  <c:v>39996</c:v>
                </c:pt>
                <c:pt idx="548">
                  <c:v>39997</c:v>
                </c:pt>
                <c:pt idx="549">
                  <c:v>39998</c:v>
                </c:pt>
                <c:pt idx="550">
                  <c:v>39999</c:v>
                </c:pt>
                <c:pt idx="551">
                  <c:v>40000</c:v>
                </c:pt>
                <c:pt idx="552">
                  <c:v>40001</c:v>
                </c:pt>
                <c:pt idx="553">
                  <c:v>40002</c:v>
                </c:pt>
                <c:pt idx="554">
                  <c:v>40003</c:v>
                </c:pt>
                <c:pt idx="555">
                  <c:v>40004</c:v>
                </c:pt>
                <c:pt idx="556">
                  <c:v>40005</c:v>
                </c:pt>
                <c:pt idx="557">
                  <c:v>40006</c:v>
                </c:pt>
                <c:pt idx="558">
                  <c:v>40007</c:v>
                </c:pt>
                <c:pt idx="559">
                  <c:v>40008</c:v>
                </c:pt>
                <c:pt idx="560">
                  <c:v>40009</c:v>
                </c:pt>
                <c:pt idx="561">
                  <c:v>40010</c:v>
                </c:pt>
                <c:pt idx="562">
                  <c:v>40011</c:v>
                </c:pt>
                <c:pt idx="563">
                  <c:v>40012</c:v>
                </c:pt>
                <c:pt idx="564">
                  <c:v>40013</c:v>
                </c:pt>
                <c:pt idx="565">
                  <c:v>40014</c:v>
                </c:pt>
                <c:pt idx="566">
                  <c:v>40015</c:v>
                </c:pt>
                <c:pt idx="567">
                  <c:v>40016</c:v>
                </c:pt>
                <c:pt idx="568">
                  <c:v>40017</c:v>
                </c:pt>
                <c:pt idx="569">
                  <c:v>40018</c:v>
                </c:pt>
                <c:pt idx="570">
                  <c:v>40019</c:v>
                </c:pt>
                <c:pt idx="571">
                  <c:v>40020</c:v>
                </c:pt>
                <c:pt idx="572">
                  <c:v>40021</c:v>
                </c:pt>
                <c:pt idx="573">
                  <c:v>40022</c:v>
                </c:pt>
                <c:pt idx="574">
                  <c:v>40023</c:v>
                </c:pt>
                <c:pt idx="575">
                  <c:v>40024</c:v>
                </c:pt>
                <c:pt idx="576">
                  <c:v>40025</c:v>
                </c:pt>
                <c:pt idx="577">
                  <c:v>40026</c:v>
                </c:pt>
                <c:pt idx="578">
                  <c:v>40027</c:v>
                </c:pt>
                <c:pt idx="579">
                  <c:v>40028</c:v>
                </c:pt>
                <c:pt idx="580">
                  <c:v>40029</c:v>
                </c:pt>
                <c:pt idx="581">
                  <c:v>40030</c:v>
                </c:pt>
                <c:pt idx="582">
                  <c:v>40031</c:v>
                </c:pt>
                <c:pt idx="583">
                  <c:v>40032</c:v>
                </c:pt>
                <c:pt idx="584">
                  <c:v>40033</c:v>
                </c:pt>
                <c:pt idx="585">
                  <c:v>40034</c:v>
                </c:pt>
                <c:pt idx="586">
                  <c:v>40035</c:v>
                </c:pt>
                <c:pt idx="587">
                  <c:v>40036</c:v>
                </c:pt>
                <c:pt idx="588">
                  <c:v>40037</c:v>
                </c:pt>
                <c:pt idx="589">
                  <c:v>40038</c:v>
                </c:pt>
                <c:pt idx="590">
                  <c:v>40039</c:v>
                </c:pt>
                <c:pt idx="591">
                  <c:v>40040</c:v>
                </c:pt>
                <c:pt idx="592">
                  <c:v>40041</c:v>
                </c:pt>
                <c:pt idx="593">
                  <c:v>40042</c:v>
                </c:pt>
                <c:pt idx="594">
                  <c:v>40043</c:v>
                </c:pt>
                <c:pt idx="595">
                  <c:v>40044</c:v>
                </c:pt>
                <c:pt idx="596">
                  <c:v>40045</c:v>
                </c:pt>
                <c:pt idx="597">
                  <c:v>40046</c:v>
                </c:pt>
                <c:pt idx="598">
                  <c:v>40047</c:v>
                </c:pt>
                <c:pt idx="599">
                  <c:v>40048</c:v>
                </c:pt>
                <c:pt idx="600">
                  <c:v>40049</c:v>
                </c:pt>
                <c:pt idx="601">
                  <c:v>40050</c:v>
                </c:pt>
                <c:pt idx="602">
                  <c:v>40051</c:v>
                </c:pt>
                <c:pt idx="603">
                  <c:v>40052</c:v>
                </c:pt>
                <c:pt idx="604">
                  <c:v>40053</c:v>
                </c:pt>
                <c:pt idx="605">
                  <c:v>40054</c:v>
                </c:pt>
                <c:pt idx="606">
                  <c:v>40055</c:v>
                </c:pt>
                <c:pt idx="607">
                  <c:v>40056</c:v>
                </c:pt>
                <c:pt idx="608">
                  <c:v>40057</c:v>
                </c:pt>
                <c:pt idx="609">
                  <c:v>40058</c:v>
                </c:pt>
                <c:pt idx="610">
                  <c:v>40059</c:v>
                </c:pt>
                <c:pt idx="611">
                  <c:v>40060</c:v>
                </c:pt>
                <c:pt idx="612">
                  <c:v>40061</c:v>
                </c:pt>
                <c:pt idx="613">
                  <c:v>40062</c:v>
                </c:pt>
                <c:pt idx="614">
                  <c:v>40063</c:v>
                </c:pt>
                <c:pt idx="615">
                  <c:v>40064</c:v>
                </c:pt>
                <c:pt idx="616">
                  <c:v>40065</c:v>
                </c:pt>
                <c:pt idx="617">
                  <c:v>40066</c:v>
                </c:pt>
                <c:pt idx="618">
                  <c:v>40067</c:v>
                </c:pt>
                <c:pt idx="619">
                  <c:v>40068</c:v>
                </c:pt>
                <c:pt idx="620">
                  <c:v>40069</c:v>
                </c:pt>
                <c:pt idx="621">
                  <c:v>40070</c:v>
                </c:pt>
                <c:pt idx="622">
                  <c:v>40071</c:v>
                </c:pt>
                <c:pt idx="623">
                  <c:v>40072</c:v>
                </c:pt>
                <c:pt idx="624">
                  <c:v>40073</c:v>
                </c:pt>
                <c:pt idx="625">
                  <c:v>40074</c:v>
                </c:pt>
                <c:pt idx="626">
                  <c:v>40075</c:v>
                </c:pt>
                <c:pt idx="627">
                  <c:v>40076</c:v>
                </c:pt>
                <c:pt idx="628">
                  <c:v>40077</c:v>
                </c:pt>
                <c:pt idx="629">
                  <c:v>40078</c:v>
                </c:pt>
                <c:pt idx="630">
                  <c:v>40079</c:v>
                </c:pt>
                <c:pt idx="631">
                  <c:v>40080</c:v>
                </c:pt>
                <c:pt idx="632">
                  <c:v>40081</c:v>
                </c:pt>
                <c:pt idx="633">
                  <c:v>40082</c:v>
                </c:pt>
                <c:pt idx="634">
                  <c:v>40083</c:v>
                </c:pt>
                <c:pt idx="635">
                  <c:v>40084</c:v>
                </c:pt>
                <c:pt idx="636">
                  <c:v>40085</c:v>
                </c:pt>
                <c:pt idx="637">
                  <c:v>40086</c:v>
                </c:pt>
                <c:pt idx="638">
                  <c:v>40087</c:v>
                </c:pt>
                <c:pt idx="639">
                  <c:v>40088</c:v>
                </c:pt>
                <c:pt idx="640">
                  <c:v>40089</c:v>
                </c:pt>
                <c:pt idx="641">
                  <c:v>40090</c:v>
                </c:pt>
                <c:pt idx="642">
                  <c:v>40091</c:v>
                </c:pt>
                <c:pt idx="643">
                  <c:v>40092</c:v>
                </c:pt>
                <c:pt idx="644">
                  <c:v>40093</c:v>
                </c:pt>
                <c:pt idx="645">
                  <c:v>40094</c:v>
                </c:pt>
                <c:pt idx="646">
                  <c:v>40095</c:v>
                </c:pt>
                <c:pt idx="647">
                  <c:v>40096</c:v>
                </c:pt>
                <c:pt idx="648">
                  <c:v>40097</c:v>
                </c:pt>
                <c:pt idx="649">
                  <c:v>40098</c:v>
                </c:pt>
                <c:pt idx="650">
                  <c:v>40099</c:v>
                </c:pt>
                <c:pt idx="651">
                  <c:v>40100</c:v>
                </c:pt>
                <c:pt idx="652">
                  <c:v>40101</c:v>
                </c:pt>
                <c:pt idx="653">
                  <c:v>40102</c:v>
                </c:pt>
                <c:pt idx="654">
                  <c:v>40103</c:v>
                </c:pt>
                <c:pt idx="655">
                  <c:v>40104</c:v>
                </c:pt>
                <c:pt idx="656">
                  <c:v>40105</c:v>
                </c:pt>
                <c:pt idx="657">
                  <c:v>40106</c:v>
                </c:pt>
                <c:pt idx="658">
                  <c:v>40107</c:v>
                </c:pt>
                <c:pt idx="659">
                  <c:v>40108</c:v>
                </c:pt>
                <c:pt idx="660">
                  <c:v>40109</c:v>
                </c:pt>
                <c:pt idx="661">
                  <c:v>40110</c:v>
                </c:pt>
                <c:pt idx="662">
                  <c:v>40111</c:v>
                </c:pt>
                <c:pt idx="663">
                  <c:v>40112</c:v>
                </c:pt>
                <c:pt idx="664">
                  <c:v>40113</c:v>
                </c:pt>
                <c:pt idx="665">
                  <c:v>40114</c:v>
                </c:pt>
                <c:pt idx="666">
                  <c:v>40115</c:v>
                </c:pt>
                <c:pt idx="667">
                  <c:v>40116</c:v>
                </c:pt>
                <c:pt idx="668">
                  <c:v>40117</c:v>
                </c:pt>
                <c:pt idx="669">
                  <c:v>40118</c:v>
                </c:pt>
                <c:pt idx="670">
                  <c:v>40119</c:v>
                </c:pt>
                <c:pt idx="671">
                  <c:v>40120</c:v>
                </c:pt>
                <c:pt idx="672">
                  <c:v>40121</c:v>
                </c:pt>
                <c:pt idx="673">
                  <c:v>40122</c:v>
                </c:pt>
                <c:pt idx="674">
                  <c:v>40123</c:v>
                </c:pt>
                <c:pt idx="675">
                  <c:v>40124</c:v>
                </c:pt>
                <c:pt idx="676">
                  <c:v>40125</c:v>
                </c:pt>
                <c:pt idx="677">
                  <c:v>40126</c:v>
                </c:pt>
                <c:pt idx="678">
                  <c:v>40127</c:v>
                </c:pt>
                <c:pt idx="679">
                  <c:v>40128</c:v>
                </c:pt>
                <c:pt idx="680">
                  <c:v>40129</c:v>
                </c:pt>
                <c:pt idx="681">
                  <c:v>40130</c:v>
                </c:pt>
                <c:pt idx="682">
                  <c:v>40131</c:v>
                </c:pt>
                <c:pt idx="683">
                  <c:v>40132</c:v>
                </c:pt>
                <c:pt idx="684">
                  <c:v>40133</c:v>
                </c:pt>
                <c:pt idx="685">
                  <c:v>40134</c:v>
                </c:pt>
                <c:pt idx="686">
                  <c:v>40135</c:v>
                </c:pt>
                <c:pt idx="687">
                  <c:v>40136</c:v>
                </c:pt>
                <c:pt idx="688">
                  <c:v>40137</c:v>
                </c:pt>
                <c:pt idx="689">
                  <c:v>40138</c:v>
                </c:pt>
                <c:pt idx="690">
                  <c:v>40139</c:v>
                </c:pt>
                <c:pt idx="691">
                  <c:v>40140</c:v>
                </c:pt>
                <c:pt idx="692">
                  <c:v>40141</c:v>
                </c:pt>
                <c:pt idx="693">
                  <c:v>40142</c:v>
                </c:pt>
                <c:pt idx="694">
                  <c:v>40143</c:v>
                </c:pt>
                <c:pt idx="695">
                  <c:v>40144</c:v>
                </c:pt>
                <c:pt idx="696">
                  <c:v>40145</c:v>
                </c:pt>
                <c:pt idx="697">
                  <c:v>40146</c:v>
                </c:pt>
                <c:pt idx="698">
                  <c:v>40147</c:v>
                </c:pt>
                <c:pt idx="699">
                  <c:v>40148</c:v>
                </c:pt>
                <c:pt idx="700">
                  <c:v>40149</c:v>
                </c:pt>
                <c:pt idx="701">
                  <c:v>40150</c:v>
                </c:pt>
                <c:pt idx="702">
                  <c:v>40151</c:v>
                </c:pt>
                <c:pt idx="703">
                  <c:v>40152</c:v>
                </c:pt>
                <c:pt idx="704">
                  <c:v>40153</c:v>
                </c:pt>
                <c:pt idx="705">
                  <c:v>40154</c:v>
                </c:pt>
                <c:pt idx="706">
                  <c:v>40155</c:v>
                </c:pt>
                <c:pt idx="707">
                  <c:v>40156</c:v>
                </c:pt>
                <c:pt idx="708">
                  <c:v>40157</c:v>
                </c:pt>
                <c:pt idx="709">
                  <c:v>40158</c:v>
                </c:pt>
                <c:pt idx="710">
                  <c:v>40159</c:v>
                </c:pt>
                <c:pt idx="711">
                  <c:v>40160</c:v>
                </c:pt>
                <c:pt idx="712">
                  <c:v>40161</c:v>
                </c:pt>
                <c:pt idx="713">
                  <c:v>40162</c:v>
                </c:pt>
                <c:pt idx="714">
                  <c:v>40163</c:v>
                </c:pt>
                <c:pt idx="715">
                  <c:v>40164</c:v>
                </c:pt>
                <c:pt idx="716">
                  <c:v>40165</c:v>
                </c:pt>
                <c:pt idx="717">
                  <c:v>40166</c:v>
                </c:pt>
                <c:pt idx="718">
                  <c:v>40167</c:v>
                </c:pt>
                <c:pt idx="719">
                  <c:v>40168</c:v>
                </c:pt>
                <c:pt idx="720">
                  <c:v>40169</c:v>
                </c:pt>
                <c:pt idx="721">
                  <c:v>40170</c:v>
                </c:pt>
                <c:pt idx="722">
                  <c:v>40171</c:v>
                </c:pt>
                <c:pt idx="723">
                  <c:v>40172</c:v>
                </c:pt>
                <c:pt idx="724">
                  <c:v>40173</c:v>
                </c:pt>
                <c:pt idx="725">
                  <c:v>40174</c:v>
                </c:pt>
                <c:pt idx="726">
                  <c:v>40175</c:v>
                </c:pt>
                <c:pt idx="727">
                  <c:v>40176</c:v>
                </c:pt>
                <c:pt idx="728">
                  <c:v>40177</c:v>
                </c:pt>
                <c:pt idx="729">
                  <c:v>40178</c:v>
                </c:pt>
                <c:pt idx="730">
                  <c:v>40179</c:v>
                </c:pt>
                <c:pt idx="731">
                  <c:v>40180</c:v>
                </c:pt>
                <c:pt idx="732">
                  <c:v>40181</c:v>
                </c:pt>
                <c:pt idx="733">
                  <c:v>40182</c:v>
                </c:pt>
                <c:pt idx="734">
                  <c:v>40183</c:v>
                </c:pt>
                <c:pt idx="735">
                  <c:v>40184</c:v>
                </c:pt>
                <c:pt idx="736">
                  <c:v>40185</c:v>
                </c:pt>
                <c:pt idx="737">
                  <c:v>40186</c:v>
                </c:pt>
                <c:pt idx="738">
                  <c:v>40187</c:v>
                </c:pt>
                <c:pt idx="739">
                  <c:v>40188</c:v>
                </c:pt>
                <c:pt idx="740">
                  <c:v>40189</c:v>
                </c:pt>
                <c:pt idx="741">
                  <c:v>40190</c:v>
                </c:pt>
                <c:pt idx="742">
                  <c:v>40191</c:v>
                </c:pt>
                <c:pt idx="743">
                  <c:v>40192</c:v>
                </c:pt>
                <c:pt idx="744">
                  <c:v>40193</c:v>
                </c:pt>
                <c:pt idx="745">
                  <c:v>40194</c:v>
                </c:pt>
                <c:pt idx="746">
                  <c:v>40195</c:v>
                </c:pt>
                <c:pt idx="747">
                  <c:v>40196</c:v>
                </c:pt>
                <c:pt idx="748">
                  <c:v>40197</c:v>
                </c:pt>
                <c:pt idx="749">
                  <c:v>40198</c:v>
                </c:pt>
                <c:pt idx="750">
                  <c:v>40199</c:v>
                </c:pt>
                <c:pt idx="751">
                  <c:v>40200</c:v>
                </c:pt>
                <c:pt idx="752">
                  <c:v>40201</c:v>
                </c:pt>
                <c:pt idx="753">
                  <c:v>40202</c:v>
                </c:pt>
                <c:pt idx="754">
                  <c:v>40203</c:v>
                </c:pt>
                <c:pt idx="755">
                  <c:v>40204</c:v>
                </c:pt>
                <c:pt idx="756">
                  <c:v>40205</c:v>
                </c:pt>
                <c:pt idx="757">
                  <c:v>40206</c:v>
                </c:pt>
                <c:pt idx="758">
                  <c:v>40207</c:v>
                </c:pt>
                <c:pt idx="759">
                  <c:v>40208</c:v>
                </c:pt>
                <c:pt idx="760">
                  <c:v>40209</c:v>
                </c:pt>
                <c:pt idx="761">
                  <c:v>40210</c:v>
                </c:pt>
                <c:pt idx="762">
                  <c:v>40211</c:v>
                </c:pt>
                <c:pt idx="763">
                  <c:v>40212</c:v>
                </c:pt>
                <c:pt idx="764">
                  <c:v>40213</c:v>
                </c:pt>
                <c:pt idx="765">
                  <c:v>40214</c:v>
                </c:pt>
                <c:pt idx="766">
                  <c:v>40215</c:v>
                </c:pt>
                <c:pt idx="767">
                  <c:v>40216</c:v>
                </c:pt>
                <c:pt idx="768">
                  <c:v>40217</c:v>
                </c:pt>
                <c:pt idx="769">
                  <c:v>40218</c:v>
                </c:pt>
                <c:pt idx="770">
                  <c:v>40219</c:v>
                </c:pt>
                <c:pt idx="771">
                  <c:v>40220</c:v>
                </c:pt>
                <c:pt idx="772">
                  <c:v>40221</c:v>
                </c:pt>
                <c:pt idx="773">
                  <c:v>40222</c:v>
                </c:pt>
                <c:pt idx="774">
                  <c:v>40223</c:v>
                </c:pt>
                <c:pt idx="775">
                  <c:v>40224</c:v>
                </c:pt>
                <c:pt idx="776">
                  <c:v>40225</c:v>
                </c:pt>
                <c:pt idx="777">
                  <c:v>40226</c:v>
                </c:pt>
                <c:pt idx="778">
                  <c:v>40227</c:v>
                </c:pt>
                <c:pt idx="779">
                  <c:v>40228</c:v>
                </c:pt>
                <c:pt idx="780">
                  <c:v>40229</c:v>
                </c:pt>
                <c:pt idx="781">
                  <c:v>40230</c:v>
                </c:pt>
                <c:pt idx="782">
                  <c:v>40231</c:v>
                </c:pt>
                <c:pt idx="783">
                  <c:v>40232</c:v>
                </c:pt>
                <c:pt idx="784">
                  <c:v>40233</c:v>
                </c:pt>
                <c:pt idx="785">
                  <c:v>40234</c:v>
                </c:pt>
                <c:pt idx="786">
                  <c:v>40235</c:v>
                </c:pt>
                <c:pt idx="787">
                  <c:v>40236</c:v>
                </c:pt>
                <c:pt idx="788">
                  <c:v>40237</c:v>
                </c:pt>
                <c:pt idx="789">
                  <c:v>40238</c:v>
                </c:pt>
                <c:pt idx="790">
                  <c:v>40239</c:v>
                </c:pt>
                <c:pt idx="791">
                  <c:v>40240</c:v>
                </c:pt>
                <c:pt idx="792">
                  <c:v>40241</c:v>
                </c:pt>
                <c:pt idx="793">
                  <c:v>40242</c:v>
                </c:pt>
                <c:pt idx="794">
                  <c:v>40243</c:v>
                </c:pt>
                <c:pt idx="795">
                  <c:v>40244</c:v>
                </c:pt>
                <c:pt idx="796">
                  <c:v>40245</c:v>
                </c:pt>
                <c:pt idx="797">
                  <c:v>40246</c:v>
                </c:pt>
                <c:pt idx="798">
                  <c:v>40247</c:v>
                </c:pt>
                <c:pt idx="799">
                  <c:v>40248</c:v>
                </c:pt>
                <c:pt idx="800">
                  <c:v>40249</c:v>
                </c:pt>
                <c:pt idx="801">
                  <c:v>40250</c:v>
                </c:pt>
                <c:pt idx="802">
                  <c:v>40251</c:v>
                </c:pt>
                <c:pt idx="803">
                  <c:v>40252</c:v>
                </c:pt>
                <c:pt idx="804">
                  <c:v>40253</c:v>
                </c:pt>
                <c:pt idx="805">
                  <c:v>40254</c:v>
                </c:pt>
                <c:pt idx="806">
                  <c:v>40255</c:v>
                </c:pt>
                <c:pt idx="807">
                  <c:v>40256</c:v>
                </c:pt>
                <c:pt idx="808">
                  <c:v>40257</c:v>
                </c:pt>
                <c:pt idx="809">
                  <c:v>40258</c:v>
                </c:pt>
                <c:pt idx="810">
                  <c:v>40259</c:v>
                </c:pt>
                <c:pt idx="811">
                  <c:v>40260</c:v>
                </c:pt>
                <c:pt idx="812">
                  <c:v>40261</c:v>
                </c:pt>
                <c:pt idx="813">
                  <c:v>40262</c:v>
                </c:pt>
                <c:pt idx="814">
                  <c:v>40263</c:v>
                </c:pt>
                <c:pt idx="815">
                  <c:v>40264</c:v>
                </c:pt>
                <c:pt idx="816">
                  <c:v>40265</c:v>
                </c:pt>
                <c:pt idx="817">
                  <c:v>40266</c:v>
                </c:pt>
                <c:pt idx="818">
                  <c:v>40267</c:v>
                </c:pt>
                <c:pt idx="819">
                  <c:v>40268</c:v>
                </c:pt>
                <c:pt idx="820">
                  <c:v>40269</c:v>
                </c:pt>
                <c:pt idx="821">
                  <c:v>40270</c:v>
                </c:pt>
                <c:pt idx="822">
                  <c:v>40271</c:v>
                </c:pt>
                <c:pt idx="823">
                  <c:v>40272</c:v>
                </c:pt>
                <c:pt idx="824">
                  <c:v>40273</c:v>
                </c:pt>
                <c:pt idx="825">
                  <c:v>40274</c:v>
                </c:pt>
                <c:pt idx="826">
                  <c:v>40275</c:v>
                </c:pt>
                <c:pt idx="827">
                  <c:v>40276</c:v>
                </c:pt>
                <c:pt idx="828">
                  <c:v>40277</c:v>
                </c:pt>
                <c:pt idx="829">
                  <c:v>40278</c:v>
                </c:pt>
                <c:pt idx="830">
                  <c:v>40279</c:v>
                </c:pt>
                <c:pt idx="831">
                  <c:v>40280</c:v>
                </c:pt>
                <c:pt idx="832">
                  <c:v>40281</c:v>
                </c:pt>
                <c:pt idx="833">
                  <c:v>40282</c:v>
                </c:pt>
                <c:pt idx="834">
                  <c:v>40283</c:v>
                </c:pt>
                <c:pt idx="835">
                  <c:v>40284</c:v>
                </c:pt>
                <c:pt idx="836">
                  <c:v>40285</c:v>
                </c:pt>
                <c:pt idx="837">
                  <c:v>40286</c:v>
                </c:pt>
                <c:pt idx="838">
                  <c:v>40287</c:v>
                </c:pt>
                <c:pt idx="839">
                  <c:v>40288</c:v>
                </c:pt>
                <c:pt idx="840">
                  <c:v>40289</c:v>
                </c:pt>
                <c:pt idx="841">
                  <c:v>40290</c:v>
                </c:pt>
                <c:pt idx="842">
                  <c:v>40291</c:v>
                </c:pt>
                <c:pt idx="843">
                  <c:v>40292</c:v>
                </c:pt>
                <c:pt idx="844">
                  <c:v>40293</c:v>
                </c:pt>
                <c:pt idx="845">
                  <c:v>40294</c:v>
                </c:pt>
                <c:pt idx="846">
                  <c:v>40295</c:v>
                </c:pt>
                <c:pt idx="847">
                  <c:v>40296</c:v>
                </c:pt>
                <c:pt idx="848">
                  <c:v>40297</c:v>
                </c:pt>
                <c:pt idx="849">
                  <c:v>40298</c:v>
                </c:pt>
                <c:pt idx="850">
                  <c:v>40299</c:v>
                </c:pt>
                <c:pt idx="851">
                  <c:v>40300</c:v>
                </c:pt>
                <c:pt idx="852">
                  <c:v>40301</c:v>
                </c:pt>
                <c:pt idx="853">
                  <c:v>40302</c:v>
                </c:pt>
                <c:pt idx="854">
                  <c:v>40303</c:v>
                </c:pt>
                <c:pt idx="855">
                  <c:v>40304</c:v>
                </c:pt>
                <c:pt idx="856">
                  <c:v>40305</c:v>
                </c:pt>
                <c:pt idx="857">
                  <c:v>40306</c:v>
                </c:pt>
                <c:pt idx="858">
                  <c:v>40307</c:v>
                </c:pt>
                <c:pt idx="859">
                  <c:v>40308</c:v>
                </c:pt>
                <c:pt idx="860">
                  <c:v>40309</c:v>
                </c:pt>
                <c:pt idx="861">
                  <c:v>40310</c:v>
                </c:pt>
                <c:pt idx="862">
                  <c:v>40311</c:v>
                </c:pt>
                <c:pt idx="863">
                  <c:v>40312</c:v>
                </c:pt>
                <c:pt idx="864">
                  <c:v>40313</c:v>
                </c:pt>
                <c:pt idx="865">
                  <c:v>40314</c:v>
                </c:pt>
                <c:pt idx="866">
                  <c:v>40315</c:v>
                </c:pt>
                <c:pt idx="867">
                  <c:v>40316</c:v>
                </c:pt>
                <c:pt idx="868">
                  <c:v>40317</c:v>
                </c:pt>
                <c:pt idx="869">
                  <c:v>40318</c:v>
                </c:pt>
                <c:pt idx="870">
                  <c:v>40319</c:v>
                </c:pt>
                <c:pt idx="871">
                  <c:v>40320</c:v>
                </c:pt>
                <c:pt idx="872">
                  <c:v>40321</c:v>
                </c:pt>
                <c:pt idx="873">
                  <c:v>40322</c:v>
                </c:pt>
                <c:pt idx="874">
                  <c:v>40323</c:v>
                </c:pt>
                <c:pt idx="875">
                  <c:v>40324</c:v>
                </c:pt>
                <c:pt idx="876">
                  <c:v>40325</c:v>
                </c:pt>
                <c:pt idx="877">
                  <c:v>40326</c:v>
                </c:pt>
                <c:pt idx="878">
                  <c:v>40327</c:v>
                </c:pt>
                <c:pt idx="879">
                  <c:v>40328</c:v>
                </c:pt>
                <c:pt idx="880">
                  <c:v>40329</c:v>
                </c:pt>
                <c:pt idx="881">
                  <c:v>40330</c:v>
                </c:pt>
                <c:pt idx="882">
                  <c:v>40331</c:v>
                </c:pt>
                <c:pt idx="883">
                  <c:v>40332</c:v>
                </c:pt>
                <c:pt idx="884">
                  <c:v>40333</c:v>
                </c:pt>
                <c:pt idx="885">
                  <c:v>40334</c:v>
                </c:pt>
                <c:pt idx="886">
                  <c:v>40335</c:v>
                </c:pt>
                <c:pt idx="887">
                  <c:v>40336</c:v>
                </c:pt>
                <c:pt idx="888">
                  <c:v>40337</c:v>
                </c:pt>
                <c:pt idx="889">
                  <c:v>40338</c:v>
                </c:pt>
                <c:pt idx="890">
                  <c:v>40339</c:v>
                </c:pt>
                <c:pt idx="891">
                  <c:v>40340</c:v>
                </c:pt>
                <c:pt idx="892">
                  <c:v>40341</c:v>
                </c:pt>
                <c:pt idx="893">
                  <c:v>40342</c:v>
                </c:pt>
                <c:pt idx="894">
                  <c:v>40343</c:v>
                </c:pt>
                <c:pt idx="895">
                  <c:v>40344</c:v>
                </c:pt>
                <c:pt idx="896">
                  <c:v>40345</c:v>
                </c:pt>
                <c:pt idx="897">
                  <c:v>40346</c:v>
                </c:pt>
                <c:pt idx="898">
                  <c:v>40347</c:v>
                </c:pt>
                <c:pt idx="899">
                  <c:v>40348</c:v>
                </c:pt>
                <c:pt idx="900">
                  <c:v>40349</c:v>
                </c:pt>
                <c:pt idx="901">
                  <c:v>40350</c:v>
                </c:pt>
                <c:pt idx="902">
                  <c:v>40351</c:v>
                </c:pt>
                <c:pt idx="903">
                  <c:v>40352</c:v>
                </c:pt>
                <c:pt idx="904">
                  <c:v>40353</c:v>
                </c:pt>
                <c:pt idx="905">
                  <c:v>40354</c:v>
                </c:pt>
                <c:pt idx="906">
                  <c:v>40355</c:v>
                </c:pt>
                <c:pt idx="907">
                  <c:v>40356</c:v>
                </c:pt>
                <c:pt idx="908">
                  <c:v>40357</c:v>
                </c:pt>
                <c:pt idx="909">
                  <c:v>40358</c:v>
                </c:pt>
                <c:pt idx="910">
                  <c:v>40359</c:v>
                </c:pt>
                <c:pt idx="911">
                  <c:v>40360</c:v>
                </c:pt>
                <c:pt idx="912">
                  <c:v>40361</c:v>
                </c:pt>
                <c:pt idx="913">
                  <c:v>40362</c:v>
                </c:pt>
                <c:pt idx="914">
                  <c:v>40363</c:v>
                </c:pt>
                <c:pt idx="915">
                  <c:v>40364</c:v>
                </c:pt>
                <c:pt idx="916">
                  <c:v>40365</c:v>
                </c:pt>
                <c:pt idx="917">
                  <c:v>40366</c:v>
                </c:pt>
                <c:pt idx="918">
                  <c:v>40367</c:v>
                </c:pt>
                <c:pt idx="919">
                  <c:v>40368</c:v>
                </c:pt>
                <c:pt idx="920">
                  <c:v>40369</c:v>
                </c:pt>
                <c:pt idx="921">
                  <c:v>40370</c:v>
                </c:pt>
                <c:pt idx="922">
                  <c:v>40371</c:v>
                </c:pt>
                <c:pt idx="923">
                  <c:v>40372</c:v>
                </c:pt>
                <c:pt idx="924">
                  <c:v>40373</c:v>
                </c:pt>
                <c:pt idx="925">
                  <c:v>40374</c:v>
                </c:pt>
                <c:pt idx="926">
                  <c:v>40375</c:v>
                </c:pt>
                <c:pt idx="927">
                  <c:v>40376</c:v>
                </c:pt>
                <c:pt idx="928">
                  <c:v>40377</c:v>
                </c:pt>
                <c:pt idx="929">
                  <c:v>40378</c:v>
                </c:pt>
                <c:pt idx="930">
                  <c:v>40379</c:v>
                </c:pt>
                <c:pt idx="931">
                  <c:v>40380</c:v>
                </c:pt>
                <c:pt idx="932">
                  <c:v>40381</c:v>
                </c:pt>
                <c:pt idx="933">
                  <c:v>40382</c:v>
                </c:pt>
                <c:pt idx="934">
                  <c:v>40383</c:v>
                </c:pt>
                <c:pt idx="935">
                  <c:v>40384</c:v>
                </c:pt>
                <c:pt idx="936">
                  <c:v>40385</c:v>
                </c:pt>
                <c:pt idx="937">
                  <c:v>40386</c:v>
                </c:pt>
                <c:pt idx="938">
                  <c:v>40387</c:v>
                </c:pt>
                <c:pt idx="939">
                  <c:v>40388</c:v>
                </c:pt>
                <c:pt idx="940">
                  <c:v>40389</c:v>
                </c:pt>
                <c:pt idx="941">
                  <c:v>40390</c:v>
                </c:pt>
                <c:pt idx="942">
                  <c:v>40391</c:v>
                </c:pt>
                <c:pt idx="943">
                  <c:v>40392</c:v>
                </c:pt>
                <c:pt idx="944">
                  <c:v>40393</c:v>
                </c:pt>
                <c:pt idx="945">
                  <c:v>40394</c:v>
                </c:pt>
                <c:pt idx="946">
                  <c:v>40395</c:v>
                </c:pt>
                <c:pt idx="947">
                  <c:v>40396</c:v>
                </c:pt>
                <c:pt idx="948">
                  <c:v>40397</c:v>
                </c:pt>
                <c:pt idx="949">
                  <c:v>40398</c:v>
                </c:pt>
                <c:pt idx="950">
                  <c:v>40399</c:v>
                </c:pt>
                <c:pt idx="951">
                  <c:v>40400</c:v>
                </c:pt>
                <c:pt idx="952">
                  <c:v>40401</c:v>
                </c:pt>
                <c:pt idx="953">
                  <c:v>40402</c:v>
                </c:pt>
                <c:pt idx="954">
                  <c:v>40403</c:v>
                </c:pt>
                <c:pt idx="955">
                  <c:v>40404</c:v>
                </c:pt>
                <c:pt idx="956">
                  <c:v>40405</c:v>
                </c:pt>
                <c:pt idx="957">
                  <c:v>40406</c:v>
                </c:pt>
                <c:pt idx="958">
                  <c:v>40407</c:v>
                </c:pt>
                <c:pt idx="959">
                  <c:v>40408</c:v>
                </c:pt>
                <c:pt idx="960">
                  <c:v>40409</c:v>
                </c:pt>
                <c:pt idx="961">
                  <c:v>40410</c:v>
                </c:pt>
                <c:pt idx="962">
                  <c:v>40411</c:v>
                </c:pt>
                <c:pt idx="963">
                  <c:v>40412</c:v>
                </c:pt>
                <c:pt idx="964">
                  <c:v>40413</c:v>
                </c:pt>
                <c:pt idx="965">
                  <c:v>40414</c:v>
                </c:pt>
                <c:pt idx="966">
                  <c:v>40415</c:v>
                </c:pt>
                <c:pt idx="967">
                  <c:v>40416</c:v>
                </c:pt>
                <c:pt idx="968">
                  <c:v>40417</c:v>
                </c:pt>
                <c:pt idx="969">
                  <c:v>40418</c:v>
                </c:pt>
                <c:pt idx="970">
                  <c:v>40419</c:v>
                </c:pt>
                <c:pt idx="971">
                  <c:v>40420</c:v>
                </c:pt>
                <c:pt idx="972">
                  <c:v>40421</c:v>
                </c:pt>
                <c:pt idx="973">
                  <c:v>40422</c:v>
                </c:pt>
                <c:pt idx="974">
                  <c:v>40423</c:v>
                </c:pt>
                <c:pt idx="975">
                  <c:v>40424</c:v>
                </c:pt>
                <c:pt idx="976">
                  <c:v>40425</c:v>
                </c:pt>
                <c:pt idx="977">
                  <c:v>40426</c:v>
                </c:pt>
                <c:pt idx="978">
                  <c:v>40427</c:v>
                </c:pt>
                <c:pt idx="979">
                  <c:v>40428</c:v>
                </c:pt>
                <c:pt idx="980">
                  <c:v>40429</c:v>
                </c:pt>
                <c:pt idx="981">
                  <c:v>40430</c:v>
                </c:pt>
                <c:pt idx="982">
                  <c:v>40431</c:v>
                </c:pt>
                <c:pt idx="983">
                  <c:v>40432</c:v>
                </c:pt>
                <c:pt idx="984">
                  <c:v>40433</c:v>
                </c:pt>
                <c:pt idx="985">
                  <c:v>40434</c:v>
                </c:pt>
                <c:pt idx="986">
                  <c:v>40435</c:v>
                </c:pt>
                <c:pt idx="987">
                  <c:v>40436</c:v>
                </c:pt>
                <c:pt idx="988">
                  <c:v>40437</c:v>
                </c:pt>
                <c:pt idx="989">
                  <c:v>40438</c:v>
                </c:pt>
                <c:pt idx="990">
                  <c:v>40439</c:v>
                </c:pt>
                <c:pt idx="991">
                  <c:v>40440</c:v>
                </c:pt>
                <c:pt idx="992">
                  <c:v>40441</c:v>
                </c:pt>
                <c:pt idx="993">
                  <c:v>40442</c:v>
                </c:pt>
                <c:pt idx="994">
                  <c:v>40443</c:v>
                </c:pt>
                <c:pt idx="995">
                  <c:v>40444</c:v>
                </c:pt>
                <c:pt idx="996">
                  <c:v>40445</c:v>
                </c:pt>
                <c:pt idx="997">
                  <c:v>40446</c:v>
                </c:pt>
                <c:pt idx="998">
                  <c:v>40447</c:v>
                </c:pt>
                <c:pt idx="999">
                  <c:v>40448</c:v>
                </c:pt>
                <c:pt idx="1000">
                  <c:v>40449</c:v>
                </c:pt>
                <c:pt idx="1001">
                  <c:v>40450</c:v>
                </c:pt>
                <c:pt idx="1002">
                  <c:v>40451</c:v>
                </c:pt>
                <c:pt idx="1003">
                  <c:v>40452</c:v>
                </c:pt>
                <c:pt idx="1004">
                  <c:v>40453</c:v>
                </c:pt>
                <c:pt idx="1005">
                  <c:v>40454</c:v>
                </c:pt>
                <c:pt idx="1006">
                  <c:v>40455</c:v>
                </c:pt>
                <c:pt idx="1007">
                  <c:v>40456</c:v>
                </c:pt>
                <c:pt idx="1008">
                  <c:v>40457</c:v>
                </c:pt>
                <c:pt idx="1009">
                  <c:v>40458</c:v>
                </c:pt>
                <c:pt idx="1010">
                  <c:v>40459</c:v>
                </c:pt>
                <c:pt idx="1011">
                  <c:v>40460</c:v>
                </c:pt>
                <c:pt idx="1012">
                  <c:v>40461</c:v>
                </c:pt>
                <c:pt idx="1013">
                  <c:v>40462</c:v>
                </c:pt>
                <c:pt idx="1014">
                  <c:v>40463</c:v>
                </c:pt>
                <c:pt idx="1015">
                  <c:v>40464</c:v>
                </c:pt>
                <c:pt idx="1016">
                  <c:v>40465</c:v>
                </c:pt>
                <c:pt idx="1017">
                  <c:v>40466</c:v>
                </c:pt>
                <c:pt idx="1018">
                  <c:v>40467</c:v>
                </c:pt>
                <c:pt idx="1019">
                  <c:v>40468</c:v>
                </c:pt>
                <c:pt idx="1020">
                  <c:v>40469</c:v>
                </c:pt>
                <c:pt idx="1021">
                  <c:v>40470</c:v>
                </c:pt>
                <c:pt idx="1022">
                  <c:v>40471</c:v>
                </c:pt>
                <c:pt idx="1023">
                  <c:v>40472</c:v>
                </c:pt>
                <c:pt idx="1024">
                  <c:v>40473</c:v>
                </c:pt>
                <c:pt idx="1025">
                  <c:v>40474</c:v>
                </c:pt>
                <c:pt idx="1026">
                  <c:v>40475</c:v>
                </c:pt>
                <c:pt idx="1027">
                  <c:v>40476</c:v>
                </c:pt>
                <c:pt idx="1028">
                  <c:v>40477</c:v>
                </c:pt>
                <c:pt idx="1029">
                  <c:v>40478</c:v>
                </c:pt>
                <c:pt idx="1030">
                  <c:v>40479</c:v>
                </c:pt>
                <c:pt idx="1031">
                  <c:v>40480</c:v>
                </c:pt>
                <c:pt idx="1032">
                  <c:v>40481</c:v>
                </c:pt>
                <c:pt idx="1033">
                  <c:v>40482</c:v>
                </c:pt>
                <c:pt idx="1034">
                  <c:v>40483</c:v>
                </c:pt>
                <c:pt idx="1035">
                  <c:v>40484</c:v>
                </c:pt>
                <c:pt idx="1036">
                  <c:v>40485</c:v>
                </c:pt>
                <c:pt idx="1037">
                  <c:v>40486</c:v>
                </c:pt>
                <c:pt idx="1038">
                  <c:v>40487</c:v>
                </c:pt>
                <c:pt idx="1039">
                  <c:v>40488</c:v>
                </c:pt>
                <c:pt idx="1040">
                  <c:v>40489</c:v>
                </c:pt>
                <c:pt idx="1041">
                  <c:v>40490</c:v>
                </c:pt>
                <c:pt idx="1042">
                  <c:v>40491</c:v>
                </c:pt>
                <c:pt idx="1043">
                  <c:v>40492</c:v>
                </c:pt>
                <c:pt idx="1044">
                  <c:v>40493</c:v>
                </c:pt>
                <c:pt idx="1045">
                  <c:v>40494</c:v>
                </c:pt>
                <c:pt idx="1046">
                  <c:v>40495</c:v>
                </c:pt>
                <c:pt idx="1047">
                  <c:v>40496</c:v>
                </c:pt>
                <c:pt idx="1048">
                  <c:v>40497</c:v>
                </c:pt>
                <c:pt idx="1049">
                  <c:v>40498</c:v>
                </c:pt>
                <c:pt idx="1050">
                  <c:v>40499</c:v>
                </c:pt>
                <c:pt idx="1051">
                  <c:v>40500</c:v>
                </c:pt>
                <c:pt idx="1052">
                  <c:v>40501</c:v>
                </c:pt>
                <c:pt idx="1053">
                  <c:v>40502</c:v>
                </c:pt>
                <c:pt idx="1054">
                  <c:v>40503</c:v>
                </c:pt>
                <c:pt idx="1055">
                  <c:v>40504</c:v>
                </c:pt>
                <c:pt idx="1056">
                  <c:v>40505</c:v>
                </c:pt>
                <c:pt idx="1057">
                  <c:v>40506</c:v>
                </c:pt>
                <c:pt idx="1058">
                  <c:v>40507</c:v>
                </c:pt>
                <c:pt idx="1059">
                  <c:v>40508</c:v>
                </c:pt>
                <c:pt idx="1060">
                  <c:v>40509</c:v>
                </c:pt>
                <c:pt idx="1061">
                  <c:v>40510</c:v>
                </c:pt>
                <c:pt idx="1062">
                  <c:v>40511</c:v>
                </c:pt>
                <c:pt idx="1063">
                  <c:v>40512</c:v>
                </c:pt>
                <c:pt idx="1064">
                  <c:v>40513</c:v>
                </c:pt>
                <c:pt idx="1065">
                  <c:v>40514</c:v>
                </c:pt>
                <c:pt idx="1066">
                  <c:v>40515</c:v>
                </c:pt>
                <c:pt idx="1067">
                  <c:v>40516</c:v>
                </c:pt>
                <c:pt idx="1068">
                  <c:v>40517</c:v>
                </c:pt>
                <c:pt idx="1069">
                  <c:v>40518</c:v>
                </c:pt>
                <c:pt idx="1070">
                  <c:v>40519</c:v>
                </c:pt>
                <c:pt idx="1071">
                  <c:v>40520</c:v>
                </c:pt>
                <c:pt idx="1072">
                  <c:v>40521</c:v>
                </c:pt>
                <c:pt idx="1073">
                  <c:v>40522</c:v>
                </c:pt>
                <c:pt idx="1074">
                  <c:v>40523</c:v>
                </c:pt>
                <c:pt idx="1075">
                  <c:v>40524</c:v>
                </c:pt>
                <c:pt idx="1076">
                  <c:v>40525</c:v>
                </c:pt>
                <c:pt idx="1077">
                  <c:v>40526</c:v>
                </c:pt>
                <c:pt idx="1078">
                  <c:v>40527</c:v>
                </c:pt>
                <c:pt idx="1079">
                  <c:v>40528</c:v>
                </c:pt>
                <c:pt idx="1080">
                  <c:v>40529</c:v>
                </c:pt>
                <c:pt idx="1081">
                  <c:v>40530</c:v>
                </c:pt>
                <c:pt idx="1082">
                  <c:v>40531</c:v>
                </c:pt>
                <c:pt idx="1083">
                  <c:v>40532</c:v>
                </c:pt>
                <c:pt idx="1084">
                  <c:v>40533</c:v>
                </c:pt>
                <c:pt idx="1085">
                  <c:v>40534</c:v>
                </c:pt>
                <c:pt idx="1086">
                  <c:v>40535</c:v>
                </c:pt>
                <c:pt idx="1087">
                  <c:v>40536</c:v>
                </c:pt>
                <c:pt idx="1088">
                  <c:v>40537</c:v>
                </c:pt>
                <c:pt idx="1089">
                  <c:v>40538</c:v>
                </c:pt>
                <c:pt idx="1090">
                  <c:v>40539</c:v>
                </c:pt>
                <c:pt idx="1091">
                  <c:v>40540</c:v>
                </c:pt>
                <c:pt idx="1092">
                  <c:v>40541</c:v>
                </c:pt>
                <c:pt idx="1093">
                  <c:v>40542</c:v>
                </c:pt>
                <c:pt idx="1094">
                  <c:v>40543</c:v>
                </c:pt>
                <c:pt idx="1095">
                  <c:v>40544</c:v>
                </c:pt>
                <c:pt idx="1096">
                  <c:v>40545</c:v>
                </c:pt>
                <c:pt idx="1097">
                  <c:v>40546</c:v>
                </c:pt>
                <c:pt idx="1098">
                  <c:v>40547</c:v>
                </c:pt>
                <c:pt idx="1099">
                  <c:v>40548</c:v>
                </c:pt>
                <c:pt idx="1100">
                  <c:v>40549</c:v>
                </c:pt>
                <c:pt idx="1101">
                  <c:v>40550</c:v>
                </c:pt>
                <c:pt idx="1102">
                  <c:v>40551</c:v>
                </c:pt>
                <c:pt idx="1103">
                  <c:v>40552</c:v>
                </c:pt>
                <c:pt idx="1104">
                  <c:v>40553</c:v>
                </c:pt>
                <c:pt idx="1105">
                  <c:v>40554</c:v>
                </c:pt>
                <c:pt idx="1106">
                  <c:v>40555</c:v>
                </c:pt>
                <c:pt idx="1107">
                  <c:v>40556</c:v>
                </c:pt>
                <c:pt idx="1108">
                  <c:v>40557</c:v>
                </c:pt>
                <c:pt idx="1109">
                  <c:v>40558</c:v>
                </c:pt>
                <c:pt idx="1110">
                  <c:v>40559</c:v>
                </c:pt>
                <c:pt idx="1111">
                  <c:v>40560</c:v>
                </c:pt>
                <c:pt idx="1112">
                  <c:v>40561</c:v>
                </c:pt>
                <c:pt idx="1113">
                  <c:v>40562</c:v>
                </c:pt>
                <c:pt idx="1114">
                  <c:v>40563</c:v>
                </c:pt>
                <c:pt idx="1115">
                  <c:v>40564</c:v>
                </c:pt>
                <c:pt idx="1116">
                  <c:v>40565</c:v>
                </c:pt>
                <c:pt idx="1117">
                  <c:v>40566</c:v>
                </c:pt>
                <c:pt idx="1118">
                  <c:v>40567</c:v>
                </c:pt>
                <c:pt idx="1119">
                  <c:v>40568</c:v>
                </c:pt>
                <c:pt idx="1120">
                  <c:v>40569</c:v>
                </c:pt>
                <c:pt idx="1121">
                  <c:v>40570</c:v>
                </c:pt>
                <c:pt idx="1122">
                  <c:v>40571</c:v>
                </c:pt>
                <c:pt idx="1123">
                  <c:v>40572</c:v>
                </c:pt>
                <c:pt idx="1124">
                  <c:v>40573</c:v>
                </c:pt>
                <c:pt idx="1125">
                  <c:v>40574</c:v>
                </c:pt>
                <c:pt idx="1126">
                  <c:v>40575</c:v>
                </c:pt>
                <c:pt idx="1127">
                  <c:v>40576</c:v>
                </c:pt>
                <c:pt idx="1128">
                  <c:v>40577</c:v>
                </c:pt>
                <c:pt idx="1129">
                  <c:v>40578</c:v>
                </c:pt>
                <c:pt idx="1130">
                  <c:v>40579</c:v>
                </c:pt>
                <c:pt idx="1131">
                  <c:v>40580</c:v>
                </c:pt>
                <c:pt idx="1132">
                  <c:v>40581</c:v>
                </c:pt>
                <c:pt idx="1133">
                  <c:v>40582</c:v>
                </c:pt>
                <c:pt idx="1134">
                  <c:v>40583</c:v>
                </c:pt>
                <c:pt idx="1135">
                  <c:v>40584</c:v>
                </c:pt>
                <c:pt idx="1136">
                  <c:v>40585</c:v>
                </c:pt>
                <c:pt idx="1137">
                  <c:v>40586</c:v>
                </c:pt>
                <c:pt idx="1138">
                  <c:v>40587</c:v>
                </c:pt>
                <c:pt idx="1139">
                  <c:v>40588</c:v>
                </c:pt>
                <c:pt idx="1140">
                  <c:v>40589</c:v>
                </c:pt>
                <c:pt idx="1141">
                  <c:v>40590</c:v>
                </c:pt>
                <c:pt idx="1142">
                  <c:v>40591</c:v>
                </c:pt>
                <c:pt idx="1143">
                  <c:v>40592</c:v>
                </c:pt>
                <c:pt idx="1144">
                  <c:v>40593</c:v>
                </c:pt>
                <c:pt idx="1145">
                  <c:v>40594</c:v>
                </c:pt>
                <c:pt idx="1146">
                  <c:v>40595</c:v>
                </c:pt>
                <c:pt idx="1147">
                  <c:v>40596</c:v>
                </c:pt>
                <c:pt idx="1148">
                  <c:v>40597</c:v>
                </c:pt>
                <c:pt idx="1149">
                  <c:v>40598</c:v>
                </c:pt>
                <c:pt idx="1150">
                  <c:v>40599</c:v>
                </c:pt>
                <c:pt idx="1151">
                  <c:v>40600</c:v>
                </c:pt>
                <c:pt idx="1152">
                  <c:v>40601</c:v>
                </c:pt>
                <c:pt idx="1153">
                  <c:v>40602</c:v>
                </c:pt>
                <c:pt idx="1154">
                  <c:v>40603</c:v>
                </c:pt>
                <c:pt idx="1155">
                  <c:v>40604</c:v>
                </c:pt>
                <c:pt idx="1156">
                  <c:v>40605</c:v>
                </c:pt>
                <c:pt idx="1157">
                  <c:v>40606</c:v>
                </c:pt>
                <c:pt idx="1158">
                  <c:v>40607</c:v>
                </c:pt>
                <c:pt idx="1159">
                  <c:v>40608</c:v>
                </c:pt>
                <c:pt idx="1160">
                  <c:v>40609</c:v>
                </c:pt>
                <c:pt idx="1161">
                  <c:v>40610</c:v>
                </c:pt>
                <c:pt idx="1162">
                  <c:v>40611</c:v>
                </c:pt>
                <c:pt idx="1163">
                  <c:v>40612</c:v>
                </c:pt>
                <c:pt idx="1164">
                  <c:v>40613</c:v>
                </c:pt>
                <c:pt idx="1165">
                  <c:v>40614</c:v>
                </c:pt>
                <c:pt idx="1166">
                  <c:v>40615</c:v>
                </c:pt>
                <c:pt idx="1167">
                  <c:v>40616</c:v>
                </c:pt>
                <c:pt idx="1168">
                  <c:v>40617</c:v>
                </c:pt>
                <c:pt idx="1169">
                  <c:v>40618</c:v>
                </c:pt>
                <c:pt idx="1170">
                  <c:v>40619</c:v>
                </c:pt>
                <c:pt idx="1171">
                  <c:v>40620</c:v>
                </c:pt>
                <c:pt idx="1172">
                  <c:v>40621</c:v>
                </c:pt>
                <c:pt idx="1173">
                  <c:v>40622</c:v>
                </c:pt>
                <c:pt idx="1174">
                  <c:v>40623</c:v>
                </c:pt>
                <c:pt idx="1175">
                  <c:v>40624</c:v>
                </c:pt>
                <c:pt idx="1176">
                  <c:v>40625</c:v>
                </c:pt>
                <c:pt idx="1177">
                  <c:v>40626</c:v>
                </c:pt>
                <c:pt idx="1178">
                  <c:v>40627</c:v>
                </c:pt>
                <c:pt idx="1179">
                  <c:v>40628</c:v>
                </c:pt>
                <c:pt idx="1180">
                  <c:v>40629</c:v>
                </c:pt>
                <c:pt idx="1181">
                  <c:v>40630</c:v>
                </c:pt>
                <c:pt idx="1182">
                  <c:v>40631</c:v>
                </c:pt>
                <c:pt idx="1183">
                  <c:v>40632</c:v>
                </c:pt>
                <c:pt idx="1184">
                  <c:v>40633</c:v>
                </c:pt>
                <c:pt idx="1185">
                  <c:v>40634</c:v>
                </c:pt>
                <c:pt idx="1186">
                  <c:v>40635</c:v>
                </c:pt>
                <c:pt idx="1187">
                  <c:v>40636</c:v>
                </c:pt>
                <c:pt idx="1188">
                  <c:v>40637</c:v>
                </c:pt>
                <c:pt idx="1189">
                  <c:v>40638</c:v>
                </c:pt>
                <c:pt idx="1190">
                  <c:v>40639</c:v>
                </c:pt>
                <c:pt idx="1191">
                  <c:v>40640</c:v>
                </c:pt>
                <c:pt idx="1192">
                  <c:v>40641</c:v>
                </c:pt>
                <c:pt idx="1193">
                  <c:v>40642</c:v>
                </c:pt>
                <c:pt idx="1194">
                  <c:v>40643</c:v>
                </c:pt>
                <c:pt idx="1195">
                  <c:v>40644</c:v>
                </c:pt>
                <c:pt idx="1196">
                  <c:v>40645</c:v>
                </c:pt>
                <c:pt idx="1197">
                  <c:v>40646</c:v>
                </c:pt>
                <c:pt idx="1198">
                  <c:v>40647</c:v>
                </c:pt>
                <c:pt idx="1199">
                  <c:v>40648</c:v>
                </c:pt>
                <c:pt idx="1200">
                  <c:v>40649</c:v>
                </c:pt>
                <c:pt idx="1201">
                  <c:v>40650</c:v>
                </c:pt>
                <c:pt idx="1202">
                  <c:v>40651</c:v>
                </c:pt>
                <c:pt idx="1203">
                  <c:v>40652</c:v>
                </c:pt>
                <c:pt idx="1204">
                  <c:v>40653</c:v>
                </c:pt>
                <c:pt idx="1205">
                  <c:v>40654</c:v>
                </c:pt>
                <c:pt idx="1206">
                  <c:v>40655</c:v>
                </c:pt>
                <c:pt idx="1207">
                  <c:v>40656</c:v>
                </c:pt>
                <c:pt idx="1208">
                  <c:v>40657</c:v>
                </c:pt>
                <c:pt idx="1209">
                  <c:v>40658</c:v>
                </c:pt>
                <c:pt idx="1210">
                  <c:v>40659</c:v>
                </c:pt>
                <c:pt idx="1211">
                  <c:v>40660</c:v>
                </c:pt>
                <c:pt idx="1212">
                  <c:v>40661</c:v>
                </c:pt>
                <c:pt idx="1213">
                  <c:v>40662</c:v>
                </c:pt>
                <c:pt idx="1214">
                  <c:v>40663</c:v>
                </c:pt>
                <c:pt idx="1215">
                  <c:v>40664</c:v>
                </c:pt>
                <c:pt idx="1216">
                  <c:v>40665</c:v>
                </c:pt>
                <c:pt idx="1217">
                  <c:v>40666</c:v>
                </c:pt>
                <c:pt idx="1218">
                  <c:v>40667</c:v>
                </c:pt>
                <c:pt idx="1219">
                  <c:v>40668</c:v>
                </c:pt>
                <c:pt idx="1220">
                  <c:v>40669</c:v>
                </c:pt>
                <c:pt idx="1221">
                  <c:v>40670</c:v>
                </c:pt>
                <c:pt idx="1222">
                  <c:v>40671</c:v>
                </c:pt>
                <c:pt idx="1223">
                  <c:v>40672</c:v>
                </c:pt>
                <c:pt idx="1224">
                  <c:v>40673</c:v>
                </c:pt>
                <c:pt idx="1225">
                  <c:v>40674</c:v>
                </c:pt>
                <c:pt idx="1226">
                  <c:v>40675</c:v>
                </c:pt>
                <c:pt idx="1227">
                  <c:v>40676</c:v>
                </c:pt>
                <c:pt idx="1228">
                  <c:v>40677</c:v>
                </c:pt>
                <c:pt idx="1229">
                  <c:v>40678</c:v>
                </c:pt>
                <c:pt idx="1230">
                  <c:v>40679</c:v>
                </c:pt>
                <c:pt idx="1231">
                  <c:v>40680</c:v>
                </c:pt>
                <c:pt idx="1232">
                  <c:v>40681</c:v>
                </c:pt>
                <c:pt idx="1233">
                  <c:v>40682</c:v>
                </c:pt>
                <c:pt idx="1234">
                  <c:v>40683</c:v>
                </c:pt>
                <c:pt idx="1235">
                  <c:v>40684</c:v>
                </c:pt>
                <c:pt idx="1236">
                  <c:v>40685</c:v>
                </c:pt>
                <c:pt idx="1237">
                  <c:v>40686</c:v>
                </c:pt>
                <c:pt idx="1238">
                  <c:v>40687</c:v>
                </c:pt>
                <c:pt idx="1239">
                  <c:v>40688</c:v>
                </c:pt>
                <c:pt idx="1240">
                  <c:v>40689</c:v>
                </c:pt>
                <c:pt idx="1241">
                  <c:v>40690</c:v>
                </c:pt>
                <c:pt idx="1242">
                  <c:v>40691</c:v>
                </c:pt>
                <c:pt idx="1243">
                  <c:v>40692</c:v>
                </c:pt>
                <c:pt idx="1244">
                  <c:v>40693</c:v>
                </c:pt>
                <c:pt idx="1245">
                  <c:v>40694</c:v>
                </c:pt>
                <c:pt idx="1246">
                  <c:v>40695</c:v>
                </c:pt>
                <c:pt idx="1247">
                  <c:v>40696</c:v>
                </c:pt>
                <c:pt idx="1248">
                  <c:v>40697</c:v>
                </c:pt>
                <c:pt idx="1249">
                  <c:v>40698</c:v>
                </c:pt>
                <c:pt idx="1250">
                  <c:v>40699</c:v>
                </c:pt>
                <c:pt idx="1251">
                  <c:v>40700</c:v>
                </c:pt>
                <c:pt idx="1252">
                  <c:v>40701</c:v>
                </c:pt>
                <c:pt idx="1253">
                  <c:v>40702</c:v>
                </c:pt>
                <c:pt idx="1254">
                  <c:v>40703</c:v>
                </c:pt>
                <c:pt idx="1255">
                  <c:v>40704</c:v>
                </c:pt>
                <c:pt idx="1256">
                  <c:v>40705</c:v>
                </c:pt>
                <c:pt idx="1257">
                  <c:v>40706</c:v>
                </c:pt>
                <c:pt idx="1258">
                  <c:v>40707</c:v>
                </c:pt>
                <c:pt idx="1259">
                  <c:v>40708</c:v>
                </c:pt>
                <c:pt idx="1260">
                  <c:v>40709</c:v>
                </c:pt>
                <c:pt idx="1261">
                  <c:v>40710</c:v>
                </c:pt>
                <c:pt idx="1262">
                  <c:v>40711</c:v>
                </c:pt>
                <c:pt idx="1263">
                  <c:v>40712</c:v>
                </c:pt>
                <c:pt idx="1264">
                  <c:v>40713</c:v>
                </c:pt>
                <c:pt idx="1265">
                  <c:v>40714</c:v>
                </c:pt>
                <c:pt idx="1266">
                  <c:v>40715</c:v>
                </c:pt>
                <c:pt idx="1267">
                  <c:v>40716</c:v>
                </c:pt>
                <c:pt idx="1268">
                  <c:v>40717</c:v>
                </c:pt>
                <c:pt idx="1269">
                  <c:v>40718</c:v>
                </c:pt>
                <c:pt idx="1270">
                  <c:v>40719</c:v>
                </c:pt>
                <c:pt idx="1271">
                  <c:v>40720</c:v>
                </c:pt>
                <c:pt idx="1272">
                  <c:v>40721</c:v>
                </c:pt>
                <c:pt idx="1273">
                  <c:v>40722</c:v>
                </c:pt>
                <c:pt idx="1274">
                  <c:v>40723</c:v>
                </c:pt>
                <c:pt idx="1275">
                  <c:v>40724</c:v>
                </c:pt>
                <c:pt idx="1276">
                  <c:v>40725</c:v>
                </c:pt>
                <c:pt idx="1277">
                  <c:v>40726</c:v>
                </c:pt>
                <c:pt idx="1278">
                  <c:v>40727</c:v>
                </c:pt>
                <c:pt idx="1279">
                  <c:v>40728</c:v>
                </c:pt>
                <c:pt idx="1280">
                  <c:v>40729</c:v>
                </c:pt>
                <c:pt idx="1281">
                  <c:v>40730</c:v>
                </c:pt>
                <c:pt idx="1282">
                  <c:v>40731</c:v>
                </c:pt>
                <c:pt idx="1283">
                  <c:v>40732</c:v>
                </c:pt>
                <c:pt idx="1284">
                  <c:v>40733</c:v>
                </c:pt>
                <c:pt idx="1285">
                  <c:v>40734</c:v>
                </c:pt>
                <c:pt idx="1286">
                  <c:v>40735</c:v>
                </c:pt>
                <c:pt idx="1287">
                  <c:v>40736</c:v>
                </c:pt>
                <c:pt idx="1288">
                  <c:v>40737</c:v>
                </c:pt>
                <c:pt idx="1289">
                  <c:v>40738</c:v>
                </c:pt>
                <c:pt idx="1290">
                  <c:v>40739</c:v>
                </c:pt>
                <c:pt idx="1291">
                  <c:v>40740</c:v>
                </c:pt>
                <c:pt idx="1292">
                  <c:v>40741</c:v>
                </c:pt>
                <c:pt idx="1293">
                  <c:v>40742</c:v>
                </c:pt>
                <c:pt idx="1294">
                  <c:v>40743</c:v>
                </c:pt>
                <c:pt idx="1295">
                  <c:v>40744</c:v>
                </c:pt>
                <c:pt idx="1296">
                  <c:v>40745</c:v>
                </c:pt>
                <c:pt idx="1297">
                  <c:v>40746</c:v>
                </c:pt>
                <c:pt idx="1298">
                  <c:v>40747</c:v>
                </c:pt>
                <c:pt idx="1299">
                  <c:v>40748</c:v>
                </c:pt>
                <c:pt idx="1300">
                  <c:v>40749</c:v>
                </c:pt>
                <c:pt idx="1301">
                  <c:v>40750</c:v>
                </c:pt>
                <c:pt idx="1302">
                  <c:v>40751</c:v>
                </c:pt>
                <c:pt idx="1303">
                  <c:v>40752</c:v>
                </c:pt>
                <c:pt idx="1304">
                  <c:v>40753</c:v>
                </c:pt>
                <c:pt idx="1305">
                  <c:v>40754</c:v>
                </c:pt>
                <c:pt idx="1306">
                  <c:v>40755</c:v>
                </c:pt>
                <c:pt idx="1307">
                  <c:v>40756</c:v>
                </c:pt>
                <c:pt idx="1308">
                  <c:v>40757</c:v>
                </c:pt>
                <c:pt idx="1309">
                  <c:v>40758</c:v>
                </c:pt>
                <c:pt idx="1310">
                  <c:v>40759</c:v>
                </c:pt>
                <c:pt idx="1311">
                  <c:v>40760</c:v>
                </c:pt>
                <c:pt idx="1312">
                  <c:v>40761</c:v>
                </c:pt>
                <c:pt idx="1313">
                  <c:v>40762</c:v>
                </c:pt>
                <c:pt idx="1314">
                  <c:v>40763</c:v>
                </c:pt>
                <c:pt idx="1315">
                  <c:v>40764</c:v>
                </c:pt>
                <c:pt idx="1316">
                  <c:v>40765</c:v>
                </c:pt>
                <c:pt idx="1317">
                  <c:v>40766</c:v>
                </c:pt>
                <c:pt idx="1318">
                  <c:v>40767</c:v>
                </c:pt>
                <c:pt idx="1319">
                  <c:v>40768</c:v>
                </c:pt>
                <c:pt idx="1320">
                  <c:v>40769</c:v>
                </c:pt>
                <c:pt idx="1321">
                  <c:v>40770</c:v>
                </c:pt>
                <c:pt idx="1322">
                  <c:v>40771</c:v>
                </c:pt>
                <c:pt idx="1323">
                  <c:v>40772</c:v>
                </c:pt>
                <c:pt idx="1324">
                  <c:v>40773</c:v>
                </c:pt>
                <c:pt idx="1325">
                  <c:v>40774</c:v>
                </c:pt>
                <c:pt idx="1326">
                  <c:v>40775</c:v>
                </c:pt>
                <c:pt idx="1327">
                  <c:v>40776</c:v>
                </c:pt>
                <c:pt idx="1328">
                  <c:v>40777</c:v>
                </c:pt>
                <c:pt idx="1329">
                  <c:v>40778</c:v>
                </c:pt>
                <c:pt idx="1330">
                  <c:v>40779</c:v>
                </c:pt>
                <c:pt idx="1331">
                  <c:v>40780</c:v>
                </c:pt>
                <c:pt idx="1332">
                  <c:v>40781</c:v>
                </c:pt>
                <c:pt idx="1333">
                  <c:v>40784</c:v>
                </c:pt>
                <c:pt idx="1334">
                  <c:v>40785</c:v>
                </c:pt>
                <c:pt idx="1335">
                  <c:v>40786</c:v>
                </c:pt>
                <c:pt idx="1336">
                  <c:v>40787</c:v>
                </c:pt>
                <c:pt idx="1337">
                  <c:v>40788</c:v>
                </c:pt>
                <c:pt idx="1338">
                  <c:v>40791</c:v>
                </c:pt>
                <c:pt idx="1339">
                  <c:v>40792</c:v>
                </c:pt>
                <c:pt idx="1340">
                  <c:v>40793</c:v>
                </c:pt>
                <c:pt idx="1341">
                  <c:v>40794</c:v>
                </c:pt>
                <c:pt idx="1342">
                  <c:v>40795</c:v>
                </c:pt>
                <c:pt idx="1343">
                  <c:v>40798</c:v>
                </c:pt>
                <c:pt idx="1344">
                  <c:v>40799</c:v>
                </c:pt>
                <c:pt idx="1345">
                  <c:v>40800</c:v>
                </c:pt>
                <c:pt idx="1346">
                  <c:v>40801</c:v>
                </c:pt>
                <c:pt idx="1347">
                  <c:v>40802</c:v>
                </c:pt>
                <c:pt idx="1348">
                  <c:v>40803</c:v>
                </c:pt>
                <c:pt idx="1349">
                  <c:v>40804</c:v>
                </c:pt>
                <c:pt idx="1350">
                  <c:v>40805</c:v>
                </c:pt>
                <c:pt idx="1351">
                  <c:v>40806</c:v>
                </c:pt>
                <c:pt idx="1352">
                  <c:v>40807</c:v>
                </c:pt>
                <c:pt idx="1353">
                  <c:v>40808</c:v>
                </c:pt>
                <c:pt idx="1354">
                  <c:v>40809</c:v>
                </c:pt>
                <c:pt idx="1355">
                  <c:v>40810</c:v>
                </c:pt>
                <c:pt idx="1356">
                  <c:v>40811</c:v>
                </c:pt>
                <c:pt idx="1357">
                  <c:v>40812</c:v>
                </c:pt>
                <c:pt idx="1358">
                  <c:v>40813</c:v>
                </c:pt>
                <c:pt idx="1359">
                  <c:v>40814</c:v>
                </c:pt>
                <c:pt idx="1360">
                  <c:v>40815</c:v>
                </c:pt>
                <c:pt idx="1361">
                  <c:v>40816</c:v>
                </c:pt>
                <c:pt idx="1362">
                  <c:v>40817</c:v>
                </c:pt>
                <c:pt idx="1363">
                  <c:v>40818</c:v>
                </c:pt>
                <c:pt idx="1364">
                  <c:v>40819</c:v>
                </c:pt>
                <c:pt idx="1365">
                  <c:v>40820</c:v>
                </c:pt>
                <c:pt idx="1366">
                  <c:v>40821</c:v>
                </c:pt>
                <c:pt idx="1367">
                  <c:v>40822</c:v>
                </c:pt>
                <c:pt idx="1368">
                  <c:v>40823</c:v>
                </c:pt>
                <c:pt idx="1369">
                  <c:v>40824</c:v>
                </c:pt>
                <c:pt idx="1370">
                  <c:v>40825</c:v>
                </c:pt>
                <c:pt idx="1371">
                  <c:v>40826</c:v>
                </c:pt>
                <c:pt idx="1372">
                  <c:v>40827</c:v>
                </c:pt>
                <c:pt idx="1373">
                  <c:v>40828</c:v>
                </c:pt>
                <c:pt idx="1374">
                  <c:v>40829</c:v>
                </c:pt>
                <c:pt idx="1375">
                  <c:v>40830</c:v>
                </c:pt>
                <c:pt idx="1376">
                  <c:v>40831</c:v>
                </c:pt>
                <c:pt idx="1377">
                  <c:v>40832</c:v>
                </c:pt>
                <c:pt idx="1378">
                  <c:v>40833</c:v>
                </c:pt>
                <c:pt idx="1379">
                  <c:v>40834</c:v>
                </c:pt>
                <c:pt idx="1380">
                  <c:v>40835</c:v>
                </c:pt>
                <c:pt idx="1381">
                  <c:v>40836</c:v>
                </c:pt>
                <c:pt idx="1382">
                  <c:v>40837</c:v>
                </c:pt>
                <c:pt idx="1383">
                  <c:v>40838</c:v>
                </c:pt>
                <c:pt idx="1384">
                  <c:v>40839</c:v>
                </c:pt>
                <c:pt idx="1385">
                  <c:v>40840</c:v>
                </c:pt>
                <c:pt idx="1386">
                  <c:v>40841</c:v>
                </c:pt>
                <c:pt idx="1387">
                  <c:v>40842</c:v>
                </c:pt>
                <c:pt idx="1388">
                  <c:v>40843</c:v>
                </c:pt>
                <c:pt idx="1389">
                  <c:v>40844</c:v>
                </c:pt>
                <c:pt idx="1390">
                  <c:v>40845</c:v>
                </c:pt>
                <c:pt idx="1391">
                  <c:v>40846</c:v>
                </c:pt>
                <c:pt idx="1392">
                  <c:v>40847</c:v>
                </c:pt>
                <c:pt idx="1393">
                  <c:v>40848</c:v>
                </c:pt>
                <c:pt idx="1394">
                  <c:v>40849</c:v>
                </c:pt>
                <c:pt idx="1395">
                  <c:v>40850</c:v>
                </c:pt>
                <c:pt idx="1396">
                  <c:v>40851</c:v>
                </c:pt>
                <c:pt idx="1397">
                  <c:v>40852</c:v>
                </c:pt>
                <c:pt idx="1398">
                  <c:v>40853</c:v>
                </c:pt>
                <c:pt idx="1399">
                  <c:v>40854</c:v>
                </c:pt>
                <c:pt idx="1400">
                  <c:v>40855</c:v>
                </c:pt>
                <c:pt idx="1401">
                  <c:v>40856</c:v>
                </c:pt>
                <c:pt idx="1402">
                  <c:v>40857</c:v>
                </c:pt>
                <c:pt idx="1403">
                  <c:v>40858</c:v>
                </c:pt>
                <c:pt idx="1404">
                  <c:v>40859</c:v>
                </c:pt>
                <c:pt idx="1405">
                  <c:v>40860</c:v>
                </c:pt>
                <c:pt idx="1406">
                  <c:v>40861</c:v>
                </c:pt>
                <c:pt idx="1407">
                  <c:v>40862</c:v>
                </c:pt>
                <c:pt idx="1408">
                  <c:v>40863</c:v>
                </c:pt>
                <c:pt idx="1409">
                  <c:v>40864</c:v>
                </c:pt>
                <c:pt idx="1410">
                  <c:v>40865</c:v>
                </c:pt>
                <c:pt idx="1411">
                  <c:v>40866</c:v>
                </c:pt>
                <c:pt idx="1412">
                  <c:v>40867</c:v>
                </c:pt>
                <c:pt idx="1413">
                  <c:v>40868</c:v>
                </c:pt>
                <c:pt idx="1414">
                  <c:v>40869</c:v>
                </c:pt>
                <c:pt idx="1415">
                  <c:v>40870</c:v>
                </c:pt>
                <c:pt idx="1416">
                  <c:v>40871</c:v>
                </c:pt>
                <c:pt idx="1417">
                  <c:v>40872</c:v>
                </c:pt>
                <c:pt idx="1418">
                  <c:v>40873</c:v>
                </c:pt>
                <c:pt idx="1419">
                  <c:v>40874</c:v>
                </c:pt>
                <c:pt idx="1420">
                  <c:v>40875</c:v>
                </c:pt>
                <c:pt idx="1421">
                  <c:v>40876</c:v>
                </c:pt>
                <c:pt idx="1422">
                  <c:v>40877</c:v>
                </c:pt>
                <c:pt idx="1423">
                  <c:v>40878</c:v>
                </c:pt>
                <c:pt idx="1424">
                  <c:v>40879</c:v>
                </c:pt>
                <c:pt idx="1425">
                  <c:v>40880</c:v>
                </c:pt>
                <c:pt idx="1426">
                  <c:v>40881</c:v>
                </c:pt>
                <c:pt idx="1427">
                  <c:v>40882</c:v>
                </c:pt>
                <c:pt idx="1428">
                  <c:v>40883</c:v>
                </c:pt>
                <c:pt idx="1429">
                  <c:v>40884</c:v>
                </c:pt>
                <c:pt idx="1430">
                  <c:v>40885</c:v>
                </c:pt>
                <c:pt idx="1431">
                  <c:v>40886</c:v>
                </c:pt>
                <c:pt idx="1432">
                  <c:v>40887</c:v>
                </c:pt>
                <c:pt idx="1433">
                  <c:v>40888</c:v>
                </c:pt>
                <c:pt idx="1434">
                  <c:v>40889</c:v>
                </c:pt>
                <c:pt idx="1435">
                  <c:v>40890</c:v>
                </c:pt>
                <c:pt idx="1436">
                  <c:v>40891</c:v>
                </c:pt>
                <c:pt idx="1437">
                  <c:v>40892</c:v>
                </c:pt>
                <c:pt idx="1438">
                  <c:v>40893</c:v>
                </c:pt>
                <c:pt idx="1439">
                  <c:v>40894</c:v>
                </c:pt>
                <c:pt idx="1440">
                  <c:v>40895</c:v>
                </c:pt>
                <c:pt idx="1441">
                  <c:v>40896</c:v>
                </c:pt>
                <c:pt idx="1442">
                  <c:v>40897</c:v>
                </c:pt>
                <c:pt idx="1443">
                  <c:v>40898</c:v>
                </c:pt>
                <c:pt idx="1444">
                  <c:v>40899</c:v>
                </c:pt>
                <c:pt idx="1445">
                  <c:v>40900</c:v>
                </c:pt>
                <c:pt idx="1446">
                  <c:v>40901</c:v>
                </c:pt>
                <c:pt idx="1447">
                  <c:v>40902</c:v>
                </c:pt>
                <c:pt idx="1448">
                  <c:v>40903</c:v>
                </c:pt>
                <c:pt idx="1449">
                  <c:v>40904</c:v>
                </c:pt>
                <c:pt idx="1450">
                  <c:v>40905</c:v>
                </c:pt>
                <c:pt idx="1451">
                  <c:v>40906</c:v>
                </c:pt>
                <c:pt idx="1452">
                  <c:v>40907</c:v>
                </c:pt>
                <c:pt idx="1453">
                  <c:v>40908</c:v>
                </c:pt>
                <c:pt idx="1454">
                  <c:v>40909</c:v>
                </c:pt>
                <c:pt idx="1455">
                  <c:v>40910</c:v>
                </c:pt>
                <c:pt idx="1456">
                  <c:v>40911</c:v>
                </c:pt>
                <c:pt idx="1457">
                  <c:v>40912</c:v>
                </c:pt>
                <c:pt idx="1458">
                  <c:v>40913</c:v>
                </c:pt>
                <c:pt idx="1459">
                  <c:v>40914</c:v>
                </c:pt>
                <c:pt idx="1460">
                  <c:v>40915</c:v>
                </c:pt>
                <c:pt idx="1461">
                  <c:v>40916</c:v>
                </c:pt>
                <c:pt idx="1462">
                  <c:v>40917</c:v>
                </c:pt>
                <c:pt idx="1463">
                  <c:v>40918</c:v>
                </c:pt>
                <c:pt idx="1464">
                  <c:v>40919</c:v>
                </c:pt>
                <c:pt idx="1465">
                  <c:v>40920</c:v>
                </c:pt>
                <c:pt idx="1466">
                  <c:v>40921</c:v>
                </c:pt>
                <c:pt idx="1467">
                  <c:v>40922</c:v>
                </c:pt>
                <c:pt idx="1468">
                  <c:v>40923</c:v>
                </c:pt>
                <c:pt idx="1469">
                  <c:v>40924</c:v>
                </c:pt>
                <c:pt idx="1470">
                  <c:v>40925</c:v>
                </c:pt>
                <c:pt idx="1471">
                  <c:v>40926</c:v>
                </c:pt>
                <c:pt idx="1472">
                  <c:v>40927</c:v>
                </c:pt>
                <c:pt idx="1473">
                  <c:v>40928</c:v>
                </c:pt>
                <c:pt idx="1474">
                  <c:v>40929</c:v>
                </c:pt>
                <c:pt idx="1475">
                  <c:v>40930</c:v>
                </c:pt>
                <c:pt idx="1476">
                  <c:v>40931</c:v>
                </c:pt>
                <c:pt idx="1477">
                  <c:v>40932</c:v>
                </c:pt>
                <c:pt idx="1478">
                  <c:v>40933</c:v>
                </c:pt>
                <c:pt idx="1479">
                  <c:v>40934</c:v>
                </c:pt>
                <c:pt idx="1480">
                  <c:v>40935</c:v>
                </c:pt>
                <c:pt idx="1481">
                  <c:v>40936</c:v>
                </c:pt>
                <c:pt idx="1482">
                  <c:v>40937</c:v>
                </c:pt>
                <c:pt idx="1483">
                  <c:v>40938</c:v>
                </c:pt>
                <c:pt idx="1484">
                  <c:v>40939</c:v>
                </c:pt>
                <c:pt idx="1485">
                  <c:v>40940</c:v>
                </c:pt>
                <c:pt idx="1486">
                  <c:v>40941</c:v>
                </c:pt>
                <c:pt idx="1487">
                  <c:v>40942</c:v>
                </c:pt>
                <c:pt idx="1488">
                  <c:v>40943</c:v>
                </c:pt>
                <c:pt idx="1489">
                  <c:v>40944</c:v>
                </c:pt>
                <c:pt idx="1490">
                  <c:v>40945</c:v>
                </c:pt>
                <c:pt idx="1491">
                  <c:v>40946</c:v>
                </c:pt>
                <c:pt idx="1492">
                  <c:v>40947</c:v>
                </c:pt>
                <c:pt idx="1493">
                  <c:v>40948</c:v>
                </c:pt>
                <c:pt idx="1494">
                  <c:v>40949</c:v>
                </c:pt>
                <c:pt idx="1495">
                  <c:v>40950</c:v>
                </c:pt>
                <c:pt idx="1496">
                  <c:v>40951</c:v>
                </c:pt>
                <c:pt idx="1497">
                  <c:v>40952</c:v>
                </c:pt>
                <c:pt idx="1498">
                  <c:v>40953</c:v>
                </c:pt>
                <c:pt idx="1499">
                  <c:v>40954</c:v>
                </c:pt>
                <c:pt idx="1500">
                  <c:v>40955</c:v>
                </c:pt>
                <c:pt idx="1501">
                  <c:v>40956</c:v>
                </c:pt>
                <c:pt idx="1502">
                  <c:v>40957</c:v>
                </c:pt>
                <c:pt idx="1503">
                  <c:v>40958</c:v>
                </c:pt>
                <c:pt idx="1504">
                  <c:v>40959</c:v>
                </c:pt>
                <c:pt idx="1505">
                  <c:v>40960</c:v>
                </c:pt>
                <c:pt idx="1506">
                  <c:v>40961</c:v>
                </c:pt>
                <c:pt idx="1507">
                  <c:v>40962</c:v>
                </c:pt>
                <c:pt idx="1508">
                  <c:v>40963</c:v>
                </c:pt>
                <c:pt idx="1509">
                  <c:v>40964</c:v>
                </c:pt>
                <c:pt idx="1510">
                  <c:v>40965</c:v>
                </c:pt>
                <c:pt idx="1511">
                  <c:v>40966</c:v>
                </c:pt>
                <c:pt idx="1512">
                  <c:v>40967</c:v>
                </c:pt>
                <c:pt idx="1513">
                  <c:v>40968</c:v>
                </c:pt>
                <c:pt idx="1514">
                  <c:v>40969</c:v>
                </c:pt>
                <c:pt idx="1515">
                  <c:v>40970</c:v>
                </c:pt>
                <c:pt idx="1516">
                  <c:v>40971</c:v>
                </c:pt>
                <c:pt idx="1517">
                  <c:v>40972</c:v>
                </c:pt>
                <c:pt idx="1518">
                  <c:v>40973</c:v>
                </c:pt>
                <c:pt idx="1519">
                  <c:v>40974</c:v>
                </c:pt>
                <c:pt idx="1520">
                  <c:v>40975</c:v>
                </c:pt>
                <c:pt idx="1521">
                  <c:v>40976</c:v>
                </c:pt>
                <c:pt idx="1522">
                  <c:v>40977</c:v>
                </c:pt>
                <c:pt idx="1523">
                  <c:v>40978</c:v>
                </c:pt>
                <c:pt idx="1524">
                  <c:v>40979</c:v>
                </c:pt>
                <c:pt idx="1525">
                  <c:v>40980</c:v>
                </c:pt>
                <c:pt idx="1526">
                  <c:v>40981</c:v>
                </c:pt>
                <c:pt idx="1527">
                  <c:v>40982</c:v>
                </c:pt>
                <c:pt idx="1528">
                  <c:v>40983</c:v>
                </c:pt>
                <c:pt idx="1529">
                  <c:v>40984</c:v>
                </c:pt>
                <c:pt idx="1530">
                  <c:v>40985</c:v>
                </c:pt>
                <c:pt idx="1531">
                  <c:v>40986</c:v>
                </c:pt>
                <c:pt idx="1532">
                  <c:v>40987</c:v>
                </c:pt>
                <c:pt idx="1533">
                  <c:v>40988</c:v>
                </c:pt>
                <c:pt idx="1534">
                  <c:v>40989</c:v>
                </c:pt>
                <c:pt idx="1535">
                  <c:v>40990</c:v>
                </c:pt>
                <c:pt idx="1536">
                  <c:v>40991</c:v>
                </c:pt>
                <c:pt idx="1537">
                  <c:v>40992</c:v>
                </c:pt>
                <c:pt idx="1538">
                  <c:v>40993</c:v>
                </c:pt>
                <c:pt idx="1539">
                  <c:v>40994</c:v>
                </c:pt>
                <c:pt idx="1540">
                  <c:v>40995</c:v>
                </c:pt>
                <c:pt idx="1541">
                  <c:v>40996</c:v>
                </c:pt>
                <c:pt idx="1542">
                  <c:v>40997</c:v>
                </c:pt>
                <c:pt idx="1543">
                  <c:v>40998</c:v>
                </c:pt>
                <c:pt idx="1544">
                  <c:v>40999</c:v>
                </c:pt>
                <c:pt idx="1545">
                  <c:v>41000</c:v>
                </c:pt>
                <c:pt idx="1546">
                  <c:v>41001</c:v>
                </c:pt>
                <c:pt idx="1547">
                  <c:v>41002</c:v>
                </c:pt>
                <c:pt idx="1548">
                  <c:v>41003</c:v>
                </c:pt>
                <c:pt idx="1549">
                  <c:v>41004</c:v>
                </c:pt>
                <c:pt idx="1550">
                  <c:v>41005</c:v>
                </c:pt>
                <c:pt idx="1551">
                  <c:v>41006</c:v>
                </c:pt>
                <c:pt idx="1552">
                  <c:v>41007</c:v>
                </c:pt>
                <c:pt idx="1553">
                  <c:v>41008</c:v>
                </c:pt>
                <c:pt idx="1554">
                  <c:v>41009</c:v>
                </c:pt>
                <c:pt idx="1555">
                  <c:v>41010</c:v>
                </c:pt>
                <c:pt idx="1556">
                  <c:v>41011</c:v>
                </c:pt>
                <c:pt idx="1557">
                  <c:v>41012</c:v>
                </c:pt>
                <c:pt idx="1558">
                  <c:v>41013</c:v>
                </c:pt>
                <c:pt idx="1559">
                  <c:v>41014</c:v>
                </c:pt>
                <c:pt idx="1560">
                  <c:v>41015</c:v>
                </c:pt>
                <c:pt idx="1561">
                  <c:v>41016</c:v>
                </c:pt>
                <c:pt idx="1562">
                  <c:v>41017</c:v>
                </c:pt>
                <c:pt idx="1563">
                  <c:v>41018</c:v>
                </c:pt>
                <c:pt idx="1564">
                  <c:v>41019</c:v>
                </c:pt>
                <c:pt idx="1565">
                  <c:v>41020</c:v>
                </c:pt>
                <c:pt idx="1566">
                  <c:v>41021</c:v>
                </c:pt>
                <c:pt idx="1567">
                  <c:v>41022</c:v>
                </c:pt>
                <c:pt idx="1568">
                  <c:v>41023</c:v>
                </c:pt>
                <c:pt idx="1569">
                  <c:v>41024</c:v>
                </c:pt>
                <c:pt idx="1570">
                  <c:v>41025</c:v>
                </c:pt>
                <c:pt idx="1571">
                  <c:v>41026</c:v>
                </c:pt>
                <c:pt idx="1572">
                  <c:v>41027</c:v>
                </c:pt>
                <c:pt idx="1573">
                  <c:v>41028</c:v>
                </c:pt>
                <c:pt idx="1574">
                  <c:v>41029</c:v>
                </c:pt>
                <c:pt idx="1575">
                  <c:v>41030</c:v>
                </c:pt>
                <c:pt idx="1576">
                  <c:v>41031</c:v>
                </c:pt>
                <c:pt idx="1577">
                  <c:v>41032</c:v>
                </c:pt>
                <c:pt idx="1578">
                  <c:v>41033</c:v>
                </c:pt>
                <c:pt idx="1579">
                  <c:v>41034</c:v>
                </c:pt>
                <c:pt idx="1580">
                  <c:v>41035</c:v>
                </c:pt>
                <c:pt idx="1581">
                  <c:v>41036</c:v>
                </c:pt>
                <c:pt idx="1582">
                  <c:v>41037</c:v>
                </c:pt>
                <c:pt idx="1583">
                  <c:v>41038</c:v>
                </c:pt>
                <c:pt idx="1584">
                  <c:v>41039</c:v>
                </c:pt>
                <c:pt idx="1585">
                  <c:v>41040</c:v>
                </c:pt>
                <c:pt idx="1586">
                  <c:v>41041</c:v>
                </c:pt>
                <c:pt idx="1587">
                  <c:v>41042</c:v>
                </c:pt>
                <c:pt idx="1588">
                  <c:v>41043</c:v>
                </c:pt>
                <c:pt idx="1589">
                  <c:v>41044</c:v>
                </c:pt>
                <c:pt idx="1590">
                  <c:v>41045</c:v>
                </c:pt>
                <c:pt idx="1591">
                  <c:v>41046</c:v>
                </c:pt>
                <c:pt idx="1592">
                  <c:v>41047</c:v>
                </c:pt>
                <c:pt idx="1593">
                  <c:v>41048</c:v>
                </c:pt>
                <c:pt idx="1594">
                  <c:v>41049</c:v>
                </c:pt>
                <c:pt idx="1595">
                  <c:v>41050</c:v>
                </c:pt>
                <c:pt idx="1596">
                  <c:v>41051</c:v>
                </c:pt>
                <c:pt idx="1597">
                  <c:v>41052</c:v>
                </c:pt>
                <c:pt idx="1598">
                  <c:v>41053</c:v>
                </c:pt>
                <c:pt idx="1599">
                  <c:v>41054</c:v>
                </c:pt>
                <c:pt idx="1600">
                  <c:v>41055</c:v>
                </c:pt>
                <c:pt idx="1601">
                  <c:v>41056</c:v>
                </c:pt>
                <c:pt idx="1602">
                  <c:v>41057</c:v>
                </c:pt>
                <c:pt idx="1603">
                  <c:v>41058</c:v>
                </c:pt>
                <c:pt idx="1604">
                  <c:v>41059</c:v>
                </c:pt>
                <c:pt idx="1605">
                  <c:v>41060</c:v>
                </c:pt>
                <c:pt idx="1606">
                  <c:v>41061</c:v>
                </c:pt>
                <c:pt idx="1607">
                  <c:v>41062</c:v>
                </c:pt>
                <c:pt idx="1608">
                  <c:v>41063</c:v>
                </c:pt>
                <c:pt idx="1609">
                  <c:v>41064</c:v>
                </c:pt>
                <c:pt idx="1610">
                  <c:v>41065</c:v>
                </c:pt>
                <c:pt idx="1611">
                  <c:v>41066</c:v>
                </c:pt>
                <c:pt idx="1612">
                  <c:v>41067</c:v>
                </c:pt>
                <c:pt idx="1613">
                  <c:v>41068</c:v>
                </c:pt>
                <c:pt idx="1614">
                  <c:v>41069</c:v>
                </c:pt>
                <c:pt idx="1615">
                  <c:v>41070</c:v>
                </c:pt>
                <c:pt idx="1616">
                  <c:v>41071</c:v>
                </c:pt>
                <c:pt idx="1617">
                  <c:v>41072</c:v>
                </c:pt>
                <c:pt idx="1618">
                  <c:v>41073</c:v>
                </c:pt>
                <c:pt idx="1619">
                  <c:v>41074</c:v>
                </c:pt>
                <c:pt idx="1620">
                  <c:v>41075</c:v>
                </c:pt>
                <c:pt idx="1621">
                  <c:v>41076</c:v>
                </c:pt>
                <c:pt idx="1622">
                  <c:v>41077</c:v>
                </c:pt>
                <c:pt idx="1623">
                  <c:v>41078</c:v>
                </c:pt>
                <c:pt idx="1624">
                  <c:v>41079</c:v>
                </c:pt>
                <c:pt idx="1625">
                  <c:v>41080</c:v>
                </c:pt>
                <c:pt idx="1626">
                  <c:v>41081</c:v>
                </c:pt>
                <c:pt idx="1627">
                  <c:v>41082</c:v>
                </c:pt>
                <c:pt idx="1628">
                  <c:v>41083</c:v>
                </c:pt>
                <c:pt idx="1629">
                  <c:v>41084</c:v>
                </c:pt>
                <c:pt idx="1630">
                  <c:v>41085</c:v>
                </c:pt>
                <c:pt idx="1631">
                  <c:v>41086</c:v>
                </c:pt>
                <c:pt idx="1632">
                  <c:v>41087</c:v>
                </c:pt>
                <c:pt idx="1633">
                  <c:v>41088</c:v>
                </c:pt>
                <c:pt idx="1634">
                  <c:v>41089</c:v>
                </c:pt>
                <c:pt idx="1635">
                  <c:v>41090</c:v>
                </c:pt>
                <c:pt idx="1636">
                  <c:v>41091</c:v>
                </c:pt>
                <c:pt idx="1637">
                  <c:v>41092</c:v>
                </c:pt>
                <c:pt idx="1638">
                  <c:v>41093</c:v>
                </c:pt>
                <c:pt idx="1639">
                  <c:v>41094</c:v>
                </c:pt>
                <c:pt idx="1640">
                  <c:v>41095</c:v>
                </c:pt>
                <c:pt idx="1641">
                  <c:v>41096</c:v>
                </c:pt>
                <c:pt idx="1642">
                  <c:v>41097</c:v>
                </c:pt>
                <c:pt idx="1643">
                  <c:v>41098</c:v>
                </c:pt>
                <c:pt idx="1644">
                  <c:v>41099</c:v>
                </c:pt>
                <c:pt idx="1645">
                  <c:v>41100</c:v>
                </c:pt>
                <c:pt idx="1646">
                  <c:v>41101</c:v>
                </c:pt>
                <c:pt idx="1647">
                  <c:v>41102</c:v>
                </c:pt>
                <c:pt idx="1648">
                  <c:v>41103</c:v>
                </c:pt>
                <c:pt idx="1649">
                  <c:v>41104</c:v>
                </c:pt>
                <c:pt idx="1650">
                  <c:v>41105</c:v>
                </c:pt>
                <c:pt idx="1651">
                  <c:v>41106</c:v>
                </c:pt>
                <c:pt idx="1652">
                  <c:v>41107</c:v>
                </c:pt>
                <c:pt idx="1653">
                  <c:v>41108</c:v>
                </c:pt>
                <c:pt idx="1654">
                  <c:v>41109</c:v>
                </c:pt>
                <c:pt idx="1655">
                  <c:v>41110</c:v>
                </c:pt>
                <c:pt idx="1656">
                  <c:v>41111</c:v>
                </c:pt>
                <c:pt idx="1657">
                  <c:v>41112</c:v>
                </c:pt>
                <c:pt idx="1658">
                  <c:v>41113</c:v>
                </c:pt>
                <c:pt idx="1659">
                  <c:v>41114</c:v>
                </c:pt>
                <c:pt idx="1660">
                  <c:v>41115</c:v>
                </c:pt>
                <c:pt idx="1661">
                  <c:v>41116</c:v>
                </c:pt>
                <c:pt idx="1662">
                  <c:v>41117</c:v>
                </c:pt>
                <c:pt idx="1663">
                  <c:v>41118</c:v>
                </c:pt>
                <c:pt idx="1664">
                  <c:v>41119</c:v>
                </c:pt>
                <c:pt idx="1665">
                  <c:v>41120</c:v>
                </c:pt>
                <c:pt idx="1666">
                  <c:v>41121</c:v>
                </c:pt>
                <c:pt idx="1667">
                  <c:v>41122</c:v>
                </c:pt>
                <c:pt idx="1668">
                  <c:v>41123</c:v>
                </c:pt>
                <c:pt idx="1669">
                  <c:v>41124</c:v>
                </c:pt>
                <c:pt idx="1670">
                  <c:v>41125</c:v>
                </c:pt>
                <c:pt idx="1671">
                  <c:v>41126</c:v>
                </c:pt>
                <c:pt idx="1672">
                  <c:v>41127</c:v>
                </c:pt>
                <c:pt idx="1673">
                  <c:v>41128</c:v>
                </c:pt>
                <c:pt idx="1674">
                  <c:v>41129</c:v>
                </c:pt>
                <c:pt idx="1675">
                  <c:v>41130</c:v>
                </c:pt>
                <c:pt idx="1676">
                  <c:v>41131</c:v>
                </c:pt>
                <c:pt idx="1677">
                  <c:v>41132</c:v>
                </c:pt>
                <c:pt idx="1678">
                  <c:v>41133</c:v>
                </c:pt>
                <c:pt idx="1679">
                  <c:v>41134</c:v>
                </c:pt>
                <c:pt idx="1680">
                  <c:v>41135</c:v>
                </c:pt>
                <c:pt idx="1681">
                  <c:v>41136</c:v>
                </c:pt>
                <c:pt idx="1682">
                  <c:v>41137</c:v>
                </c:pt>
                <c:pt idx="1683">
                  <c:v>41138</c:v>
                </c:pt>
                <c:pt idx="1684">
                  <c:v>41139</c:v>
                </c:pt>
                <c:pt idx="1685">
                  <c:v>41140</c:v>
                </c:pt>
                <c:pt idx="1686">
                  <c:v>41141</c:v>
                </c:pt>
                <c:pt idx="1687">
                  <c:v>41142</c:v>
                </c:pt>
                <c:pt idx="1688">
                  <c:v>41143</c:v>
                </c:pt>
                <c:pt idx="1689">
                  <c:v>41144</c:v>
                </c:pt>
                <c:pt idx="1690">
                  <c:v>41145</c:v>
                </c:pt>
                <c:pt idx="1691">
                  <c:v>41146</c:v>
                </c:pt>
                <c:pt idx="1692">
                  <c:v>41147</c:v>
                </c:pt>
                <c:pt idx="1693">
                  <c:v>41148</c:v>
                </c:pt>
                <c:pt idx="1694">
                  <c:v>41149</c:v>
                </c:pt>
                <c:pt idx="1695">
                  <c:v>41150</c:v>
                </c:pt>
                <c:pt idx="1696">
                  <c:v>41151</c:v>
                </c:pt>
                <c:pt idx="1697">
                  <c:v>41152</c:v>
                </c:pt>
                <c:pt idx="1698">
                  <c:v>41153</c:v>
                </c:pt>
                <c:pt idx="1699">
                  <c:v>41154</c:v>
                </c:pt>
                <c:pt idx="1700">
                  <c:v>41155</c:v>
                </c:pt>
                <c:pt idx="1701">
                  <c:v>41156</c:v>
                </c:pt>
                <c:pt idx="1702">
                  <c:v>41157</c:v>
                </c:pt>
                <c:pt idx="1703">
                  <c:v>41158</c:v>
                </c:pt>
                <c:pt idx="1704">
                  <c:v>41159</c:v>
                </c:pt>
                <c:pt idx="1705">
                  <c:v>41160</c:v>
                </c:pt>
                <c:pt idx="1706">
                  <c:v>41161</c:v>
                </c:pt>
                <c:pt idx="1707">
                  <c:v>41162</c:v>
                </c:pt>
                <c:pt idx="1708">
                  <c:v>41163</c:v>
                </c:pt>
                <c:pt idx="1709">
                  <c:v>41164</c:v>
                </c:pt>
                <c:pt idx="1710">
                  <c:v>41165</c:v>
                </c:pt>
                <c:pt idx="1711">
                  <c:v>41166</c:v>
                </c:pt>
                <c:pt idx="1712">
                  <c:v>41167</c:v>
                </c:pt>
                <c:pt idx="1713">
                  <c:v>41168</c:v>
                </c:pt>
                <c:pt idx="1714">
                  <c:v>41169</c:v>
                </c:pt>
              </c:numCache>
            </c:numRef>
          </c:cat>
          <c:val>
            <c:numRef>
              <c:f>Hoja1!$B$2:$B$1716</c:f>
              <c:numCache>
                <c:formatCode>General</c:formatCode>
                <c:ptCount val="1715"/>
                <c:pt idx="0">
                  <c:v>21.163</c:v>
                </c:pt>
                <c:pt idx="1">
                  <c:v>21.327000000000005</c:v>
                </c:pt>
                <c:pt idx="2">
                  <c:v>21.591000000000001</c:v>
                </c:pt>
                <c:pt idx="3">
                  <c:v>21.591000000000001</c:v>
                </c:pt>
                <c:pt idx="4">
                  <c:v>21.591000000000001</c:v>
                </c:pt>
                <c:pt idx="5">
                  <c:v>18.167000000000005</c:v>
                </c:pt>
                <c:pt idx="6">
                  <c:v>23.5</c:v>
                </c:pt>
                <c:pt idx="7">
                  <c:v>23.5</c:v>
                </c:pt>
                <c:pt idx="8">
                  <c:v>21.167000000000005</c:v>
                </c:pt>
                <c:pt idx="9">
                  <c:v>32.5</c:v>
                </c:pt>
                <c:pt idx="10">
                  <c:v>32.5</c:v>
                </c:pt>
                <c:pt idx="11">
                  <c:v>32.5</c:v>
                </c:pt>
                <c:pt idx="12">
                  <c:v>29.167000000000005</c:v>
                </c:pt>
                <c:pt idx="13">
                  <c:v>32.333000000000006</c:v>
                </c:pt>
                <c:pt idx="14">
                  <c:v>32.5</c:v>
                </c:pt>
                <c:pt idx="15">
                  <c:v>32.667000000000002</c:v>
                </c:pt>
                <c:pt idx="16">
                  <c:v>33</c:v>
                </c:pt>
                <c:pt idx="17">
                  <c:v>33</c:v>
                </c:pt>
                <c:pt idx="18">
                  <c:v>33</c:v>
                </c:pt>
                <c:pt idx="19">
                  <c:v>34.167000000000002</c:v>
                </c:pt>
                <c:pt idx="20">
                  <c:v>35.333000000000006</c:v>
                </c:pt>
                <c:pt idx="21">
                  <c:v>33.667000000000002</c:v>
                </c:pt>
                <c:pt idx="22">
                  <c:v>25.832999999999991</c:v>
                </c:pt>
                <c:pt idx="23">
                  <c:v>31.832999999999991</c:v>
                </c:pt>
                <c:pt idx="24">
                  <c:v>31.832999999999991</c:v>
                </c:pt>
                <c:pt idx="25">
                  <c:v>31.832999999999991</c:v>
                </c:pt>
                <c:pt idx="26">
                  <c:v>31.832999999999991</c:v>
                </c:pt>
                <c:pt idx="27">
                  <c:v>32.5</c:v>
                </c:pt>
                <c:pt idx="28">
                  <c:v>32.167000000000002</c:v>
                </c:pt>
                <c:pt idx="29">
                  <c:v>32.833000000000006</c:v>
                </c:pt>
                <c:pt idx="30">
                  <c:v>32.833000000000006</c:v>
                </c:pt>
                <c:pt idx="31">
                  <c:v>32.833000000000006</c:v>
                </c:pt>
                <c:pt idx="32">
                  <c:v>32.833000000000006</c:v>
                </c:pt>
                <c:pt idx="33">
                  <c:v>35.167000000000002</c:v>
                </c:pt>
                <c:pt idx="34">
                  <c:v>36.25</c:v>
                </c:pt>
                <c:pt idx="35">
                  <c:v>36.333000000000006</c:v>
                </c:pt>
                <c:pt idx="36">
                  <c:v>38.5</c:v>
                </c:pt>
                <c:pt idx="37">
                  <c:v>37.333000000000006</c:v>
                </c:pt>
                <c:pt idx="38">
                  <c:v>37.333000000000006</c:v>
                </c:pt>
                <c:pt idx="39">
                  <c:v>37.333000000000006</c:v>
                </c:pt>
                <c:pt idx="40">
                  <c:v>39.944000000000003</c:v>
                </c:pt>
                <c:pt idx="41">
                  <c:v>41.167000000000002</c:v>
                </c:pt>
                <c:pt idx="42">
                  <c:v>41.167000000000002</c:v>
                </c:pt>
                <c:pt idx="43">
                  <c:v>41.556000000000004</c:v>
                </c:pt>
                <c:pt idx="44">
                  <c:v>41.556000000000004</c:v>
                </c:pt>
                <c:pt idx="45">
                  <c:v>41.556000000000004</c:v>
                </c:pt>
                <c:pt idx="46">
                  <c:v>41.556000000000004</c:v>
                </c:pt>
                <c:pt idx="47">
                  <c:v>41.722000000000016</c:v>
                </c:pt>
                <c:pt idx="48">
                  <c:v>41.75</c:v>
                </c:pt>
                <c:pt idx="49">
                  <c:v>41.75</c:v>
                </c:pt>
                <c:pt idx="50">
                  <c:v>42.417000000000002</c:v>
                </c:pt>
                <c:pt idx="51">
                  <c:v>43.417000000000002</c:v>
                </c:pt>
                <c:pt idx="52">
                  <c:v>43.417000000000002</c:v>
                </c:pt>
                <c:pt idx="53">
                  <c:v>43.417000000000002</c:v>
                </c:pt>
                <c:pt idx="54">
                  <c:v>43.417000000000002</c:v>
                </c:pt>
                <c:pt idx="55">
                  <c:v>40.333000000000006</c:v>
                </c:pt>
                <c:pt idx="56">
                  <c:v>42.75</c:v>
                </c:pt>
                <c:pt idx="57">
                  <c:v>42.75</c:v>
                </c:pt>
                <c:pt idx="58">
                  <c:v>43.25</c:v>
                </c:pt>
                <c:pt idx="59">
                  <c:v>43.25</c:v>
                </c:pt>
                <c:pt idx="60">
                  <c:v>43.25</c:v>
                </c:pt>
                <c:pt idx="61">
                  <c:v>43.417000000000002</c:v>
                </c:pt>
                <c:pt idx="62">
                  <c:v>43.972000000000001</c:v>
                </c:pt>
                <c:pt idx="63">
                  <c:v>44.167000000000002</c:v>
                </c:pt>
                <c:pt idx="64">
                  <c:v>44.222000000000016</c:v>
                </c:pt>
                <c:pt idx="65">
                  <c:v>46.222000000000016</c:v>
                </c:pt>
                <c:pt idx="66">
                  <c:v>46.222000000000016</c:v>
                </c:pt>
                <c:pt idx="67">
                  <c:v>46.222000000000016</c:v>
                </c:pt>
                <c:pt idx="68">
                  <c:v>47.25</c:v>
                </c:pt>
                <c:pt idx="69">
                  <c:v>47.75</c:v>
                </c:pt>
                <c:pt idx="70">
                  <c:v>47.5</c:v>
                </c:pt>
                <c:pt idx="71">
                  <c:v>47.833000000000006</c:v>
                </c:pt>
                <c:pt idx="72">
                  <c:v>47.5</c:v>
                </c:pt>
                <c:pt idx="73">
                  <c:v>47.5</c:v>
                </c:pt>
                <c:pt idx="74">
                  <c:v>47.5</c:v>
                </c:pt>
                <c:pt idx="75">
                  <c:v>47.833000000000006</c:v>
                </c:pt>
                <c:pt idx="76">
                  <c:v>47.833000000000006</c:v>
                </c:pt>
                <c:pt idx="77">
                  <c:v>47.833000000000006</c:v>
                </c:pt>
                <c:pt idx="78">
                  <c:v>48.25</c:v>
                </c:pt>
                <c:pt idx="79">
                  <c:v>48.25</c:v>
                </c:pt>
                <c:pt idx="80">
                  <c:v>48.25</c:v>
                </c:pt>
                <c:pt idx="81">
                  <c:v>48.25</c:v>
                </c:pt>
                <c:pt idx="82">
                  <c:v>48.25</c:v>
                </c:pt>
                <c:pt idx="83">
                  <c:v>44.5</c:v>
                </c:pt>
                <c:pt idx="84">
                  <c:v>42.833000000000006</c:v>
                </c:pt>
                <c:pt idx="85">
                  <c:v>41.167000000000002</c:v>
                </c:pt>
                <c:pt idx="86">
                  <c:v>41.083000000000006</c:v>
                </c:pt>
                <c:pt idx="87">
                  <c:v>41.083000000000006</c:v>
                </c:pt>
                <c:pt idx="88">
                  <c:v>41.083000000000006</c:v>
                </c:pt>
                <c:pt idx="89">
                  <c:v>40.833000000000006</c:v>
                </c:pt>
                <c:pt idx="90">
                  <c:v>40.75</c:v>
                </c:pt>
                <c:pt idx="91">
                  <c:v>42.5</c:v>
                </c:pt>
                <c:pt idx="92">
                  <c:v>39.5</c:v>
                </c:pt>
                <c:pt idx="93">
                  <c:v>38.667000000000002</c:v>
                </c:pt>
                <c:pt idx="94">
                  <c:v>38.667000000000002</c:v>
                </c:pt>
                <c:pt idx="95">
                  <c:v>38.667000000000002</c:v>
                </c:pt>
                <c:pt idx="96">
                  <c:v>32.25</c:v>
                </c:pt>
                <c:pt idx="97">
                  <c:v>31.75</c:v>
                </c:pt>
                <c:pt idx="98">
                  <c:v>32.25</c:v>
                </c:pt>
                <c:pt idx="99">
                  <c:v>33.25</c:v>
                </c:pt>
                <c:pt idx="100">
                  <c:v>33.375</c:v>
                </c:pt>
                <c:pt idx="101">
                  <c:v>33.375</c:v>
                </c:pt>
                <c:pt idx="102">
                  <c:v>33.375</c:v>
                </c:pt>
                <c:pt idx="103">
                  <c:v>33.375</c:v>
                </c:pt>
                <c:pt idx="104">
                  <c:v>34.75</c:v>
                </c:pt>
                <c:pt idx="105">
                  <c:v>34.75</c:v>
                </c:pt>
                <c:pt idx="106">
                  <c:v>34.75</c:v>
                </c:pt>
                <c:pt idx="107">
                  <c:v>34.75</c:v>
                </c:pt>
                <c:pt idx="108">
                  <c:v>34.75</c:v>
                </c:pt>
                <c:pt idx="109">
                  <c:v>34.75</c:v>
                </c:pt>
                <c:pt idx="110">
                  <c:v>34.75</c:v>
                </c:pt>
                <c:pt idx="111">
                  <c:v>30.75</c:v>
                </c:pt>
                <c:pt idx="112">
                  <c:v>28.75</c:v>
                </c:pt>
                <c:pt idx="113">
                  <c:v>28.75</c:v>
                </c:pt>
                <c:pt idx="114">
                  <c:v>28.25</c:v>
                </c:pt>
                <c:pt idx="115">
                  <c:v>28.25</c:v>
                </c:pt>
                <c:pt idx="116">
                  <c:v>28.25</c:v>
                </c:pt>
                <c:pt idx="117">
                  <c:v>28.25</c:v>
                </c:pt>
                <c:pt idx="118">
                  <c:v>24.75</c:v>
                </c:pt>
                <c:pt idx="119">
                  <c:v>24.75</c:v>
                </c:pt>
                <c:pt idx="120">
                  <c:v>24.75</c:v>
                </c:pt>
                <c:pt idx="121">
                  <c:v>24.75</c:v>
                </c:pt>
                <c:pt idx="122">
                  <c:v>24.75</c:v>
                </c:pt>
                <c:pt idx="123">
                  <c:v>24.75</c:v>
                </c:pt>
                <c:pt idx="124">
                  <c:v>24.75</c:v>
                </c:pt>
                <c:pt idx="125">
                  <c:v>24.75</c:v>
                </c:pt>
                <c:pt idx="126">
                  <c:v>23.75</c:v>
                </c:pt>
                <c:pt idx="127">
                  <c:v>23.75</c:v>
                </c:pt>
                <c:pt idx="128">
                  <c:v>23.75</c:v>
                </c:pt>
                <c:pt idx="129">
                  <c:v>23.75</c:v>
                </c:pt>
                <c:pt idx="130">
                  <c:v>23.75</c:v>
                </c:pt>
                <c:pt idx="131">
                  <c:v>23.75</c:v>
                </c:pt>
                <c:pt idx="132">
                  <c:v>23.75</c:v>
                </c:pt>
                <c:pt idx="133">
                  <c:v>27.75</c:v>
                </c:pt>
                <c:pt idx="134">
                  <c:v>27.75</c:v>
                </c:pt>
                <c:pt idx="135">
                  <c:v>27.75</c:v>
                </c:pt>
                <c:pt idx="136">
                  <c:v>27.75</c:v>
                </c:pt>
                <c:pt idx="137">
                  <c:v>27.75</c:v>
                </c:pt>
                <c:pt idx="138">
                  <c:v>27.75</c:v>
                </c:pt>
                <c:pt idx="139">
                  <c:v>27.25</c:v>
                </c:pt>
                <c:pt idx="140">
                  <c:v>27.25</c:v>
                </c:pt>
                <c:pt idx="141">
                  <c:v>27.25</c:v>
                </c:pt>
                <c:pt idx="142">
                  <c:v>26.75</c:v>
                </c:pt>
                <c:pt idx="143">
                  <c:v>26.75</c:v>
                </c:pt>
                <c:pt idx="144">
                  <c:v>26.75</c:v>
                </c:pt>
                <c:pt idx="145">
                  <c:v>26.75</c:v>
                </c:pt>
                <c:pt idx="146">
                  <c:v>28.25</c:v>
                </c:pt>
                <c:pt idx="147">
                  <c:v>28.25</c:v>
                </c:pt>
                <c:pt idx="148">
                  <c:v>25.75</c:v>
                </c:pt>
                <c:pt idx="149">
                  <c:v>25.75</c:v>
                </c:pt>
                <c:pt idx="150">
                  <c:v>25.75</c:v>
                </c:pt>
                <c:pt idx="151">
                  <c:v>25.75</c:v>
                </c:pt>
                <c:pt idx="152">
                  <c:v>25.75</c:v>
                </c:pt>
                <c:pt idx="153">
                  <c:v>25.75</c:v>
                </c:pt>
                <c:pt idx="154">
                  <c:v>25.75</c:v>
                </c:pt>
                <c:pt idx="155">
                  <c:v>24.75</c:v>
                </c:pt>
                <c:pt idx="156">
                  <c:v>24.75</c:v>
                </c:pt>
                <c:pt idx="157">
                  <c:v>24.75</c:v>
                </c:pt>
                <c:pt idx="158">
                  <c:v>24.75</c:v>
                </c:pt>
                <c:pt idx="159">
                  <c:v>24.75</c:v>
                </c:pt>
                <c:pt idx="160">
                  <c:v>24.75</c:v>
                </c:pt>
                <c:pt idx="161">
                  <c:v>24.75</c:v>
                </c:pt>
                <c:pt idx="162">
                  <c:v>24.75</c:v>
                </c:pt>
                <c:pt idx="163">
                  <c:v>24.75</c:v>
                </c:pt>
                <c:pt idx="164">
                  <c:v>24.75</c:v>
                </c:pt>
                <c:pt idx="165">
                  <c:v>24.75</c:v>
                </c:pt>
                <c:pt idx="166">
                  <c:v>30.75</c:v>
                </c:pt>
                <c:pt idx="167">
                  <c:v>30.25</c:v>
                </c:pt>
                <c:pt idx="168">
                  <c:v>30.875</c:v>
                </c:pt>
                <c:pt idx="169">
                  <c:v>31.125</c:v>
                </c:pt>
                <c:pt idx="170">
                  <c:v>33.083000000000006</c:v>
                </c:pt>
                <c:pt idx="171">
                  <c:v>33.083000000000006</c:v>
                </c:pt>
                <c:pt idx="172">
                  <c:v>33.083000000000006</c:v>
                </c:pt>
                <c:pt idx="173">
                  <c:v>32.875</c:v>
                </c:pt>
                <c:pt idx="174">
                  <c:v>33.875</c:v>
                </c:pt>
                <c:pt idx="175">
                  <c:v>35.625000000000014</c:v>
                </c:pt>
                <c:pt idx="176">
                  <c:v>36.375</c:v>
                </c:pt>
                <c:pt idx="177">
                  <c:v>37.125000000000014</c:v>
                </c:pt>
                <c:pt idx="178">
                  <c:v>37.125000000000014</c:v>
                </c:pt>
                <c:pt idx="179">
                  <c:v>37.125000000000014</c:v>
                </c:pt>
                <c:pt idx="180">
                  <c:v>36.875</c:v>
                </c:pt>
                <c:pt idx="181">
                  <c:v>37.625000000000014</c:v>
                </c:pt>
                <c:pt idx="182">
                  <c:v>38.417000000000002</c:v>
                </c:pt>
                <c:pt idx="183">
                  <c:v>37.875</c:v>
                </c:pt>
                <c:pt idx="184">
                  <c:v>37.875</c:v>
                </c:pt>
                <c:pt idx="185">
                  <c:v>37.875</c:v>
                </c:pt>
                <c:pt idx="186">
                  <c:v>37.875</c:v>
                </c:pt>
                <c:pt idx="187">
                  <c:v>38.75</c:v>
                </c:pt>
                <c:pt idx="188">
                  <c:v>40.25</c:v>
                </c:pt>
                <c:pt idx="189">
                  <c:v>39.125000000000014</c:v>
                </c:pt>
                <c:pt idx="190">
                  <c:v>39.5</c:v>
                </c:pt>
                <c:pt idx="191">
                  <c:v>40.625000000000014</c:v>
                </c:pt>
                <c:pt idx="192">
                  <c:v>40.625000000000014</c:v>
                </c:pt>
                <c:pt idx="193">
                  <c:v>40.625000000000014</c:v>
                </c:pt>
                <c:pt idx="194">
                  <c:v>40.625000000000014</c:v>
                </c:pt>
                <c:pt idx="195">
                  <c:v>41.625000000000014</c:v>
                </c:pt>
                <c:pt idx="196">
                  <c:v>42.083000000000006</c:v>
                </c:pt>
                <c:pt idx="197">
                  <c:v>41.25</c:v>
                </c:pt>
                <c:pt idx="198">
                  <c:v>41.25</c:v>
                </c:pt>
                <c:pt idx="199">
                  <c:v>41.25</c:v>
                </c:pt>
                <c:pt idx="200">
                  <c:v>41.25</c:v>
                </c:pt>
                <c:pt idx="201">
                  <c:v>40.75</c:v>
                </c:pt>
                <c:pt idx="202">
                  <c:v>40.25</c:v>
                </c:pt>
                <c:pt idx="203">
                  <c:v>40.75</c:v>
                </c:pt>
                <c:pt idx="204">
                  <c:v>39.25</c:v>
                </c:pt>
                <c:pt idx="205">
                  <c:v>39.25</c:v>
                </c:pt>
                <c:pt idx="206">
                  <c:v>39.25</c:v>
                </c:pt>
                <c:pt idx="207">
                  <c:v>39.25</c:v>
                </c:pt>
                <c:pt idx="208">
                  <c:v>39.417000000000002</c:v>
                </c:pt>
                <c:pt idx="209">
                  <c:v>39.417000000000002</c:v>
                </c:pt>
                <c:pt idx="210">
                  <c:v>39.25</c:v>
                </c:pt>
                <c:pt idx="211">
                  <c:v>37.667000000000002</c:v>
                </c:pt>
                <c:pt idx="212">
                  <c:v>38.333000000000006</c:v>
                </c:pt>
                <c:pt idx="213">
                  <c:v>38.333000000000006</c:v>
                </c:pt>
                <c:pt idx="214">
                  <c:v>38.333000000000006</c:v>
                </c:pt>
                <c:pt idx="215">
                  <c:v>38.75</c:v>
                </c:pt>
                <c:pt idx="216">
                  <c:v>38.75</c:v>
                </c:pt>
                <c:pt idx="217">
                  <c:v>38.917000000000002</c:v>
                </c:pt>
                <c:pt idx="218">
                  <c:v>39.25</c:v>
                </c:pt>
                <c:pt idx="219">
                  <c:v>39.917000000000002</c:v>
                </c:pt>
                <c:pt idx="220">
                  <c:v>39.917000000000002</c:v>
                </c:pt>
                <c:pt idx="221">
                  <c:v>39.917000000000002</c:v>
                </c:pt>
                <c:pt idx="222">
                  <c:v>39.25</c:v>
                </c:pt>
                <c:pt idx="223">
                  <c:v>39.25</c:v>
                </c:pt>
                <c:pt idx="224">
                  <c:v>39.583000000000006</c:v>
                </c:pt>
                <c:pt idx="225">
                  <c:v>39.583000000000006</c:v>
                </c:pt>
                <c:pt idx="226">
                  <c:v>39.917000000000002</c:v>
                </c:pt>
                <c:pt idx="227">
                  <c:v>39.917000000000002</c:v>
                </c:pt>
                <c:pt idx="228">
                  <c:v>39.917000000000002</c:v>
                </c:pt>
                <c:pt idx="229">
                  <c:v>39.917000000000002</c:v>
                </c:pt>
                <c:pt idx="230">
                  <c:v>40.083000000000006</c:v>
                </c:pt>
                <c:pt idx="231">
                  <c:v>40.083000000000006</c:v>
                </c:pt>
                <c:pt idx="232">
                  <c:v>40.083000000000006</c:v>
                </c:pt>
                <c:pt idx="233">
                  <c:v>40.083000000000006</c:v>
                </c:pt>
                <c:pt idx="234">
                  <c:v>40.083000000000006</c:v>
                </c:pt>
                <c:pt idx="235">
                  <c:v>40.083000000000006</c:v>
                </c:pt>
                <c:pt idx="236">
                  <c:v>40.083000000000006</c:v>
                </c:pt>
                <c:pt idx="237">
                  <c:v>39.583000000000006</c:v>
                </c:pt>
                <c:pt idx="238">
                  <c:v>39.25</c:v>
                </c:pt>
                <c:pt idx="239">
                  <c:v>39.417000000000002</c:v>
                </c:pt>
                <c:pt idx="240">
                  <c:v>39.417000000000002</c:v>
                </c:pt>
                <c:pt idx="241">
                  <c:v>39.417000000000002</c:v>
                </c:pt>
                <c:pt idx="242">
                  <c:v>39.417000000000002</c:v>
                </c:pt>
                <c:pt idx="243">
                  <c:v>39.417000000000002</c:v>
                </c:pt>
                <c:pt idx="244">
                  <c:v>39.417000000000002</c:v>
                </c:pt>
                <c:pt idx="245">
                  <c:v>39.667000000000002</c:v>
                </c:pt>
                <c:pt idx="246">
                  <c:v>40.414999999999999</c:v>
                </c:pt>
                <c:pt idx="247">
                  <c:v>42.401000000000003</c:v>
                </c:pt>
                <c:pt idx="248">
                  <c:v>42.401000000000003</c:v>
                </c:pt>
                <c:pt idx="249">
                  <c:v>42.401000000000003</c:v>
                </c:pt>
                <c:pt idx="250">
                  <c:v>41.434000000000005</c:v>
                </c:pt>
                <c:pt idx="251">
                  <c:v>42.903000000000006</c:v>
                </c:pt>
                <c:pt idx="252">
                  <c:v>42.936</c:v>
                </c:pt>
                <c:pt idx="253">
                  <c:v>44.467000000000006</c:v>
                </c:pt>
                <c:pt idx="254">
                  <c:v>43.632000000000012</c:v>
                </c:pt>
                <c:pt idx="255">
                  <c:v>43.632000000000012</c:v>
                </c:pt>
                <c:pt idx="256">
                  <c:v>43.632000000000012</c:v>
                </c:pt>
                <c:pt idx="257">
                  <c:v>45.660000000000011</c:v>
                </c:pt>
                <c:pt idx="258">
                  <c:v>45.863</c:v>
                </c:pt>
                <c:pt idx="259">
                  <c:v>45.165000000000013</c:v>
                </c:pt>
                <c:pt idx="260">
                  <c:v>45.165000000000013</c:v>
                </c:pt>
                <c:pt idx="261">
                  <c:v>42.835000000000001</c:v>
                </c:pt>
                <c:pt idx="262">
                  <c:v>42.835000000000001</c:v>
                </c:pt>
                <c:pt idx="263">
                  <c:v>42.835000000000001</c:v>
                </c:pt>
                <c:pt idx="264">
                  <c:v>41.5</c:v>
                </c:pt>
                <c:pt idx="265">
                  <c:v>41.934000000000005</c:v>
                </c:pt>
                <c:pt idx="266">
                  <c:v>41.766000000000012</c:v>
                </c:pt>
                <c:pt idx="267">
                  <c:v>41.7</c:v>
                </c:pt>
                <c:pt idx="268">
                  <c:v>41.931000000000004</c:v>
                </c:pt>
                <c:pt idx="269">
                  <c:v>41.931000000000004</c:v>
                </c:pt>
                <c:pt idx="270">
                  <c:v>41.931000000000004</c:v>
                </c:pt>
                <c:pt idx="271">
                  <c:v>44.071000000000005</c:v>
                </c:pt>
                <c:pt idx="272">
                  <c:v>52.563000000000002</c:v>
                </c:pt>
                <c:pt idx="273">
                  <c:v>57.662000000000013</c:v>
                </c:pt>
                <c:pt idx="274">
                  <c:v>60.073</c:v>
                </c:pt>
                <c:pt idx="275">
                  <c:v>64.472999999999999</c:v>
                </c:pt>
                <c:pt idx="276">
                  <c:v>64.472999999999999</c:v>
                </c:pt>
                <c:pt idx="277">
                  <c:v>64.472999999999999</c:v>
                </c:pt>
                <c:pt idx="278">
                  <c:v>80.012</c:v>
                </c:pt>
                <c:pt idx="279">
                  <c:v>70.48</c:v>
                </c:pt>
                <c:pt idx="280">
                  <c:v>72.495000000000005</c:v>
                </c:pt>
                <c:pt idx="281">
                  <c:v>71.462000000000003</c:v>
                </c:pt>
                <c:pt idx="282">
                  <c:v>80.725999999999999</c:v>
                </c:pt>
                <c:pt idx="283">
                  <c:v>80.725999999999999</c:v>
                </c:pt>
                <c:pt idx="284">
                  <c:v>80.725999999999999</c:v>
                </c:pt>
                <c:pt idx="285">
                  <c:v>77.391000000000005</c:v>
                </c:pt>
                <c:pt idx="286">
                  <c:v>66.924000000000007</c:v>
                </c:pt>
                <c:pt idx="287">
                  <c:v>70.489999999999995</c:v>
                </c:pt>
                <c:pt idx="288">
                  <c:v>72.825000000000003</c:v>
                </c:pt>
                <c:pt idx="289">
                  <c:v>78.438999999999993</c:v>
                </c:pt>
                <c:pt idx="290">
                  <c:v>78.438999999999993</c:v>
                </c:pt>
                <c:pt idx="291">
                  <c:v>78.438999999999993</c:v>
                </c:pt>
                <c:pt idx="292">
                  <c:v>80.5</c:v>
                </c:pt>
                <c:pt idx="293">
                  <c:v>82.771000000000001</c:v>
                </c:pt>
                <c:pt idx="294">
                  <c:v>90.289000000000001</c:v>
                </c:pt>
                <c:pt idx="295">
                  <c:v>114.47499999999999</c:v>
                </c:pt>
                <c:pt idx="296">
                  <c:v>126.17100000000001</c:v>
                </c:pt>
                <c:pt idx="297">
                  <c:v>126.17100000000001</c:v>
                </c:pt>
                <c:pt idx="298">
                  <c:v>126.17100000000001</c:v>
                </c:pt>
                <c:pt idx="299">
                  <c:v>123.143</c:v>
                </c:pt>
                <c:pt idx="300">
                  <c:v>112.553</c:v>
                </c:pt>
                <c:pt idx="301">
                  <c:v>112.35499999999999</c:v>
                </c:pt>
                <c:pt idx="302">
                  <c:v>114.426</c:v>
                </c:pt>
                <c:pt idx="303">
                  <c:v>114.15199999999999</c:v>
                </c:pt>
                <c:pt idx="304">
                  <c:v>114.15199999999999</c:v>
                </c:pt>
                <c:pt idx="305">
                  <c:v>114.15199999999999</c:v>
                </c:pt>
                <c:pt idx="306">
                  <c:v>109.233</c:v>
                </c:pt>
                <c:pt idx="307">
                  <c:v>102.271</c:v>
                </c:pt>
                <c:pt idx="308">
                  <c:v>100.17299999999997</c:v>
                </c:pt>
                <c:pt idx="309">
                  <c:v>99.965000000000003</c:v>
                </c:pt>
                <c:pt idx="310">
                  <c:v>100.563</c:v>
                </c:pt>
                <c:pt idx="311">
                  <c:v>100.563</c:v>
                </c:pt>
                <c:pt idx="312">
                  <c:v>100.563</c:v>
                </c:pt>
                <c:pt idx="313">
                  <c:v>100.729</c:v>
                </c:pt>
                <c:pt idx="314">
                  <c:v>102.20099999999999</c:v>
                </c:pt>
                <c:pt idx="315">
                  <c:v>104.16200000000001</c:v>
                </c:pt>
                <c:pt idx="316">
                  <c:v>107.32299999999998</c:v>
                </c:pt>
                <c:pt idx="317">
                  <c:v>108.24600000000002</c:v>
                </c:pt>
                <c:pt idx="318">
                  <c:v>108.24600000000002</c:v>
                </c:pt>
                <c:pt idx="319">
                  <c:v>108.24600000000002</c:v>
                </c:pt>
                <c:pt idx="320">
                  <c:v>122.248</c:v>
                </c:pt>
                <c:pt idx="321">
                  <c:v>122.348</c:v>
                </c:pt>
                <c:pt idx="322">
                  <c:v>125.07799999999999</c:v>
                </c:pt>
                <c:pt idx="323">
                  <c:v>134.16300000000001</c:v>
                </c:pt>
                <c:pt idx="324">
                  <c:v>132.64499999999998</c:v>
                </c:pt>
                <c:pt idx="325">
                  <c:v>132.64499999999998</c:v>
                </c:pt>
                <c:pt idx="326">
                  <c:v>132.64499999999998</c:v>
                </c:pt>
                <c:pt idx="327">
                  <c:v>133.63399999999999</c:v>
                </c:pt>
                <c:pt idx="328">
                  <c:v>141.345</c:v>
                </c:pt>
                <c:pt idx="329">
                  <c:v>142.68</c:v>
                </c:pt>
                <c:pt idx="330">
                  <c:v>140.066</c:v>
                </c:pt>
                <c:pt idx="331">
                  <c:v>142.137</c:v>
                </c:pt>
                <c:pt idx="332">
                  <c:v>142.137</c:v>
                </c:pt>
                <c:pt idx="333">
                  <c:v>142.137</c:v>
                </c:pt>
                <c:pt idx="334">
                  <c:v>153.32500000000005</c:v>
                </c:pt>
                <c:pt idx="335">
                  <c:v>164.96700000000001</c:v>
                </c:pt>
                <c:pt idx="336">
                  <c:v>179.83500000000001</c:v>
                </c:pt>
                <c:pt idx="337">
                  <c:v>192.04599999999999</c:v>
                </c:pt>
                <c:pt idx="338">
                  <c:v>198.911</c:v>
                </c:pt>
                <c:pt idx="339">
                  <c:v>198.911</c:v>
                </c:pt>
                <c:pt idx="340">
                  <c:v>198.911</c:v>
                </c:pt>
                <c:pt idx="341">
                  <c:v>153.083</c:v>
                </c:pt>
                <c:pt idx="342">
                  <c:v>188.19300000000001</c:v>
                </c:pt>
                <c:pt idx="343">
                  <c:v>186.45200000000006</c:v>
                </c:pt>
                <c:pt idx="344">
                  <c:v>186.45200000000006</c:v>
                </c:pt>
                <c:pt idx="345">
                  <c:v>178.71299999999999</c:v>
                </c:pt>
                <c:pt idx="346">
                  <c:v>178.71299999999999</c:v>
                </c:pt>
                <c:pt idx="347">
                  <c:v>178.71299999999999</c:v>
                </c:pt>
                <c:pt idx="348">
                  <c:v>177.29399999999998</c:v>
                </c:pt>
                <c:pt idx="349">
                  <c:v>175.85000000000005</c:v>
                </c:pt>
                <c:pt idx="350">
                  <c:v>174.15700000000001</c:v>
                </c:pt>
                <c:pt idx="351">
                  <c:v>169.70299999999997</c:v>
                </c:pt>
                <c:pt idx="352">
                  <c:v>167.39800000000005</c:v>
                </c:pt>
                <c:pt idx="353">
                  <c:v>167.39800000000005</c:v>
                </c:pt>
                <c:pt idx="354">
                  <c:v>167.39800000000005</c:v>
                </c:pt>
                <c:pt idx="355">
                  <c:v>166.607</c:v>
                </c:pt>
                <c:pt idx="356">
                  <c:v>165.41900000000001</c:v>
                </c:pt>
                <c:pt idx="357">
                  <c:v>165.41900000000001</c:v>
                </c:pt>
                <c:pt idx="358">
                  <c:v>126.12499999999999</c:v>
                </c:pt>
                <c:pt idx="359">
                  <c:v>126.12499999999999</c:v>
                </c:pt>
                <c:pt idx="360">
                  <c:v>126.12499999999999</c:v>
                </c:pt>
                <c:pt idx="361">
                  <c:v>126.12499999999999</c:v>
                </c:pt>
                <c:pt idx="362">
                  <c:v>126.12499999999999</c:v>
                </c:pt>
                <c:pt idx="363">
                  <c:v>164.03300000000002</c:v>
                </c:pt>
                <c:pt idx="364">
                  <c:v>164.03300000000002</c:v>
                </c:pt>
                <c:pt idx="365">
                  <c:v>171.125</c:v>
                </c:pt>
                <c:pt idx="366">
                  <c:v>168.61899999999997</c:v>
                </c:pt>
                <c:pt idx="367">
                  <c:v>168.61899999999997</c:v>
                </c:pt>
                <c:pt idx="368">
                  <c:v>168.61899999999997</c:v>
                </c:pt>
                <c:pt idx="369">
                  <c:v>168.61899999999997</c:v>
                </c:pt>
                <c:pt idx="370">
                  <c:v>166.875</c:v>
                </c:pt>
                <c:pt idx="371">
                  <c:v>150.375</c:v>
                </c:pt>
                <c:pt idx="372">
                  <c:v>156.375</c:v>
                </c:pt>
                <c:pt idx="373">
                  <c:v>157.375</c:v>
                </c:pt>
                <c:pt idx="374">
                  <c:v>157.375</c:v>
                </c:pt>
                <c:pt idx="375">
                  <c:v>157.375</c:v>
                </c:pt>
                <c:pt idx="376">
                  <c:v>158.875</c:v>
                </c:pt>
                <c:pt idx="377">
                  <c:v>161.375</c:v>
                </c:pt>
                <c:pt idx="378">
                  <c:v>167.375</c:v>
                </c:pt>
                <c:pt idx="379">
                  <c:v>168.875</c:v>
                </c:pt>
                <c:pt idx="380">
                  <c:v>171.875</c:v>
                </c:pt>
                <c:pt idx="381">
                  <c:v>171.875</c:v>
                </c:pt>
                <c:pt idx="382">
                  <c:v>171.875</c:v>
                </c:pt>
                <c:pt idx="383">
                  <c:v>170.917</c:v>
                </c:pt>
                <c:pt idx="384">
                  <c:v>184.375</c:v>
                </c:pt>
                <c:pt idx="385">
                  <c:v>182.375</c:v>
                </c:pt>
                <c:pt idx="386">
                  <c:v>185.917</c:v>
                </c:pt>
                <c:pt idx="387">
                  <c:v>184.375</c:v>
                </c:pt>
                <c:pt idx="388">
                  <c:v>184.375</c:v>
                </c:pt>
                <c:pt idx="389">
                  <c:v>184.375</c:v>
                </c:pt>
                <c:pt idx="390">
                  <c:v>179.589</c:v>
                </c:pt>
                <c:pt idx="391">
                  <c:v>166.66300000000001</c:v>
                </c:pt>
                <c:pt idx="392">
                  <c:v>165.67299999999997</c:v>
                </c:pt>
                <c:pt idx="393">
                  <c:v>164.03300000000002</c:v>
                </c:pt>
                <c:pt idx="394">
                  <c:v>165.32000000000005</c:v>
                </c:pt>
                <c:pt idx="395">
                  <c:v>165.32000000000005</c:v>
                </c:pt>
                <c:pt idx="396">
                  <c:v>165.32000000000005</c:v>
                </c:pt>
                <c:pt idx="397">
                  <c:v>166.66</c:v>
                </c:pt>
                <c:pt idx="398">
                  <c:v>166.26399999999998</c:v>
                </c:pt>
                <c:pt idx="399">
                  <c:v>160.16499999999999</c:v>
                </c:pt>
                <c:pt idx="400">
                  <c:v>160.45700000000005</c:v>
                </c:pt>
                <c:pt idx="401">
                  <c:v>161.995</c:v>
                </c:pt>
                <c:pt idx="402">
                  <c:v>161.995</c:v>
                </c:pt>
                <c:pt idx="403">
                  <c:v>161.995</c:v>
                </c:pt>
                <c:pt idx="404">
                  <c:v>160.16</c:v>
                </c:pt>
                <c:pt idx="405">
                  <c:v>159.19499999999999</c:v>
                </c:pt>
                <c:pt idx="406">
                  <c:v>162.29900000000001</c:v>
                </c:pt>
                <c:pt idx="407">
                  <c:v>171.75299999999999</c:v>
                </c:pt>
                <c:pt idx="408">
                  <c:v>175.74699999999999</c:v>
                </c:pt>
                <c:pt idx="409">
                  <c:v>175.74699999999999</c:v>
                </c:pt>
                <c:pt idx="410">
                  <c:v>175.74699999999999</c:v>
                </c:pt>
                <c:pt idx="411">
                  <c:v>180.08700000000005</c:v>
                </c:pt>
                <c:pt idx="412">
                  <c:v>194.61499999999998</c:v>
                </c:pt>
                <c:pt idx="413">
                  <c:v>189.678</c:v>
                </c:pt>
                <c:pt idx="414">
                  <c:v>186.57599999999999</c:v>
                </c:pt>
                <c:pt idx="415">
                  <c:v>188.523</c:v>
                </c:pt>
                <c:pt idx="416">
                  <c:v>188.523</c:v>
                </c:pt>
                <c:pt idx="417">
                  <c:v>188.523</c:v>
                </c:pt>
                <c:pt idx="418">
                  <c:v>189.88200000000006</c:v>
                </c:pt>
                <c:pt idx="419">
                  <c:v>194.06700000000001</c:v>
                </c:pt>
                <c:pt idx="420">
                  <c:v>189.88100000000006</c:v>
                </c:pt>
                <c:pt idx="421">
                  <c:v>182.30500000000001</c:v>
                </c:pt>
                <c:pt idx="422">
                  <c:v>178.80700000000004</c:v>
                </c:pt>
                <c:pt idx="423">
                  <c:v>178.80700000000004</c:v>
                </c:pt>
                <c:pt idx="424">
                  <c:v>178.80700000000004</c:v>
                </c:pt>
                <c:pt idx="425">
                  <c:v>187.61099999999999</c:v>
                </c:pt>
                <c:pt idx="426">
                  <c:v>192.69800000000001</c:v>
                </c:pt>
                <c:pt idx="427">
                  <c:v>193.15700000000001</c:v>
                </c:pt>
                <c:pt idx="428">
                  <c:v>195.53300000000002</c:v>
                </c:pt>
                <c:pt idx="429">
                  <c:v>198.86800000000005</c:v>
                </c:pt>
                <c:pt idx="430">
                  <c:v>198.86800000000005</c:v>
                </c:pt>
                <c:pt idx="431">
                  <c:v>198.86800000000005</c:v>
                </c:pt>
                <c:pt idx="432">
                  <c:v>198.35300000000001</c:v>
                </c:pt>
                <c:pt idx="433">
                  <c:v>191.17599999999999</c:v>
                </c:pt>
                <c:pt idx="434">
                  <c:v>186.25399999999999</c:v>
                </c:pt>
                <c:pt idx="435">
                  <c:v>184.15</c:v>
                </c:pt>
                <c:pt idx="436">
                  <c:v>177.42400000000001</c:v>
                </c:pt>
                <c:pt idx="437">
                  <c:v>177.42400000000001</c:v>
                </c:pt>
                <c:pt idx="438">
                  <c:v>177.42400000000001</c:v>
                </c:pt>
                <c:pt idx="439">
                  <c:v>170.01</c:v>
                </c:pt>
                <c:pt idx="440">
                  <c:v>170.55100000000004</c:v>
                </c:pt>
                <c:pt idx="441">
                  <c:v>170.267</c:v>
                </c:pt>
                <c:pt idx="442">
                  <c:v>165.721</c:v>
                </c:pt>
                <c:pt idx="443">
                  <c:v>158.20099999999999</c:v>
                </c:pt>
                <c:pt idx="444">
                  <c:v>158.20099999999999</c:v>
                </c:pt>
                <c:pt idx="445">
                  <c:v>158.20099999999999</c:v>
                </c:pt>
                <c:pt idx="446">
                  <c:v>147.309</c:v>
                </c:pt>
                <c:pt idx="447">
                  <c:v>145.06100000000001</c:v>
                </c:pt>
                <c:pt idx="448">
                  <c:v>145.43700000000001</c:v>
                </c:pt>
                <c:pt idx="449">
                  <c:v>143.13399999999999</c:v>
                </c:pt>
                <c:pt idx="450">
                  <c:v>142.46</c:v>
                </c:pt>
                <c:pt idx="451">
                  <c:v>142.46</c:v>
                </c:pt>
                <c:pt idx="452">
                  <c:v>142.46</c:v>
                </c:pt>
                <c:pt idx="453">
                  <c:v>152.38100000000006</c:v>
                </c:pt>
                <c:pt idx="454">
                  <c:v>150.995</c:v>
                </c:pt>
                <c:pt idx="455">
                  <c:v>153.73099999999999</c:v>
                </c:pt>
                <c:pt idx="456">
                  <c:v>149.12100000000001</c:v>
                </c:pt>
                <c:pt idx="457">
                  <c:v>132.792</c:v>
                </c:pt>
                <c:pt idx="458">
                  <c:v>132.792</c:v>
                </c:pt>
                <c:pt idx="459">
                  <c:v>132.792</c:v>
                </c:pt>
                <c:pt idx="460">
                  <c:v>121.233</c:v>
                </c:pt>
                <c:pt idx="461">
                  <c:v>124.616</c:v>
                </c:pt>
                <c:pt idx="462">
                  <c:v>126.01</c:v>
                </c:pt>
                <c:pt idx="463">
                  <c:v>123.066</c:v>
                </c:pt>
                <c:pt idx="464">
                  <c:v>122.071</c:v>
                </c:pt>
                <c:pt idx="465">
                  <c:v>122.071</c:v>
                </c:pt>
                <c:pt idx="466">
                  <c:v>122.071</c:v>
                </c:pt>
                <c:pt idx="467">
                  <c:v>121.74100000000003</c:v>
                </c:pt>
                <c:pt idx="468">
                  <c:v>116.69</c:v>
                </c:pt>
                <c:pt idx="469">
                  <c:v>113.786</c:v>
                </c:pt>
                <c:pt idx="470">
                  <c:v>112.502</c:v>
                </c:pt>
                <c:pt idx="471">
                  <c:v>109.081</c:v>
                </c:pt>
                <c:pt idx="472">
                  <c:v>109.081</c:v>
                </c:pt>
                <c:pt idx="473">
                  <c:v>109.081</c:v>
                </c:pt>
                <c:pt idx="474">
                  <c:v>113.40100000000002</c:v>
                </c:pt>
                <c:pt idx="475">
                  <c:v>114.71899999999999</c:v>
                </c:pt>
                <c:pt idx="476">
                  <c:v>116.49700000000003</c:v>
                </c:pt>
                <c:pt idx="477">
                  <c:v>115.813</c:v>
                </c:pt>
                <c:pt idx="478">
                  <c:v>115.66500000000001</c:v>
                </c:pt>
                <c:pt idx="479">
                  <c:v>115.66500000000001</c:v>
                </c:pt>
                <c:pt idx="480">
                  <c:v>115.66500000000001</c:v>
                </c:pt>
                <c:pt idx="481">
                  <c:v>116.092</c:v>
                </c:pt>
                <c:pt idx="482">
                  <c:v>116.383</c:v>
                </c:pt>
                <c:pt idx="483">
                  <c:v>115.604</c:v>
                </c:pt>
                <c:pt idx="484">
                  <c:v>106.729</c:v>
                </c:pt>
                <c:pt idx="485">
                  <c:v>106.46899999999999</c:v>
                </c:pt>
                <c:pt idx="486">
                  <c:v>106.46899999999999</c:v>
                </c:pt>
                <c:pt idx="487">
                  <c:v>106.46899999999999</c:v>
                </c:pt>
                <c:pt idx="488">
                  <c:v>106.44900000000003</c:v>
                </c:pt>
                <c:pt idx="489">
                  <c:v>99.440000000000026</c:v>
                </c:pt>
                <c:pt idx="490">
                  <c:v>92.845000000000013</c:v>
                </c:pt>
                <c:pt idx="491">
                  <c:v>80.510000000000005</c:v>
                </c:pt>
                <c:pt idx="492">
                  <c:v>73.86</c:v>
                </c:pt>
                <c:pt idx="493">
                  <c:v>73.86</c:v>
                </c:pt>
                <c:pt idx="494">
                  <c:v>73.86</c:v>
                </c:pt>
                <c:pt idx="495">
                  <c:v>75.10299999999998</c:v>
                </c:pt>
                <c:pt idx="496">
                  <c:v>75.596999999999994</c:v>
                </c:pt>
                <c:pt idx="497">
                  <c:v>84.503</c:v>
                </c:pt>
                <c:pt idx="498">
                  <c:v>89.884999999999991</c:v>
                </c:pt>
                <c:pt idx="499">
                  <c:v>87.384</c:v>
                </c:pt>
                <c:pt idx="500">
                  <c:v>87.384</c:v>
                </c:pt>
                <c:pt idx="501">
                  <c:v>87.384</c:v>
                </c:pt>
                <c:pt idx="502">
                  <c:v>93.507000000000005</c:v>
                </c:pt>
                <c:pt idx="503">
                  <c:v>87.492999999999995</c:v>
                </c:pt>
                <c:pt idx="504">
                  <c:v>84.144999999999996</c:v>
                </c:pt>
                <c:pt idx="505">
                  <c:v>87.877999999999986</c:v>
                </c:pt>
                <c:pt idx="506">
                  <c:v>94.953999999999994</c:v>
                </c:pt>
                <c:pt idx="507">
                  <c:v>94.953999999999994</c:v>
                </c:pt>
                <c:pt idx="508">
                  <c:v>94.953999999999994</c:v>
                </c:pt>
                <c:pt idx="509">
                  <c:v>94.967000000000027</c:v>
                </c:pt>
                <c:pt idx="510">
                  <c:v>98.551000000000002</c:v>
                </c:pt>
                <c:pt idx="511">
                  <c:v>102.337</c:v>
                </c:pt>
                <c:pt idx="512">
                  <c:v>109.54400000000003</c:v>
                </c:pt>
                <c:pt idx="513">
                  <c:v>106</c:v>
                </c:pt>
                <c:pt idx="514">
                  <c:v>106</c:v>
                </c:pt>
                <c:pt idx="515">
                  <c:v>106</c:v>
                </c:pt>
                <c:pt idx="516">
                  <c:v>103.93700000000003</c:v>
                </c:pt>
                <c:pt idx="517">
                  <c:v>95.096000000000004</c:v>
                </c:pt>
                <c:pt idx="518">
                  <c:v>98.03</c:v>
                </c:pt>
                <c:pt idx="519">
                  <c:v>104.17799999999998</c:v>
                </c:pt>
                <c:pt idx="520">
                  <c:v>103.66800000000001</c:v>
                </c:pt>
                <c:pt idx="521">
                  <c:v>103.66800000000001</c:v>
                </c:pt>
                <c:pt idx="522">
                  <c:v>103.66800000000001</c:v>
                </c:pt>
                <c:pt idx="523">
                  <c:v>103.26600000000002</c:v>
                </c:pt>
                <c:pt idx="524">
                  <c:v>102.87599999999998</c:v>
                </c:pt>
                <c:pt idx="525">
                  <c:v>102.526</c:v>
                </c:pt>
                <c:pt idx="526">
                  <c:v>104.45</c:v>
                </c:pt>
                <c:pt idx="527">
                  <c:v>104.24700000000003</c:v>
                </c:pt>
                <c:pt idx="528">
                  <c:v>104.24700000000003</c:v>
                </c:pt>
                <c:pt idx="529">
                  <c:v>104.24700000000003</c:v>
                </c:pt>
                <c:pt idx="530">
                  <c:v>105.33</c:v>
                </c:pt>
                <c:pt idx="531">
                  <c:v>105.97199999999999</c:v>
                </c:pt>
                <c:pt idx="532">
                  <c:v>109.85599999999998</c:v>
                </c:pt>
                <c:pt idx="533">
                  <c:v>110.474</c:v>
                </c:pt>
                <c:pt idx="534">
                  <c:v>107.05800000000001</c:v>
                </c:pt>
                <c:pt idx="535">
                  <c:v>107.05800000000001</c:v>
                </c:pt>
                <c:pt idx="536">
                  <c:v>107.05800000000001</c:v>
                </c:pt>
                <c:pt idx="537">
                  <c:v>107.66</c:v>
                </c:pt>
                <c:pt idx="538">
                  <c:v>111.13200000000001</c:v>
                </c:pt>
                <c:pt idx="539">
                  <c:v>103.566</c:v>
                </c:pt>
                <c:pt idx="540">
                  <c:v>99.114000000000004</c:v>
                </c:pt>
                <c:pt idx="541">
                  <c:v>97.909000000000006</c:v>
                </c:pt>
                <c:pt idx="542">
                  <c:v>97.909000000000006</c:v>
                </c:pt>
                <c:pt idx="543">
                  <c:v>97.909000000000006</c:v>
                </c:pt>
                <c:pt idx="544">
                  <c:v>90.11999999999999</c:v>
                </c:pt>
                <c:pt idx="545">
                  <c:v>83.837999999999994</c:v>
                </c:pt>
                <c:pt idx="546">
                  <c:v>81.728999999999999</c:v>
                </c:pt>
                <c:pt idx="547">
                  <c:v>84.548000000000002</c:v>
                </c:pt>
                <c:pt idx="548">
                  <c:v>86.724000000000004</c:v>
                </c:pt>
                <c:pt idx="549">
                  <c:v>86.724000000000004</c:v>
                </c:pt>
                <c:pt idx="550">
                  <c:v>86.724000000000004</c:v>
                </c:pt>
                <c:pt idx="551">
                  <c:v>88.624999999999986</c:v>
                </c:pt>
                <c:pt idx="552">
                  <c:v>91.289000000000001</c:v>
                </c:pt>
                <c:pt idx="553">
                  <c:v>97.971999999999994</c:v>
                </c:pt>
                <c:pt idx="554">
                  <c:v>96.200999999999993</c:v>
                </c:pt>
                <c:pt idx="555">
                  <c:v>96.254000000000005</c:v>
                </c:pt>
                <c:pt idx="556">
                  <c:v>96.254000000000005</c:v>
                </c:pt>
                <c:pt idx="557">
                  <c:v>96.254000000000005</c:v>
                </c:pt>
                <c:pt idx="558">
                  <c:v>97.33</c:v>
                </c:pt>
                <c:pt idx="559">
                  <c:v>94.10899999999998</c:v>
                </c:pt>
                <c:pt idx="560">
                  <c:v>90.866</c:v>
                </c:pt>
                <c:pt idx="561">
                  <c:v>87.614000000000004</c:v>
                </c:pt>
                <c:pt idx="562">
                  <c:v>87.046000000000006</c:v>
                </c:pt>
                <c:pt idx="563">
                  <c:v>87.046000000000006</c:v>
                </c:pt>
                <c:pt idx="564">
                  <c:v>87.046000000000006</c:v>
                </c:pt>
                <c:pt idx="565">
                  <c:v>82.456000000000003</c:v>
                </c:pt>
                <c:pt idx="566">
                  <c:v>77.459999999999994</c:v>
                </c:pt>
                <c:pt idx="567">
                  <c:v>77.5</c:v>
                </c:pt>
                <c:pt idx="568">
                  <c:v>73.334999999999994</c:v>
                </c:pt>
                <c:pt idx="569">
                  <c:v>70.959999999999994</c:v>
                </c:pt>
                <c:pt idx="570">
                  <c:v>70.959999999999994</c:v>
                </c:pt>
                <c:pt idx="571">
                  <c:v>70.959999999999994</c:v>
                </c:pt>
                <c:pt idx="572">
                  <c:v>67.281999999999996</c:v>
                </c:pt>
                <c:pt idx="573">
                  <c:v>66.977000000000004</c:v>
                </c:pt>
                <c:pt idx="574">
                  <c:v>67.10199999999999</c:v>
                </c:pt>
                <c:pt idx="575">
                  <c:v>63.581000000000003</c:v>
                </c:pt>
                <c:pt idx="576">
                  <c:v>60.91</c:v>
                </c:pt>
                <c:pt idx="577">
                  <c:v>60.91</c:v>
                </c:pt>
                <c:pt idx="578">
                  <c:v>60.91</c:v>
                </c:pt>
                <c:pt idx="579">
                  <c:v>57.934000000000005</c:v>
                </c:pt>
                <c:pt idx="580">
                  <c:v>57.596000000000011</c:v>
                </c:pt>
                <c:pt idx="581">
                  <c:v>59.995000000000012</c:v>
                </c:pt>
                <c:pt idx="582">
                  <c:v>60.734000000000002</c:v>
                </c:pt>
                <c:pt idx="583">
                  <c:v>64.194999999999993</c:v>
                </c:pt>
                <c:pt idx="584">
                  <c:v>64.194999999999993</c:v>
                </c:pt>
                <c:pt idx="585">
                  <c:v>64.194999999999993</c:v>
                </c:pt>
                <c:pt idx="586">
                  <c:v>62.725000000000016</c:v>
                </c:pt>
                <c:pt idx="587">
                  <c:v>66.962000000000003</c:v>
                </c:pt>
                <c:pt idx="588">
                  <c:v>68.819000000000003</c:v>
                </c:pt>
                <c:pt idx="589">
                  <c:v>72.482000000000014</c:v>
                </c:pt>
                <c:pt idx="590">
                  <c:v>74.10899999999998</c:v>
                </c:pt>
                <c:pt idx="591">
                  <c:v>74.10899999999998</c:v>
                </c:pt>
                <c:pt idx="592">
                  <c:v>74.10899999999998</c:v>
                </c:pt>
                <c:pt idx="593">
                  <c:v>79.345000000000013</c:v>
                </c:pt>
                <c:pt idx="594">
                  <c:v>80.180999999999983</c:v>
                </c:pt>
                <c:pt idx="595">
                  <c:v>82.175999999999988</c:v>
                </c:pt>
                <c:pt idx="596">
                  <c:v>80.123999999999981</c:v>
                </c:pt>
                <c:pt idx="597">
                  <c:v>77.19</c:v>
                </c:pt>
                <c:pt idx="598">
                  <c:v>77.19</c:v>
                </c:pt>
                <c:pt idx="599">
                  <c:v>77.19</c:v>
                </c:pt>
                <c:pt idx="600">
                  <c:v>73.815000000000012</c:v>
                </c:pt>
                <c:pt idx="601">
                  <c:v>74.97</c:v>
                </c:pt>
                <c:pt idx="602">
                  <c:v>74.391000000000005</c:v>
                </c:pt>
                <c:pt idx="603">
                  <c:v>74.677999999999983</c:v>
                </c:pt>
                <c:pt idx="604">
                  <c:v>74.739000000000004</c:v>
                </c:pt>
                <c:pt idx="605">
                  <c:v>74.739000000000004</c:v>
                </c:pt>
                <c:pt idx="606">
                  <c:v>74.739000000000004</c:v>
                </c:pt>
                <c:pt idx="607">
                  <c:v>74.896000000000001</c:v>
                </c:pt>
                <c:pt idx="608">
                  <c:v>76.295000000000002</c:v>
                </c:pt>
                <c:pt idx="609">
                  <c:v>78.944000000000031</c:v>
                </c:pt>
                <c:pt idx="610">
                  <c:v>80.093000000000004</c:v>
                </c:pt>
                <c:pt idx="611">
                  <c:v>80.596000000000004</c:v>
                </c:pt>
                <c:pt idx="612">
                  <c:v>80.596000000000004</c:v>
                </c:pt>
                <c:pt idx="613">
                  <c:v>80.596000000000004</c:v>
                </c:pt>
                <c:pt idx="614">
                  <c:v>78.781999999999996</c:v>
                </c:pt>
                <c:pt idx="615">
                  <c:v>77.728999999999999</c:v>
                </c:pt>
                <c:pt idx="616">
                  <c:v>75.682999999999979</c:v>
                </c:pt>
                <c:pt idx="617">
                  <c:v>73.313999999999993</c:v>
                </c:pt>
                <c:pt idx="618">
                  <c:v>69.513999999999996</c:v>
                </c:pt>
                <c:pt idx="619">
                  <c:v>69.513999999999996</c:v>
                </c:pt>
                <c:pt idx="620">
                  <c:v>69.513999999999996</c:v>
                </c:pt>
                <c:pt idx="621">
                  <c:v>68.932000000000002</c:v>
                </c:pt>
                <c:pt idx="622">
                  <c:v>67.328000000000003</c:v>
                </c:pt>
                <c:pt idx="623">
                  <c:v>64.459000000000003</c:v>
                </c:pt>
                <c:pt idx="624">
                  <c:v>65.36999999999999</c:v>
                </c:pt>
                <c:pt idx="625">
                  <c:v>67.486999999999995</c:v>
                </c:pt>
                <c:pt idx="626">
                  <c:v>67.486999999999995</c:v>
                </c:pt>
                <c:pt idx="627">
                  <c:v>67.486999999999995</c:v>
                </c:pt>
                <c:pt idx="628">
                  <c:v>69.253</c:v>
                </c:pt>
                <c:pt idx="629">
                  <c:v>68.994000000000028</c:v>
                </c:pt>
                <c:pt idx="630">
                  <c:v>68.406999999999996</c:v>
                </c:pt>
                <c:pt idx="631">
                  <c:v>68.798000000000002</c:v>
                </c:pt>
                <c:pt idx="632">
                  <c:v>69.674999999999983</c:v>
                </c:pt>
                <c:pt idx="633">
                  <c:v>69.674999999999983</c:v>
                </c:pt>
                <c:pt idx="634">
                  <c:v>69.674999999999983</c:v>
                </c:pt>
                <c:pt idx="635">
                  <c:v>69.745000000000005</c:v>
                </c:pt>
                <c:pt idx="636">
                  <c:v>68.561000000000007</c:v>
                </c:pt>
                <c:pt idx="637">
                  <c:v>67.998000000000005</c:v>
                </c:pt>
                <c:pt idx="638">
                  <c:v>68.124999999999986</c:v>
                </c:pt>
                <c:pt idx="639">
                  <c:v>71.348000000000013</c:v>
                </c:pt>
                <c:pt idx="640">
                  <c:v>71.348000000000013</c:v>
                </c:pt>
                <c:pt idx="641">
                  <c:v>71.348000000000013</c:v>
                </c:pt>
                <c:pt idx="642">
                  <c:v>69.13</c:v>
                </c:pt>
                <c:pt idx="643">
                  <c:v>67.736000000000004</c:v>
                </c:pt>
                <c:pt idx="644">
                  <c:v>68.400999999999996</c:v>
                </c:pt>
                <c:pt idx="645">
                  <c:v>67.654999999999987</c:v>
                </c:pt>
                <c:pt idx="646">
                  <c:v>67.956999999999994</c:v>
                </c:pt>
                <c:pt idx="647">
                  <c:v>67.956999999999994</c:v>
                </c:pt>
                <c:pt idx="648">
                  <c:v>67.956999999999994</c:v>
                </c:pt>
                <c:pt idx="649">
                  <c:v>67.738</c:v>
                </c:pt>
                <c:pt idx="650">
                  <c:v>68.507999999999996</c:v>
                </c:pt>
                <c:pt idx="651">
                  <c:v>68.400999999999996</c:v>
                </c:pt>
                <c:pt idx="652">
                  <c:v>67.572999999999979</c:v>
                </c:pt>
                <c:pt idx="653">
                  <c:v>67.736000000000004</c:v>
                </c:pt>
                <c:pt idx="654">
                  <c:v>67.736000000000004</c:v>
                </c:pt>
                <c:pt idx="655">
                  <c:v>67.736000000000004</c:v>
                </c:pt>
                <c:pt idx="656">
                  <c:v>69.018000000000001</c:v>
                </c:pt>
                <c:pt idx="657">
                  <c:v>69.679999999999978</c:v>
                </c:pt>
                <c:pt idx="658">
                  <c:v>69.722999999999999</c:v>
                </c:pt>
                <c:pt idx="659">
                  <c:v>70.036000000000001</c:v>
                </c:pt>
                <c:pt idx="660">
                  <c:v>69.995999999999995</c:v>
                </c:pt>
                <c:pt idx="661">
                  <c:v>69.995999999999995</c:v>
                </c:pt>
                <c:pt idx="662">
                  <c:v>69.995999999999995</c:v>
                </c:pt>
                <c:pt idx="663">
                  <c:v>69.527999999999992</c:v>
                </c:pt>
                <c:pt idx="664">
                  <c:v>70.236000000000004</c:v>
                </c:pt>
                <c:pt idx="665">
                  <c:v>71.730999999999995</c:v>
                </c:pt>
                <c:pt idx="666">
                  <c:v>72.259</c:v>
                </c:pt>
                <c:pt idx="667">
                  <c:v>72.507999999999996</c:v>
                </c:pt>
                <c:pt idx="668">
                  <c:v>72.507999999999996</c:v>
                </c:pt>
                <c:pt idx="669">
                  <c:v>72.507999999999996</c:v>
                </c:pt>
                <c:pt idx="670">
                  <c:v>73.209999999999994</c:v>
                </c:pt>
                <c:pt idx="671">
                  <c:v>73.176999999999978</c:v>
                </c:pt>
                <c:pt idx="672">
                  <c:v>72.426000000000002</c:v>
                </c:pt>
                <c:pt idx="673">
                  <c:v>72.736000000000004</c:v>
                </c:pt>
                <c:pt idx="674">
                  <c:v>74.725999999999999</c:v>
                </c:pt>
                <c:pt idx="675">
                  <c:v>74.725999999999999</c:v>
                </c:pt>
                <c:pt idx="676">
                  <c:v>74.725999999999999</c:v>
                </c:pt>
                <c:pt idx="677">
                  <c:v>73.507000000000005</c:v>
                </c:pt>
                <c:pt idx="678">
                  <c:v>73.399000000000001</c:v>
                </c:pt>
                <c:pt idx="679">
                  <c:v>73.397999999999996</c:v>
                </c:pt>
                <c:pt idx="680">
                  <c:v>73.897999999999996</c:v>
                </c:pt>
                <c:pt idx="681">
                  <c:v>77.361000000000004</c:v>
                </c:pt>
                <c:pt idx="682">
                  <c:v>77.361000000000004</c:v>
                </c:pt>
                <c:pt idx="683">
                  <c:v>77.361000000000004</c:v>
                </c:pt>
                <c:pt idx="684">
                  <c:v>83.331999999999994</c:v>
                </c:pt>
                <c:pt idx="685">
                  <c:v>81.882999999999981</c:v>
                </c:pt>
                <c:pt idx="686">
                  <c:v>83.572999999999979</c:v>
                </c:pt>
                <c:pt idx="687">
                  <c:v>89.269000000000005</c:v>
                </c:pt>
                <c:pt idx="688">
                  <c:v>86.099000000000004</c:v>
                </c:pt>
                <c:pt idx="689">
                  <c:v>86.099000000000004</c:v>
                </c:pt>
                <c:pt idx="690">
                  <c:v>86.099000000000004</c:v>
                </c:pt>
                <c:pt idx="691">
                  <c:v>85.437000000000026</c:v>
                </c:pt>
                <c:pt idx="692">
                  <c:v>86.63</c:v>
                </c:pt>
                <c:pt idx="693">
                  <c:v>86.700999999999993</c:v>
                </c:pt>
                <c:pt idx="694">
                  <c:v>91.456999999999994</c:v>
                </c:pt>
                <c:pt idx="695">
                  <c:v>91.603999999999999</c:v>
                </c:pt>
                <c:pt idx="696">
                  <c:v>91.603999999999999</c:v>
                </c:pt>
                <c:pt idx="697">
                  <c:v>91.603999999999999</c:v>
                </c:pt>
                <c:pt idx="698">
                  <c:v>90.561000000000007</c:v>
                </c:pt>
                <c:pt idx="699">
                  <c:v>87.667999999999992</c:v>
                </c:pt>
                <c:pt idx="700">
                  <c:v>86.449000000000026</c:v>
                </c:pt>
                <c:pt idx="701">
                  <c:v>84.427000000000007</c:v>
                </c:pt>
                <c:pt idx="702">
                  <c:v>85.239000000000004</c:v>
                </c:pt>
                <c:pt idx="703">
                  <c:v>85.239000000000004</c:v>
                </c:pt>
                <c:pt idx="704">
                  <c:v>85.239000000000004</c:v>
                </c:pt>
                <c:pt idx="705">
                  <c:v>85.527000000000001</c:v>
                </c:pt>
                <c:pt idx="706">
                  <c:v>88.576999999999998</c:v>
                </c:pt>
                <c:pt idx="707">
                  <c:v>94.337999999999994</c:v>
                </c:pt>
                <c:pt idx="708">
                  <c:v>92.384</c:v>
                </c:pt>
                <c:pt idx="709">
                  <c:v>90.576999999999998</c:v>
                </c:pt>
                <c:pt idx="710">
                  <c:v>90.576999999999998</c:v>
                </c:pt>
                <c:pt idx="711">
                  <c:v>90.576999999999998</c:v>
                </c:pt>
                <c:pt idx="712">
                  <c:v>90.703000000000003</c:v>
                </c:pt>
                <c:pt idx="713">
                  <c:v>93.69</c:v>
                </c:pt>
                <c:pt idx="714">
                  <c:v>93.222999999999999</c:v>
                </c:pt>
                <c:pt idx="715">
                  <c:v>103.489</c:v>
                </c:pt>
                <c:pt idx="716">
                  <c:v>104.54300000000002</c:v>
                </c:pt>
                <c:pt idx="717">
                  <c:v>104.54300000000002</c:v>
                </c:pt>
                <c:pt idx="718">
                  <c:v>104.54300000000002</c:v>
                </c:pt>
                <c:pt idx="719">
                  <c:v>107.88200000000001</c:v>
                </c:pt>
                <c:pt idx="720">
                  <c:v>112.312</c:v>
                </c:pt>
                <c:pt idx="721">
                  <c:v>111.03100000000002</c:v>
                </c:pt>
                <c:pt idx="722">
                  <c:v>110.968</c:v>
                </c:pt>
                <c:pt idx="723">
                  <c:v>108.95099999999999</c:v>
                </c:pt>
                <c:pt idx="724">
                  <c:v>108.95099999999999</c:v>
                </c:pt>
                <c:pt idx="725">
                  <c:v>108.95099999999999</c:v>
                </c:pt>
                <c:pt idx="726">
                  <c:v>108.66999999999999</c:v>
                </c:pt>
                <c:pt idx="727">
                  <c:v>109.224</c:v>
                </c:pt>
                <c:pt idx="728">
                  <c:v>108.60599999999998</c:v>
                </c:pt>
                <c:pt idx="729">
                  <c:v>108.736</c:v>
                </c:pt>
                <c:pt idx="730">
                  <c:v>109.40100000000002</c:v>
                </c:pt>
                <c:pt idx="731">
                  <c:v>109.40100000000002</c:v>
                </c:pt>
                <c:pt idx="732">
                  <c:v>109.40100000000002</c:v>
                </c:pt>
                <c:pt idx="733">
                  <c:v>108.384</c:v>
                </c:pt>
                <c:pt idx="734">
                  <c:v>97.588999999999999</c:v>
                </c:pt>
                <c:pt idx="735">
                  <c:v>91.35499999999999</c:v>
                </c:pt>
                <c:pt idx="736">
                  <c:v>94.266000000000005</c:v>
                </c:pt>
                <c:pt idx="737">
                  <c:v>97.251999999999995</c:v>
                </c:pt>
                <c:pt idx="738">
                  <c:v>97.251999999999995</c:v>
                </c:pt>
                <c:pt idx="739">
                  <c:v>97.251999999999995</c:v>
                </c:pt>
                <c:pt idx="740">
                  <c:v>97.342000000000013</c:v>
                </c:pt>
                <c:pt idx="741">
                  <c:v>100.14400000000002</c:v>
                </c:pt>
                <c:pt idx="742">
                  <c:v>104.026</c:v>
                </c:pt>
                <c:pt idx="743">
                  <c:v>110.804</c:v>
                </c:pt>
                <c:pt idx="744">
                  <c:v>109.815</c:v>
                </c:pt>
                <c:pt idx="745">
                  <c:v>109.815</c:v>
                </c:pt>
                <c:pt idx="746">
                  <c:v>109.815</c:v>
                </c:pt>
                <c:pt idx="747">
                  <c:v>106.77200000000001</c:v>
                </c:pt>
                <c:pt idx="748">
                  <c:v>106.843</c:v>
                </c:pt>
                <c:pt idx="749">
                  <c:v>112.99700000000003</c:v>
                </c:pt>
                <c:pt idx="750">
                  <c:v>114.8</c:v>
                </c:pt>
                <c:pt idx="751">
                  <c:v>113.60899999999998</c:v>
                </c:pt>
                <c:pt idx="752">
                  <c:v>113.60899999999998</c:v>
                </c:pt>
                <c:pt idx="753">
                  <c:v>113.60899999999998</c:v>
                </c:pt>
                <c:pt idx="754">
                  <c:v>106.223</c:v>
                </c:pt>
                <c:pt idx="755">
                  <c:v>104.32299999999998</c:v>
                </c:pt>
                <c:pt idx="756">
                  <c:v>115.90300000000002</c:v>
                </c:pt>
                <c:pt idx="757">
                  <c:v>127.14100000000002</c:v>
                </c:pt>
                <c:pt idx="758">
                  <c:v>119.833</c:v>
                </c:pt>
                <c:pt idx="759">
                  <c:v>119.833</c:v>
                </c:pt>
                <c:pt idx="760">
                  <c:v>119.833</c:v>
                </c:pt>
                <c:pt idx="761">
                  <c:v>118.83499999999999</c:v>
                </c:pt>
                <c:pt idx="762">
                  <c:v>122.196</c:v>
                </c:pt>
                <c:pt idx="763">
                  <c:v>130.20299999999997</c:v>
                </c:pt>
                <c:pt idx="764">
                  <c:v>151.42700000000005</c:v>
                </c:pt>
                <c:pt idx="765">
                  <c:v>153.58600000000001</c:v>
                </c:pt>
                <c:pt idx="766">
                  <c:v>153.58600000000001</c:v>
                </c:pt>
                <c:pt idx="767">
                  <c:v>153.58600000000001</c:v>
                </c:pt>
                <c:pt idx="768">
                  <c:v>158.376</c:v>
                </c:pt>
                <c:pt idx="769">
                  <c:v>137.37</c:v>
                </c:pt>
                <c:pt idx="770">
                  <c:v>129.76900000000001</c:v>
                </c:pt>
                <c:pt idx="771">
                  <c:v>128.35500000000005</c:v>
                </c:pt>
                <c:pt idx="772">
                  <c:v>130.61099999999999</c:v>
                </c:pt>
                <c:pt idx="773">
                  <c:v>130.61099999999999</c:v>
                </c:pt>
                <c:pt idx="774">
                  <c:v>130.61099999999999</c:v>
                </c:pt>
                <c:pt idx="775">
                  <c:v>129.31700000000001</c:v>
                </c:pt>
                <c:pt idx="776">
                  <c:v>129.52100000000004</c:v>
                </c:pt>
                <c:pt idx="777">
                  <c:v>125.64100000000002</c:v>
                </c:pt>
                <c:pt idx="778">
                  <c:v>124.82199999999999</c:v>
                </c:pt>
                <c:pt idx="779">
                  <c:v>121.256</c:v>
                </c:pt>
                <c:pt idx="780">
                  <c:v>121.256</c:v>
                </c:pt>
                <c:pt idx="781">
                  <c:v>121.256</c:v>
                </c:pt>
                <c:pt idx="782">
                  <c:v>121.64</c:v>
                </c:pt>
                <c:pt idx="783">
                  <c:v>124.71400000000003</c:v>
                </c:pt>
                <c:pt idx="784">
                  <c:v>131.023</c:v>
                </c:pt>
                <c:pt idx="785">
                  <c:v>136.32000000000005</c:v>
                </c:pt>
                <c:pt idx="786">
                  <c:v>129.59700000000001</c:v>
                </c:pt>
                <c:pt idx="787">
                  <c:v>129.59700000000001</c:v>
                </c:pt>
                <c:pt idx="788">
                  <c:v>129.59700000000001</c:v>
                </c:pt>
                <c:pt idx="789">
                  <c:v>120.889</c:v>
                </c:pt>
                <c:pt idx="790">
                  <c:v>107.30200000000001</c:v>
                </c:pt>
                <c:pt idx="791">
                  <c:v>101.73099999999999</c:v>
                </c:pt>
                <c:pt idx="792">
                  <c:v>101.512</c:v>
                </c:pt>
                <c:pt idx="793">
                  <c:v>98.843999999999994</c:v>
                </c:pt>
                <c:pt idx="794">
                  <c:v>98.843999999999994</c:v>
                </c:pt>
                <c:pt idx="795">
                  <c:v>98.843999999999994</c:v>
                </c:pt>
                <c:pt idx="796">
                  <c:v>93.891999999999996</c:v>
                </c:pt>
                <c:pt idx="797">
                  <c:v>93.522999999999982</c:v>
                </c:pt>
                <c:pt idx="798">
                  <c:v>89.738</c:v>
                </c:pt>
                <c:pt idx="799">
                  <c:v>91.903000000000006</c:v>
                </c:pt>
                <c:pt idx="800">
                  <c:v>90.04</c:v>
                </c:pt>
                <c:pt idx="801">
                  <c:v>90.04</c:v>
                </c:pt>
                <c:pt idx="802">
                  <c:v>90.04</c:v>
                </c:pt>
                <c:pt idx="803">
                  <c:v>90.131</c:v>
                </c:pt>
                <c:pt idx="804">
                  <c:v>90.872999999999976</c:v>
                </c:pt>
                <c:pt idx="805">
                  <c:v>90.565000000000012</c:v>
                </c:pt>
                <c:pt idx="806">
                  <c:v>96.35299999999998</c:v>
                </c:pt>
                <c:pt idx="807">
                  <c:v>102.116</c:v>
                </c:pt>
                <c:pt idx="808">
                  <c:v>102.116</c:v>
                </c:pt>
                <c:pt idx="809">
                  <c:v>102.116</c:v>
                </c:pt>
                <c:pt idx="810">
                  <c:v>103.94400000000003</c:v>
                </c:pt>
                <c:pt idx="811">
                  <c:v>102.41400000000003</c:v>
                </c:pt>
                <c:pt idx="812">
                  <c:v>104.995</c:v>
                </c:pt>
                <c:pt idx="813">
                  <c:v>106.059</c:v>
                </c:pt>
                <c:pt idx="814">
                  <c:v>104.33</c:v>
                </c:pt>
                <c:pt idx="815">
                  <c:v>104.33</c:v>
                </c:pt>
                <c:pt idx="816">
                  <c:v>104.33</c:v>
                </c:pt>
                <c:pt idx="817">
                  <c:v>106.95</c:v>
                </c:pt>
                <c:pt idx="818">
                  <c:v>110.11199999999999</c:v>
                </c:pt>
                <c:pt idx="819">
                  <c:v>115.298</c:v>
                </c:pt>
                <c:pt idx="820">
                  <c:v>114.66999999999999</c:v>
                </c:pt>
                <c:pt idx="821">
                  <c:v>115.12499999999999</c:v>
                </c:pt>
                <c:pt idx="822">
                  <c:v>115.12499999999999</c:v>
                </c:pt>
                <c:pt idx="823">
                  <c:v>115.12499999999999</c:v>
                </c:pt>
                <c:pt idx="824">
                  <c:v>115.51</c:v>
                </c:pt>
                <c:pt idx="825">
                  <c:v>119.251</c:v>
                </c:pt>
                <c:pt idx="826">
                  <c:v>124.988</c:v>
                </c:pt>
                <c:pt idx="827">
                  <c:v>131.03</c:v>
                </c:pt>
                <c:pt idx="828">
                  <c:v>125.32199999999999</c:v>
                </c:pt>
                <c:pt idx="829">
                  <c:v>125.32199999999999</c:v>
                </c:pt>
                <c:pt idx="830">
                  <c:v>125.32199999999999</c:v>
                </c:pt>
                <c:pt idx="831">
                  <c:v>125.27200000000001</c:v>
                </c:pt>
                <c:pt idx="832">
                  <c:v>121.485</c:v>
                </c:pt>
                <c:pt idx="833">
                  <c:v>127.85899999999998</c:v>
                </c:pt>
                <c:pt idx="834">
                  <c:v>125.44500000000002</c:v>
                </c:pt>
                <c:pt idx="835">
                  <c:v>127.35299999999998</c:v>
                </c:pt>
                <c:pt idx="836">
                  <c:v>127.35299999999998</c:v>
                </c:pt>
                <c:pt idx="837">
                  <c:v>127.35299999999998</c:v>
                </c:pt>
                <c:pt idx="838">
                  <c:v>129.56900000000002</c:v>
                </c:pt>
                <c:pt idx="839">
                  <c:v>124.849</c:v>
                </c:pt>
                <c:pt idx="840">
                  <c:v>132.20299999999997</c:v>
                </c:pt>
                <c:pt idx="841">
                  <c:v>144.39500000000001</c:v>
                </c:pt>
                <c:pt idx="842">
                  <c:v>139.053</c:v>
                </c:pt>
                <c:pt idx="843">
                  <c:v>139.053</c:v>
                </c:pt>
                <c:pt idx="844">
                  <c:v>139.053</c:v>
                </c:pt>
                <c:pt idx="845">
                  <c:v>140.30800000000005</c:v>
                </c:pt>
                <c:pt idx="846">
                  <c:v>153.68300000000002</c:v>
                </c:pt>
                <c:pt idx="847">
                  <c:v>148.46200000000005</c:v>
                </c:pt>
                <c:pt idx="848">
                  <c:v>146.82900000000001</c:v>
                </c:pt>
                <c:pt idx="849">
                  <c:v>141.24899999999997</c:v>
                </c:pt>
                <c:pt idx="850">
                  <c:v>141.24899999999997</c:v>
                </c:pt>
                <c:pt idx="851">
                  <c:v>141.24899999999997</c:v>
                </c:pt>
                <c:pt idx="852">
                  <c:v>140.374</c:v>
                </c:pt>
                <c:pt idx="853">
                  <c:v>161.96800000000005</c:v>
                </c:pt>
                <c:pt idx="854">
                  <c:v>183.839</c:v>
                </c:pt>
                <c:pt idx="855">
                  <c:v>223.88800000000006</c:v>
                </c:pt>
                <c:pt idx="856">
                  <c:v>228.19</c:v>
                </c:pt>
                <c:pt idx="857">
                  <c:v>228.19</c:v>
                </c:pt>
                <c:pt idx="858">
                  <c:v>228.19</c:v>
                </c:pt>
                <c:pt idx="859">
                  <c:v>147.36200000000005</c:v>
                </c:pt>
                <c:pt idx="860">
                  <c:v>143.524</c:v>
                </c:pt>
                <c:pt idx="861">
                  <c:v>131.84</c:v>
                </c:pt>
                <c:pt idx="862">
                  <c:v>128.93</c:v>
                </c:pt>
                <c:pt idx="863">
                  <c:v>139.58700000000005</c:v>
                </c:pt>
                <c:pt idx="864">
                  <c:v>139.58700000000005</c:v>
                </c:pt>
                <c:pt idx="865">
                  <c:v>139.58700000000005</c:v>
                </c:pt>
                <c:pt idx="866">
                  <c:v>141.137</c:v>
                </c:pt>
                <c:pt idx="867">
                  <c:v>135.65700000000001</c:v>
                </c:pt>
                <c:pt idx="868">
                  <c:v>139.26</c:v>
                </c:pt>
                <c:pt idx="869">
                  <c:v>155.87</c:v>
                </c:pt>
                <c:pt idx="870">
                  <c:v>159.52800000000005</c:v>
                </c:pt>
                <c:pt idx="871">
                  <c:v>159.52800000000005</c:v>
                </c:pt>
                <c:pt idx="872">
                  <c:v>159.52800000000005</c:v>
                </c:pt>
                <c:pt idx="873">
                  <c:v>165.096</c:v>
                </c:pt>
                <c:pt idx="874">
                  <c:v>198.76399999999998</c:v>
                </c:pt>
                <c:pt idx="875">
                  <c:v>211.86500000000001</c:v>
                </c:pt>
                <c:pt idx="876">
                  <c:v>212.84</c:v>
                </c:pt>
                <c:pt idx="877">
                  <c:v>202.59900000000002</c:v>
                </c:pt>
                <c:pt idx="878">
                  <c:v>202.59900000000002</c:v>
                </c:pt>
                <c:pt idx="879">
                  <c:v>202.59900000000002</c:v>
                </c:pt>
                <c:pt idx="880">
                  <c:v>199.03900000000002</c:v>
                </c:pt>
                <c:pt idx="881">
                  <c:v>233.61299999999997</c:v>
                </c:pt>
                <c:pt idx="882">
                  <c:v>235.494</c:v>
                </c:pt>
                <c:pt idx="883">
                  <c:v>235.85900000000001</c:v>
                </c:pt>
                <c:pt idx="884">
                  <c:v>244.899</c:v>
                </c:pt>
                <c:pt idx="885">
                  <c:v>244.899</c:v>
                </c:pt>
                <c:pt idx="886">
                  <c:v>244.899</c:v>
                </c:pt>
                <c:pt idx="887">
                  <c:v>245.87700000000001</c:v>
                </c:pt>
                <c:pt idx="888">
                  <c:v>243.01599999999999</c:v>
                </c:pt>
                <c:pt idx="889">
                  <c:v>212.375</c:v>
                </c:pt>
                <c:pt idx="890">
                  <c:v>187.25700000000001</c:v>
                </c:pt>
                <c:pt idx="891">
                  <c:v>181.33200000000005</c:v>
                </c:pt>
                <c:pt idx="892">
                  <c:v>181.33200000000005</c:v>
                </c:pt>
                <c:pt idx="893">
                  <c:v>181.33200000000005</c:v>
                </c:pt>
                <c:pt idx="894">
                  <c:v>189.08700000000005</c:v>
                </c:pt>
                <c:pt idx="895">
                  <c:v>197.09700000000001</c:v>
                </c:pt>
                <c:pt idx="896">
                  <c:v>193.267</c:v>
                </c:pt>
                <c:pt idx="897">
                  <c:v>182.06800000000001</c:v>
                </c:pt>
                <c:pt idx="898">
                  <c:v>166.32500000000005</c:v>
                </c:pt>
                <c:pt idx="899">
                  <c:v>166.32500000000005</c:v>
                </c:pt>
                <c:pt idx="900">
                  <c:v>166.32500000000005</c:v>
                </c:pt>
                <c:pt idx="901">
                  <c:v>165.435</c:v>
                </c:pt>
                <c:pt idx="902">
                  <c:v>176.006</c:v>
                </c:pt>
                <c:pt idx="903">
                  <c:v>183.44399999999999</c:v>
                </c:pt>
                <c:pt idx="904">
                  <c:v>185.738</c:v>
                </c:pt>
                <c:pt idx="905">
                  <c:v>184.89400000000001</c:v>
                </c:pt>
                <c:pt idx="906">
                  <c:v>184.89400000000001</c:v>
                </c:pt>
                <c:pt idx="907">
                  <c:v>184.89400000000001</c:v>
                </c:pt>
                <c:pt idx="908">
                  <c:v>186.10900000000001</c:v>
                </c:pt>
                <c:pt idx="909">
                  <c:v>199.25399999999999</c:v>
                </c:pt>
                <c:pt idx="910">
                  <c:v>190.28800000000001</c:v>
                </c:pt>
                <c:pt idx="911">
                  <c:v>183.941</c:v>
                </c:pt>
                <c:pt idx="912">
                  <c:v>177.81200000000001</c:v>
                </c:pt>
                <c:pt idx="913">
                  <c:v>177.81200000000001</c:v>
                </c:pt>
                <c:pt idx="914">
                  <c:v>177.81200000000001</c:v>
                </c:pt>
                <c:pt idx="915">
                  <c:v>181.99100000000001</c:v>
                </c:pt>
                <c:pt idx="916">
                  <c:v>179.684</c:v>
                </c:pt>
                <c:pt idx="917">
                  <c:v>176.27899999999997</c:v>
                </c:pt>
                <c:pt idx="918">
                  <c:v>171.577</c:v>
                </c:pt>
                <c:pt idx="919">
                  <c:v>171.39800000000005</c:v>
                </c:pt>
                <c:pt idx="920">
                  <c:v>171.39800000000005</c:v>
                </c:pt>
                <c:pt idx="921">
                  <c:v>171.39800000000005</c:v>
                </c:pt>
                <c:pt idx="922">
                  <c:v>174.15200000000004</c:v>
                </c:pt>
                <c:pt idx="923">
                  <c:v>171.10599999999999</c:v>
                </c:pt>
                <c:pt idx="924">
                  <c:v>174.50200000000001</c:v>
                </c:pt>
                <c:pt idx="925">
                  <c:v>174.70899999999997</c:v>
                </c:pt>
                <c:pt idx="926">
                  <c:v>173.26900000000001</c:v>
                </c:pt>
                <c:pt idx="927">
                  <c:v>173.26900000000001</c:v>
                </c:pt>
                <c:pt idx="928">
                  <c:v>173.26900000000001</c:v>
                </c:pt>
                <c:pt idx="929">
                  <c:v>173.065</c:v>
                </c:pt>
                <c:pt idx="930">
                  <c:v>172.81100000000001</c:v>
                </c:pt>
                <c:pt idx="931">
                  <c:v>171.79599999999999</c:v>
                </c:pt>
                <c:pt idx="932">
                  <c:v>169.36200000000005</c:v>
                </c:pt>
                <c:pt idx="933">
                  <c:v>163.536</c:v>
                </c:pt>
                <c:pt idx="934">
                  <c:v>163.536</c:v>
                </c:pt>
                <c:pt idx="935">
                  <c:v>163.536</c:v>
                </c:pt>
                <c:pt idx="936">
                  <c:v>149.642</c:v>
                </c:pt>
                <c:pt idx="937">
                  <c:v>132.959</c:v>
                </c:pt>
                <c:pt idx="938">
                  <c:v>134.589</c:v>
                </c:pt>
                <c:pt idx="939">
                  <c:v>133.22300000000001</c:v>
                </c:pt>
                <c:pt idx="940">
                  <c:v>136.33200000000005</c:v>
                </c:pt>
                <c:pt idx="941">
                  <c:v>136.33200000000005</c:v>
                </c:pt>
                <c:pt idx="942">
                  <c:v>136.33200000000005</c:v>
                </c:pt>
                <c:pt idx="943">
                  <c:v>132.44499999999999</c:v>
                </c:pt>
                <c:pt idx="944">
                  <c:v>128.131</c:v>
                </c:pt>
                <c:pt idx="945">
                  <c:v>130.339</c:v>
                </c:pt>
                <c:pt idx="946">
                  <c:v>134.07399999999998</c:v>
                </c:pt>
                <c:pt idx="947">
                  <c:v>138.89600000000004</c:v>
                </c:pt>
                <c:pt idx="948">
                  <c:v>138.89600000000004</c:v>
                </c:pt>
                <c:pt idx="949">
                  <c:v>138.89600000000004</c:v>
                </c:pt>
                <c:pt idx="950">
                  <c:v>142.36100000000005</c:v>
                </c:pt>
                <c:pt idx="951">
                  <c:v>157.53</c:v>
                </c:pt>
                <c:pt idx="952">
                  <c:v>170.82700000000006</c:v>
                </c:pt>
                <c:pt idx="953">
                  <c:v>175.34900000000002</c:v>
                </c:pt>
                <c:pt idx="954">
                  <c:v>178.333</c:v>
                </c:pt>
                <c:pt idx="955">
                  <c:v>178.333</c:v>
                </c:pt>
                <c:pt idx="956">
                  <c:v>178.333</c:v>
                </c:pt>
                <c:pt idx="957">
                  <c:v>193.654</c:v>
                </c:pt>
                <c:pt idx="958">
                  <c:v>188.68800000000005</c:v>
                </c:pt>
                <c:pt idx="959">
                  <c:v>187.32300000000001</c:v>
                </c:pt>
                <c:pt idx="960">
                  <c:v>189.17499999999998</c:v>
                </c:pt>
                <c:pt idx="961">
                  <c:v>201.12200000000001</c:v>
                </c:pt>
                <c:pt idx="962">
                  <c:v>201.12200000000001</c:v>
                </c:pt>
                <c:pt idx="963">
                  <c:v>201.12200000000001</c:v>
                </c:pt>
                <c:pt idx="964">
                  <c:v>199.71799999999999</c:v>
                </c:pt>
                <c:pt idx="965">
                  <c:v>205.80700000000004</c:v>
                </c:pt>
                <c:pt idx="966">
                  <c:v>226.21599999999998</c:v>
                </c:pt>
                <c:pt idx="967">
                  <c:v>226.56300000000002</c:v>
                </c:pt>
                <c:pt idx="968">
                  <c:v>228.95200000000006</c:v>
                </c:pt>
                <c:pt idx="969">
                  <c:v>228.95200000000006</c:v>
                </c:pt>
                <c:pt idx="970">
                  <c:v>228.95200000000006</c:v>
                </c:pt>
                <c:pt idx="971">
                  <c:v>229.37200000000001</c:v>
                </c:pt>
                <c:pt idx="972">
                  <c:v>230.33200000000005</c:v>
                </c:pt>
                <c:pt idx="973">
                  <c:v>217.298</c:v>
                </c:pt>
                <c:pt idx="974">
                  <c:v>210.31200000000001</c:v>
                </c:pt>
                <c:pt idx="975">
                  <c:v>188.14399999999998</c:v>
                </c:pt>
                <c:pt idx="976">
                  <c:v>188.14399999999998</c:v>
                </c:pt>
                <c:pt idx="977">
                  <c:v>188.14399999999998</c:v>
                </c:pt>
                <c:pt idx="978">
                  <c:v>191.17499999999998</c:v>
                </c:pt>
                <c:pt idx="979">
                  <c:v>219.14499999999998</c:v>
                </c:pt>
                <c:pt idx="980">
                  <c:v>215.05100000000004</c:v>
                </c:pt>
                <c:pt idx="981">
                  <c:v>211.90100000000001</c:v>
                </c:pt>
                <c:pt idx="982">
                  <c:v>210.55</c:v>
                </c:pt>
                <c:pt idx="983">
                  <c:v>210.55</c:v>
                </c:pt>
                <c:pt idx="984">
                  <c:v>210.55</c:v>
                </c:pt>
                <c:pt idx="985">
                  <c:v>204.86200000000005</c:v>
                </c:pt>
                <c:pt idx="986">
                  <c:v>207.15600000000001</c:v>
                </c:pt>
                <c:pt idx="987">
                  <c:v>208.726</c:v>
                </c:pt>
                <c:pt idx="988">
                  <c:v>190.965</c:v>
                </c:pt>
                <c:pt idx="989">
                  <c:v>192.83</c:v>
                </c:pt>
                <c:pt idx="990">
                  <c:v>192.83</c:v>
                </c:pt>
                <c:pt idx="991">
                  <c:v>192.83</c:v>
                </c:pt>
                <c:pt idx="992">
                  <c:v>205.79599999999999</c:v>
                </c:pt>
                <c:pt idx="993">
                  <c:v>191.346</c:v>
                </c:pt>
                <c:pt idx="994">
                  <c:v>195.38000000000005</c:v>
                </c:pt>
                <c:pt idx="995">
                  <c:v>194.47399999999999</c:v>
                </c:pt>
                <c:pt idx="996">
                  <c:v>191.52700000000004</c:v>
                </c:pt>
                <c:pt idx="997">
                  <c:v>191.52700000000004</c:v>
                </c:pt>
                <c:pt idx="998">
                  <c:v>191.52700000000004</c:v>
                </c:pt>
                <c:pt idx="999">
                  <c:v>195.554</c:v>
                </c:pt>
                <c:pt idx="1000">
                  <c:v>199.268</c:v>
                </c:pt>
                <c:pt idx="1001">
                  <c:v>196.53</c:v>
                </c:pt>
                <c:pt idx="1002">
                  <c:v>194.874</c:v>
                </c:pt>
                <c:pt idx="1003">
                  <c:v>191.83</c:v>
                </c:pt>
                <c:pt idx="1004">
                  <c:v>191.83</c:v>
                </c:pt>
                <c:pt idx="1005">
                  <c:v>191.83</c:v>
                </c:pt>
                <c:pt idx="1006">
                  <c:v>195.21099999999998</c:v>
                </c:pt>
                <c:pt idx="1007">
                  <c:v>193.495</c:v>
                </c:pt>
                <c:pt idx="1008">
                  <c:v>193.13</c:v>
                </c:pt>
                <c:pt idx="1009">
                  <c:v>192.34800000000001</c:v>
                </c:pt>
                <c:pt idx="1010">
                  <c:v>185.965</c:v>
                </c:pt>
                <c:pt idx="1011">
                  <c:v>185.965</c:v>
                </c:pt>
                <c:pt idx="1012">
                  <c:v>185.965</c:v>
                </c:pt>
                <c:pt idx="1013">
                  <c:v>181.82700000000006</c:v>
                </c:pt>
                <c:pt idx="1014">
                  <c:v>181.35100000000006</c:v>
                </c:pt>
                <c:pt idx="1015">
                  <c:v>173.38300000000001</c:v>
                </c:pt>
                <c:pt idx="1016">
                  <c:v>168.86800000000005</c:v>
                </c:pt>
                <c:pt idx="1017">
                  <c:v>168.81399999999999</c:v>
                </c:pt>
                <c:pt idx="1018">
                  <c:v>168.81399999999999</c:v>
                </c:pt>
                <c:pt idx="1019">
                  <c:v>168.81399999999999</c:v>
                </c:pt>
                <c:pt idx="1020">
                  <c:v>166.83200000000005</c:v>
                </c:pt>
                <c:pt idx="1021">
                  <c:v>166.083</c:v>
                </c:pt>
                <c:pt idx="1022">
                  <c:v>169.42200000000005</c:v>
                </c:pt>
                <c:pt idx="1023">
                  <c:v>170.00800000000001</c:v>
                </c:pt>
                <c:pt idx="1024">
                  <c:v>173.33800000000005</c:v>
                </c:pt>
                <c:pt idx="1025">
                  <c:v>173.33800000000005</c:v>
                </c:pt>
                <c:pt idx="1026">
                  <c:v>173.33800000000005</c:v>
                </c:pt>
                <c:pt idx="1027">
                  <c:v>168.94300000000001</c:v>
                </c:pt>
                <c:pt idx="1028">
                  <c:v>169.22900000000001</c:v>
                </c:pt>
                <c:pt idx="1029">
                  <c:v>170.52100000000004</c:v>
                </c:pt>
                <c:pt idx="1030">
                  <c:v>169.89700000000005</c:v>
                </c:pt>
                <c:pt idx="1031">
                  <c:v>171.12900000000002</c:v>
                </c:pt>
                <c:pt idx="1032">
                  <c:v>171.12900000000002</c:v>
                </c:pt>
                <c:pt idx="1033">
                  <c:v>171.12900000000002</c:v>
                </c:pt>
                <c:pt idx="1034">
                  <c:v>175.41900000000001</c:v>
                </c:pt>
                <c:pt idx="1035">
                  <c:v>177.018</c:v>
                </c:pt>
                <c:pt idx="1036">
                  <c:v>180.70499999999998</c:v>
                </c:pt>
                <c:pt idx="1037">
                  <c:v>183.124</c:v>
                </c:pt>
                <c:pt idx="1038">
                  <c:v>191.29900000000001</c:v>
                </c:pt>
                <c:pt idx="1039">
                  <c:v>191.29900000000001</c:v>
                </c:pt>
                <c:pt idx="1040">
                  <c:v>191.29900000000001</c:v>
                </c:pt>
                <c:pt idx="1041">
                  <c:v>196.511</c:v>
                </c:pt>
                <c:pt idx="1042">
                  <c:v>194.708</c:v>
                </c:pt>
                <c:pt idx="1043">
                  <c:v>198.21299999999999</c:v>
                </c:pt>
                <c:pt idx="1044">
                  <c:v>201.46700000000001</c:v>
                </c:pt>
                <c:pt idx="1045">
                  <c:v>192.685</c:v>
                </c:pt>
                <c:pt idx="1046">
                  <c:v>192.685</c:v>
                </c:pt>
                <c:pt idx="1047">
                  <c:v>192.685</c:v>
                </c:pt>
                <c:pt idx="1048">
                  <c:v>187.70999999999998</c:v>
                </c:pt>
                <c:pt idx="1049">
                  <c:v>188.035</c:v>
                </c:pt>
                <c:pt idx="1050">
                  <c:v>185.74899999999997</c:v>
                </c:pt>
                <c:pt idx="1051">
                  <c:v>180.483</c:v>
                </c:pt>
                <c:pt idx="1052">
                  <c:v>183.55600000000001</c:v>
                </c:pt>
                <c:pt idx="1053">
                  <c:v>183.55600000000001</c:v>
                </c:pt>
                <c:pt idx="1054">
                  <c:v>183.55600000000001</c:v>
                </c:pt>
                <c:pt idx="1055">
                  <c:v>190.79499999999999</c:v>
                </c:pt>
                <c:pt idx="1056">
                  <c:v>199.83100000000005</c:v>
                </c:pt>
                <c:pt idx="1057">
                  <c:v>201.10399999999998</c:v>
                </c:pt>
                <c:pt idx="1058">
                  <c:v>201.76399999999998</c:v>
                </c:pt>
                <c:pt idx="1059">
                  <c:v>216.94200000000001</c:v>
                </c:pt>
                <c:pt idx="1060">
                  <c:v>216.94200000000001</c:v>
                </c:pt>
                <c:pt idx="1061">
                  <c:v>216.94200000000001</c:v>
                </c:pt>
                <c:pt idx="1062">
                  <c:v>246.95500000000001</c:v>
                </c:pt>
                <c:pt idx="1063">
                  <c:v>268.99499999999989</c:v>
                </c:pt>
                <c:pt idx="1064">
                  <c:v>228.375</c:v>
                </c:pt>
                <c:pt idx="1065">
                  <c:v>217.52500000000001</c:v>
                </c:pt>
                <c:pt idx="1066">
                  <c:v>211.24599999999998</c:v>
                </c:pt>
                <c:pt idx="1067">
                  <c:v>211.24599999999998</c:v>
                </c:pt>
                <c:pt idx="1068">
                  <c:v>211.24599999999998</c:v>
                </c:pt>
                <c:pt idx="1069">
                  <c:v>215.148</c:v>
                </c:pt>
                <c:pt idx="1070">
                  <c:v>202.09700000000001</c:v>
                </c:pt>
                <c:pt idx="1071">
                  <c:v>193.47800000000001</c:v>
                </c:pt>
                <c:pt idx="1072">
                  <c:v>205.87</c:v>
                </c:pt>
                <c:pt idx="1073">
                  <c:v>219.88300000000001</c:v>
                </c:pt>
                <c:pt idx="1074">
                  <c:v>219.88300000000001</c:v>
                </c:pt>
                <c:pt idx="1075">
                  <c:v>219.88300000000001</c:v>
                </c:pt>
                <c:pt idx="1076">
                  <c:v>208.70299999999997</c:v>
                </c:pt>
                <c:pt idx="1077">
                  <c:v>204.32200000000006</c:v>
                </c:pt>
                <c:pt idx="1078">
                  <c:v>197.16399999999999</c:v>
                </c:pt>
                <c:pt idx="1079">
                  <c:v>201.61199999999999</c:v>
                </c:pt>
                <c:pt idx="1080">
                  <c:v>203.64499999999998</c:v>
                </c:pt>
                <c:pt idx="1081">
                  <c:v>203.64499999999998</c:v>
                </c:pt>
                <c:pt idx="1082">
                  <c:v>203.64499999999998</c:v>
                </c:pt>
                <c:pt idx="1083">
                  <c:v>208.012</c:v>
                </c:pt>
                <c:pt idx="1084">
                  <c:v>220.18200000000004</c:v>
                </c:pt>
                <c:pt idx="1085">
                  <c:v>225.26900000000001</c:v>
                </c:pt>
                <c:pt idx="1086">
                  <c:v>232.68700000000001</c:v>
                </c:pt>
                <c:pt idx="1087">
                  <c:v>234.20999999999998</c:v>
                </c:pt>
                <c:pt idx="1088">
                  <c:v>234.20999999999998</c:v>
                </c:pt>
                <c:pt idx="1089">
                  <c:v>234.20999999999998</c:v>
                </c:pt>
                <c:pt idx="1090">
                  <c:v>233.292</c:v>
                </c:pt>
                <c:pt idx="1091">
                  <c:v>233.589</c:v>
                </c:pt>
                <c:pt idx="1092">
                  <c:v>239.73399999999998</c:v>
                </c:pt>
                <c:pt idx="1093">
                  <c:v>238.04499999999999</c:v>
                </c:pt>
                <c:pt idx="1094">
                  <c:v>238.46800000000005</c:v>
                </c:pt>
                <c:pt idx="1095">
                  <c:v>238.46800000000005</c:v>
                </c:pt>
                <c:pt idx="1096">
                  <c:v>238.46800000000005</c:v>
                </c:pt>
                <c:pt idx="1097">
                  <c:v>241.65700000000001</c:v>
                </c:pt>
                <c:pt idx="1098">
                  <c:v>237.11599999999999</c:v>
                </c:pt>
                <c:pt idx="1099">
                  <c:v>237.33600000000001</c:v>
                </c:pt>
                <c:pt idx="1100">
                  <c:v>238.90100000000001</c:v>
                </c:pt>
                <c:pt idx="1101">
                  <c:v>253.59399999999999</c:v>
                </c:pt>
                <c:pt idx="1102">
                  <c:v>253.59399999999999</c:v>
                </c:pt>
                <c:pt idx="1103">
                  <c:v>253.59399999999999</c:v>
                </c:pt>
                <c:pt idx="1104">
                  <c:v>257.13</c:v>
                </c:pt>
                <c:pt idx="1105">
                  <c:v>243.85700000000006</c:v>
                </c:pt>
                <c:pt idx="1106">
                  <c:v>228.02</c:v>
                </c:pt>
                <c:pt idx="1107">
                  <c:v>212.36100000000005</c:v>
                </c:pt>
                <c:pt idx="1108">
                  <c:v>206.197</c:v>
                </c:pt>
                <c:pt idx="1109">
                  <c:v>206.197</c:v>
                </c:pt>
                <c:pt idx="1110">
                  <c:v>206.197</c:v>
                </c:pt>
                <c:pt idx="1111">
                  <c:v>209.364</c:v>
                </c:pt>
                <c:pt idx="1112">
                  <c:v>205.22399999999999</c:v>
                </c:pt>
                <c:pt idx="1113">
                  <c:v>197.47399999999999</c:v>
                </c:pt>
                <c:pt idx="1114">
                  <c:v>193.92200000000005</c:v>
                </c:pt>
                <c:pt idx="1115">
                  <c:v>186.13800000000001</c:v>
                </c:pt>
                <c:pt idx="1116">
                  <c:v>186.13800000000001</c:v>
                </c:pt>
                <c:pt idx="1117">
                  <c:v>186.13800000000001</c:v>
                </c:pt>
                <c:pt idx="1118">
                  <c:v>178.62300000000002</c:v>
                </c:pt>
                <c:pt idx="1119">
                  <c:v>186.648</c:v>
                </c:pt>
                <c:pt idx="1120">
                  <c:v>188.91200000000001</c:v>
                </c:pt>
                <c:pt idx="1121">
                  <c:v>191.608</c:v>
                </c:pt>
                <c:pt idx="1122">
                  <c:v>186.43800000000005</c:v>
                </c:pt>
                <c:pt idx="1123">
                  <c:v>186.43800000000005</c:v>
                </c:pt>
                <c:pt idx="1124">
                  <c:v>186.43800000000005</c:v>
                </c:pt>
                <c:pt idx="1125">
                  <c:v>180.00200000000001</c:v>
                </c:pt>
                <c:pt idx="1126">
                  <c:v>164.58100000000005</c:v>
                </c:pt>
                <c:pt idx="1127">
                  <c:v>157.58200000000005</c:v>
                </c:pt>
                <c:pt idx="1128">
                  <c:v>167.16399999999999</c:v>
                </c:pt>
                <c:pt idx="1129">
                  <c:v>165.095</c:v>
                </c:pt>
                <c:pt idx="1130">
                  <c:v>165.095</c:v>
                </c:pt>
                <c:pt idx="1131">
                  <c:v>165.095</c:v>
                </c:pt>
                <c:pt idx="1132">
                  <c:v>171.82400000000001</c:v>
                </c:pt>
                <c:pt idx="1133">
                  <c:v>172.61499999999998</c:v>
                </c:pt>
                <c:pt idx="1134">
                  <c:v>173.565</c:v>
                </c:pt>
                <c:pt idx="1135">
                  <c:v>173.57399999999998</c:v>
                </c:pt>
                <c:pt idx="1136">
                  <c:v>178.01599999999999</c:v>
                </c:pt>
                <c:pt idx="1137">
                  <c:v>178.01599999999999</c:v>
                </c:pt>
                <c:pt idx="1138">
                  <c:v>178.01599999999999</c:v>
                </c:pt>
                <c:pt idx="1139">
                  <c:v>181.875</c:v>
                </c:pt>
                <c:pt idx="1140">
                  <c:v>180.267</c:v>
                </c:pt>
                <c:pt idx="1141">
                  <c:v>177.02800000000005</c:v>
                </c:pt>
                <c:pt idx="1142">
                  <c:v>176.30100000000004</c:v>
                </c:pt>
                <c:pt idx="1143">
                  <c:v>175.078</c:v>
                </c:pt>
                <c:pt idx="1144">
                  <c:v>175.078</c:v>
                </c:pt>
                <c:pt idx="1145">
                  <c:v>175.078</c:v>
                </c:pt>
                <c:pt idx="1146">
                  <c:v>178.12900000000002</c:v>
                </c:pt>
                <c:pt idx="1147">
                  <c:v>182.68200000000004</c:v>
                </c:pt>
                <c:pt idx="1148">
                  <c:v>184.65100000000001</c:v>
                </c:pt>
                <c:pt idx="1149">
                  <c:v>190.941</c:v>
                </c:pt>
                <c:pt idx="1150">
                  <c:v>185.131</c:v>
                </c:pt>
                <c:pt idx="1151">
                  <c:v>185.131</c:v>
                </c:pt>
                <c:pt idx="1152">
                  <c:v>185.131</c:v>
                </c:pt>
                <c:pt idx="1153">
                  <c:v>183.36800000000005</c:v>
                </c:pt>
                <c:pt idx="1154">
                  <c:v>180.08500000000001</c:v>
                </c:pt>
                <c:pt idx="1155">
                  <c:v>179.654</c:v>
                </c:pt>
                <c:pt idx="1156">
                  <c:v>175.333</c:v>
                </c:pt>
                <c:pt idx="1157">
                  <c:v>173.25</c:v>
                </c:pt>
                <c:pt idx="1158">
                  <c:v>173.25</c:v>
                </c:pt>
                <c:pt idx="1159">
                  <c:v>173.25</c:v>
                </c:pt>
                <c:pt idx="1160">
                  <c:v>173.929</c:v>
                </c:pt>
                <c:pt idx="1161">
                  <c:v>174.58700000000005</c:v>
                </c:pt>
                <c:pt idx="1162">
                  <c:v>179.70099999999999</c:v>
                </c:pt>
                <c:pt idx="1163">
                  <c:v>182.696</c:v>
                </c:pt>
                <c:pt idx="1164">
                  <c:v>179.12300000000002</c:v>
                </c:pt>
                <c:pt idx="1165">
                  <c:v>179.12300000000002</c:v>
                </c:pt>
                <c:pt idx="1166">
                  <c:v>179.12300000000002</c:v>
                </c:pt>
                <c:pt idx="1167">
                  <c:v>162.16300000000001</c:v>
                </c:pt>
                <c:pt idx="1168">
                  <c:v>164.32200000000006</c:v>
                </c:pt>
                <c:pt idx="1169">
                  <c:v>160.35000000000005</c:v>
                </c:pt>
                <c:pt idx="1170">
                  <c:v>157.84</c:v>
                </c:pt>
                <c:pt idx="1171">
                  <c:v>157.172</c:v>
                </c:pt>
                <c:pt idx="1172">
                  <c:v>157.172</c:v>
                </c:pt>
                <c:pt idx="1173">
                  <c:v>157.172</c:v>
                </c:pt>
                <c:pt idx="1174">
                  <c:v>155.55800000000005</c:v>
                </c:pt>
                <c:pt idx="1175">
                  <c:v>157.60599999999999</c:v>
                </c:pt>
                <c:pt idx="1176">
                  <c:v>158.30500000000001</c:v>
                </c:pt>
                <c:pt idx="1177">
                  <c:v>156.71299999999999</c:v>
                </c:pt>
                <c:pt idx="1178">
                  <c:v>158.50800000000001</c:v>
                </c:pt>
                <c:pt idx="1179">
                  <c:v>158.50800000000001</c:v>
                </c:pt>
                <c:pt idx="1180">
                  <c:v>158.50800000000001</c:v>
                </c:pt>
                <c:pt idx="1181">
                  <c:v>152.83500000000001</c:v>
                </c:pt>
                <c:pt idx="1182">
                  <c:v>149.02100000000004</c:v>
                </c:pt>
                <c:pt idx="1183">
                  <c:v>148.69499999999999</c:v>
                </c:pt>
                <c:pt idx="1184">
                  <c:v>150.94200000000001</c:v>
                </c:pt>
                <c:pt idx="1185">
                  <c:v>144.62100000000001</c:v>
                </c:pt>
                <c:pt idx="1186">
                  <c:v>144.62100000000001</c:v>
                </c:pt>
                <c:pt idx="1187">
                  <c:v>144.62100000000001</c:v>
                </c:pt>
                <c:pt idx="1188">
                  <c:v>138.70299999999997</c:v>
                </c:pt>
                <c:pt idx="1189">
                  <c:v>138.80700000000004</c:v>
                </c:pt>
                <c:pt idx="1190">
                  <c:v>130.33500000000001</c:v>
                </c:pt>
                <c:pt idx="1191">
                  <c:v>131.35600000000005</c:v>
                </c:pt>
                <c:pt idx="1192">
                  <c:v>126.57</c:v>
                </c:pt>
                <c:pt idx="1193">
                  <c:v>126.57</c:v>
                </c:pt>
                <c:pt idx="1194">
                  <c:v>126.57</c:v>
                </c:pt>
                <c:pt idx="1195">
                  <c:v>127.505</c:v>
                </c:pt>
                <c:pt idx="1196">
                  <c:v>130.363</c:v>
                </c:pt>
                <c:pt idx="1197">
                  <c:v>134.24099999999999</c:v>
                </c:pt>
                <c:pt idx="1198">
                  <c:v>138.33800000000005</c:v>
                </c:pt>
                <c:pt idx="1199">
                  <c:v>142.571</c:v>
                </c:pt>
                <c:pt idx="1200">
                  <c:v>142.571</c:v>
                </c:pt>
                <c:pt idx="1201">
                  <c:v>142.571</c:v>
                </c:pt>
                <c:pt idx="1202">
                  <c:v>158.065</c:v>
                </c:pt>
                <c:pt idx="1203">
                  <c:v>150.90200000000004</c:v>
                </c:pt>
                <c:pt idx="1204">
                  <c:v>149.40800000000004</c:v>
                </c:pt>
                <c:pt idx="1205">
                  <c:v>153.959</c:v>
                </c:pt>
                <c:pt idx="1206">
                  <c:v>155.77699999999999</c:v>
                </c:pt>
                <c:pt idx="1207">
                  <c:v>155.77699999999999</c:v>
                </c:pt>
                <c:pt idx="1208">
                  <c:v>155.77699999999999</c:v>
                </c:pt>
                <c:pt idx="1209">
                  <c:v>155.523</c:v>
                </c:pt>
                <c:pt idx="1210">
                  <c:v>153.92100000000005</c:v>
                </c:pt>
                <c:pt idx="1211">
                  <c:v>152.94499999999999</c:v>
                </c:pt>
                <c:pt idx="1212">
                  <c:v>150.56900000000002</c:v>
                </c:pt>
                <c:pt idx="1213">
                  <c:v>148.05000000000001</c:v>
                </c:pt>
                <c:pt idx="1214">
                  <c:v>148.05000000000001</c:v>
                </c:pt>
                <c:pt idx="1215">
                  <c:v>148.05000000000001</c:v>
                </c:pt>
                <c:pt idx="1216">
                  <c:v>147.63200000000001</c:v>
                </c:pt>
                <c:pt idx="1217">
                  <c:v>146.67299999999997</c:v>
                </c:pt>
                <c:pt idx="1218">
                  <c:v>144.01499999999999</c:v>
                </c:pt>
                <c:pt idx="1219">
                  <c:v>149.35600000000005</c:v>
                </c:pt>
                <c:pt idx="1220">
                  <c:v>151.995</c:v>
                </c:pt>
                <c:pt idx="1221">
                  <c:v>151.995</c:v>
                </c:pt>
                <c:pt idx="1222">
                  <c:v>151.995</c:v>
                </c:pt>
                <c:pt idx="1223">
                  <c:v>162.74199999999999</c:v>
                </c:pt>
                <c:pt idx="1224">
                  <c:v>158.017</c:v>
                </c:pt>
                <c:pt idx="1225">
                  <c:v>156.101</c:v>
                </c:pt>
                <c:pt idx="1226">
                  <c:v>153.03100000000001</c:v>
                </c:pt>
                <c:pt idx="1227">
                  <c:v>150.27599999999998</c:v>
                </c:pt>
                <c:pt idx="1228">
                  <c:v>150.27599999999998</c:v>
                </c:pt>
                <c:pt idx="1229">
                  <c:v>150.27599999999998</c:v>
                </c:pt>
                <c:pt idx="1230">
                  <c:v>146.11699999999999</c:v>
                </c:pt>
                <c:pt idx="1231">
                  <c:v>147.977</c:v>
                </c:pt>
                <c:pt idx="1232">
                  <c:v>149.523</c:v>
                </c:pt>
                <c:pt idx="1233">
                  <c:v>152.672</c:v>
                </c:pt>
                <c:pt idx="1234">
                  <c:v>159.24599999999998</c:v>
                </c:pt>
                <c:pt idx="1235">
                  <c:v>159.24599999999998</c:v>
                </c:pt>
                <c:pt idx="1236">
                  <c:v>159.24599999999998</c:v>
                </c:pt>
                <c:pt idx="1237">
                  <c:v>169.374</c:v>
                </c:pt>
                <c:pt idx="1238">
                  <c:v>165.71099999999998</c:v>
                </c:pt>
                <c:pt idx="1239">
                  <c:v>161.964</c:v>
                </c:pt>
                <c:pt idx="1240">
                  <c:v>163.899</c:v>
                </c:pt>
                <c:pt idx="1241">
                  <c:v>166.11199999999999</c:v>
                </c:pt>
                <c:pt idx="1242">
                  <c:v>166.11199999999999</c:v>
                </c:pt>
                <c:pt idx="1243">
                  <c:v>166.11199999999999</c:v>
                </c:pt>
                <c:pt idx="1244">
                  <c:v>165.59300000000002</c:v>
                </c:pt>
                <c:pt idx="1245">
                  <c:v>163.55800000000005</c:v>
                </c:pt>
                <c:pt idx="1246">
                  <c:v>161.96100000000001</c:v>
                </c:pt>
                <c:pt idx="1247">
                  <c:v>158.68700000000001</c:v>
                </c:pt>
                <c:pt idx="1248">
                  <c:v>145.09700000000001</c:v>
                </c:pt>
                <c:pt idx="1249">
                  <c:v>145.09700000000001</c:v>
                </c:pt>
                <c:pt idx="1250">
                  <c:v>145.09700000000001</c:v>
                </c:pt>
                <c:pt idx="1251">
                  <c:v>148.477</c:v>
                </c:pt>
                <c:pt idx="1252">
                  <c:v>148.10599999999999</c:v>
                </c:pt>
                <c:pt idx="1253">
                  <c:v>157.72900000000001</c:v>
                </c:pt>
                <c:pt idx="1254">
                  <c:v>161.32000000000005</c:v>
                </c:pt>
                <c:pt idx="1255">
                  <c:v>170.94900000000001</c:v>
                </c:pt>
                <c:pt idx="1256">
                  <c:v>170.94900000000001</c:v>
                </c:pt>
                <c:pt idx="1257">
                  <c:v>170.94900000000001</c:v>
                </c:pt>
                <c:pt idx="1258">
                  <c:v>177.31200000000001</c:v>
                </c:pt>
                <c:pt idx="1259">
                  <c:v>169.07900000000001</c:v>
                </c:pt>
                <c:pt idx="1260">
                  <c:v>178.48500000000001</c:v>
                </c:pt>
                <c:pt idx="1261">
                  <c:v>182.012</c:v>
                </c:pt>
                <c:pt idx="1262">
                  <c:v>174.607</c:v>
                </c:pt>
                <c:pt idx="1263">
                  <c:v>174.607</c:v>
                </c:pt>
                <c:pt idx="1264">
                  <c:v>174.607</c:v>
                </c:pt>
                <c:pt idx="1265">
                  <c:v>176.012</c:v>
                </c:pt>
                <c:pt idx="1266">
                  <c:v>170.221</c:v>
                </c:pt>
                <c:pt idx="1267">
                  <c:v>181.13200000000001</c:v>
                </c:pt>
                <c:pt idx="1268">
                  <c:v>197.018</c:v>
                </c:pt>
                <c:pt idx="1269">
                  <c:v>203.66399999999999</c:v>
                </c:pt>
                <c:pt idx="1270">
                  <c:v>203.66399999999999</c:v>
                </c:pt>
                <c:pt idx="1271">
                  <c:v>203.66399999999999</c:v>
                </c:pt>
                <c:pt idx="1272">
                  <c:v>204.70999999999998</c:v>
                </c:pt>
                <c:pt idx="1273">
                  <c:v>194.01499999999999</c:v>
                </c:pt>
                <c:pt idx="1274">
                  <c:v>177.70399999999998</c:v>
                </c:pt>
                <c:pt idx="1275">
                  <c:v>171.03900000000002</c:v>
                </c:pt>
                <c:pt idx="1276">
                  <c:v>179.39700000000005</c:v>
                </c:pt>
                <c:pt idx="1277">
                  <c:v>179.39700000000005</c:v>
                </c:pt>
                <c:pt idx="1278">
                  <c:v>179.39700000000005</c:v>
                </c:pt>
                <c:pt idx="1279">
                  <c:v>182.583</c:v>
                </c:pt>
                <c:pt idx="1280">
                  <c:v>194.37900000000002</c:v>
                </c:pt>
                <c:pt idx="1281">
                  <c:v>218.92200000000005</c:v>
                </c:pt>
                <c:pt idx="1282">
                  <c:v>217.5</c:v>
                </c:pt>
                <c:pt idx="1283">
                  <c:v>241.41499999999999</c:v>
                </c:pt>
                <c:pt idx="1284">
                  <c:v>241.41499999999999</c:v>
                </c:pt>
                <c:pt idx="1285">
                  <c:v>241.41499999999999</c:v>
                </c:pt>
                <c:pt idx="1286">
                  <c:v>295.65800000000002</c:v>
                </c:pt>
                <c:pt idx="1287">
                  <c:v>286.83300000000003</c:v>
                </c:pt>
                <c:pt idx="1288">
                  <c:v>282.53599999999989</c:v>
                </c:pt>
                <c:pt idx="1289">
                  <c:v>285.14499999999998</c:v>
                </c:pt>
                <c:pt idx="1290">
                  <c:v>302.0259999999999</c:v>
                </c:pt>
                <c:pt idx="1291">
                  <c:v>302.0259999999999</c:v>
                </c:pt>
                <c:pt idx="1292">
                  <c:v>302.0259999999999</c:v>
                </c:pt>
                <c:pt idx="1293">
                  <c:v>321.98599999999988</c:v>
                </c:pt>
                <c:pt idx="1294">
                  <c:v>302.43400000000003</c:v>
                </c:pt>
                <c:pt idx="1295">
                  <c:v>287.09899999999988</c:v>
                </c:pt>
                <c:pt idx="1296">
                  <c:v>252.58100000000005</c:v>
                </c:pt>
                <c:pt idx="1297">
                  <c:v>253.07300000000001</c:v>
                </c:pt>
                <c:pt idx="1298">
                  <c:v>253.07300000000001</c:v>
                </c:pt>
                <c:pt idx="1299">
                  <c:v>253.07300000000001</c:v>
                </c:pt>
                <c:pt idx="1300">
                  <c:v>280.5209999999999</c:v>
                </c:pt>
                <c:pt idx="1301">
                  <c:v>271.87400000000002</c:v>
                </c:pt>
                <c:pt idx="1302">
                  <c:v>285.553</c:v>
                </c:pt>
                <c:pt idx="1303">
                  <c:v>299.00799999999987</c:v>
                </c:pt>
                <c:pt idx="1304">
                  <c:v>310.23699999999985</c:v>
                </c:pt>
                <c:pt idx="1305">
                  <c:v>310.23699999999985</c:v>
                </c:pt>
                <c:pt idx="1306">
                  <c:v>310.23699999999985</c:v>
                </c:pt>
                <c:pt idx="1307">
                  <c:v>328.92099999999988</c:v>
                </c:pt>
                <c:pt idx="1308">
                  <c:v>359.03899999999987</c:v>
                </c:pt>
                <c:pt idx="1309">
                  <c:v>366.01900000000001</c:v>
                </c:pt>
                <c:pt idx="1310">
                  <c:v>387.65499999999997</c:v>
                </c:pt>
                <c:pt idx="1311">
                  <c:v>387.2759999999999</c:v>
                </c:pt>
                <c:pt idx="1312">
                  <c:v>387.2759999999999</c:v>
                </c:pt>
                <c:pt idx="1313">
                  <c:v>387.2759999999999</c:v>
                </c:pt>
                <c:pt idx="1314">
                  <c:v>340.14699999999999</c:v>
                </c:pt>
                <c:pt idx="1315">
                  <c:v>342.48699999999985</c:v>
                </c:pt>
                <c:pt idx="1316">
                  <c:v>384.94499999999999</c:v>
                </c:pt>
                <c:pt idx="1317">
                  <c:v>368.267</c:v>
                </c:pt>
                <c:pt idx="1318">
                  <c:v>357.947</c:v>
                </c:pt>
                <c:pt idx="1319">
                  <c:v>357.947</c:v>
                </c:pt>
                <c:pt idx="1320">
                  <c:v>357.947</c:v>
                </c:pt>
                <c:pt idx="1321">
                  <c:v>345.024</c:v>
                </c:pt>
                <c:pt idx="1322">
                  <c:v>340.94499999999999</c:v>
                </c:pt>
                <c:pt idx="1323">
                  <c:v>339.82400000000001</c:v>
                </c:pt>
                <c:pt idx="1324">
                  <c:v>352.29700000000003</c:v>
                </c:pt>
                <c:pt idx="1325">
                  <c:v>356.40599999999989</c:v>
                </c:pt>
                <c:pt idx="1326">
                  <c:v>356.40599999999989</c:v>
                </c:pt>
                <c:pt idx="1327">
                  <c:v>356.40599999999989</c:v>
                </c:pt>
                <c:pt idx="1328">
                  <c:v>371.714</c:v>
                </c:pt>
                <c:pt idx="1329">
                  <c:v>378.09899999999988</c:v>
                </c:pt>
                <c:pt idx="1330">
                  <c:v>376.41899999999976</c:v>
                </c:pt>
                <c:pt idx="1331">
                  <c:v>377.18299999999999</c:v>
                </c:pt>
                <c:pt idx="1332">
                  <c:v>379.64900000000011</c:v>
                </c:pt>
                <c:pt idx="1333">
                  <c:v>373.55599999999993</c:v>
                </c:pt>
                <c:pt idx="1334">
                  <c:v>372.31200000000001</c:v>
                </c:pt>
                <c:pt idx="1335">
                  <c:v>360.541</c:v>
                </c:pt>
                <c:pt idx="1336">
                  <c:v>384.30200000000002</c:v>
                </c:pt>
                <c:pt idx="1337">
                  <c:v>397.14299999999997</c:v>
                </c:pt>
                <c:pt idx="1338">
                  <c:v>449.30500000000001</c:v>
                </c:pt>
                <c:pt idx="1339">
                  <c:v>451.77799999999991</c:v>
                </c:pt>
                <c:pt idx="1340">
                  <c:v>433.05599999999993</c:v>
                </c:pt>
                <c:pt idx="1341">
                  <c:v>432.91099999999989</c:v>
                </c:pt>
                <c:pt idx="1342">
                  <c:v>466.58</c:v>
                </c:pt>
                <c:pt idx="1343">
                  <c:v>503.65499999999997</c:v>
                </c:pt>
                <c:pt idx="1344">
                  <c:v>504.19600000000003</c:v>
                </c:pt>
                <c:pt idx="1345">
                  <c:v>474.66</c:v>
                </c:pt>
                <c:pt idx="1346">
                  <c:v>450.65000000000009</c:v>
                </c:pt>
                <c:pt idx="1347">
                  <c:v>444.9899999999999</c:v>
                </c:pt>
                <c:pt idx="1348">
                  <c:v>444.9899999999999</c:v>
                </c:pt>
                <c:pt idx="1349">
                  <c:v>444.9899999999999</c:v>
                </c:pt>
                <c:pt idx="1350">
                  <c:v>488.63400000000001</c:v>
                </c:pt>
                <c:pt idx="1351">
                  <c:v>512.66599999999983</c:v>
                </c:pt>
                <c:pt idx="1352">
                  <c:v>522.97299999999996</c:v>
                </c:pt>
                <c:pt idx="1353">
                  <c:v>538.14199999999983</c:v>
                </c:pt>
                <c:pt idx="1354">
                  <c:v>518.375</c:v>
                </c:pt>
                <c:pt idx="1355">
                  <c:v>518.375</c:v>
                </c:pt>
                <c:pt idx="1356">
                  <c:v>518.375</c:v>
                </c:pt>
                <c:pt idx="1357">
                  <c:v>500.84199999999993</c:v>
                </c:pt>
                <c:pt idx="1358">
                  <c:v>445.84699999999987</c:v>
                </c:pt>
                <c:pt idx="1359">
                  <c:v>460.25</c:v>
                </c:pt>
                <c:pt idx="1360">
                  <c:v>456.47899999999976</c:v>
                </c:pt>
                <c:pt idx="1361">
                  <c:v>469.97499999999991</c:v>
                </c:pt>
                <c:pt idx="1362">
                  <c:v>469.97499999999991</c:v>
                </c:pt>
                <c:pt idx="1363">
                  <c:v>469.97499999999991</c:v>
                </c:pt>
                <c:pt idx="1364">
                  <c:v>470.245</c:v>
                </c:pt>
                <c:pt idx="1365">
                  <c:v>486.34000000000009</c:v>
                </c:pt>
                <c:pt idx="1366">
                  <c:v>474.35</c:v>
                </c:pt>
                <c:pt idx="1367">
                  <c:v>450.85599999999999</c:v>
                </c:pt>
                <c:pt idx="1368">
                  <c:v>452.78899999999987</c:v>
                </c:pt>
                <c:pt idx="1369">
                  <c:v>452.78899999999987</c:v>
                </c:pt>
                <c:pt idx="1370">
                  <c:v>452.78899999999987</c:v>
                </c:pt>
                <c:pt idx="1371">
                  <c:v>436.4899999999999</c:v>
                </c:pt>
                <c:pt idx="1372">
                  <c:v>424.18799999999999</c:v>
                </c:pt>
                <c:pt idx="1373">
                  <c:v>424.16</c:v>
                </c:pt>
                <c:pt idx="1374">
                  <c:v>445.44</c:v>
                </c:pt>
                <c:pt idx="1375">
                  <c:v>450.66500000000002</c:v>
                </c:pt>
                <c:pt idx="1376">
                  <c:v>450.66500000000002</c:v>
                </c:pt>
                <c:pt idx="1377">
                  <c:v>450.66500000000002</c:v>
                </c:pt>
                <c:pt idx="1378">
                  <c:v>444.69499999999999</c:v>
                </c:pt>
                <c:pt idx="1379">
                  <c:v>450.464</c:v>
                </c:pt>
                <c:pt idx="1380">
                  <c:v>440.73399999999975</c:v>
                </c:pt>
                <c:pt idx="1381">
                  <c:v>458.79399999999976</c:v>
                </c:pt>
                <c:pt idx="1382">
                  <c:v>445.99499999999989</c:v>
                </c:pt>
                <c:pt idx="1383">
                  <c:v>445.99499999999989</c:v>
                </c:pt>
                <c:pt idx="1384">
                  <c:v>445.99499999999989</c:v>
                </c:pt>
                <c:pt idx="1385">
                  <c:v>446.54300000000001</c:v>
                </c:pt>
                <c:pt idx="1386">
                  <c:v>454.39099999999991</c:v>
                </c:pt>
                <c:pt idx="1387">
                  <c:v>456.28500000000003</c:v>
                </c:pt>
                <c:pt idx="1388">
                  <c:v>417.90299999999991</c:v>
                </c:pt>
                <c:pt idx="1389">
                  <c:v>394.95</c:v>
                </c:pt>
                <c:pt idx="1390">
                  <c:v>394.95</c:v>
                </c:pt>
                <c:pt idx="1391">
                  <c:v>394.95</c:v>
                </c:pt>
                <c:pt idx="1392">
                  <c:v>444.62799999999999</c:v>
                </c:pt>
                <c:pt idx="1393">
                  <c:v>510.41599999999988</c:v>
                </c:pt>
                <c:pt idx="1394">
                  <c:v>498.29899999999975</c:v>
                </c:pt>
                <c:pt idx="1395">
                  <c:v>488.03699999999975</c:v>
                </c:pt>
                <c:pt idx="1396">
                  <c:v>495.22799999999989</c:v>
                </c:pt>
                <c:pt idx="1397">
                  <c:v>495.22799999999989</c:v>
                </c:pt>
                <c:pt idx="1398">
                  <c:v>495.22799999999989</c:v>
                </c:pt>
                <c:pt idx="1399">
                  <c:v>506.74700000000001</c:v>
                </c:pt>
                <c:pt idx="1400">
                  <c:v>520.67300000000023</c:v>
                </c:pt>
                <c:pt idx="1401">
                  <c:v>570.38099999999997</c:v>
                </c:pt>
                <c:pt idx="1402">
                  <c:v>568.05099999999982</c:v>
                </c:pt>
                <c:pt idx="1403">
                  <c:v>540.1840000000002</c:v>
                </c:pt>
                <c:pt idx="1404">
                  <c:v>540.1840000000002</c:v>
                </c:pt>
                <c:pt idx="1405">
                  <c:v>540.1840000000002</c:v>
                </c:pt>
                <c:pt idx="1406">
                  <c:v>559.42999999999972</c:v>
                </c:pt>
                <c:pt idx="1407">
                  <c:v>591.53599999999972</c:v>
                </c:pt>
                <c:pt idx="1408">
                  <c:v>576.81699999999978</c:v>
                </c:pt>
                <c:pt idx="1409">
                  <c:v>569.35499999999979</c:v>
                </c:pt>
                <c:pt idx="1410">
                  <c:v>532.45599999999979</c:v>
                </c:pt>
                <c:pt idx="1411">
                  <c:v>532.45599999999979</c:v>
                </c:pt>
                <c:pt idx="1412">
                  <c:v>532.45599999999979</c:v>
                </c:pt>
                <c:pt idx="1413">
                  <c:v>536.65</c:v>
                </c:pt>
                <c:pt idx="1414">
                  <c:v>550.89400000000001</c:v>
                </c:pt>
                <c:pt idx="1415">
                  <c:v>561.73900000000003</c:v>
                </c:pt>
                <c:pt idx="1416">
                  <c:v>553.66999999999996</c:v>
                </c:pt>
                <c:pt idx="1417">
                  <c:v>555.221</c:v>
                </c:pt>
                <c:pt idx="1418">
                  <c:v>555.221</c:v>
                </c:pt>
                <c:pt idx="1419">
                  <c:v>555.221</c:v>
                </c:pt>
                <c:pt idx="1420">
                  <c:v>536.57400000000018</c:v>
                </c:pt>
                <c:pt idx="1421">
                  <c:v>526.899</c:v>
                </c:pt>
                <c:pt idx="1422">
                  <c:v>486.822</c:v>
                </c:pt>
                <c:pt idx="1423">
                  <c:v>467.25299999999999</c:v>
                </c:pt>
                <c:pt idx="1424">
                  <c:v>456.07599999999991</c:v>
                </c:pt>
                <c:pt idx="1425">
                  <c:v>456.07599999999991</c:v>
                </c:pt>
                <c:pt idx="1426">
                  <c:v>456.07599999999991</c:v>
                </c:pt>
                <c:pt idx="1427">
                  <c:v>431.56299999999999</c:v>
                </c:pt>
                <c:pt idx="1428">
                  <c:v>437.03</c:v>
                </c:pt>
                <c:pt idx="1429">
                  <c:v>458.88599999999991</c:v>
                </c:pt>
                <c:pt idx="1430">
                  <c:v>522.96899999999982</c:v>
                </c:pt>
                <c:pt idx="1431">
                  <c:v>534.23599999999999</c:v>
                </c:pt>
                <c:pt idx="1432">
                  <c:v>534.23599999999999</c:v>
                </c:pt>
                <c:pt idx="1433">
                  <c:v>534.23599999999999</c:v>
                </c:pt>
                <c:pt idx="1434">
                  <c:v>564.76400000000001</c:v>
                </c:pt>
                <c:pt idx="1435">
                  <c:v>569.53399999999999</c:v>
                </c:pt>
                <c:pt idx="1436">
                  <c:v>573.49</c:v>
                </c:pt>
                <c:pt idx="1437">
                  <c:v>560.87</c:v>
                </c:pt>
                <c:pt idx="1438">
                  <c:v>539.15</c:v>
                </c:pt>
                <c:pt idx="1439">
                  <c:v>539.15</c:v>
                </c:pt>
                <c:pt idx="1440">
                  <c:v>539.15</c:v>
                </c:pt>
                <c:pt idx="1441">
                  <c:v>539.15</c:v>
                </c:pt>
                <c:pt idx="1442">
                  <c:v>504.358</c:v>
                </c:pt>
                <c:pt idx="1443">
                  <c:v>490.762</c:v>
                </c:pt>
                <c:pt idx="1444">
                  <c:v>485.685</c:v>
                </c:pt>
                <c:pt idx="1445">
                  <c:v>500.00099999999986</c:v>
                </c:pt>
                <c:pt idx="1446">
                  <c:v>500.00099999999986</c:v>
                </c:pt>
                <c:pt idx="1447">
                  <c:v>500.00099999999986</c:v>
                </c:pt>
                <c:pt idx="1448">
                  <c:v>500.01900000000001</c:v>
                </c:pt>
                <c:pt idx="1449">
                  <c:v>499.97599999999989</c:v>
                </c:pt>
                <c:pt idx="1450">
                  <c:v>479.62099999999987</c:v>
                </c:pt>
                <c:pt idx="1451">
                  <c:v>481.63200000000001</c:v>
                </c:pt>
                <c:pt idx="1452">
                  <c:v>503.2109999999999</c:v>
                </c:pt>
                <c:pt idx="1453">
                  <c:v>503.2109999999999</c:v>
                </c:pt>
                <c:pt idx="1454">
                  <c:v>503.2109999999999</c:v>
                </c:pt>
                <c:pt idx="1455">
                  <c:v>503.18099999999993</c:v>
                </c:pt>
                <c:pt idx="1456">
                  <c:v>491.7109999999999</c:v>
                </c:pt>
                <c:pt idx="1457">
                  <c:v>513.81299999999976</c:v>
                </c:pt>
                <c:pt idx="1458">
                  <c:v>528.00199999999973</c:v>
                </c:pt>
                <c:pt idx="1459">
                  <c:v>533.8689999999998</c:v>
                </c:pt>
                <c:pt idx="1460">
                  <c:v>533.8689999999998</c:v>
                </c:pt>
                <c:pt idx="1461">
                  <c:v>533.8689999999998</c:v>
                </c:pt>
                <c:pt idx="1462">
                  <c:v>530.46099999999979</c:v>
                </c:pt>
                <c:pt idx="1463">
                  <c:v>528.77599999999995</c:v>
                </c:pt>
                <c:pt idx="1464">
                  <c:v>516.97500000000002</c:v>
                </c:pt>
                <c:pt idx="1465">
                  <c:v>494.185</c:v>
                </c:pt>
                <c:pt idx="1466">
                  <c:v>502.77</c:v>
                </c:pt>
                <c:pt idx="1467">
                  <c:v>502.77</c:v>
                </c:pt>
                <c:pt idx="1468">
                  <c:v>502.77</c:v>
                </c:pt>
                <c:pt idx="1469">
                  <c:v>519.60400000000004</c:v>
                </c:pt>
                <c:pt idx="1470">
                  <c:v>509.83699999999988</c:v>
                </c:pt>
                <c:pt idx="1471">
                  <c:v>505</c:v>
                </c:pt>
                <c:pt idx="1472">
                  <c:v>480.22399999999988</c:v>
                </c:pt>
                <c:pt idx="1473">
                  <c:v>465.23699999999985</c:v>
                </c:pt>
                <c:pt idx="1474">
                  <c:v>465.23699999999985</c:v>
                </c:pt>
                <c:pt idx="1475">
                  <c:v>465.23699999999985</c:v>
                </c:pt>
                <c:pt idx="1476">
                  <c:v>444.74799999999999</c:v>
                </c:pt>
                <c:pt idx="1477">
                  <c:v>433.80599999999993</c:v>
                </c:pt>
                <c:pt idx="1478">
                  <c:v>440.48899999999975</c:v>
                </c:pt>
                <c:pt idx="1479">
                  <c:v>421.80599999999993</c:v>
                </c:pt>
                <c:pt idx="1480">
                  <c:v>398.15800000000002</c:v>
                </c:pt>
                <c:pt idx="1481">
                  <c:v>398.15800000000002</c:v>
                </c:pt>
                <c:pt idx="1482">
                  <c:v>398.15800000000002</c:v>
                </c:pt>
                <c:pt idx="1483">
                  <c:v>423.58799999999991</c:v>
                </c:pt>
                <c:pt idx="1484">
                  <c:v>416.44</c:v>
                </c:pt>
                <c:pt idx="1485">
                  <c:v>392.30900000000008</c:v>
                </c:pt>
                <c:pt idx="1486">
                  <c:v>393.84699999999987</c:v>
                </c:pt>
                <c:pt idx="1487">
                  <c:v>390.36700000000002</c:v>
                </c:pt>
                <c:pt idx="1488">
                  <c:v>390.36700000000002</c:v>
                </c:pt>
                <c:pt idx="1489">
                  <c:v>390.36700000000002</c:v>
                </c:pt>
                <c:pt idx="1490">
                  <c:v>386.72099999999989</c:v>
                </c:pt>
                <c:pt idx="1491">
                  <c:v>373.7229999999999</c:v>
                </c:pt>
                <c:pt idx="1492">
                  <c:v>370</c:v>
                </c:pt>
                <c:pt idx="1493">
                  <c:v>369.56799999999993</c:v>
                </c:pt>
                <c:pt idx="1494">
                  <c:v>393.33699999999988</c:v>
                </c:pt>
                <c:pt idx="1495">
                  <c:v>393.33699999999988</c:v>
                </c:pt>
                <c:pt idx="1496">
                  <c:v>393.33699999999988</c:v>
                </c:pt>
                <c:pt idx="1497">
                  <c:v>397.95699999999988</c:v>
                </c:pt>
                <c:pt idx="1498">
                  <c:v>400.69099999999986</c:v>
                </c:pt>
                <c:pt idx="1499">
                  <c:v>415.12</c:v>
                </c:pt>
                <c:pt idx="1500">
                  <c:v>419.83</c:v>
                </c:pt>
                <c:pt idx="1501">
                  <c:v>410.71999999999991</c:v>
                </c:pt>
                <c:pt idx="1502">
                  <c:v>410.71999999999991</c:v>
                </c:pt>
                <c:pt idx="1503">
                  <c:v>410.71999999999991</c:v>
                </c:pt>
                <c:pt idx="1504">
                  <c:v>383.66699999999986</c:v>
                </c:pt>
                <c:pt idx="1505">
                  <c:v>382.33499999999987</c:v>
                </c:pt>
                <c:pt idx="1506">
                  <c:v>394.69</c:v>
                </c:pt>
                <c:pt idx="1507">
                  <c:v>399.87099999999987</c:v>
                </c:pt>
                <c:pt idx="1508">
                  <c:v>391.29399999999976</c:v>
                </c:pt>
                <c:pt idx="1509">
                  <c:v>391.29399999999976</c:v>
                </c:pt>
                <c:pt idx="1510">
                  <c:v>391.29399999999976</c:v>
                </c:pt>
                <c:pt idx="1511">
                  <c:v>393.505</c:v>
                </c:pt>
                <c:pt idx="1512">
                  <c:v>387.01</c:v>
                </c:pt>
                <c:pt idx="1513">
                  <c:v>380.54300000000001</c:v>
                </c:pt>
                <c:pt idx="1514">
                  <c:v>355.66500000000002</c:v>
                </c:pt>
                <c:pt idx="1515">
                  <c:v>360.54399999999993</c:v>
                </c:pt>
                <c:pt idx="1516">
                  <c:v>360.54399999999993</c:v>
                </c:pt>
                <c:pt idx="1517">
                  <c:v>360.54399999999993</c:v>
                </c:pt>
                <c:pt idx="1518">
                  <c:v>364.78999999999991</c:v>
                </c:pt>
                <c:pt idx="1519">
                  <c:v>381.22899999999976</c:v>
                </c:pt>
                <c:pt idx="1520">
                  <c:v>372.38</c:v>
                </c:pt>
                <c:pt idx="1521">
                  <c:v>366.89</c:v>
                </c:pt>
                <c:pt idx="1522">
                  <c:v>371.83699999999988</c:v>
                </c:pt>
                <c:pt idx="1523">
                  <c:v>371.83699999999988</c:v>
                </c:pt>
                <c:pt idx="1524">
                  <c:v>371.83699999999988</c:v>
                </c:pt>
                <c:pt idx="1525">
                  <c:v>378.91399999999987</c:v>
                </c:pt>
                <c:pt idx="1526">
                  <c:v>383.9129999999999</c:v>
                </c:pt>
                <c:pt idx="1527">
                  <c:v>366.41799999999989</c:v>
                </c:pt>
                <c:pt idx="1528">
                  <c:v>365.33</c:v>
                </c:pt>
                <c:pt idx="1529">
                  <c:v>356.00200000000001</c:v>
                </c:pt>
                <c:pt idx="1530">
                  <c:v>356.00200000000001</c:v>
                </c:pt>
                <c:pt idx="1531">
                  <c:v>356.00200000000001</c:v>
                </c:pt>
                <c:pt idx="1532">
                  <c:v>349.089</c:v>
                </c:pt>
                <c:pt idx="1533">
                  <c:v>357.60199999999986</c:v>
                </c:pt>
                <c:pt idx="1534">
                  <c:v>363.80200000000002</c:v>
                </c:pt>
                <c:pt idx="1535">
                  <c:v>377.5379999999999</c:v>
                </c:pt>
                <c:pt idx="1536">
                  <c:v>380.75099999999986</c:v>
                </c:pt>
                <c:pt idx="1537">
                  <c:v>380.75099999999986</c:v>
                </c:pt>
                <c:pt idx="1538">
                  <c:v>380.75099999999986</c:v>
                </c:pt>
                <c:pt idx="1539">
                  <c:v>370.459</c:v>
                </c:pt>
                <c:pt idx="1540">
                  <c:v>370.041</c:v>
                </c:pt>
                <c:pt idx="1541">
                  <c:v>373.0259999999999</c:v>
                </c:pt>
                <c:pt idx="1542">
                  <c:v>391.4729999999999</c:v>
                </c:pt>
                <c:pt idx="1543">
                  <c:v>396.76400000000001</c:v>
                </c:pt>
                <c:pt idx="1544">
                  <c:v>396.76400000000001</c:v>
                </c:pt>
                <c:pt idx="1545">
                  <c:v>396.76400000000001</c:v>
                </c:pt>
                <c:pt idx="1546">
                  <c:v>386.82499999999999</c:v>
                </c:pt>
                <c:pt idx="1547">
                  <c:v>389.0809999999999</c:v>
                </c:pt>
                <c:pt idx="1548">
                  <c:v>409.58699999999988</c:v>
                </c:pt>
                <c:pt idx="1549">
                  <c:v>418.60199999999986</c:v>
                </c:pt>
                <c:pt idx="1550">
                  <c:v>417.83499999999987</c:v>
                </c:pt>
                <c:pt idx="1551">
                  <c:v>417.83499999999987</c:v>
                </c:pt>
                <c:pt idx="1552">
                  <c:v>417.83499999999987</c:v>
                </c:pt>
                <c:pt idx="1553">
                  <c:v>418.28699999999975</c:v>
                </c:pt>
                <c:pt idx="1554">
                  <c:v>437.66800000000001</c:v>
                </c:pt>
                <c:pt idx="1555">
                  <c:v>433.65000000000009</c:v>
                </c:pt>
                <c:pt idx="1556">
                  <c:v>426.82499999999999</c:v>
                </c:pt>
                <c:pt idx="1557">
                  <c:v>435.49299999999988</c:v>
                </c:pt>
                <c:pt idx="1558">
                  <c:v>435.49299999999988</c:v>
                </c:pt>
                <c:pt idx="1559">
                  <c:v>435.49299999999988</c:v>
                </c:pt>
                <c:pt idx="1560">
                  <c:v>442.005</c:v>
                </c:pt>
                <c:pt idx="1561">
                  <c:v>432.34000000000009</c:v>
                </c:pt>
                <c:pt idx="1562">
                  <c:v>441.0809999999999</c:v>
                </c:pt>
                <c:pt idx="1563">
                  <c:v>456.65000000000009</c:v>
                </c:pt>
                <c:pt idx="1564">
                  <c:v>463.40299999999991</c:v>
                </c:pt>
                <c:pt idx="1565">
                  <c:v>463.40299999999991</c:v>
                </c:pt>
                <c:pt idx="1566">
                  <c:v>463.40299999999991</c:v>
                </c:pt>
                <c:pt idx="1567">
                  <c:v>469.4899999999999</c:v>
                </c:pt>
                <c:pt idx="1568">
                  <c:v>454.04599999999999</c:v>
                </c:pt>
                <c:pt idx="1569">
                  <c:v>441.02499999999986</c:v>
                </c:pt>
                <c:pt idx="1570">
                  <c:v>449.07299999999987</c:v>
                </c:pt>
                <c:pt idx="1571">
                  <c:v>448.49699999999984</c:v>
                </c:pt>
                <c:pt idx="1572">
                  <c:v>448.49699999999984</c:v>
                </c:pt>
                <c:pt idx="1573">
                  <c:v>448.49699999999984</c:v>
                </c:pt>
                <c:pt idx="1574">
                  <c:v>444.96699999999976</c:v>
                </c:pt>
                <c:pt idx="1575">
                  <c:v>444.05900000000008</c:v>
                </c:pt>
                <c:pt idx="1576">
                  <c:v>447.06599999999986</c:v>
                </c:pt>
                <c:pt idx="1577">
                  <c:v>439.56599999999986</c:v>
                </c:pt>
                <c:pt idx="1578">
                  <c:v>436.41599999999988</c:v>
                </c:pt>
                <c:pt idx="1579">
                  <c:v>436.41599999999988</c:v>
                </c:pt>
                <c:pt idx="1580">
                  <c:v>436.41599999999988</c:v>
                </c:pt>
                <c:pt idx="1581">
                  <c:v>440.88099999999986</c:v>
                </c:pt>
                <c:pt idx="1582">
                  <c:v>446.37</c:v>
                </c:pt>
                <c:pt idx="1583">
                  <c:v>462.33499999999987</c:v>
                </c:pt>
                <c:pt idx="1584">
                  <c:v>456.33</c:v>
                </c:pt>
                <c:pt idx="1585">
                  <c:v>459.18299999999999</c:v>
                </c:pt>
                <c:pt idx="1586">
                  <c:v>459.18299999999999</c:v>
                </c:pt>
                <c:pt idx="1587">
                  <c:v>459.18299999999999</c:v>
                </c:pt>
                <c:pt idx="1588">
                  <c:v>484.84500000000008</c:v>
                </c:pt>
                <c:pt idx="1589">
                  <c:v>502.005</c:v>
                </c:pt>
                <c:pt idx="1590">
                  <c:v>506.005</c:v>
                </c:pt>
                <c:pt idx="1591">
                  <c:v>514.15300000000002</c:v>
                </c:pt>
                <c:pt idx="1592">
                  <c:v>514.55599999999981</c:v>
                </c:pt>
                <c:pt idx="1593">
                  <c:v>514.55599999999981</c:v>
                </c:pt>
                <c:pt idx="1594">
                  <c:v>514.55599999999981</c:v>
                </c:pt>
                <c:pt idx="1595">
                  <c:v>512.04599999999982</c:v>
                </c:pt>
                <c:pt idx="1596">
                  <c:v>489.55</c:v>
                </c:pt>
                <c:pt idx="1597">
                  <c:v>512.83099999999979</c:v>
                </c:pt>
                <c:pt idx="1598">
                  <c:v>514.02099999999996</c:v>
                </c:pt>
                <c:pt idx="1599">
                  <c:v>520.38099999999997</c:v>
                </c:pt>
                <c:pt idx="1600">
                  <c:v>520.38099999999997</c:v>
                </c:pt>
                <c:pt idx="1601">
                  <c:v>520.38099999999997</c:v>
                </c:pt>
                <c:pt idx="1602">
                  <c:v>526.73</c:v>
                </c:pt>
                <c:pt idx="1603">
                  <c:v>521.66499999999996</c:v>
                </c:pt>
                <c:pt idx="1604">
                  <c:v>550.1669999999998</c:v>
                </c:pt>
                <c:pt idx="1605">
                  <c:v>562.71199999999999</c:v>
                </c:pt>
                <c:pt idx="1606">
                  <c:v>569.18499999999995</c:v>
                </c:pt>
                <c:pt idx="1607">
                  <c:v>569.18499999999995</c:v>
                </c:pt>
                <c:pt idx="1608">
                  <c:v>569.18499999999995</c:v>
                </c:pt>
                <c:pt idx="1609">
                  <c:v>569.20600000000002</c:v>
                </c:pt>
                <c:pt idx="1610">
                  <c:v>569.40800000000002</c:v>
                </c:pt>
                <c:pt idx="1611">
                  <c:v>551.32999999999981</c:v>
                </c:pt>
                <c:pt idx="1612">
                  <c:v>528.40099999999973</c:v>
                </c:pt>
                <c:pt idx="1613">
                  <c:v>543.21799999999996</c:v>
                </c:pt>
                <c:pt idx="1614">
                  <c:v>543.21799999999996</c:v>
                </c:pt>
                <c:pt idx="1615">
                  <c:v>543.21799999999996</c:v>
                </c:pt>
                <c:pt idx="1616">
                  <c:v>552.67499999999995</c:v>
                </c:pt>
                <c:pt idx="1617">
                  <c:v>563.81099999999981</c:v>
                </c:pt>
                <c:pt idx="1618">
                  <c:v>551.66</c:v>
                </c:pt>
                <c:pt idx="1619">
                  <c:v>549.70000000000005</c:v>
                </c:pt>
                <c:pt idx="1620">
                  <c:v>544.00900000000001</c:v>
                </c:pt>
                <c:pt idx="1621">
                  <c:v>544.00900000000001</c:v>
                </c:pt>
                <c:pt idx="1622">
                  <c:v>544.00900000000001</c:v>
                </c:pt>
                <c:pt idx="1623">
                  <c:v>552.84299999999962</c:v>
                </c:pt>
                <c:pt idx="1624">
                  <c:v>528.59799999999996</c:v>
                </c:pt>
                <c:pt idx="1625">
                  <c:v>511.82799999999986</c:v>
                </c:pt>
                <c:pt idx="1626">
                  <c:v>512.19600000000003</c:v>
                </c:pt>
                <c:pt idx="1627">
                  <c:v>505.7229999999999</c:v>
                </c:pt>
                <c:pt idx="1628">
                  <c:v>505.7229999999999</c:v>
                </c:pt>
                <c:pt idx="1629">
                  <c:v>505.7229999999999</c:v>
                </c:pt>
                <c:pt idx="1630">
                  <c:v>529.07000000000005</c:v>
                </c:pt>
                <c:pt idx="1631">
                  <c:v>545.42899999999997</c:v>
                </c:pt>
                <c:pt idx="1632">
                  <c:v>540.14699999999982</c:v>
                </c:pt>
                <c:pt idx="1633">
                  <c:v>539.40800000000002</c:v>
                </c:pt>
                <c:pt idx="1634">
                  <c:v>487.78699999999975</c:v>
                </c:pt>
                <c:pt idx="1635">
                  <c:v>487.78699999999975</c:v>
                </c:pt>
                <c:pt idx="1636">
                  <c:v>487.78699999999975</c:v>
                </c:pt>
                <c:pt idx="1637">
                  <c:v>468.23099999999988</c:v>
                </c:pt>
                <c:pt idx="1638">
                  <c:v>447</c:v>
                </c:pt>
                <c:pt idx="1639">
                  <c:v>464.66500000000002</c:v>
                </c:pt>
                <c:pt idx="1640">
                  <c:v>495.60399999999993</c:v>
                </c:pt>
                <c:pt idx="1641">
                  <c:v>515.16199999999981</c:v>
                </c:pt>
                <c:pt idx="1642">
                  <c:v>515.16199999999981</c:v>
                </c:pt>
                <c:pt idx="1643">
                  <c:v>515.16199999999981</c:v>
                </c:pt>
                <c:pt idx="1644">
                  <c:v>522.10599999999999</c:v>
                </c:pt>
                <c:pt idx="1645">
                  <c:v>507.93199999999985</c:v>
                </c:pt>
                <c:pt idx="1646">
                  <c:v>496.548</c:v>
                </c:pt>
                <c:pt idx="1647">
                  <c:v>503.20299999999986</c:v>
                </c:pt>
                <c:pt idx="1648">
                  <c:v>495.98299999999989</c:v>
                </c:pt>
                <c:pt idx="1649">
                  <c:v>495.98299999999989</c:v>
                </c:pt>
                <c:pt idx="1650">
                  <c:v>495.98299999999989</c:v>
                </c:pt>
                <c:pt idx="1651">
                  <c:v>501.43199999999985</c:v>
                </c:pt>
                <c:pt idx="1652">
                  <c:v>504.673</c:v>
                </c:pt>
                <c:pt idx="1653">
                  <c:v>511.56900000000002</c:v>
                </c:pt>
                <c:pt idx="1654">
                  <c:v>505.005</c:v>
                </c:pt>
                <c:pt idx="1655">
                  <c:v>526.18200000000002</c:v>
                </c:pt>
                <c:pt idx="1656">
                  <c:v>526.18200000000002</c:v>
                </c:pt>
                <c:pt idx="1657">
                  <c:v>526.18200000000002</c:v>
                </c:pt>
                <c:pt idx="1658">
                  <c:v>549.54599999999982</c:v>
                </c:pt>
                <c:pt idx="1659">
                  <c:v>568.96799999999962</c:v>
                </c:pt>
                <c:pt idx="1660">
                  <c:v>556.43799999999976</c:v>
                </c:pt>
                <c:pt idx="1661">
                  <c:v>525.15300000000002</c:v>
                </c:pt>
                <c:pt idx="1662">
                  <c:v>496.31299999999999</c:v>
                </c:pt>
                <c:pt idx="1663">
                  <c:v>496.31299999999999</c:v>
                </c:pt>
                <c:pt idx="1664">
                  <c:v>496.31299999999999</c:v>
                </c:pt>
                <c:pt idx="1665">
                  <c:v>483.99499999999989</c:v>
                </c:pt>
                <c:pt idx="1666">
                  <c:v>485.339</c:v>
                </c:pt>
                <c:pt idx="1667">
                  <c:v>486.78500000000003</c:v>
                </c:pt>
                <c:pt idx="1668">
                  <c:v>519.40699999999981</c:v>
                </c:pt>
                <c:pt idx="1669">
                  <c:v>475.27699999999987</c:v>
                </c:pt>
                <c:pt idx="1670">
                  <c:v>475.27699999999987</c:v>
                </c:pt>
                <c:pt idx="1671">
                  <c:v>475.27699999999987</c:v>
                </c:pt>
                <c:pt idx="1672">
                  <c:v>459.53099999999989</c:v>
                </c:pt>
                <c:pt idx="1673">
                  <c:v>451.51799999999986</c:v>
                </c:pt>
                <c:pt idx="1674">
                  <c:v>457.625</c:v>
                </c:pt>
                <c:pt idx="1675">
                  <c:v>439.99499999999989</c:v>
                </c:pt>
                <c:pt idx="1676">
                  <c:v>454.7059999999999</c:v>
                </c:pt>
                <c:pt idx="1677">
                  <c:v>454.7059999999999</c:v>
                </c:pt>
                <c:pt idx="1678">
                  <c:v>454.7059999999999</c:v>
                </c:pt>
                <c:pt idx="1679">
                  <c:v>451.529</c:v>
                </c:pt>
                <c:pt idx="1680">
                  <c:v>440.84699999999987</c:v>
                </c:pt>
                <c:pt idx="1681">
                  <c:v>426.94499999999999</c:v>
                </c:pt>
                <c:pt idx="1682">
                  <c:v>432.62099999999987</c:v>
                </c:pt>
                <c:pt idx="1683">
                  <c:v>421.64299999999997</c:v>
                </c:pt>
                <c:pt idx="1684">
                  <c:v>421.64299999999997</c:v>
                </c:pt>
                <c:pt idx="1685">
                  <c:v>421.64299999999997</c:v>
                </c:pt>
                <c:pt idx="1686">
                  <c:v>417.55</c:v>
                </c:pt>
                <c:pt idx="1687">
                  <c:v>395.9079999999999</c:v>
                </c:pt>
                <c:pt idx="1688">
                  <c:v>418.32499999999999</c:v>
                </c:pt>
                <c:pt idx="1689">
                  <c:v>434.30500000000001</c:v>
                </c:pt>
                <c:pt idx="1690">
                  <c:v>456.39</c:v>
                </c:pt>
                <c:pt idx="1691">
                  <c:v>456.39</c:v>
                </c:pt>
                <c:pt idx="1692">
                  <c:v>456.39</c:v>
                </c:pt>
                <c:pt idx="1693">
                  <c:v>456.54700000000008</c:v>
                </c:pt>
                <c:pt idx="1694">
                  <c:v>454.51299999999986</c:v>
                </c:pt>
                <c:pt idx="1695">
                  <c:v>455.69400000000002</c:v>
                </c:pt>
                <c:pt idx="1696">
                  <c:v>466.82400000000001</c:v>
                </c:pt>
                <c:pt idx="1697">
                  <c:v>466.32799999999986</c:v>
                </c:pt>
                <c:pt idx="1698">
                  <c:v>466.32799999999986</c:v>
                </c:pt>
                <c:pt idx="1699">
                  <c:v>466.32799999999986</c:v>
                </c:pt>
                <c:pt idx="1700">
                  <c:v>455.084</c:v>
                </c:pt>
                <c:pt idx="1701">
                  <c:v>420.95</c:v>
                </c:pt>
                <c:pt idx="1702">
                  <c:v>396.49699999999984</c:v>
                </c:pt>
                <c:pt idx="1703">
                  <c:v>354.84199999999993</c:v>
                </c:pt>
                <c:pt idx="1704">
                  <c:v>312.85399999999993</c:v>
                </c:pt>
                <c:pt idx="1705">
                  <c:v>312.85399999999993</c:v>
                </c:pt>
                <c:pt idx="1706">
                  <c:v>312.85399999999993</c:v>
                </c:pt>
                <c:pt idx="1707">
                  <c:v>343.9199999999999</c:v>
                </c:pt>
                <c:pt idx="1708">
                  <c:v>340</c:v>
                </c:pt>
                <c:pt idx="1709">
                  <c:v>319.33</c:v>
                </c:pt>
                <c:pt idx="1710">
                  <c:v>319.25799999999987</c:v>
                </c:pt>
                <c:pt idx="1711">
                  <c:v>309.11900000000014</c:v>
                </c:pt>
                <c:pt idx="1712">
                  <c:v>309.11900000000014</c:v>
                </c:pt>
                <c:pt idx="1713">
                  <c:v>309.11900000000014</c:v>
                </c:pt>
                <c:pt idx="1714">
                  <c:v>309.11900000000014</c:v>
                </c:pt>
              </c:numCache>
            </c:numRef>
          </c:val>
        </c:ser>
        <c:ser>
          <c:idx val="1"/>
          <c:order val="1"/>
          <c:tx>
            <c:strRef>
              <c:f>Hoja1!$C$1</c:f>
              <c:strCache>
                <c:ptCount val="1"/>
                <c:pt idx="0">
                  <c:v>España</c:v>
                </c:pt>
              </c:strCache>
            </c:strRef>
          </c:tx>
          <c:spPr>
            <a:ln>
              <a:solidFill>
                <a:srgbClr val="FF9900"/>
              </a:solidFill>
            </a:ln>
          </c:spPr>
          <c:marker>
            <c:symbol val="none"/>
          </c:marker>
          <c:cat>
            <c:numRef>
              <c:f>Hoja1!$A$2:$A$1716</c:f>
              <c:numCache>
                <c:formatCode>m/d/yyyy</c:formatCode>
                <c:ptCount val="1715"/>
                <c:pt idx="0">
                  <c:v>39449</c:v>
                </c:pt>
                <c:pt idx="1">
                  <c:v>39450</c:v>
                </c:pt>
                <c:pt idx="2">
                  <c:v>39451</c:v>
                </c:pt>
                <c:pt idx="3">
                  <c:v>39452</c:v>
                </c:pt>
                <c:pt idx="4">
                  <c:v>39453</c:v>
                </c:pt>
                <c:pt idx="5">
                  <c:v>39454</c:v>
                </c:pt>
                <c:pt idx="6">
                  <c:v>39455</c:v>
                </c:pt>
                <c:pt idx="7">
                  <c:v>39456</c:v>
                </c:pt>
                <c:pt idx="8">
                  <c:v>39457</c:v>
                </c:pt>
                <c:pt idx="9">
                  <c:v>39458</c:v>
                </c:pt>
                <c:pt idx="10">
                  <c:v>39459</c:v>
                </c:pt>
                <c:pt idx="11">
                  <c:v>39460</c:v>
                </c:pt>
                <c:pt idx="12">
                  <c:v>39461</c:v>
                </c:pt>
                <c:pt idx="13">
                  <c:v>39462</c:v>
                </c:pt>
                <c:pt idx="14">
                  <c:v>39463</c:v>
                </c:pt>
                <c:pt idx="15">
                  <c:v>39464</c:v>
                </c:pt>
                <c:pt idx="16">
                  <c:v>39465</c:v>
                </c:pt>
                <c:pt idx="17">
                  <c:v>39466</c:v>
                </c:pt>
                <c:pt idx="18">
                  <c:v>39467</c:v>
                </c:pt>
                <c:pt idx="19">
                  <c:v>39468</c:v>
                </c:pt>
                <c:pt idx="20">
                  <c:v>39469</c:v>
                </c:pt>
                <c:pt idx="21">
                  <c:v>39470</c:v>
                </c:pt>
                <c:pt idx="22">
                  <c:v>39471</c:v>
                </c:pt>
                <c:pt idx="23">
                  <c:v>39472</c:v>
                </c:pt>
                <c:pt idx="24">
                  <c:v>39473</c:v>
                </c:pt>
                <c:pt idx="25">
                  <c:v>39474</c:v>
                </c:pt>
                <c:pt idx="26">
                  <c:v>39475</c:v>
                </c:pt>
                <c:pt idx="27">
                  <c:v>39476</c:v>
                </c:pt>
                <c:pt idx="28">
                  <c:v>39477</c:v>
                </c:pt>
                <c:pt idx="29">
                  <c:v>39478</c:v>
                </c:pt>
                <c:pt idx="30">
                  <c:v>39479</c:v>
                </c:pt>
                <c:pt idx="31">
                  <c:v>39480</c:v>
                </c:pt>
                <c:pt idx="32">
                  <c:v>39481</c:v>
                </c:pt>
                <c:pt idx="33">
                  <c:v>39482</c:v>
                </c:pt>
                <c:pt idx="34">
                  <c:v>39483</c:v>
                </c:pt>
                <c:pt idx="35">
                  <c:v>39484</c:v>
                </c:pt>
                <c:pt idx="36">
                  <c:v>39485</c:v>
                </c:pt>
                <c:pt idx="37">
                  <c:v>39486</c:v>
                </c:pt>
                <c:pt idx="38">
                  <c:v>39487</c:v>
                </c:pt>
                <c:pt idx="39">
                  <c:v>39488</c:v>
                </c:pt>
                <c:pt idx="40">
                  <c:v>39489</c:v>
                </c:pt>
                <c:pt idx="41">
                  <c:v>39490</c:v>
                </c:pt>
                <c:pt idx="42">
                  <c:v>39491</c:v>
                </c:pt>
                <c:pt idx="43">
                  <c:v>39492</c:v>
                </c:pt>
                <c:pt idx="44">
                  <c:v>39493</c:v>
                </c:pt>
                <c:pt idx="45">
                  <c:v>39494</c:v>
                </c:pt>
                <c:pt idx="46">
                  <c:v>39495</c:v>
                </c:pt>
                <c:pt idx="47">
                  <c:v>39496</c:v>
                </c:pt>
                <c:pt idx="48">
                  <c:v>39497</c:v>
                </c:pt>
                <c:pt idx="49">
                  <c:v>39498</c:v>
                </c:pt>
                <c:pt idx="50">
                  <c:v>39499</c:v>
                </c:pt>
                <c:pt idx="51">
                  <c:v>39500</c:v>
                </c:pt>
                <c:pt idx="52">
                  <c:v>39501</c:v>
                </c:pt>
                <c:pt idx="53">
                  <c:v>39502</c:v>
                </c:pt>
                <c:pt idx="54">
                  <c:v>39503</c:v>
                </c:pt>
                <c:pt idx="55">
                  <c:v>39504</c:v>
                </c:pt>
                <c:pt idx="56">
                  <c:v>39505</c:v>
                </c:pt>
                <c:pt idx="57">
                  <c:v>39506</c:v>
                </c:pt>
                <c:pt idx="58">
                  <c:v>39507</c:v>
                </c:pt>
                <c:pt idx="59">
                  <c:v>39508</c:v>
                </c:pt>
                <c:pt idx="60">
                  <c:v>39509</c:v>
                </c:pt>
                <c:pt idx="61">
                  <c:v>39510</c:v>
                </c:pt>
                <c:pt idx="62">
                  <c:v>39511</c:v>
                </c:pt>
                <c:pt idx="63">
                  <c:v>39512</c:v>
                </c:pt>
                <c:pt idx="64">
                  <c:v>39513</c:v>
                </c:pt>
                <c:pt idx="65">
                  <c:v>39514</c:v>
                </c:pt>
                <c:pt idx="66">
                  <c:v>39515</c:v>
                </c:pt>
                <c:pt idx="67">
                  <c:v>39516</c:v>
                </c:pt>
                <c:pt idx="68">
                  <c:v>39517</c:v>
                </c:pt>
                <c:pt idx="69">
                  <c:v>39518</c:v>
                </c:pt>
                <c:pt idx="70">
                  <c:v>39519</c:v>
                </c:pt>
                <c:pt idx="71">
                  <c:v>39520</c:v>
                </c:pt>
                <c:pt idx="72">
                  <c:v>39521</c:v>
                </c:pt>
                <c:pt idx="73">
                  <c:v>39522</c:v>
                </c:pt>
                <c:pt idx="74">
                  <c:v>39523</c:v>
                </c:pt>
                <c:pt idx="75">
                  <c:v>39524</c:v>
                </c:pt>
                <c:pt idx="76">
                  <c:v>39525</c:v>
                </c:pt>
                <c:pt idx="77">
                  <c:v>39526</c:v>
                </c:pt>
                <c:pt idx="78">
                  <c:v>39527</c:v>
                </c:pt>
                <c:pt idx="79">
                  <c:v>39528</c:v>
                </c:pt>
                <c:pt idx="80">
                  <c:v>39529</c:v>
                </c:pt>
                <c:pt idx="81">
                  <c:v>39530</c:v>
                </c:pt>
                <c:pt idx="82">
                  <c:v>39531</c:v>
                </c:pt>
                <c:pt idx="83">
                  <c:v>39532</c:v>
                </c:pt>
                <c:pt idx="84">
                  <c:v>39533</c:v>
                </c:pt>
                <c:pt idx="85">
                  <c:v>39534</c:v>
                </c:pt>
                <c:pt idx="86">
                  <c:v>39535</c:v>
                </c:pt>
                <c:pt idx="87">
                  <c:v>39536</c:v>
                </c:pt>
                <c:pt idx="88">
                  <c:v>39537</c:v>
                </c:pt>
                <c:pt idx="89">
                  <c:v>39538</c:v>
                </c:pt>
                <c:pt idx="90">
                  <c:v>39539</c:v>
                </c:pt>
                <c:pt idx="91">
                  <c:v>39540</c:v>
                </c:pt>
                <c:pt idx="92">
                  <c:v>39541</c:v>
                </c:pt>
                <c:pt idx="93">
                  <c:v>39542</c:v>
                </c:pt>
                <c:pt idx="94">
                  <c:v>39543</c:v>
                </c:pt>
                <c:pt idx="95">
                  <c:v>39544</c:v>
                </c:pt>
                <c:pt idx="96">
                  <c:v>39545</c:v>
                </c:pt>
                <c:pt idx="97">
                  <c:v>39546</c:v>
                </c:pt>
                <c:pt idx="98">
                  <c:v>39547</c:v>
                </c:pt>
                <c:pt idx="99">
                  <c:v>39548</c:v>
                </c:pt>
                <c:pt idx="100">
                  <c:v>39549</c:v>
                </c:pt>
                <c:pt idx="101">
                  <c:v>39550</c:v>
                </c:pt>
                <c:pt idx="102">
                  <c:v>39551</c:v>
                </c:pt>
                <c:pt idx="103">
                  <c:v>39552</c:v>
                </c:pt>
                <c:pt idx="104">
                  <c:v>39553</c:v>
                </c:pt>
                <c:pt idx="105">
                  <c:v>39554</c:v>
                </c:pt>
                <c:pt idx="106">
                  <c:v>39555</c:v>
                </c:pt>
                <c:pt idx="107">
                  <c:v>39556</c:v>
                </c:pt>
                <c:pt idx="108">
                  <c:v>39557</c:v>
                </c:pt>
                <c:pt idx="109">
                  <c:v>39558</c:v>
                </c:pt>
                <c:pt idx="110">
                  <c:v>39559</c:v>
                </c:pt>
                <c:pt idx="111">
                  <c:v>39560</c:v>
                </c:pt>
                <c:pt idx="112">
                  <c:v>39561</c:v>
                </c:pt>
                <c:pt idx="113">
                  <c:v>39562</c:v>
                </c:pt>
                <c:pt idx="114">
                  <c:v>39563</c:v>
                </c:pt>
                <c:pt idx="115">
                  <c:v>39564</c:v>
                </c:pt>
                <c:pt idx="116">
                  <c:v>39565</c:v>
                </c:pt>
                <c:pt idx="117">
                  <c:v>39566</c:v>
                </c:pt>
                <c:pt idx="118">
                  <c:v>39567</c:v>
                </c:pt>
                <c:pt idx="119">
                  <c:v>39568</c:v>
                </c:pt>
                <c:pt idx="120">
                  <c:v>39569</c:v>
                </c:pt>
                <c:pt idx="121">
                  <c:v>39570</c:v>
                </c:pt>
                <c:pt idx="122">
                  <c:v>39571</c:v>
                </c:pt>
                <c:pt idx="123">
                  <c:v>39572</c:v>
                </c:pt>
                <c:pt idx="124">
                  <c:v>39573</c:v>
                </c:pt>
                <c:pt idx="125">
                  <c:v>39574</c:v>
                </c:pt>
                <c:pt idx="126">
                  <c:v>39575</c:v>
                </c:pt>
                <c:pt idx="127">
                  <c:v>39576</c:v>
                </c:pt>
                <c:pt idx="128">
                  <c:v>39577</c:v>
                </c:pt>
                <c:pt idx="129">
                  <c:v>39578</c:v>
                </c:pt>
                <c:pt idx="130">
                  <c:v>39579</c:v>
                </c:pt>
                <c:pt idx="131">
                  <c:v>39580</c:v>
                </c:pt>
                <c:pt idx="132">
                  <c:v>39581</c:v>
                </c:pt>
                <c:pt idx="133">
                  <c:v>39582</c:v>
                </c:pt>
                <c:pt idx="134">
                  <c:v>39583</c:v>
                </c:pt>
                <c:pt idx="135">
                  <c:v>39584</c:v>
                </c:pt>
                <c:pt idx="136">
                  <c:v>39585</c:v>
                </c:pt>
                <c:pt idx="137">
                  <c:v>39586</c:v>
                </c:pt>
                <c:pt idx="138">
                  <c:v>39587</c:v>
                </c:pt>
                <c:pt idx="139">
                  <c:v>39588</c:v>
                </c:pt>
                <c:pt idx="140">
                  <c:v>39589</c:v>
                </c:pt>
                <c:pt idx="141">
                  <c:v>39590</c:v>
                </c:pt>
                <c:pt idx="142">
                  <c:v>39591</c:v>
                </c:pt>
                <c:pt idx="143">
                  <c:v>39592</c:v>
                </c:pt>
                <c:pt idx="144">
                  <c:v>39593</c:v>
                </c:pt>
                <c:pt idx="145">
                  <c:v>39594</c:v>
                </c:pt>
                <c:pt idx="146">
                  <c:v>39595</c:v>
                </c:pt>
                <c:pt idx="147">
                  <c:v>39596</c:v>
                </c:pt>
                <c:pt idx="148">
                  <c:v>39597</c:v>
                </c:pt>
                <c:pt idx="149">
                  <c:v>39598</c:v>
                </c:pt>
                <c:pt idx="150">
                  <c:v>39599</c:v>
                </c:pt>
                <c:pt idx="151">
                  <c:v>39600</c:v>
                </c:pt>
                <c:pt idx="152">
                  <c:v>39601</c:v>
                </c:pt>
                <c:pt idx="153">
                  <c:v>39602</c:v>
                </c:pt>
                <c:pt idx="154">
                  <c:v>39603</c:v>
                </c:pt>
                <c:pt idx="155">
                  <c:v>39604</c:v>
                </c:pt>
                <c:pt idx="156">
                  <c:v>39605</c:v>
                </c:pt>
                <c:pt idx="157">
                  <c:v>39606</c:v>
                </c:pt>
                <c:pt idx="158">
                  <c:v>39607</c:v>
                </c:pt>
                <c:pt idx="159">
                  <c:v>39608</c:v>
                </c:pt>
                <c:pt idx="160">
                  <c:v>39609</c:v>
                </c:pt>
                <c:pt idx="161">
                  <c:v>39610</c:v>
                </c:pt>
                <c:pt idx="162">
                  <c:v>39611</c:v>
                </c:pt>
                <c:pt idx="163">
                  <c:v>39612</c:v>
                </c:pt>
                <c:pt idx="164">
                  <c:v>39613</c:v>
                </c:pt>
                <c:pt idx="165">
                  <c:v>39614</c:v>
                </c:pt>
                <c:pt idx="166">
                  <c:v>39615</c:v>
                </c:pt>
                <c:pt idx="167">
                  <c:v>39616</c:v>
                </c:pt>
                <c:pt idx="168">
                  <c:v>39617</c:v>
                </c:pt>
                <c:pt idx="169">
                  <c:v>39618</c:v>
                </c:pt>
                <c:pt idx="170">
                  <c:v>39619</c:v>
                </c:pt>
                <c:pt idx="171">
                  <c:v>39620</c:v>
                </c:pt>
                <c:pt idx="172">
                  <c:v>39621</c:v>
                </c:pt>
                <c:pt idx="173">
                  <c:v>39622</c:v>
                </c:pt>
                <c:pt idx="174">
                  <c:v>39623</c:v>
                </c:pt>
                <c:pt idx="175">
                  <c:v>39624</c:v>
                </c:pt>
                <c:pt idx="176">
                  <c:v>39625</c:v>
                </c:pt>
                <c:pt idx="177">
                  <c:v>39626</c:v>
                </c:pt>
                <c:pt idx="178">
                  <c:v>39627</c:v>
                </c:pt>
                <c:pt idx="179">
                  <c:v>39628</c:v>
                </c:pt>
                <c:pt idx="180">
                  <c:v>39629</c:v>
                </c:pt>
                <c:pt idx="181">
                  <c:v>39630</c:v>
                </c:pt>
                <c:pt idx="182">
                  <c:v>39631</c:v>
                </c:pt>
                <c:pt idx="183">
                  <c:v>39632</c:v>
                </c:pt>
                <c:pt idx="184">
                  <c:v>39633</c:v>
                </c:pt>
                <c:pt idx="185">
                  <c:v>39634</c:v>
                </c:pt>
                <c:pt idx="186">
                  <c:v>39635</c:v>
                </c:pt>
                <c:pt idx="187">
                  <c:v>39636</c:v>
                </c:pt>
                <c:pt idx="188">
                  <c:v>39637</c:v>
                </c:pt>
                <c:pt idx="189">
                  <c:v>39638</c:v>
                </c:pt>
                <c:pt idx="190">
                  <c:v>39639</c:v>
                </c:pt>
                <c:pt idx="191">
                  <c:v>39640</c:v>
                </c:pt>
                <c:pt idx="192">
                  <c:v>39641</c:v>
                </c:pt>
                <c:pt idx="193">
                  <c:v>39642</c:v>
                </c:pt>
                <c:pt idx="194">
                  <c:v>39643</c:v>
                </c:pt>
                <c:pt idx="195">
                  <c:v>39644</c:v>
                </c:pt>
                <c:pt idx="196">
                  <c:v>39645</c:v>
                </c:pt>
                <c:pt idx="197">
                  <c:v>39646</c:v>
                </c:pt>
                <c:pt idx="198">
                  <c:v>39647</c:v>
                </c:pt>
                <c:pt idx="199">
                  <c:v>39648</c:v>
                </c:pt>
                <c:pt idx="200">
                  <c:v>39649</c:v>
                </c:pt>
                <c:pt idx="201">
                  <c:v>39650</c:v>
                </c:pt>
                <c:pt idx="202">
                  <c:v>39651</c:v>
                </c:pt>
                <c:pt idx="203">
                  <c:v>39652</c:v>
                </c:pt>
                <c:pt idx="204">
                  <c:v>39653</c:v>
                </c:pt>
                <c:pt idx="205">
                  <c:v>39654</c:v>
                </c:pt>
                <c:pt idx="206">
                  <c:v>39655</c:v>
                </c:pt>
                <c:pt idx="207">
                  <c:v>39656</c:v>
                </c:pt>
                <c:pt idx="208">
                  <c:v>39657</c:v>
                </c:pt>
                <c:pt idx="209">
                  <c:v>39658</c:v>
                </c:pt>
                <c:pt idx="210">
                  <c:v>39659</c:v>
                </c:pt>
                <c:pt idx="211">
                  <c:v>39660</c:v>
                </c:pt>
                <c:pt idx="212">
                  <c:v>39661</c:v>
                </c:pt>
                <c:pt idx="213">
                  <c:v>39662</c:v>
                </c:pt>
                <c:pt idx="214">
                  <c:v>39663</c:v>
                </c:pt>
                <c:pt idx="215">
                  <c:v>39664</c:v>
                </c:pt>
                <c:pt idx="216">
                  <c:v>39665</c:v>
                </c:pt>
                <c:pt idx="217">
                  <c:v>39666</c:v>
                </c:pt>
                <c:pt idx="218">
                  <c:v>39667</c:v>
                </c:pt>
                <c:pt idx="219">
                  <c:v>39668</c:v>
                </c:pt>
                <c:pt idx="220">
                  <c:v>39669</c:v>
                </c:pt>
                <c:pt idx="221">
                  <c:v>39670</c:v>
                </c:pt>
                <c:pt idx="222">
                  <c:v>39671</c:v>
                </c:pt>
                <c:pt idx="223">
                  <c:v>39672</c:v>
                </c:pt>
                <c:pt idx="224">
                  <c:v>39673</c:v>
                </c:pt>
                <c:pt idx="225">
                  <c:v>39674</c:v>
                </c:pt>
                <c:pt idx="226">
                  <c:v>39675</c:v>
                </c:pt>
                <c:pt idx="227">
                  <c:v>39676</c:v>
                </c:pt>
                <c:pt idx="228">
                  <c:v>39677</c:v>
                </c:pt>
                <c:pt idx="229">
                  <c:v>39678</c:v>
                </c:pt>
                <c:pt idx="230">
                  <c:v>39679</c:v>
                </c:pt>
                <c:pt idx="231">
                  <c:v>39680</c:v>
                </c:pt>
                <c:pt idx="232">
                  <c:v>39681</c:v>
                </c:pt>
                <c:pt idx="233">
                  <c:v>39682</c:v>
                </c:pt>
                <c:pt idx="234">
                  <c:v>39683</c:v>
                </c:pt>
                <c:pt idx="235">
                  <c:v>39684</c:v>
                </c:pt>
                <c:pt idx="236">
                  <c:v>39685</c:v>
                </c:pt>
                <c:pt idx="237">
                  <c:v>39686</c:v>
                </c:pt>
                <c:pt idx="238">
                  <c:v>39687</c:v>
                </c:pt>
                <c:pt idx="239">
                  <c:v>39688</c:v>
                </c:pt>
                <c:pt idx="240">
                  <c:v>39689</c:v>
                </c:pt>
                <c:pt idx="241">
                  <c:v>39690</c:v>
                </c:pt>
                <c:pt idx="242">
                  <c:v>39691</c:v>
                </c:pt>
                <c:pt idx="243">
                  <c:v>39692</c:v>
                </c:pt>
                <c:pt idx="244">
                  <c:v>39693</c:v>
                </c:pt>
                <c:pt idx="245">
                  <c:v>39694</c:v>
                </c:pt>
                <c:pt idx="246">
                  <c:v>39695</c:v>
                </c:pt>
                <c:pt idx="247">
                  <c:v>39696</c:v>
                </c:pt>
                <c:pt idx="248">
                  <c:v>39697</c:v>
                </c:pt>
                <c:pt idx="249">
                  <c:v>39698</c:v>
                </c:pt>
                <c:pt idx="250">
                  <c:v>39699</c:v>
                </c:pt>
                <c:pt idx="251">
                  <c:v>39700</c:v>
                </c:pt>
                <c:pt idx="252">
                  <c:v>39701</c:v>
                </c:pt>
                <c:pt idx="253">
                  <c:v>39702</c:v>
                </c:pt>
                <c:pt idx="254">
                  <c:v>39703</c:v>
                </c:pt>
                <c:pt idx="255">
                  <c:v>39704</c:v>
                </c:pt>
                <c:pt idx="256">
                  <c:v>39705</c:v>
                </c:pt>
                <c:pt idx="257">
                  <c:v>39706</c:v>
                </c:pt>
                <c:pt idx="258">
                  <c:v>39707</c:v>
                </c:pt>
                <c:pt idx="259">
                  <c:v>39708</c:v>
                </c:pt>
                <c:pt idx="260">
                  <c:v>39709</c:v>
                </c:pt>
                <c:pt idx="261">
                  <c:v>39710</c:v>
                </c:pt>
                <c:pt idx="262">
                  <c:v>39711</c:v>
                </c:pt>
                <c:pt idx="263">
                  <c:v>39712</c:v>
                </c:pt>
                <c:pt idx="264">
                  <c:v>39713</c:v>
                </c:pt>
                <c:pt idx="265">
                  <c:v>39714</c:v>
                </c:pt>
                <c:pt idx="266">
                  <c:v>39715</c:v>
                </c:pt>
                <c:pt idx="267">
                  <c:v>39716</c:v>
                </c:pt>
                <c:pt idx="268">
                  <c:v>39717</c:v>
                </c:pt>
                <c:pt idx="269">
                  <c:v>39718</c:v>
                </c:pt>
                <c:pt idx="270">
                  <c:v>39719</c:v>
                </c:pt>
                <c:pt idx="271">
                  <c:v>39720</c:v>
                </c:pt>
                <c:pt idx="272">
                  <c:v>39721</c:v>
                </c:pt>
                <c:pt idx="273">
                  <c:v>39722</c:v>
                </c:pt>
                <c:pt idx="274">
                  <c:v>39723</c:v>
                </c:pt>
                <c:pt idx="275">
                  <c:v>39724</c:v>
                </c:pt>
                <c:pt idx="276">
                  <c:v>39725</c:v>
                </c:pt>
                <c:pt idx="277">
                  <c:v>39726</c:v>
                </c:pt>
                <c:pt idx="278">
                  <c:v>39727</c:v>
                </c:pt>
                <c:pt idx="279">
                  <c:v>39728</c:v>
                </c:pt>
                <c:pt idx="280">
                  <c:v>39729</c:v>
                </c:pt>
                <c:pt idx="281">
                  <c:v>39730</c:v>
                </c:pt>
                <c:pt idx="282">
                  <c:v>39731</c:v>
                </c:pt>
                <c:pt idx="283">
                  <c:v>39732</c:v>
                </c:pt>
                <c:pt idx="284">
                  <c:v>39733</c:v>
                </c:pt>
                <c:pt idx="285">
                  <c:v>39734</c:v>
                </c:pt>
                <c:pt idx="286">
                  <c:v>39735</c:v>
                </c:pt>
                <c:pt idx="287">
                  <c:v>39736</c:v>
                </c:pt>
                <c:pt idx="288">
                  <c:v>39737</c:v>
                </c:pt>
                <c:pt idx="289">
                  <c:v>39738</c:v>
                </c:pt>
                <c:pt idx="290">
                  <c:v>39739</c:v>
                </c:pt>
                <c:pt idx="291">
                  <c:v>39740</c:v>
                </c:pt>
                <c:pt idx="292">
                  <c:v>39741</c:v>
                </c:pt>
                <c:pt idx="293">
                  <c:v>39742</c:v>
                </c:pt>
                <c:pt idx="294">
                  <c:v>39743</c:v>
                </c:pt>
                <c:pt idx="295">
                  <c:v>39744</c:v>
                </c:pt>
                <c:pt idx="296">
                  <c:v>39745</c:v>
                </c:pt>
                <c:pt idx="297">
                  <c:v>39746</c:v>
                </c:pt>
                <c:pt idx="298">
                  <c:v>39747</c:v>
                </c:pt>
                <c:pt idx="299">
                  <c:v>39748</c:v>
                </c:pt>
                <c:pt idx="300">
                  <c:v>39749</c:v>
                </c:pt>
                <c:pt idx="301">
                  <c:v>39750</c:v>
                </c:pt>
                <c:pt idx="302">
                  <c:v>39751</c:v>
                </c:pt>
                <c:pt idx="303">
                  <c:v>39752</c:v>
                </c:pt>
                <c:pt idx="304">
                  <c:v>39753</c:v>
                </c:pt>
                <c:pt idx="305">
                  <c:v>39754</c:v>
                </c:pt>
                <c:pt idx="306">
                  <c:v>39755</c:v>
                </c:pt>
                <c:pt idx="307">
                  <c:v>39756</c:v>
                </c:pt>
                <c:pt idx="308">
                  <c:v>39757</c:v>
                </c:pt>
                <c:pt idx="309">
                  <c:v>39758</c:v>
                </c:pt>
                <c:pt idx="310">
                  <c:v>39759</c:v>
                </c:pt>
                <c:pt idx="311">
                  <c:v>39760</c:v>
                </c:pt>
                <c:pt idx="312">
                  <c:v>39761</c:v>
                </c:pt>
                <c:pt idx="313">
                  <c:v>39762</c:v>
                </c:pt>
                <c:pt idx="314">
                  <c:v>39763</c:v>
                </c:pt>
                <c:pt idx="315">
                  <c:v>39764</c:v>
                </c:pt>
                <c:pt idx="316">
                  <c:v>39765</c:v>
                </c:pt>
                <c:pt idx="317">
                  <c:v>39766</c:v>
                </c:pt>
                <c:pt idx="318">
                  <c:v>39767</c:v>
                </c:pt>
                <c:pt idx="319">
                  <c:v>39768</c:v>
                </c:pt>
                <c:pt idx="320">
                  <c:v>39769</c:v>
                </c:pt>
                <c:pt idx="321">
                  <c:v>39770</c:v>
                </c:pt>
                <c:pt idx="322">
                  <c:v>39771</c:v>
                </c:pt>
                <c:pt idx="323">
                  <c:v>39772</c:v>
                </c:pt>
                <c:pt idx="324">
                  <c:v>39773</c:v>
                </c:pt>
                <c:pt idx="325">
                  <c:v>39774</c:v>
                </c:pt>
                <c:pt idx="326">
                  <c:v>39775</c:v>
                </c:pt>
                <c:pt idx="327">
                  <c:v>39776</c:v>
                </c:pt>
                <c:pt idx="328">
                  <c:v>39777</c:v>
                </c:pt>
                <c:pt idx="329">
                  <c:v>39778</c:v>
                </c:pt>
                <c:pt idx="330">
                  <c:v>39779</c:v>
                </c:pt>
                <c:pt idx="331">
                  <c:v>39780</c:v>
                </c:pt>
                <c:pt idx="332">
                  <c:v>39781</c:v>
                </c:pt>
                <c:pt idx="333">
                  <c:v>39782</c:v>
                </c:pt>
                <c:pt idx="334">
                  <c:v>39783</c:v>
                </c:pt>
                <c:pt idx="335">
                  <c:v>39784</c:v>
                </c:pt>
                <c:pt idx="336">
                  <c:v>39785</c:v>
                </c:pt>
                <c:pt idx="337">
                  <c:v>39786</c:v>
                </c:pt>
                <c:pt idx="338">
                  <c:v>39787</c:v>
                </c:pt>
                <c:pt idx="339">
                  <c:v>39788</c:v>
                </c:pt>
                <c:pt idx="340">
                  <c:v>39789</c:v>
                </c:pt>
                <c:pt idx="341">
                  <c:v>39790</c:v>
                </c:pt>
                <c:pt idx="342">
                  <c:v>39791</c:v>
                </c:pt>
                <c:pt idx="343">
                  <c:v>39792</c:v>
                </c:pt>
                <c:pt idx="344">
                  <c:v>39793</c:v>
                </c:pt>
                <c:pt idx="345">
                  <c:v>39794</c:v>
                </c:pt>
                <c:pt idx="346">
                  <c:v>39795</c:v>
                </c:pt>
                <c:pt idx="347">
                  <c:v>39796</c:v>
                </c:pt>
                <c:pt idx="348">
                  <c:v>39797</c:v>
                </c:pt>
                <c:pt idx="349">
                  <c:v>39798</c:v>
                </c:pt>
                <c:pt idx="350">
                  <c:v>39799</c:v>
                </c:pt>
                <c:pt idx="351">
                  <c:v>39800</c:v>
                </c:pt>
                <c:pt idx="352">
                  <c:v>39801</c:v>
                </c:pt>
                <c:pt idx="353">
                  <c:v>39802</c:v>
                </c:pt>
                <c:pt idx="354">
                  <c:v>39803</c:v>
                </c:pt>
                <c:pt idx="355">
                  <c:v>39804</c:v>
                </c:pt>
                <c:pt idx="356">
                  <c:v>39805</c:v>
                </c:pt>
                <c:pt idx="357">
                  <c:v>39806</c:v>
                </c:pt>
                <c:pt idx="358">
                  <c:v>39807</c:v>
                </c:pt>
                <c:pt idx="359">
                  <c:v>39808</c:v>
                </c:pt>
                <c:pt idx="360">
                  <c:v>39809</c:v>
                </c:pt>
                <c:pt idx="361">
                  <c:v>39810</c:v>
                </c:pt>
                <c:pt idx="362">
                  <c:v>39811</c:v>
                </c:pt>
                <c:pt idx="363">
                  <c:v>39812</c:v>
                </c:pt>
                <c:pt idx="364">
                  <c:v>39813</c:v>
                </c:pt>
                <c:pt idx="365">
                  <c:v>39814</c:v>
                </c:pt>
                <c:pt idx="366">
                  <c:v>39815</c:v>
                </c:pt>
                <c:pt idx="367">
                  <c:v>39816</c:v>
                </c:pt>
                <c:pt idx="368">
                  <c:v>39817</c:v>
                </c:pt>
                <c:pt idx="369">
                  <c:v>39818</c:v>
                </c:pt>
                <c:pt idx="370">
                  <c:v>39819</c:v>
                </c:pt>
                <c:pt idx="371">
                  <c:v>39820</c:v>
                </c:pt>
                <c:pt idx="372">
                  <c:v>39821</c:v>
                </c:pt>
                <c:pt idx="373">
                  <c:v>39822</c:v>
                </c:pt>
                <c:pt idx="374">
                  <c:v>39823</c:v>
                </c:pt>
                <c:pt idx="375">
                  <c:v>39824</c:v>
                </c:pt>
                <c:pt idx="376">
                  <c:v>39825</c:v>
                </c:pt>
                <c:pt idx="377">
                  <c:v>39826</c:v>
                </c:pt>
                <c:pt idx="378">
                  <c:v>39827</c:v>
                </c:pt>
                <c:pt idx="379">
                  <c:v>39828</c:v>
                </c:pt>
                <c:pt idx="380">
                  <c:v>39829</c:v>
                </c:pt>
                <c:pt idx="381">
                  <c:v>39830</c:v>
                </c:pt>
                <c:pt idx="382">
                  <c:v>39831</c:v>
                </c:pt>
                <c:pt idx="383">
                  <c:v>39832</c:v>
                </c:pt>
                <c:pt idx="384">
                  <c:v>39833</c:v>
                </c:pt>
                <c:pt idx="385">
                  <c:v>39834</c:v>
                </c:pt>
                <c:pt idx="386">
                  <c:v>39835</c:v>
                </c:pt>
                <c:pt idx="387">
                  <c:v>39836</c:v>
                </c:pt>
                <c:pt idx="388">
                  <c:v>39837</c:v>
                </c:pt>
                <c:pt idx="389">
                  <c:v>39838</c:v>
                </c:pt>
                <c:pt idx="390">
                  <c:v>39839</c:v>
                </c:pt>
                <c:pt idx="391">
                  <c:v>39840</c:v>
                </c:pt>
                <c:pt idx="392">
                  <c:v>39841</c:v>
                </c:pt>
                <c:pt idx="393">
                  <c:v>39842</c:v>
                </c:pt>
                <c:pt idx="394">
                  <c:v>39843</c:v>
                </c:pt>
                <c:pt idx="395">
                  <c:v>39844</c:v>
                </c:pt>
                <c:pt idx="396">
                  <c:v>39845</c:v>
                </c:pt>
                <c:pt idx="397">
                  <c:v>39846</c:v>
                </c:pt>
                <c:pt idx="398">
                  <c:v>39847</c:v>
                </c:pt>
                <c:pt idx="399">
                  <c:v>39848</c:v>
                </c:pt>
                <c:pt idx="400">
                  <c:v>39849</c:v>
                </c:pt>
                <c:pt idx="401">
                  <c:v>39850</c:v>
                </c:pt>
                <c:pt idx="402">
                  <c:v>39851</c:v>
                </c:pt>
                <c:pt idx="403">
                  <c:v>39852</c:v>
                </c:pt>
                <c:pt idx="404">
                  <c:v>39853</c:v>
                </c:pt>
                <c:pt idx="405">
                  <c:v>39854</c:v>
                </c:pt>
                <c:pt idx="406">
                  <c:v>39855</c:v>
                </c:pt>
                <c:pt idx="407">
                  <c:v>39856</c:v>
                </c:pt>
                <c:pt idx="408">
                  <c:v>39857</c:v>
                </c:pt>
                <c:pt idx="409">
                  <c:v>39858</c:v>
                </c:pt>
                <c:pt idx="410">
                  <c:v>39859</c:v>
                </c:pt>
                <c:pt idx="411">
                  <c:v>39860</c:v>
                </c:pt>
                <c:pt idx="412">
                  <c:v>39861</c:v>
                </c:pt>
                <c:pt idx="413">
                  <c:v>39862</c:v>
                </c:pt>
                <c:pt idx="414">
                  <c:v>39863</c:v>
                </c:pt>
                <c:pt idx="415">
                  <c:v>39864</c:v>
                </c:pt>
                <c:pt idx="416">
                  <c:v>39865</c:v>
                </c:pt>
                <c:pt idx="417">
                  <c:v>39866</c:v>
                </c:pt>
                <c:pt idx="418">
                  <c:v>39867</c:v>
                </c:pt>
                <c:pt idx="419">
                  <c:v>39868</c:v>
                </c:pt>
                <c:pt idx="420">
                  <c:v>39869</c:v>
                </c:pt>
                <c:pt idx="421">
                  <c:v>39870</c:v>
                </c:pt>
                <c:pt idx="422">
                  <c:v>39871</c:v>
                </c:pt>
                <c:pt idx="423">
                  <c:v>39872</c:v>
                </c:pt>
                <c:pt idx="424">
                  <c:v>39873</c:v>
                </c:pt>
                <c:pt idx="425">
                  <c:v>39874</c:v>
                </c:pt>
                <c:pt idx="426">
                  <c:v>39875</c:v>
                </c:pt>
                <c:pt idx="427">
                  <c:v>39876</c:v>
                </c:pt>
                <c:pt idx="428">
                  <c:v>39877</c:v>
                </c:pt>
                <c:pt idx="429">
                  <c:v>39878</c:v>
                </c:pt>
                <c:pt idx="430">
                  <c:v>39879</c:v>
                </c:pt>
                <c:pt idx="431">
                  <c:v>39880</c:v>
                </c:pt>
                <c:pt idx="432">
                  <c:v>39881</c:v>
                </c:pt>
                <c:pt idx="433">
                  <c:v>39882</c:v>
                </c:pt>
                <c:pt idx="434">
                  <c:v>39883</c:v>
                </c:pt>
                <c:pt idx="435">
                  <c:v>39884</c:v>
                </c:pt>
                <c:pt idx="436">
                  <c:v>39885</c:v>
                </c:pt>
                <c:pt idx="437">
                  <c:v>39886</c:v>
                </c:pt>
                <c:pt idx="438">
                  <c:v>39887</c:v>
                </c:pt>
                <c:pt idx="439">
                  <c:v>39888</c:v>
                </c:pt>
                <c:pt idx="440">
                  <c:v>39889</c:v>
                </c:pt>
                <c:pt idx="441">
                  <c:v>39890</c:v>
                </c:pt>
                <c:pt idx="442">
                  <c:v>39891</c:v>
                </c:pt>
                <c:pt idx="443">
                  <c:v>39892</c:v>
                </c:pt>
                <c:pt idx="444">
                  <c:v>39893</c:v>
                </c:pt>
                <c:pt idx="445">
                  <c:v>39894</c:v>
                </c:pt>
                <c:pt idx="446">
                  <c:v>39895</c:v>
                </c:pt>
                <c:pt idx="447">
                  <c:v>39896</c:v>
                </c:pt>
                <c:pt idx="448">
                  <c:v>39897</c:v>
                </c:pt>
                <c:pt idx="449">
                  <c:v>39898</c:v>
                </c:pt>
                <c:pt idx="450">
                  <c:v>39899</c:v>
                </c:pt>
                <c:pt idx="451">
                  <c:v>39900</c:v>
                </c:pt>
                <c:pt idx="452">
                  <c:v>39901</c:v>
                </c:pt>
                <c:pt idx="453">
                  <c:v>39902</c:v>
                </c:pt>
                <c:pt idx="454">
                  <c:v>39903</c:v>
                </c:pt>
                <c:pt idx="455">
                  <c:v>39904</c:v>
                </c:pt>
                <c:pt idx="456">
                  <c:v>39905</c:v>
                </c:pt>
                <c:pt idx="457">
                  <c:v>39906</c:v>
                </c:pt>
                <c:pt idx="458">
                  <c:v>39907</c:v>
                </c:pt>
                <c:pt idx="459">
                  <c:v>39908</c:v>
                </c:pt>
                <c:pt idx="460">
                  <c:v>39909</c:v>
                </c:pt>
                <c:pt idx="461">
                  <c:v>39910</c:v>
                </c:pt>
                <c:pt idx="462">
                  <c:v>39911</c:v>
                </c:pt>
                <c:pt idx="463">
                  <c:v>39912</c:v>
                </c:pt>
                <c:pt idx="464">
                  <c:v>39913</c:v>
                </c:pt>
                <c:pt idx="465">
                  <c:v>39914</c:v>
                </c:pt>
                <c:pt idx="466">
                  <c:v>39915</c:v>
                </c:pt>
                <c:pt idx="467">
                  <c:v>39916</c:v>
                </c:pt>
                <c:pt idx="468">
                  <c:v>39917</c:v>
                </c:pt>
                <c:pt idx="469">
                  <c:v>39918</c:v>
                </c:pt>
                <c:pt idx="470">
                  <c:v>39919</c:v>
                </c:pt>
                <c:pt idx="471">
                  <c:v>39920</c:v>
                </c:pt>
                <c:pt idx="472">
                  <c:v>39921</c:v>
                </c:pt>
                <c:pt idx="473">
                  <c:v>39922</c:v>
                </c:pt>
                <c:pt idx="474">
                  <c:v>39923</c:v>
                </c:pt>
                <c:pt idx="475">
                  <c:v>39924</c:v>
                </c:pt>
                <c:pt idx="476">
                  <c:v>39925</c:v>
                </c:pt>
                <c:pt idx="477">
                  <c:v>39926</c:v>
                </c:pt>
                <c:pt idx="478">
                  <c:v>39927</c:v>
                </c:pt>
                <c:pt idx="479">
                  <c:v>39928</c:v>
                </c:pt>
                <c:pt idx="480">
                  <c:v>39929</c:v>
                </c:pt>
                <c:pt idx="481">
                  <c:v>39930</c:v>
                </c:pt>
                <c:pt idx="482">
                  <c:v>39931</c:v>
                </c:pt>
                <c:pt idx="483">
                  <c:v>39932</c:v>
                </c:pt>
                <c:pt idx="484">
                  <c:v>39933</c:v>
                </c:pt>
                <c:pt idx="485">
                  <c:v>39934</c:v>
                </c:pt>
                <c:pt idx="486">
                  <c:v>39935</c:v>
                </c:pt>
                <c:pt idx="487">
                  <c:v>39936</c:v>
                </c:pt>
                <c:pt idx="488">
                  <c:v>39937</c:v>
                </c:pt>
                <c:pt idx="489">
                  <c:v>39938</c:v>
                </c:pt>
                <c:pt idx="490">
                  <c:v>39939</c:v>
                </c:pt>
                <c:pt idx="491">
                  <c:v>39940</c:v>
                </c:pt>
                <c:pt idx="492">
                  <c:v>39941</c:v>
                </c:pt>
                <c:pt idx="493">
                  <c:v>39942</c:v>
                </c:pt>
                <c:pt idx="494">
                  <c:v>39943</c:v>
                </c:pt>
                <c:pt idx="495">
                  <c:v>39944</c:v>
                </c:pt>
                <c:pt idx="496">
                  <c:v>39945</c:v>
                </c:pt>
                <c:pt idx="497">
                  <c:v>39946</c:v>
                </c:pt>
                <c:pt idx="498">
                  <c:v>39947</c:v>
                </c:pt>
                <c:pt idx="499">
                  <c:v>39948</c:v>
                </c:pt>
                <c:pt idx="500">
                  <c:v>39949</c:v>
                </c:pt>
                <c:pt idx="501">
                  <c:v>39950</c:v>
                </c:pt>
                <c:pt idx="502">
                  <c:v>39951</c:v>
                </c:pt>
                <c:pt idx="503">
                  <c:v>39952</c:v>
                </c:pt>
                <c:pt idx="504">
                  <c:v>39953</c:v>
                </c:pt>
                <c:pt idx="505">
                  <c:v>39954</c:v>
                </c:pt>
                <c:pt idx="506">
                  <c:v>39955</c:v>
                </c:pt>
                <c:pt idx="507">
                  <c:v>39956</c:v>
                </c:pt>
                <c:pt idx="508">
                  <c:v>39957</c:v>
                </c:pt>
                <c:pt idx="509">
                  <c:v>39958</c:v>
                </c:pt>
                <c:pt idx="510">
                  <c:v>39959</c:v>
                </c:pt>
                <c:pt idx="511">
                  <c:v>39960</c:v>
                </c:pt>
                <c:pt idx="512">
                  <c:v>39961</c:v>
                </c:pt>
                <c:pt idx="513">
                  <c:v>39962</c:v>
                </c:pt>
                <c:pt idx="514">
                  <c:v>39963</c:v>
                </c:pt>
                <c:pt idx="515">
                  <c:v>39964</c:v>
                </c:pt>
                <c:pt idx="516">
                  <c:v>39965</c:v>
                </c:pt>
                <c:pt idx="517">
                  <c:v>39966</c:v>
                </c:pt>
                <c:pt idx="518">
                  <c:v>39967</c:v>
                </c:pt>
                <c:pt idx="519">
                  <c:v>39968</c:v>
                </c:pt>
                <c:pt idx="520">
                  <c:v>39969</c:v>
                </c:pt>
                <c:pt idx="521">
                  <c:v>39970</c:v>
                </c:pt>
                <c:pt idx="522">
                  <c:v>39971</c:v>
                </c:pt>
                <c:pt idx="523">
                  <c:v>39972</c:v>
                </c:pt>
                <c:pt idx="524">
                  <c:v>39973</c:v>
                </c:pt>
                <c:pt idx="525">
                  <c:v>39974</c:v>
                </c:pt>
                <c:pt idx="526">
                  <c:v>39975</c:v>
                </c:pt>
                <c:pt idx="527">
                  <c:v>39976</c:v>
                </c:pt>
                <c:pt idx="528">
                  <c:v>39977</c:v>
                </c:pt>
                <c:pt idx="529">
                  <c:v>39978</c:v>
                </c:pt>
                <c:pt idx="530">
                  <c:v>39979</c:v>
                </c:pt>
                <c:pt idx="531">
                  <c:v>39980</c:v>
                </c:pt>
                <c:pt idx="532">
                  <c:v>39981</c:v>
                </c:pt>
                <c:pt idx="533">
                  <c:v>39982</c:v>
                </c:pt>
                <c:pt idx="534">
                  <c:v>39983</c:v>
                </c:pt>
                <c:pt idx="535">
                  <c:v>39984</c:v>
                </c:pt>
                <c:pt idx="536">
                  <c:v>39985</c:v>
                </c:pt>
                <c:pt idx="537">
                  <c:v>39986</c:v>
                </c:pt>
                <c:pt idx="538">
                  <c:v>39987</c:v>
                </c:pt>
                <c:pt idx="539">
                  <c:v>39988</c:v>
                </c:pt>
                <c:pt idx="540">
                  <c:v>39989</c:v>
                </c:pt>
                <c:pt idx="541">
                  <c:v>39990</c:v>
                </c:pt>
                <c:pt idx="542">
                  <c:v>39991</c:v>
                </c:pt>
                <c:pt idx="543">
                  <c:v>39992</c:v>
                </c:pt>
                <c:pt idx="544">
                  <c:v>39993</c:v>
                </c:pt>
                <c:pt idx="545">
                  <c:v>39994</c:v>
                </c:pt>
                <c:pt idx="546">
                  <c:v>39995</c:v>
                </c:pt>
                <c:pt idx="547">
                  <c:v>39996</c:v>
                </c:pt>
                <c:pt idx="548">
                  <c:v>39997</c:v>
                </c:pt>
                <c:pt idx="549">
                  <c:v>39998</c:v>
                </c:pt>
                <c:pt idx="550">
                  <c:v>39999</c:v>
                </c:pt>
                <c:pt idx="551">
                  <c:v>40000</c:v>
                </c:pt>
                <c:pt idx="552">
                  <c:v>40001</c:v>
                </c:pt>
                <c:pt idx="553">
                  <c:v>40002</c:v>
                </c:pt>
                <c:pt idx="554">
                  <c:v>40003</c:v>
                </c:pt>
                <c:pt idx="555">
                  <c:v>40004</c:v>
                </c:pt>
                <c:pt idx="556">
                  <c:v>40005</c:v>
                </c:pt>
                <c:pt idx="557">
                  <c:v>40006</c:v>
                </c:pt>
                <c:pt idx="558">
                  <c:v>40007</c:v>
                </c:pt>
                <c:pt idx="559">
                  <c:v>40008</c:v>
                </c:pt>
                <c:pt idx="560">
                  <c:v>40009</c:v>
                </c:pt>
                <c:pt idx="561">
                  <c:v>40010</c:v>
                </c:pt>
                <c:pt idx="562">
                  <c:v>40011</c:v>
                </c:pt>
                <c:pt idx="563">
                  <c:v>40012</c:v>
                </c:pt>
                <c:pt idx="564">
                  <c:v>40013</c:v>
                </c:pt>
                <c:pt idx="565">
                  <c:v>40014</c:v>
                </c:pt>
                <c:pt idx="566">
                  <c:v>40015</c:v>
                </c:pt>
                <c:pt idx="567">
                  <c:v>40016</c:v>
                </c:pt>
                <c:pt idx="568">
                  <c:v>40017</c:v>
                </c:pt>
                <c:pt idx="569">
                  <c:v>40018</c:v>
                </c:pt>
                <c:pt idx="570">
                  <c:v>40019</c:v>
                </c:pt>
                <c:pt idx="571">
                  <c:v>40020</c:v>
                </c:pt>
                <c:pt idx="572">
                  <c:v>40021</c:v>
                </c:pt>
                <c:pt idx="573">
                  <c:v>40022</c:v>
                </c:pt>
                <c:pt idx="574">
                  <c:v>40023</c:v>
                </c:pt>
                <c:pt idx="575">
                  <c:v>40024</c:v>
                </c:pt>
                <c:pt idx="576">
                  <c:v>40025</c:v>
                </c:pt>
                <c:pt idx="577">
                  <c:v>40026</c:v>
                </c:pt>
                <c:pt idx="578">
                  <c:v>40027</c:v>
                </c:pt>
                <c:pt idx="579">
                  <c:v>40028</c:v>
                </c:pt>
                <c:pt idx="580">
                  <c:v>40029</c:v>
                </c:pt>
                <c:pt idx="581">
                  <c:v>40030</c:v>
                </c:pt>
                <c:pt idx="582">
                  <c:v>40031</c:v>
                </c:pt>
                <c:pt idx="583">
                  <c:v>40032</c:v>
                </c:pt>
                <c:pt idx="584">
                  <c:v>40033</c:v>
                </c:pt>
                <c:pt idx="585">
                  <c:v>40034</c:v>
                </c:pt>
                <c:pt idx="586">
                  <c:v>40035</c:v>
                </c:pt>
                <c:pt idx="587">
                  <c:v>40036</c:v>
                </c:pt>
                <c:pt idx="588">
                  <c:v>40037</c:v>
                </c:pt>
                <c:pt idx="589">
                  <c:v>40038</c:v>
                </c:pt>
                <c:pt idx="590">
                  <c:v>40039</c:v>
                </c:pt>
                <c:pt idx="591">
                  <c:v>40040</c:v>
                </c:pt>
                <c:pt idx="592">
                  <c:v>40041</c:v>
                </c:pt>
                <c:pt idx="593">
                  <c:v>40042</c:v>
                </c:pt>
                <c:pt idx="594">
                  <c:v>40043</c:v>
                </c:pt>
                <c:pt idx="595">
                  <c:v>40044</c:v>
                </c:pt>
                <c:pt idx="596">
                  <c:v>40045</c:v>
                </c:pt>
                <c:pt idx="597">
                  <c:v>40046</c:v>
                </c:pt>
                <c:pt idx="598">
                  <c:v>40047</c:v>
                </c:pt>
                <c:pt idx="599">
                  <c:v>40048</c:v>
                </c:pt>
                <c:pt idx="600">
                  <c:v>40049</c:v>
                </c:pt>
                <c:pt idx="601">
                  <c:v>40050</c:v>
                </c:pt>
                <c:pt idx="602">
                  <c:v>40051</c:v>
                </c:pt>
                <c:pt idx="603">
                  <c:v>40052</c:v>
                </c:pt>
                <c:pt idx="604">
                  <c:v>40053</c:v>
                </c:pt>
                <c:pt idx="605">
                  <c:v>40054</c:v>
                </c:pt>
                <c:pt idx="606">
                  <c:v>40055</c:v>
                </c:pt>
                <c:pt idx="607">
                  <c:v>40056</c:v>
                </c:pt>
                <c:pt idx="608">
                  <c:v>40057</c:v>
                </c:pt>
                <c:pt idx="609">
                  <c:v>40058</c:v>
                </c:pt>
                <c:pt idx="610">
                  <c:v>40059</c:v>
                </c:pt>
                <c:pt idx="611">
                  <c:v>40060</c:v>
                </c:pt>
                <c:pt idx="612">
                  <c:v>40061</c:v>
                </c:pt>
                <c:pt idx="613">
                  <c:v>40062</c:v>
                </c:pt>
                <c:pt idx="614">
                  <c:v>40063</c:v>
                </c:pt>
                <c:pt idx="615">
                  <c:v>40064</c:v>
                </c:pt>
                <c:pt idx="616">
                  <c:v>40065</c:v>
                </c:pt>
                <c:pt idx="617">
                  <c:v>40066</c:v>
                </c:pt>
                <c:pt idx="618">
                  <c:v>40067</c:v>
                </c:pt>
                <c:pt idx="619">
                  <c:v>40068</c:v>
                </c:pt>
                <c:pt idx="620">
                  <c:v>40069</c:v>
                </c:pt>
                <c:pt idx="621">
                  <c:v>40070</c:v>
                </c:pt>
                <c:pt idx="622">
                  <c:v>40071</c:v>
                </c:pt>
                <c:pt idx="623">
                  <c:v>40072</c:v>
                </c:pt>
                <c:pt idx="624">
                  <c:v>40073</c:v>
                </c:pt>
                <c:pt idx="625">
                  <c:v>40074</c:v>
                </c:pt>
                <c:pt idx="626">
                  <c:v>40075</c:v>
                </c:pt>
                <c:pt idx="627">
                  <c:v>40076</c:v>
                </c:pt>
                <c:pt idx="628">
                  <c:v>40077</c:v>
                </c:pt>
                <c:pt idx="629">
                  <c:v>40078</c:v>
                </c:pt>
                <c:pt idx="630">
                  <c:v>40079</c:v>
                </c:pt>
                <c:pt idx="631">
                  <c:v>40080</c:v>
                </c:pt>
                <c:pt idx="632">
                  <c:v>40081</c:v>
                </c:pt>
                <c:pt idx="633">
                  <c:v>40082</c:v>
                </c:pt>
                <c:pt idx="634">
                  <c:v>40083</c:v>
                </c:pt>
                <c:pt idx="635">
                  <c:v>40084</c:v>
                </c:pt>
                <c:pt idx="636">
                  <c:v>40085</c:v>
                </c:pt>
                <c:pt idx="637">
                  <c:v>40086</c:v>
                </c:pt>
                <c:pt idx="638">
                  <c:v>40087</c:v>
                </c:pt>
                <c:pt idx="639">
                  <c:v>40088</c:v>
                </c:pt>
                <c:pt idx="640">
                  <c:v>40089</c:v>
                </c:pt>
                <c:pt idx="641">
                  <c:v>40090</c:v>
                </c:pt>
                <c:pt idx="642">
                  <c:v>40091</c:v>
                </c:pt>
                <c:pt idx="643">
                  <c:v>40092</c:v>
                </c:pt>
                <c:pt idx="644">
                  <c:v>40093</c:v>
                </c:pt>
                <c:pt idx="645">
                  <c:v>40094</c:v>
                </c:pt>
                <c:pt idx="646">
                  <c:v>40095</c:v>
                </c:pt>
                <c:pt idx="647">
                  <c:v>40096</c:v>
                </c:pt>
                <c:pt idx="648">
                  <c:v>40097</c:v>
                </c:pt>
                <c:pt idx="649">
                  <c:v>40098</c:v>
                </c:pt>
                <c:pt idx="650">
                  <c:v>40099</c:v>
                </c:pt>
                <c:pt idx="651">
                  <c:v>40100</c:v>
                </c:pt>
                <c:pt idx="652">
                  <c:v>40101</c:v>
                </c:pt>
                <c:pt idx="653">
                  <c:v>40102</c:v>
                </c:pt>
                <c:pt idx="654">
                  <c:v>40103</c:v>
                </c:pt>
                <c:pt idx="655">
                  <c:v>40104</c:v>
                </c:pt>
                <c:pt idx="656">
                  <c:v>40105</c:v>
                </c:pt>
                <c:pt idx="657">
                  <c:v>40106</c:v>
                </c:pt>
                <c:pt idx="658">
                  <c:v>40107</c:v>
                </c:pt>
                <c:pt idx="659">
                  <c:v>40108</c:v>
                </c:pt>
                <c:pt idx="660">
                  <c:v>40109</c:v>
                </c:pt>
                <c:pt idx="661">
                  <c:v>40110</c:v>
                </c:pt>
                <c:pt idx="662">
                  <c:v>40111</c:v>
                </c:pt>
                <c:pt idx="663">
                  <c:v>40112</c:v>
                </c:pt>
                <c:pt idx="664">
                  <c:v>40113</c:v>
                </c:pt>
                <c:pt idx="665">
                  <c:v>40114</c:v>
                </c:pt>
                <c:pt idx="666">
                  <c:v>40115</c:v>
                </c:pt>
                <c:pt idx="667">
                  <c:v>40116</c:v>
                </c:pt>
                <c:pt idx="668">
                  <c:v>40117</c:v>
                </c:pt>
                <c:pt idx="669">
                  <c:v>40118</c:v>
                </c:pt>
                <c:pt idx="670">
                  <c:v>40119</c:v>
                </c:pt>
                <c:pt idx="671">
                  <c:v>40120</c:v>
                </c:pt>
                <c:pt idx="672">
                  <c:v>40121</c:v>
                </c:pt>
                <c:pt idx="673">
                  <c:v>40122</c:v>
                </c:pt>
                <c:pt idx="674">
                  <c:v>40123</c:v>
                </c:pt>
                <c:pt idx="675">
                  <c:v>40124</c:v>
                </c:pt>
                <c:pt idx="676">
                  <c:v>40125</c:v>
                </c:pt>
                <c:pt idx="677">
                  <c:v>40126</c:v>
                </c:pt>
                <c:pt idx="678">
                  <c:v>40127</c:v>
                </c:pt>
                <c:pt idx="679">
                  <c:v>40128</c:v>
                </c:pt>
                <c:pt idx="680">
                  <c:v>40129</c:v>
                </c:pt>
                <c:pt idx="681">
                  <c:v>40130</c:v>
                </c:pt>
                <c:pt idx="682">
                  <c:v>40131</c:v>
                </c:pt>
                <c:pt idx="683">
                  <c:v>40132</c:v>
                </c:pt>
                <c:pt idx="684">
                  <c:v>40133</c:v>
                </c:pt>
                <c:pt idx="685">
                  <c:v>40134</c:v>
                </c:pt>
                <c:pt idx="686">
                  <c:v>40135</c:v>
                </c:pt>
                <c:pt idx="687">
                  <c:v>40136</c:v>
                </c:pt>
                <c:pt idx="688">
                  <c:v>40137</c:v>
                </c:pt>
                <c:pt idx="689">
                  <c:v>40138</c:v>
                </c:pt>
                <c:pt idx="690">
                  <c:v>40139</c:v>
                </c:pt>
                <c:pt idx="691">
                  <c:v>40140</c:v>
                </c:pt>
                <c:pt idx="692">
                  <c:v>40141</c:v>
                </c:pt>
                <c:pt idx="693">
                  <c:v>40142</c:v>
                </c:pt>
                <c:pt idx="694">
                  <c:v>40143</c:v>
                </c:pt>
                <c:pt idx="695">
                  <c:v>40144</c:v>
                </c:pt>
                <c:pt idx="696">
                  <c:v>40145</c:v>
                </c:pt>
                <c:pt idx="697">
                  <c:v>40146</c:v>
                </c:pt>
                <c:pt idx="698">
                  <c:v>40147</c:v>
                </c:pt>
                <c:pt idx="699">
                  <c:v>40148</c:v>
                </c:pt>
                <c:pt idx="700">
                  <c:v>40149</c:v>
                </c:pt>
                <c:pt idx="701">
                  <c:v>40150</c:v>
                </c:pt>
                <c:pt idx="702">
                  <c:v>40151</c:v>
                </c:pt>
                <c:pt idx="703">
                  <c:v>40152</c:v>
                </c:pt>
                <c:pt idx="704">
                  <c:v>40153</c:v>
                </c:pt>
                <c:pt idx="705">
                  <c:v>40154</c:v>
                </c:pt>
                <c:pt idx="706">
                  <c:v>40155</c:v>
                </c:pt>
                <c:pt idx="707">
                  <c:v>40156</c:v>
                </c:pt>
                <c:pt idx="708">
                  <c:v>40157</c:v>
                </c:pt>
                <c:pt idx="709">
                  <c:v>40158</c:v>
                </c:pt>
                <c:pt idx="710">
                  <c:v>40159</c:v>
                </c:pt>
                <c:pt idx="711">
                  <c:v>40160</c:v>
                </c:pt>
                <c:pt idx="712">
                  <c:v>40161</c:v>
                </c:pt>
                <c:pt idx="713">
                  <c:v>40162</c:v>
                </c:pt>
                <c:pt idx="714">
                  <c:v>40163</c:v>
                </c:pt>
                <c:pt idx="715">
                  <c:v>40164</c:v>
                </c:pt>
                <c:pt idx="716">
                  <c:v>40165</c:v>
                </c:pt>
                <c:pt idx="717">
                  <c:v>40166</c:v>
                </c:pt>
                <c:pt idx="718">
                  <c:v>40167</c:v>
                </c:pt>
                <c:pt idx="719">
                  <c:v>40168</c:v>
                </c:pt>
                <c:pt idx="720">
                  <c:v>40169</c:v>
                </c:pt>
                <c:pt idx="721">
                  <c:v>40170</c:v>
                </c:pt>
                <c:pt idx="722">
                  <c:v>40171</c:v>
                </c:pt>
                <c:pt idx="723">
                  <c:v>40172</c:v>
                </c:pt>
                <c:pt idx="724">
                  <c:v>40173</c:v>
                </c:pt>
                <c:pt idx="725">
                  <c:v>40174</c:v>
                </c:pt>
                <c:pt idx="726">
                  <c:v>40175</c:v>
                </c:pt>
                <c:pt idx="727">
                  <c:v>40176</c:v>
                </c:pt>
                <c:pt idx="728">
                  <c:v>40177</c:v>
                </c:pt>
                <c:pt idx="729">
                  <c:v>40178</c:v>
                </c:pt>
                <c:pt idx="730">
                  <c:v>40179</c:v>
                </c:pt>
                <c:pt idx="731">
                  <c:v>40180</c:v>
                </c:pt>
                <c:pt idx="732">
                  <c:v>40181</c:v>
                </c:pt>
                <c:pt idx="733">
                  <c:v>40182</c:v>
                </c:pt>
                <c:pt idx="734">
                  <c:v>40183</c:v>
                </c:pt>
                <c:pt idx="735">
                  <c:v>40184</c:v>
                </c:pt>
                <c:pt idx="736">
                  <c:v>40185</c:v>
                </c:pt>
                <c:pt idx="737">
                  <c:v>40186</c:v>
                </c:pt>
                <c:pt idx="738">
                  <c:v>40187</c:v>
                </c:pt>
                <c:pt idx="739">
                  <c:v>40188</c:v>
                </c:pt>
                <c:pt idx="740">
                  <c:v>40189</c:v>
                </c:pt>
                <c:pt idx="741">
                  <c:v>40190</c:v>
                </c:pt>
                <c:pt idx="742">
                  <c:v>40191</c:v>
                </c:pt>
                <c:pt idx="743">
                  <c:v>40192</c:v>
                </c:pt>
                <c:pt idx="744">
                  <c:v>40193</c:v>
                </c:pt>
                <c:pt idx="745">
                  <c:v>40194</c:v>
                </c:pt>
                <c:pt idx="746">
                  <c:v>40195</c:v>
                </c:pt>
                <c:pt idx="747">
                  <c:v>40196</c:v>
                </c:pt>
                <c:pt idx="748">
                  <c:v>40197</c:v>
                </c:pt>
                <c:pt idx="749">
                  <c:v>40198</c:v>
                </c:pt>
                <c:pt idx="750">
                  <c:v>40199</c:v>
                </c:pt>
                <c:pt idx="751">
                  <c:v>40200</c:v>
                </c:pt>
                <c:pt idx="752">
                  <c:v>40201</c:v>
                </c:pt>
                <c:pt idx="753">
                  <c:v>40202</c:v>
                </c:pt>
                <c:pt idx="754">
                  <c:v>40203</c:v>
                </c:pt>
                <c:pt idx="755">
                  <c:v>40204</c:v>
                </c:pt>
                <c:pt idx="756">
                  <c:v>40205</c:v>
                </c:pt>
                <c:pt idx="757">
                  <c:v>40206</c:v>
                </c:pt>
                <c:pt idx="758">
                  <c:v>40207</c:v>
                </c:pt>
                <c:pt idx="759">
                  <c:v>40208</c:v>
                </c:pt>
                <c:pt idx="760">
                  <c:v>40209</c:v>
                </c:pt>
                <c:pt idx="761">
                  <c:v>40210</c:v>
                </c:pt>
                <c:pt idx="762">
                  <c:v>40211</c:v>
                </c:pt>
                <c:pt idx="763">
                  <c:v>40212</c:v>
                </c:pt>
                <c:pt idx="764">
                  <c:v>40213</c:v>
                </c:pt>
                <c:pt idx="765">
                  <c:v>40214</c:v>
                </c:pt>
                <c:pt idx="766">
                  <c:v>40215</c:v>
                </c:pt>
                <c:pt idx="767">
                  <c:v>40216</c:v>
                </c:pt>
                <c:pt idx="768">
                  <c:v>40217</c:v>
                </c:pt>
                <c:pt idx="769">
                  <c:v>40218</c:v>
                </c:pt>
                <c:pt idx="770">
                  <c:v>40219</c:v>
                </c:pt>
                <c:pt idx="771">
                  <c:v>40220</c:v>
                </c:pt>
                <c:pt idx="772">
                  <c:v>40221</c:v>
                </c:pt>
                <c:pt idx="773">
                  <c:v>40222</c:v>
                </c:pt>
                <c:pt idx="774">
                  <c:v>40223</c:v>
                </c:pt>
                <c:pt idx="775">
                  <c:v>40224</c:v>
                </c:pt>
                <c:pt idx="776">
                  <c:v>40225</c:v>
                </c:pt>
                <c:pt idx="777">
                  <c:v>40226</c:v>
                </c:pt>
                <c:pt idx="778">
                  <c:v>40227</c:v>
                </c:pt>
                <c:pt idx="779">
                  <c:v>40228</c:v>
                </c:pt>
                <c:pt idx="780">
                  <c:v>40229</c:v>
                </c:pt>
                <c:pt idx="781">
                  <c:v>40230</c:v>
                </c:pt>
                <c:pt idx="782">
                  <c:v>40231</c:v>
                </c:pt>
                <c:pt idx="783">
                  <c:v>40232</c:v>
                </c:pt>
                <c:pt idx="784">
                  <c:v>40233</c:v>
                </c:pt>
                <c:pt idx="785">
                  <c:v>40234</c:v>
                </c:pt>
                <c:pt idx="786">
                  <c:v>40235</c:v>
                </c:pt>
                <c:pt idx="787">
                  <c:v>40236</c:v>
                </c:pt>
                <c:pt idx="788">
                  <c:v>40237</c:v>
                </c:pt>
                <c:pt idx="789">
                  <c:v>40238</c:v>
                </c:pt>
                <c:pt idx="790">
                  <c:v>40239</c:v>
                </c:pt>
                <c:pt idx="791">
                  <c:v>40240</c:v>
                </c:pt>
                <c:pt idx="792">
                  <c:v>40241</c:v>
                </c:pt>
                <c:pt idx="793">
                  <c:v>40242</c:v>
                </c:pt>
                <c:pt idx="794">
                  <c:v>40243</c:v>
                </c:pt>
                <c:pt idx="795">
                  <c:v>40244</c:v>
                </c:pt>
                <c:pt idx="796">
                  <c:v>40245</c:v>
                </c:pt>
                <c:pt idx="797">
                  <c:v>40246</c:v>
                </c:pt>
                <c:pt idx="798">
                  <c:v>40247</c:v>
                </c:pt>
                <c:pt idx="799">
                  <c:v>40248</c:v>
                </c:pt>
                <c:pt idx="800">
                  <c:v>40249</c:v>
                </c:pt>
                <c:pt idx="801">
                  <c:v>40250</c:v>
                </c:pt>
                <c:pt idx="802">
                  <c:v>40251</c:v>
                </c:pt>
                <c:pt idx="803">
                  <c:v>40252</c:v>
                </c:pt>
                <c:pt idx="804">
                  <c:v>40253</c:v>
                </c:pt>
                <c:pt idx="805">
                  <c:v>40254</c:v>
                </c:pt>
                <c:pt idx="806">
                  <c:v>40255</c:v>
                </c:pt>
                <c:pt idx="807">
                  <c:v>40256</c:v>
                </c:pt>
                <c:pt idx="808">
                  <c:v>40257</c:v>
                </c:pt>
                <c:pt idx="809">
                  <c:v>40258</c:v>
                </c:pt>
                <c:pt idx="810">
                  <c:v>40259</c:v>
                </c:pt>
                <c:pt idx="811">
                  <c:v>40260</c:v>
                </c:pt>
                <c:pt idx="812">
                  <c:v>40261</c:v>
                </c:pt>
                <c:pt idx="813">
                  <c:v>40262</c:v>
                </c:pt>
                <c:pt idx="814">
                  <c:v>40263</c:v>
                </c:pt>
                <c:pt idx="815">
                  <c:v>40264</c:v>
                </c:pt>
                <c:pt idx="816">
                  <c:v>40265</c:v>
                </c:pt>
                <c:pt idx="817">
                  <c:v>40266</c:v>
                </c:pt>
                <c:pt idx="818">
                  <c:v>40267</c:v>
                </c:pt>
                <c:pt idx="819">
                  <c:v>40268</c:v>
                </c:pt>
                <c:pt idx="820">
                  <c:v>40269</c:v>
                </c:pt>
                <c:pt idx="821">
                  <c:v>40270</c:v>
                </c:pt>
                <c:pt idx="822">
                  <c:v>40271</c:v>
                </c:pt>
                <c:pt idx="823">
                  <c:v>40272</c:v>
                </c:pt>
                <c:pt idx="824">
                  <c:v>40273</c:v>
                </c:pt>
                <c:pt idx="825">
                  <c:v>40274</c:v>
                </c:pt>
                <c:pt idx="826">
                  <c:v>40275</c:v>
                </c:pt>
                <c:pt idx="827">
                  <c:v>40276</c:v>
                </c:pt>
                <c:pt idx="828">
                  <c:v>40277</c:v>
                </c:pt>
                <c:pt idx="829">
                  <c:v>40278</c:v>
                </c:pt>
                <c:pt idx="830">
                  <c:v>40279</c:v>
                </c:pt>
                <c:pt idx="831">
                  <c:v>40280</c:v>
                </c:pt>
                <c:pt idx="832">
                  <c:v>40281</c:v>
                </c:pt>
                <c:pt idx="833">
                  <c:v>40282</c:v>
                </c:pt>
                <c:pt idx="834">
                  <c:v>40283</c:v>
                </c:pt>
                <c:pt idx="835">
                  <c:v>40284</c:v>
                </c:pt>
                <c:pt idx="836">
                  <c:v>40285</c:v>
                </c:pt>
                <c:pt idx="837">
                  <c:v>40286</c:v>
                </c:pt>
                <c:pt idx="838">
                  <c:v>40287</c:v>
                </c:pt>
                <c:pt idx="839">
                  <c:v>40288</c:v>
                </c:pt>
                <c:pt idx="840">
                  <c:v>40289</c:v>
                </c:pt>
                <c:pt idx="841">
                  <c:v>40290</c:v>
                </c:pt>
                <c:pt idx="842">
                  <c:v>40291</c:v>
                </c:pt>
                <c:pt idx="843">
                  <c:v>40292</c:v>
                </c:pt>
                <c:pt idx="844">
                  <c:v>40293</c:v>
                </c:pt>
                <c:pt idx="845">
                  <c:v>40294</c:v>
                </c:pt>
                <c:pt idx="846">
                  <c:v>40295</c:v>
                </c:pt>
                <c:pt idx="847">
                  <c:v>40296</c:v>
                </c:pt>
                <c:pt idx="848">
                  <c:v>40297</c:v>
                </c:pt>
                <c:pt idx="849">
                  <c:v>40298</c:v>
                </c:pt>
                <c:pt idx="850">
                  <c:v>40299</c:v>
                </c:pt>
                <c:pt idx="851">
                  <c:v>40300</c:v>
                </c:pt>
                <c:pt idx="852">
                  <c:v>40301</c:v>
                </c:pt>
                <c:pt idx="853">
                  <c:v>40302</c:v>
                </c:pt>
                <c:pt idx="854">
                  <c:v>40303</c:v>
                </c:pt>
                <c:pt idx="855">
                  <c:v>40304</c:v>
                </c:pt>
                <c:pt idx="856">
                  <c:v>40305</c:v>
                </c:pt>
                <c:pt idx="857">
                  <c:v>40306</c:v>
                </c:pt>
                <c:pt idx="858">
                  <c:v>40307</c:v>
                </c:pt>
                <c:pt idx="859">
                  <c:v>40308</c:v>
                </c:pt>
                <c:pt idx="860">
                  <c:v>40309</c:v>
                </c:pt>
                <c:pt idx="861">
                  <c:v>40310</c:v>
                </c:pt>
                <c:pt idx="862">
                  <c:v>40311</c:v>
                </c:pt>
                <c:pt idx="863">
                  <c:v>40312</c:v>
                </c:pt>
                <c:pt idx="864">
                  <c:v>40313</c:v>
                </c:pt>
                <c:pt idx="865">
                  <c:v>40314</c:v>
                </c:pt>
                <c:pt idx="866">
                  <c:v>40315</c:v>
                </c:pt>
                <c:pt idx="867">
                  <c:v>40316</c:v>
                </c:pt>
                <c:pt idx="868">
                  <c:v>40317</c:v>
                </c:pt>
                <c:pt idx="869">
                  <c:v>40318</c:v>
                </c:pt>
                <c:pt idx="870">
                  <c:v>40319</c:v>
                </c:pt>
                <c:pt idx="871">
                  <c:v>40320</c:v>
                </c:pt>
                <c:pt idx="872">
                  <c:v>40321</c:v>
                </c:pt>
                <c:pt idx="873">
                  <c:v>40322</c:v>
                </c:pt>
                <c:pt idx="874">
                  <c:v>40323</c:v>
                </c:pt>
                <c:pt idx="875">
                  <c:v>40324</c:v>
                </c:pt>
                <c:pt idx="876">
                  <c:v>40325</c:v>
                </c:pt>
                <c:pt idx="877">
                  <c:v>40326</c:v>
                </c:pt>
                <c:pt idx="878">
                  <c:v>40327</c:v>
                </c:pt>
                <c:pt idx="879">
                  <c:v>40328</c:v>
                </c:pt>
                <c:pt idx="880">
                  <c:v>40329</c:v>
                </c:pt>
                <c:pt idx="881">
                  <c:v>40330</c:v>
                </c:pt>
                <c:pt idx="882">
                  <c:v>40331</c:v>
                </c:pt>
                <c:pt idx="883">
                  <c:v>40332</c:v>
                </c:pt>
                <c:pt idx="884">
                  <c:v>40333</c:v>
                </c:pt>
                <c:pt idx="885">
                  <c:v>40334</c:v>
                </c:pt>
                <c:pt idx="886">
                  <c:v>40335</c:v>
                </c:pt>
                <c:pt idx="887">
                  <c:v>40336</c:v>
                </c:pt>
                <c:pt idx="888">
                  <c:v>40337</c:v>
                </c:pt>
                <c:pt idx="889">
                  <c:v>40338</c:v>
                </c:pt>
                <c:pt idx="890">
                  <c:v>40339</c:v>
                </c:pt>
                <c:pt idx="891">
                  <c:v>40340</c:v>
                </c:pt>
                <c:pt idx="892">
                  <c:v>40341</c:v>
                </c:pt>
                <c:pt idx="893">
                  <c:v>40342</c:v>
                </c:pt>
                <c:pt idx="894">
                  <c:v>40343</c:v>
                </c:pt>
                <c:pt idx="895">
                  <c:v>40344</c:v>
                </c:pt>
                <c:pt idx="896">
                  <c:v>40345</c:v>
                </c:pt>
                <c:pt idx="897">
                  <c:v>40346</c:v>
                </c:pt>
                <c:pt idx="898">
                  <c:v>40347</c:v>
                </c:pt>
                <c:pt idx="899">
                  <c:v>40348</c:v>
                </c:pt>
                <c:pt idx="900">
                  <c:v>40349</c:v>
                </c:pt>
                <c:pt idx="901">
                  <c:v>40350</c:v>
                </c:pt>
                <c:pt idx="902">
                  <c:v>40351</c:v>
                </c:pt>
                <c:pt idx="903">
                  <c:v>40352</c:v>
                </c:pt>
                <c:pt idx="904">
                  <c:v>40353</c:v>
                </c:pt>
                <c:pt idx="905">
                  <c:v>40354</c:v>
                </c:pt>
                <c:pt idx="906">
                  <c:v>40355</c:v>
                </c:pt>
                <c:pt idx="907">
                  <c:v>40356</c:v>
                </c:pt>
                <c:pt idx="908">
                  <c:v>40357</c:v>
                </c:pt>
                <c:pt idx="909">
                  <c:v>40358</c:v>
                </c:pt>
                <c:pt idx="910">
                  <c:v>40359</c:v>
                </c:pt>
                <c:pt idx="911">
                  <c:v>40360</c:v>
                </c:pt>
                <c:pt idx="912">
                  <c:v>40361</c:v>
                </c:pt>
                <c:pt idx="913">
                  <c:v>40362</c:v>
                </c:pt>
                <c:pt idx="914">
                  <c:v>40363</c:v>
                </c:pt>
                <c:pt idx="915">
                  <c:v>40364</c:v>
                </c:pt>
                <c:pt idx="916">
                  <c:v>40365</c:v>
                </c:pt>
                <c:pt idx="917">
                  <c:v>40366</c:v>
                </c:pt>
                <c:pt idx="918">
                  <c:v>40367</c:v>
                </c:pt>
                <c:pt idx="919">
                  <c:v>40368</c:v>
                </c:pt>
                <c:pt idx="920">
                  <c:v>40369</c:v>
                </c:pt>
                <c:pt idx="921">
                  <c:v>40370</c:v>
                </c:pt>
                <c:pt idx="922">
                  <c:v>40371</c:v>
                </c:pt>
                <c:pt idx="923">
                  <c:v>40372</c:v>
                </c:pt>
                <c:pt idx="924">
                  <c:v>40373</c:v>
                </c:pt>
                <c:pt idx="925">
                  <c:v>40374</c:v>
                </c:pt>
                <c:pt idx="926">
                  <c:v>40375</c:v>
                </c:pt>
                <c:pt idx="927">
                  <c:v>40376</c:v>
                </c:pt>
                <c:pt idx="928">
                  <c:v>40377</c:v>
                </c:pt>
                <c:pt idx="929">
                  <c:v>40378</c:v>
                </c:pt>
                <c:pt idx="930">
                  <c:v>40379</c:v>
                </c:pt>
                <c:pt idx="931">
                  <c:v>40380</c:v>
                </c:pt>
                <c:pt idx="932">
                  <c:v>40381</c:v>
                </c:pt>
                <c:pt idx="933">
                  <c:v>40382</c:v>
                </c:pt>
                <c:pt idx="934">
                  <c:v>40383</c:v>
                </c:pt>
                <c:pt idx="935">
                  <c:v>40384</c:v>
                </c:pt>
                <c:pt idx="936">
                  <c:v>40385</c:v>
                </c:pt>
                <c:pt idx="937">
                  <c:v>40386</c:v>
                </c:pt>
                <c:pt idx="938">
                  <c:v>40387</c:v>
                </c:pt>
                <c:pt idx="939">
                  <c:v>40388</c:v>
                </c:pt>
                <c:pt idx="940">
                  <c:v>40389</c:v>
                </c:pt>
                <c:pt idx="941">
                  <c:v>40390</c:v>
                </c:pt>
                <c:pt idx="942">
                  <c:v>40391</c:v>
                </c:pt>
                <c:pt idx="943">
                  <c:v>40392</c:v>
                </c:pt>
                <c:pt idx="944">
                  <c:v>40393</c:v>
                </c:pt>
                <c:pt idx="945">
                  <c:v>40394</c:v>
                </c:pt>
                <c:pt idx="946">
                  <c:v>40395</c:v>
                </c:pt>
                <c:pt idx="947">
                  <c:v>40396</c:v>
                </c:pt>
                <c:pt idx="948">
                  <c:v>40397</c:v>
                </c:pt>
                <c:pt idx="949">
                  <c:v>40398</c:v>
                </c:pt>
                <c:pt idx="950">
                  <c:v>40399</c:v>
                </c:pt>
                <c:pt idx="951">
                  <c:v>40400</c:v>
                </c:pt>
                <c:pt idx="952">
                  <c:v>40401</c:v>
                </c:pt>
                <c:pt idx="953">
                  <c:v>40402</c:v>
                </c:pt>
                <c:pt idx="954">
                  <c:v>40403</c:v>
                </c:pt>
                <c:pt idx="955">
                  <c:v>40404</c:v>
                </c:pt>
                <c:pt idx="956">
                  <c:v>40405</c:v>
                </c:pt>
                <c:pt idx="957">
                  <c:v>40406</c:v>
                </c:pt>
                <c:pt idx="958">
                  <c:v>40407</c:v>
                </c:pt>
                <c:pt idx="959">
                  <c:v>40408</c:v>
                </c:pt>
                <c:pt idx="960">
                  <c:v>40409</c:v>
                </c:pt>
                <c:pt idx="961">
                  <c:v>40410</c:v>
                </c:pt>
                <c:pt idx="962">
                  <c:v>40411</c:v>
                </c:pt>
                <c:pt idx="963">
                  <c:v>40412</c:v>
                </c:pt>
                <c:pt idx="964">
                  <c:v>40413</c:v>
                </c:pt>
                <c:pt idx="965">
                  <c:v>40414</c:v>
                </c:pt>
                <c:pt idx="966">
                  <c:v>40415</c:v>
                </c:pt>
                <c:pt idx="967">
                  <c:v>40416</c:v>
                </c:pt>
                <c:pt idx="968">
                  <c:v>40417</c:v>
                </c:pt>
                <c:pt idx="969">
                  <c:v>40418</c:v>
                </c:pt>
                <c:pt idx="970">
                  <c:v>40419</c:v>
                </c:pt>
                <c:pt idx="971">
                  <c:v>40420</c:v>
                </c:pt>
                <c:pt idx="972">
                  <c:v>40421</c:v>
                </c:pt>
                <c:pt idx="973">
                  <c:v>40422</c:v>
                </c:pt>
                <c:pt idx="974">
                  <c:v>40423</c:v>
                </c:pt>
                <c:pt idx="975">
                  <c:v>40424</c:v>
                </c:pt>
                <c:pt idx="976">
                  <c:v>40425</c:v>
                </c:pt>
                <c:pt idx="977">
                  <c:v>40426</c:v>
                </c:pt>
                <c:pt idx="978">
                  <c:v>40427</c:v>
                </c:pt>
                <c:pt idx="979">
                  <c:v>40428</c:v>
                </c:pt>
                <c:pt idx="980">
                  <c:v>40429</c:v>
                </c:pt>
                <c:pt idx="981">
                  <c:v>40430</c:v>
                </c:pt>
                <c:pt idx="982">
                  <c:v>40431</c:v>
                </c:pt>
                <c:pt idx="983">
                  <c:v>40432</c:v>
                </c:pt>
                <c:pt idx="984">
                  <c:v>40433</c:v>
                </c:pt>
                <c:pt idx="985">
                  <c:v>40434</c:v>
                </c:pt>
                <c:pt idx="986">
                  <c:v>40435</c:v>
                </c:pt>
                <c:pt idx="987">
                  <c:v>40436</c:v>
                </c:pt>
                <c:pt idx="988">
                  <c:v>40437</c:v>
                </c:pt>
                <c:pt idx="989">
                  <c:v>40438</c:v>
                </c:pt>
                <c:pt idx="990">
                  <c:v>40439</c:v>
                </c:pt>
                <c:pt idx="991">
                  <c:v>40440</c:v>
                </c:pt>
                <c:pt idx="992">
                  <c:v>40441</c:v>
                </c:pt>
                <c:pt idx="993">
                  <c:v>40442</c:v>
                </c:pt>
                <c:pt idx="994">
                  <c:v>40443</c:v>
                </c:pt>
                <c:pt idx="995">
                  <c:v>40444</c:v>
                </c:pt>
                <c:pt idx="996">
                  <c:v>40445</c:v>
                </c:pt>
                <c:pt idx="997">
                  <c:v>40446</c:v>
                </c:pt>
                <c:pt idx="998">
                  <c:v>40447</c:v>
                </c:pt>
                <c:pt idx="999">
                  <c:v>40448</c:v>
                </c:pt>
                <c:pt idx="1000">
                  <c:v>40449</c:v>
                </c:pt>
                <c:pt idx="1001">
                  <c:v>40450</c:v>
                </c:pt>
                <c:pt idx="1002">
                  <c:v>40451</c:v>
                </c:pt>
                <c:pt idx="1003">
                  <c:v>40452</c:v>
                </c:pt>
                <c:pt idx="1004">
                  <c:v>40453</c:v>
                </c:pt>
                <c:pt idx="1005">
                  <c:v>40454</c:v>
                </c:pt>
                <c:pt idx="1006">
                  <c:v>40455</c:v>
                </c:pt>
                <c:pt idx="1007">
                  <c:v>40456</c:v>
                </c:pt>
                <c:pt idx="1008">
                  <c:v>40457</c:v>
                </c:pt>
                <c:pt idx="1009">
                  <c:v>40458</c:v>
                </c:pt>
                <c:pt idx="1010">
                  <c:v>40459</c:v>
                </c:pt>
                <c:pt idx="1011">
                  <c:v>40460</c:v>
                </c:pt>
                <c:pt idx="1012">
                  <c:v>40461</c:v>
                </c:pt>
                <c:pt idx="1013">
                  <c:v>40462</c:v>
                </c:pt>
                <c:pt idx="1014">
                  <c:v>40463</c:v>
                </c:pt>
                <c:pt idx="1015">
                  <c:v>40464</c:v>
                </c:pt>
                <c:pt idx="1016">
                  <c:v>40465</c:v>
                </c:pt>
                <c:pt idx="1017">
                  <c:v>40466</c:v>
                </c:pt>
                <c:pt idx="1018">
                  <c:v>40467</c:v>
                </c:pt>
                <c:pt idx="1019">
                  <c:v>40468</c:v>
                </c:pt>
                <c:pt idx="1020">
                  <c:v>40469</c:v>
                </c:pt>
                <c:pt idx="1021">
                  <c:v>40470</c:v>
                </c:pt>
                <c:pt idx="1022">
                  <c:v>40471</c:v>
                </c:pt>
                <c:pt idx="1023">
                  <c:v>40472</c:v>
                </c:pt>
                <c:pt idx="1024">
                  <c:v>40473</c:v>
                </c:pt>
                <c:pt idx="1025">
                  <c:v>40474</c:v>
                </c:pt>
                <c:pt idx="1026">
                  <c:v>40475</c:v>
                </c:pt>
                <c:pt idx="1027">
                  <c:v>40476</c:v>
                </c:pt>
                <c:pt idx="1028">
                  <c:v>40477</c:v>
                </c:pt>
                <c:pt idx="1029">
                  <c:v>40478</c:v>
                </c:pt>
                <c:pt idx="1030">
                  <c:v>40479</c:v>
                </c:pt>
                <c:pt idx="1031">
                  <c:v>40480</c:v>
                </c:pt>
                <c:pt idx="1032">
                  <c:v>40481</c:v>
                </c:pt>
                <c:pt idx="1033">
                  <c:v>40482</c:v>
                </c:pt>
                <c:pt idx="1034">
                  <c:v>40483</c:v>
                </c:pt>
                <c:pt idx="1035">
                  <c:v>40484</c:v>
                </c:pt>
                <c:pt idx="1036">
                  <c:v>40485</c:v>
                </c:pt>
                <c:pt idx="1037">
                  <c:v>40486</c:v>
                </c:pt>
                <c:pt idx="1038">
                  <c:v>40487</c:v>
                </c:pt>
                <c:pt idx="1039">
                  <c:v>40488</c:v>
                </c:pt>
                <c:pt idx="1040">
                  <c:v>40489</c:v>
                </c:pt>
                <c:pt idx="1041">
                  <c:v>40490</c:v>
                </c:pt>
                <c:pt idx="1042">
                  <c:v>40491</c:v>
                </c:pt>
                <c:pt idx="1043">
                  <c:v>40492</c:v>
                </c:pt>
                <c:pt idx="1044">
                  <c:v>40493</c:v>
                </c:pt>
                <c:pt idx="1045">
                  <c:v>40494</c:v>
                </c:pt>
                <c:pt idx="1046">
                  <c:v>40495</c:v>
                </c:pt>
                <c:pt idx="1047">
                  <c:v>40496</c:v>
                </c:pt>
                <c:pt idx="1048">
                  <c:v>40497</c:v>
                </c:pt>
                <c:pt idx="1049">
                  <c:v>40498</c:v>
                </c:pt>
                <c:pt idx="1050">
                  <c:v>40499</c:v>
                </c:pt>
                <c:pt idx="1051">
                  <c:v>40500</c:v>
                </c:pt>
                <c:pt idx="1052">
                  <c:v>40501</c:v>
                </c:pt>
                <c:pt idx="1053">
                  <c:v>40502</c:v>
                </c:pt>
                <c:pt idx="1054">
                  <c:v>40503</c:v>
                </c:pt>
                <c:pt idx="1055">
                  <c:v>40504</c:v>
                </c:pt>
                <c:pt idx="1056">
                  <c:v>40505</c:v>
                </c:pt>
                <c:pt idx="1057">
                  <c:v>40506</c:v>
                </c:pt>
                <c:pt idx="1058">
                  <c:v>40507</c:v>
                </c:pt>
                <c:pt idx="1059">
                  <c:v>40508</c:v>
                </c:pt>
                <c:pt idx="1060">
                  <c:v>40509</c:v>
                </c:pt>
                <c:pt idx="1061">
                  <c:v>40510</c:v>
                </c:pt>
                <c:pt idx="1062">
                  <c:v>40511</c:v>
                </c:pt>
                <c:pt idx="1063">
                  <c:v>40512</c:v>
                </c:pt>
                <c:pt idx="1064">
                  <c:v>40513</c:v>
                </c:pt>
                <c:pt idx="1065">
                  <c:v>40514</c:v>
                </c:pt>
                <c:pt idx="1066">
                  <c:v>40515</c:v>
                </c:pt>
                <c:pt idx="1067">
                  <c:v>40516</c:v>
                </c:pt>
                <c:pt idx="1068">
                  <c:v>40517</c:v>
                </c:pt>
                <c:pt idx="1069">
                  <c:v>40518</c:v>
                </c:pt>
                <c:pt idx="1070">
                  <c:v>40519</c:v>
                </c:pt>
                <c:pt idx="1071">
                  <c:v>40520</c:v>
                </c:pt>
                <c:pt idx="1072">
                  <c:v>40521</c:v>
                </c:pt>
                <c:pt idx="1073">
                  <c:v>40522</c:v>
                </c:pt>
                <c:pt idx="1074">
                  <c:v>40523</c:v>
                </c:pt>
                <c:pt idx="1075">
                  <c:v>40524</c:v>
                </c:pt>
                <c:pt idx="1076">
                  <c:v>40525</c:v>
                </c:pt>
                <c:pt idx="1077">
                  <c:v>40526</c:v>
                </c:pt>
                <c:pt idx="1078">
                  <c:v>40527</c:v>
                </c:pt>
                <c:pt idx="1079">
                  <c:v>40528</c:v>
                </c:pt>
                <c:pt idx="1080">
                  <c:v>40529</c:v>
                </c:pt>
                <c:pt idx="1081">
                  <c:v>40530</c:v>
                </c:pt>
                <c:pt idx="1082">
                  <c:v>40531</c:v>
                </c:pt>
                <c:pt idx="1083">
                  <c:v>40532</c:v>
                </c:pt>
                <c:pt idx="1084">
                  <c:v>40533</c:v>
                </c:pt>
                <c:pt idx="1085">
                  <c:v>40534</c:v>
                </c:pt>
                <c:pt idx="1086">
                  <c:v>40535</c:v>
                </c:pt>
                <c:pt idx="1087">
                  <c:v>40536</c:v>
                </c:pt>
                <c:pt idx="1088">
                  <c:v>40537</c:v>
                </c:pt>
                <c:pt idx="1089">
                  <c:v>40538</c:v>
                </c:pt>
                <c:pt idx="1090">
                  <c:v>40539</c:v>
                </c:pt>
                <c:pt idx="1091">
                  <c:v>40540</c:v>
                </c:pt>
                <c:pt idx="1092">
                  <c:v>40541</c:v>
                </c:pt>
                <c:pt idx="1093">
                  <c:v>40542</c:v>
                </c:pt>
                <c:pt idx="1094">
                  <c:v>40543</c:v>
                </c:pt>
                <c:pt idx="1095">
                  <c:v>40544</c:v>
                </c:pt>
                <c:pt idx="1096">
                  <c:v>40545</c:v>
                </c:pt>
                <c:pt idx="1097">
                  <c:v>40546</c:v>
                </c:pt>
                <c:pt idx="1098">
                  <c:v>40547</c:v>
                </c:pt>
                <c:pt idx="1099">
                  <c:v>40548</c:v>
                </c:pt>
                <c:pt idx="1100">
                  <c:v>40549</c:v>
                </c:pt>
                <c:pt idx="1101">
                  <c:v>40550</c:v>
                </c:pt>
                <c:pt idx="1102">
                  <c:v>40551</c:v>
                </c:pt>
                <c:pt idx="1103">
                  <c:v>40552</c:v>
                </c:pt>
                <c:pt idx="1104">
                  <c:v>40553</c:v>
                </c:pt>
                <c:pt idx="1105">
                  <c:v>40554</c:v>
                </c:pt>
                <c:pt idx="1106">
                  <c:v>40555</c:v>
                </c:pt>
                <c:pt idx="1107">
                  <c:v>40556</c:v>
                </c:pt>
                <c:pt idx="1108">
                  <c:v>40557</c:v>
                </c:pt>
                <c:pt idx="1109">
                  <c:v>40558</c:v>
                </c:pt>
                <c:pt idx="1110">
                  <c:v>40559</c:v>
                </c:pt>
                <c:pt idx="1111">
                  <c:v>40560</c:v>
                </c:pt>
                <c:pt idx="1112">
                  <c:v>40561</c:v>
                </c:pt>
                <c:pt idx="1113">
                  <c:v>40562</c:v>
                </c:pt>
                <c:pt idx="1114">
                  <c:v>40563</c:v>
                </c:pt>
                <c:pt idx="1115">
                  <c:v>40564</c:v>
                </c:pt>
                <c:pt idx="1116">
                  <c:v>40565</c:v>
                </c:pt>
                <c:pt idx="1117">
                  <c:v>40566</c:v>
                </c:pt>
                <c:pt idx="1118">
                  <c:v>40567</c:v>
                </c:pt>
                <c:pt idx="1119">
                  <c:v>40568</c:v>
                </c:pt>
                <c:pt idx="1120">
                  <c:v>40569</c:v>
                </c:pt>
                <c:pt idx="1121">
                  <c:v>40570</c:v>
                </c:pt>
                <c:pt idx="1122">
                  <c:v>40571</c:v>
                </c:pt>
                <c:pt idx="1123">
                  <c:v>40572</c:v>
                </c:pt>
                <c:pt idx="1124">
                  <c:v>40573</c:v>
                </c:pt>
                <c:pt idx="1125">
                  <c:v>40574</c:v>
                </c:pt>
                <c:pt idx="1126">
                  <c:v>40575</c:v>
                </c:pt>
                <c:pt idx="1127">
                  <c:v>40576</c:v>
                </c:pt>
                <c:pt idx="1128">
                  <c:v>40577</c:v>
                </c:pt>
                <c:pt idx="1129">
                  <c:v>40578</c:v>
                </c:pt>
                <c:pt idx="1130">
                  <c:v>40579</c:v>
                </c:pt>
                <c:pt idx="1131">
                  <c:v>40580</c:v>
                </c:pt>
                <c:pt idx="1132">
                  <c:v>40581</c:v>
                </c:pt>
                <c:pt idx="1133">
                  <c:v>40582</c:v>
                </c:pt>
                <c:pt idx="1134">
                  <c:v>40583</c:v>
                </c:pt>
                <c:pt idx="1135">
                  <c:v>40584</c:v>
                </c:pt>
                <c:pt idx="1136">
                  <c:v>40585</c:v>
                </c:pt>
                <c:pt idx="1137">
                  <c:v>40586</c:v>
                </c:pt>
                <c:pt idx="1138">
                  <c:v>40587</c:v>
                </c:pt>
                <c:pt idx="1139">
                  <c:v>40588</c:v>
                </c:pt>
                <c:pt idx="1140">
                  <c:v>40589</c:v>
                </c:pt>
                <c:pt idx="1141">
                  <c:v>40590</c:v>
                </c:pt>
                <c:pt idx="1142">
                  <c:v>40591</c:v>
                </c:pt>
                <c:pt idx="1143">
                  <c:v>40592</c:v>
                </c:pt>
                <c:pt idx="1144">
                  <c:v>40593</c:v>
                </c:pt>
                <c:pt idx="1145">
                  <c:v>40594</c:v>
                </c:pt>
                <c:pt idx="1146">
                  <c:v>40595</c:v>
                </c:pt>
                <c:pt idx="1147">
                  <c:v>40596</c:v>
                </c:pt>
                <c:pt idx="1148">
                  <c:v>40597</c:v>
                </c:pt>
                <c:pt idx="1149">
                  <c:v>40598</c:v>
                </c:pt>
                <c:pt idx="1150">
                  <c:v>40599</c:v>
                </c:pt>
                <c:pt idx="1151">
                  <c:v>40600</c:v>
                </c:pt>
                <c:pt idx="1152">
                  <c:v>40601</c:v>
                </c:pt>
                <c:pt idx="1153">
                  <c:v>40602</c:v>
                </c:pt>
                <c:pt idx="1154">
                  <c:v>40603</c:v>
                </c:pt>
                <c:pt idx="1155">
                  <c:v>40604</c:v>
                </c:pt>
                <c:pt idx="1156">
                  <c:v>40605</c:v>
                </c:pt>
                <c:pt idx="1157">
                  <c:v>40606</c:v>
                </c:pt>
                <c:pt idx="1158">
                  <c:v>40607</c:v>
                </c:pt>
                <c:pt idx="1159">
                  <c:v>40608</c:v>
                </c:pt>
                <c:pt idx="1160">
                  <c:v>40609</c:v>
                </c:pt>
                <c:pt idx="1161">
                  <c:v>40610</c:v>
                </c:pt>
                <c:pt idx="1162">
                  <c:v>40611</c:v>
                </c:pt>
                <c:pt idx="1163">
                  <c:v>40612</c:v>
                </c:pt>
                <c:pt idx="1164">
                  <c:v>40613</c:v>
                </c:pt>
                <c:pt idx="1165">
                  <c:v>40614</c:v>
                </c:pt>
                <c:pt idx="1166">
                  <c:v>40615</c:v>
                </c:pt>
                <c:pt idx="1167">
                  <c:v>40616</c:v>
                </c:pt>
                <c:pt idx="1168">
                  <c:v>40617</c:v>
                </c:pt>
                <c:pt idx="1169">
                  <c:v>40618</c:v>
                </c:pt>
                <c:pt idx="1170">
                  <c:v>40619</c:v>
                </c:pt>
                <c:pt idx="1171">
                  <c:v>40620</c:v>
                </c:pt>
                <c:pt idx="1172">
                  <c:v>40621</c:v>
                </c:pt>
                <c:pt idx="1173">
                  <c:v>40622</c:v>
                </c:pt>
                <c:pt idx="1174">
                  <c:v>40623</c:v>
                </c:pt>
                <c:pt idx="1175">
                  <c:v>40624</c:v>
                </c:pt>
                <c:pt idx="1176">
                  <c:v>40625</c:v>
                </c:pt>
                <c:pt idx="1177">
                  <c:v>40626</c:v>
                </c:pt>
                <c:pt idx="1178">
                  <c:v>40627</c:v>
                </c:pt>
                <c:pt idx="1179">
                  <c:v>40628</c:v>
                </c:pt>
                <c:pt idx="1180">
                  <c:v>40629</c:v>
                </c:pt>
                <c:pt idx="1181">
                  <c:v>40630</c:v>
                </c:pt>
                <c:pt idx="1182">
                  <c:v>40631</c:v>
                </c:pt>
                <c:pt idx="1183">
                  <c:v>40632</c:v>
                </c:pt>
                <c:pt idx="1184">
                  <c:v>40633</c:v>
                </c:pt>
                <c:pt idx="1185">
                  <c:v>40634</c:v>
                </c:pt>
                <c:pt idx="1186">
                  <c:v>40635</c:v>
                </c:pt>
                <c:pt idx="1187">
                  <c:v>40636</c:v>
                </c:pt>
                <c:pt idx="1188">
                  <c:v>40637</c:v>
                </c:pt>
                <c:pt idx="1189">
                  <c:v>40638</c:v>
                </c:pt>
                <c:pt idx="1190">
                  <c:v>40639</c:v>
                </c:pt>
                <c:pt idx="1191">
                  <c:v>40640</c:v>
                </c:pt>
                <c:pt idx="1192">
                  <c:v>40641</c:v>
                </c:pt>
                <c:pt idx="1193">
                  <c:v>40642</c:v>
                </c:pt>
                <c:pt idx="1194">
                  <c:v>40643</c:v>
                </c:pt>
                <c:pt idx="1195">
                  <c:v>40644</c:v>
                </c:pt>
                <c:pt idx="1196">
                  <c:v>40645</c:v>
                </c:pt>
                <c:pt idx="1197">
                  <c:v>40646</c:v>
                </c:pt>
                <c:pt idx="1198">
                  <c:v>40647</c:v>
                </c:pt>
                <c:pt idx="1199">
                  <c:v>40648</c:v>
                </c:pt>
                <c:pt idx="1200">
                  <c:v>40649</c:v>
                </c:pt>
                <c:pt idx="1201">
                  <c:v>40650</c:v>
                </c:pt>
                <c:pt idx="1202">
                  <c:v>40651</c:v>
                </c:pt>
                <c:pt idx="1203">
                  <c:v>40652</c:v>
                </c:pt>
                <c:pt idx="1204">
                  <c:v>40653</c:v>
                </c:pt>
                <c:pt idx="1205">
                  <c:v>40654</c:v>
                </c:pt>
                <c:pt idx="1206">
                  <c:v>40655</c:v>
                </c:pt>
                <c:pt idx="1207">
                  <c:v>40656</c:v>
                </c:pt>
                <c:pt idx="1208">
                  <c:v>40657</c:v>
                </c:pt>
                <c:pt idx="1209">
                  <c:v>40658</c:v>
                </c:pt>
                <c:pt idx="1210">
                  <c:v>40659</c:v>
                </c:pt>
                <c:pt idx="1211">
                  <c:v>40660</c:v>
                </c:pt>
                <c:pt idx="1212">
                  <c:v>40661</c:v>
                </c:pt>
                <c:pt idx="1213">
                  <c:v>40662</c:v>
                </c:pt>
                <c:pt idx="1214">
                  <c:v>40663</c:v>
                </c:pt>
                <c:pt idx="1215">
                  <c:v>40664</c:v>
                </c:pt>
                <c:pt idx="1216">
                  <c:v>40665</c:v>
                </c:pt>
                <c:pt idx="1217">
                  <c:v>40666</c:v>
                </c:pt>
                <c:pt idx="1218">
                  <c:v>40667</c:v>
                </c:pt>
                <c:pt idx="1219">
                  <c:v>40668</c:v>
                </c:pt>
                <c:pt idx="1220">
                  <c:v>40669</c:v>
                </c:pt>
                <c:pt idx="1221">
                  <c:v>40670</c:v>
                </c:pt>
                <c:pt idx="1222">
                  <c:v>40671</c:v>
                </c:pt>
                <c:pt idx="1223">
                  <c:v>40672</c:v>
                </c:pt>
                <c:pt idx="1224">
                  <c:v>40673</c:v>
                </c:pt>
                <c:pt idx="1225">
                  <c:v>40674</c:v>
                </c:pt>
                <c:pt idx="1226">
                  <c:v>40675</c:v>
                </c:pt>
                <c:pt idx="1227">
                  <c:v>40676</c:v>
                </c:pt>
                <c:pt idx="1228">
                  <c:v>40677</c:v>
                </c:pt>
                <c:pt idx="1229">
                  <c:v>40678</c:v>
                </c:pt>
                <c:pt idx="1230">
                  <c:v>40679</c:v>
                </c:pt>
                <c:pt idx="1231">
                  <c:v>40680</c:v>
                </c:pt>
                <c:pt idx="1232">
                  <c:v>40681</c:v>
                </c:pt>
                <c:pt idx="1233">
                  <c:v>40682</c:v>
                </c:pt>
                <c:pt idx="1234">
                  <c:v>40683</c:v>
                </c:pt>
                <c:pt idx="1235">
                  <c:v>40684</c:v>
                </c:pt>
                <c:pt idx="1236">
                  <c:v>40685</c:v>
                </c:pt>
                <c:pt idx="1237">
                  <c:v>40686</c:v>
                </c:pt>
                <c:pt idx="1238">
                  <c:v>40687</c:v>
                </c:pt>
                <c:pt idx="1239">
                  <c:v>40688</c:v>
                </c:pt>
                <c:pt idx="1240">
                  <c:v>40689</c:v>
                </c:pt>
                <c:pt idx="1241">
                  <c:v>40690</c:v>
                </c:pt>
                <c:pt idx="1242">
                  <c:v>40691</c:v>
                </c:pt>
                <c:pt idx="1243">
                  <c:v>40692</c:v>
                </c:pt>
                <c:pt idx="1244">
                  <c:v>40693</c:v>
                </c:pt>
                <c:pt idx="1245">
                  <c:v>40694</c:v>
                </c:pt>
                <c:pt idx="1246">
                  <c:v>40695</c:v>
                </c:pt>
                <c:pt idx="1247">
                  <c:v>40696</c:v>
                </c:pt>
                <c:pt idx="1248">
                  <c:v>40697</c:v>
                </c:pt>
                <c:pt idx="1249">
                  <c:v>40698</c:v>
                </c:pt>
                <c:pt idx="1250">
                  <c:v>40699</c:v>
                </c:pt>
                <c:pt idx="1251">
                  <c:v>40700</c:v>
                </c:pt>
                <c:pt idx="1252">
                  <c:v>40701</c:v>
                </c:pt>
                <c:pt idx="1253">
                  <c:v>40702</c:v>
                </c:pt>
                <c:pt idx="1254">
                  <c:v>40703</c:v>
                </c:pt>
                <c:pt idx="1255">
                  <c:v>40704</c:v>
                </c:pt>
                <c:pt idx="1256">
                  <c:v>40705</c:v>
                </c:pt>
                <c:pt idx="1257">
                  <c:v>40706</c:v>
                </c:pt>
                <c:pt idx="1258">
                  <c:v>40707</c:v>
                </c:pt>
                <c:pt idx="1259">
                  <c:v>40708</c:v>
                </c:pt>
                <c:pt idx="1260">
                  <c:v>40709</c:v>
                </c:pt>
                <c:pt idx="1261">
                  <c:v>40710</c:v>
                </c:pt>
                <c:pt idx="1262">
                  <c:v>40711</c:v>
                </c:pt>
                <c:pt idx="1263">
                  <c:v>40712</c:v>
                </c:pt>
                <c:pt idx="1264">
                  <c:v>40713</c:v>
                </c:pt>
                <c:pt idx="1265">
                  <c:v>40714</c:v>
                </c:pt>
                <c:pt idx="1266">
                  <c:v>40715</c:v>
                </c:pt>
                <c:pt idx="1267">
                  <c:v>40716</c:v>
                </c:pt>
                <c:pt idx="1268">
                  <c:v>40717</c:v>
                </c:pt>
                <c:pt idx="1269">
                  <c:v>40718</c:v>
                </c:pt>
                <c:pt idx="1270">
                  <c:v>40719</c:v>
                </c:pt>
                <c:pt idx="1271">
                  <c:v>40720</c:v>
                </c:pt>
                <c:pt idx="1272">
                  <c:v>40721</c:v>
                </c:pt>
                <c:pt idx="1273">
                  <c:v>40722</c:v>
                </c:pt>
                <c:pt idx="1274">
                  <c:v>40723</c:v>
                </c:pt>
                <c:pt idx="1275">
                  <c:v>40724</c:v>
                </c:pt>
                <c:pt idx="1276">
                  <c:v>40725</c:v>
                </c:pt>
                <c:pt idx="1277">
                  <c:v>40726</c:v>
                </c:pt>
                <c:pt idx="1278">
                  <c:v>40727</c:v>
                </c:pt>
                <c:pt idx="1279">
                  <c:v>40728</c:v>
                </c:pt>
                <c:pt idx="1280">
                  <c:v>40729</c:v>
                </c:pt>
                <c:pt idx="1281">
                  <c:v>40730</c:v>
                </c:pt>
                <c:pt idx="1282">
                  <c:v>40731</c:v>
                </c:pt>
                <c:pt idx="1283">
                  <c:v>40732</c:v>
                </c:pt>
                <c:pt idx="1284">
                  <c:v>40733</c:v>
                </c:pt>
                <c:pt idx="1285">
                  <c:v>40734</c:v>
                </c:pt>
                <c:pt idx="1286">
                  <c:v>40735</c:v>
                </c:pt>
                <c:pt idx="1287">
                  <c:v>40736</c:v>
                </c:pt>
                <c:pt idx="1288">
                  <c:v>40737</c:v>
                </c:pt>
                <c:pt idx="1289">
                  <c:v>40738</c:v>
                </c:pt>
                <c:pt idx="1290">
                  <c:v>40739</c:v>
                </c:pt>
                <c:pt idx="1291">
                  <c:v>40740</c:v>
                </c:pt>
                <c:pt idx="1292">
                  <c:v>40741</c:v>
                </c:pt>
                <c:pt idx="1293">
                  <c:v>40742</c:v>
                </c:pt>
                <c:pt idx="1294">
                  <c:v>40743</c:v>
                </c:pt>
                <c:pt idx="1295">
                  <c:v>40744</c:v>
                </c:pt>
                <c:pt idx="1296">
                  <c:v>40745</c:v>
                </c:pt>
                <c:pt idx="1297">
                  <c:v>40746</c:v>
                </c:pt>
                <c:pt idx="1298">
                  <c:v>40747</c:v>
                </c:pt>
                <c:pt idx="1299">
                  <c:v>40748</c:v>
                </c:pt>
                <c:pt idx="1300">
                  <c:v>40749</c:v>
                </c:pt>
                <c:pt idx="1301">
                  <c:v>40750</c:v>
                </c:pt>
                <c:pt idx="1302">
                  <c:v>40751</c:v>
                </c:pt>
                <c:pt idx="1303">
                  <c:v>40752</c:v>
                </c:pt>
                <c:pt idx="1304">
                  <c:v>40753</c:v>
                </c:pt>
                <c:pt idx="1305">
                  <c:v>40754</c:v>
                </c:pt>
                <c:pt idx="1306">
                  <c:v>40755</c:v>
                </c:pt>
                <c:pt idx="1307">
                  <c:v>40756</c:v>
                </c:pt>
                <c:pt idx="1308">
                  <c:v>40757</c:v>
                </c:pt>
                <c:pt idx="1309">
                  <c:v>40758</c:v>
                </c:pt>
                <c:pt idx="1310">
                  <c:v>40759</c:v>
                </c:pt>
                <c:pt idx="1311">
                  <c:v>40760</c:v>
                </c:pt>
                <c:pt idx="1312">
                  <c:v>40761</c:v>
                </c:pt>
                <c:pt idx="1313">
                  <c:v>40762</c:v>
                </c:pt>
                <c:pt idx="1314">
                  <c:v>40763</c:v>
                </c:pt>
                <c:pt idx="1315">
                  <c:v>40764</c:v>
                </c:pt>
                <c:pt idx="1316">
                  <c:v>40765</c:v>
                </c:pt>
                <c:pt idx="1317">
                  <c:v>40766</c:v>
                </c:pt>
                <c:pt idx="1318">
                  <c:v>40767</c:v>
                </c:pt>
                <c:pt idx="1319">
                  <c:v>40768</c:v>
                </c:pt>
                <c:pt idx="1320">
                  <c:v>40769</c:v>
                </c:pt>
                <c:pt idx="1321">
                  <c:v>40770</c:v>
                </c:pt>
                <c:pt idx="1322">
                  <c:v>40771</c:v>
                </c:pt>
                <c:pt idx="1323">
                  <c:v>40772</c:v>
                </c:pt>
                <c:pt idx="1324">
                  <c:v>40773</c:v>
                </c:pt>
                <c:pt idx="1325">
                  <c:v>40774</c:v>
                </c:pt>
                <c:pt idx="1326">
                  <c:v>40775</c:v>
                </c:pt>
                <c:pt idx="1327">
                  <c:v>40776</c:v>
                </c:pt>
                <c:pt idx="1328">
                  <c:v>40777</c:v>
                </c:pt>
                <c:pt idx="1329">
                  <c:v>40778</c:v>
                </c:pt>
                <c:pt idx="1330">
                  <c:v>40779</c:v>
                </c:pt>
                <c:pt idx="1331">
                  <c:v>40780</c:v>
                </c:pt>
                <c:pt idx="1332">
                  <c:v>40781</c:v>
                </c:pt>
                <c:pt idx="1333">
                  <c:v>40784</c:v>
                </c:pt>
                <c:pt idx="1334">
                  <c:v>40785</c:v>
                </c:pt>
                <c:pt idx="1335">
                  <c:v>40786</c:v>
                </c:pt>
                <c:pt idx="1336">
                  <c:v>40787</c:v>
                </c:pt>
                <c:pt idx="1337">
                  <c:v>40788</c:v>
                </c:pt>
                <c:pt idx="1338">
                  <c:v>40791</c:v>
                </c:pt>
                <c:pt idx="1339">
                  <c:v>40792</c:v>
                </c:pt>
                <c:pt idx="1340">
                  <c:v>40793</c:v>
                </c:pt>
                <c:pt idx="1341">
                  <c:v>40794</c:v>
                </c:pt>
                <c:pt idx="1342">
                  <c:v>40795</c:v>
                </c:pt>
                <c:pt idx="1343">
                  <c:v>40798</c:v>
                </c:pt>
                <c:pt idx="1344">
                  <c:v>40799</c:v>
                </c:pt>
                <c:pt idx="1345">
                  <c:v>40800</c:v>
                </c:pt>
                <c:pt idx="1346">
                  <c:v>40801</c:v>
                </c:pt>
                <c:pt idx="1347">
                  <c:v>40802</c:v>
                </c:pt>
                <c:pt idx="1348">
                  <c:v>40803</c:v>
                </c:pt>
                <c:pt idx="1349">
                  <c:v>40804</c:v>
                </c:pt>
                <c:pt idx="1350">
                  <c:v>40805</c:v>
                </c:pt>
                <c:pt idx="1351">
                  <c:v>40806</c:v>
                </c:pt>
                <c:pt idx="1352">
                  <c:v>40807</c:v>
                </c:pt>
                <c:pt idx="1353">
                  <c:v>40808</c:v>
                </c:pt>
                <c:pt idx="1354">
                  <c:v>40809</c:v>
                </c:pt>
                <c:pt idx="1355">
                  <c:v>40810</c:v>
                </c:pt>
                <c:pt idx="1356">
                  <c:v>40811</c:v>
                </c:pt>
                <c:pt idx="1357">
                  <c:v>40812</c:v>
                </c:pt>
                <c:pt idx="1358">
                  <c:v>40813</c:v>
                </c:pt>
                <c:pt idx="1359">
                  <c:v>40814</c:v>
                </c:pt>
                <c:pt idx="1360">
                  <c:v>40815</c:v>
                </c:pt>
                <c:pt idx="1361">
                  <c:v>40816</c:v>
                </c:pt>
                <c:pt idx="1362">
                  <c:v>40817</c:v>
                </c:pt>
                <c:pt idx="1363">
                  <c:v>40818</c:v>
                </c:pt>
                <c:pt idx="1364">
                  <c:v>40819</c:v>
                </c:pt>
                <c:pt idx="1365">
                  <c:v>40820</c:v>
                </c:pt>
                <c:pt idx="1366">
                  <c:v>40821</c:v>
                </c:pt>
                <c:pt idx="1367">
                  <c:v>40822</c:v>
                </c:pt>
                <c:pt idx="1368">
                  <c:v>40823</c:v>
                </c:pt>
                <c:pt idx="1369">
                  <c:v>40824</c:v>
                </c:pt>
                <c:pt idx="1370">
                  <c:v>40825</c:v>
                </c:pt>
                <c:pt idx="1371">
                  <c:v>40826</c:v>
                </c:pt>
                <c:pt idx="1372">
                  <c:v>40827</c:v>
                </c:pt>
                <c:pt idx="1373">
                  <c:v>40828</c:v>
                </c:pt>
                <c:pt idx="1374">
                  <c:v>40829</c:v>
                </c:pt>
                <c:pt idx="1375">
                  <c:v>40830</c:v>
                </c:pt>
                <c:pt idx="1376">
                  <c:v>40831</c:v>
                </c:pt>
                <c:pt idx="1377">
                  <c:v>40832</c:v>
                </c:pt>
                <c:pt idx="1378">
                  <c:v>40833</c:v>
                </c:pt>
                <c:pt idx="1379">
                  <c:v>40834</c:v>
                </c:pt>
                <c:pt idx="1380">
                  <c:v>40835</c:v>
                </c:pt>
                <c:pt idx="1381">
                  <c:v>40836</c:v>
                </c:pt>
                <c:pt idx="1382">
                  <c:v>40837</c:v>
                </c:pt>
                <c:pt idx="1383">
                  <c:v>40838</c:v>
                </c:pt>
                <c:pt idx="1384">
                  <c:v>40839</c:v>
                </c:pt>
                <c:pt idx="1385">
                  <c:v>40840</c:v>
                </c:pt>
                <c:pt idx="1386">
                  <c:v>40841</c:v>
                </c:pt>
                <c:pt idx="1387">
                  <c:v>40842</c:v>
                </c:pt>
                <c:pt idx="1388">
                  <c:v>40843</c:v>
                </c:pt>
                <c:pt idx="1389">
                  <c:v>40844</c:v>
                </c:pt>
                <c:pt idx="1390">
                  <c:v>40845</c:v>
                </c:pt>
                <c:pt idx="1391">
                  <c:v>40846</c:v>
                </c:pt>
                <c:pt idx="1392">
                  <c:v>40847</c:v>
                </c:pt>
                <c:pt idx="1393">
                  <c:v>40848</c:v>
                </c:pt>
                <c:pt idx="1394">
                  <c:v>40849</c:v>
                </c:pt>
                <c:pt idx="1395">
                  <c:v>40850</c:v>
                </c:pt>
                <c:pt idx="1396">
                  <c:v>40851</c:v>
                </c:pt>
                <c:pt idx="1397">
                  <c:v>40852</c:v>
                </c:pt>
                <c:pt idx="1398">
                  <c:v>40853</c:v>
                </c:pt>
                <c:pt idx="1399">
                  <c:v>40854</c:v>
                </c:pt>
                <c:pt idx="1400">
                  <c:v>40855</c:v>
                </c:pt>
                <c:pt idx="1401">
                  <c:v>40856</c:v>
                </c:pt>
                <c:pt idx="1402">
                  <c:v>40857</c:v>
                </c:pt>
                <c:pt idx="1403">
                  <c:v>40858</c:v>
                </c:pt>
                <c:pt idx="1404">
                  <c:v>40859</c:v>
                </c:pt>
                <c:pt idx="1405">
                  <c:v>40860</c:v>
                </c:pt>
                <c:pt idx="1406">
                  <c:v>40861</c:v>
                </c:pt>
                <c:pt idx="1407">
                  <c:v>40862</c:v>
                </c:pt>
                <c:pt idx="1408">
                  <c:v>40863</c:v>
                </c:pt>
                <c:pt idx="1409">
                  <c:v>40864</c:v>
                </c:pt>
                <c:pt idx="1410">
                  <c:v>40865</c:v>
                </c:pt>
                <c:pt idx="1411">
                  <c:v>40866</c:v>
                </c:pt>
                <c:pt idx="1412">
                  <c:v>40867</c:v>
                </c:pt>
                <c:pt idx="1413">
                  <c:v>40868</c:v>
                </c:pt>
                <c:pt idx="1414">
                  <c:v>40869</c:v>
                </c:pt>
                <c:pt idx="1415">
                  <c:v>40870</c:v>
                </c:pt>
                <c:pt idx="1416">
                  <c:v>40871</c:v>
                </c:pt>
                <c:pt idx="1417">
                  <c:v>40872</c:v>
                </c:pt>
                <c:pt idx="1418">
                  <c:v>40873</c:v>
                </c:pt>
                <c:pt idx="1419">
                  <c:v>40874</c:v>
                </c:pt>
                <c:pt idx="1420">
                  <c:v>40875</c:v>
                </c:pt>
                <c:pt idx="1421">
                  <c:v>40876</c:v>
                </c:pt>
                <c:pt idx="1422">
                  <c:v>40877</c:v>
                </c:pt>
                <c:pt idx="1423">
                  <c:v>40878</c:v>
                </c:pt>
                <c:pt idx="1424">
                  <c:v>40879</c:v>
                </c:pt>
                <c:pt idx="1425">
                  <c:v>40880</c:v>
                </c:pt>
                <c:pt idx="1426">
                  <c:v>40881</c:v>
                </c:pt>
                <c:pt idx="1427">
                  <c:v>40882</c:v>
                </c:pt>
                <c:pt idx="1428">
                  <c:v>40883</c:v>
                </c:pt>
                <c:pt idx="1429">
                  <c:v>40884</c:v>
                </c:pt>
                <c:pt idx="1430">
                  <c:v>40885</c:v>
                </c:pt>
                <c:pt idx="1431">
                  <c:v>40886</c:v>
                </c:pt>
                <c:pt idx="1432">
                  <c:v>40887</c:v>
                </c:pt>
                <c:pt idx="1433">
                  <c:v>40888</c:v>
                </c:pt>
                <c:pt idx="1434">
                  <c:v>40889</c:v>
                </c:pt>
                <c:pt idx="1435">
                  <c:v>40890</c:v>
                </c:pt>
                <c:pt idx="1436">
                  <c:v>40891</c:v>
                </c:pt>
                <c:pt idx="1437">
                  <c:v>40892</c:v>
                </c:pt>
                <c:pt idx="1438">
                  <c:v>40893</c:v>
                </c:pt>
                <c:pt idx="1439">
                  <c:v>40894</c:v>
                </c:pt>
                <c:pt idx="1440">
                  <c:v>40895</c:v>
                </c:pt>
                <c:pt idx="1441">
                  <c:v>40896</c:v>
                </c:pt>
                <c:pt idx="1442">
                  <c:v>40897</c:v>
                </c:pt>
                <c:pt idx="1443">
                  <c:v>40898</c:v>
                </c:pt>
                <c:pt idx="1444">
                  <c:v>40899</c:v>
                </c:pt>
                <c:pt idx="1445">
                  <c:v>40900</c:v>
                </c:pt>
                <c:pt idx="1446">
                  <c:v>40901</c:v>
                </c:pt>
                <c:pt idx="1447">
                  <c:v>40902</c:v>
                </c:pt>
                <c:pt idx="1448">
                  <c:v>40903</c:v>
                </c:pt>
                <c:pt idx="1449">
                  <c:v>40904</c:v>
                </c:pt>
                <c:pt idx="1450">
                  <c:v>40905</c:v>
                </c:pt>
                <c:pt idx="1451">
                  <c:v>40906</c:v>
                </c:pt>
                <c:pt idx="1452">
                  <c:v>40907</c:v>
                </c:pt>
                <c:pt idx="1453">
                  <c:v>40908</c:v>
                </c:pt>
                <c:pt idx="1454">
                  <c:v>40909</c:v>
                </c:pt>
                <c:pt idx="1455">
                  <c:v>40910</c:v>
                </c:pt>
                <c:pt idx="1456">
                  <c:v>40911</c:v>
                </c:pt>
                <c:pt idx="1457">
                  <c:v>40912</c:v>
                </c:pt>
                <c:pt idx="1458">
                  <c:v>40913</c:v>
                </c:pt>
                <c:pt idx="1459">
                  <c:v>40914</c:v>
                </c:pt>
                <c:pt idx="1460">
                  <c:v>40915</c:v>
                </c:pt>
                <c:pt idx="1461">
                  <c:v>40916</c:v>
                </c:pt>
                <c:pt idx="1462">
                  <c:v>40917</c:v>
                </c:pt>
                <c:pt idx="1463">
                  <c:v>40918</c:v>
                </c:pt>
                <c:pt idx="1464">
                  <c:v>40919</c:v>
                </c:pt>
                <c:pt idx="1465">
                  <c:v>40920</c:v>
                </c:pt>
                <c:pt idx="1466">
                  <c:v>40921</c:v>
                </c:pt>
                <c:pt idx="1467">
                  <c:v>40922</c:v>
                </c:pt>
                <c:pt idx="1468">
                  <c:v>40923</c:v>
                </c:pt>
                <c:pt idx="1469">
                  <c:v>40924</c:v>
                </c:pt>
                <c:pt idx="1470">
                  <c:v>40925</c:v>
                </c:pt>
                <c:pt idx="1471">
                  <c:v>40926</c:v>
                </c:pt>
                <c:pt idx="1472">
                  <c:v>40927</c:v>
                </c:pt>
                <c:pt idx="1473">
                  <c:v>40928</c:v>
                </c:pt>
                <c:pt idx="1474">
                  <c:v>40929</c:v>
                </c:pt>
                <c:pt idx="1475">
                  <c:v>40930</c:v>
                </c:pt>
                <c:pt idx="1476">
                  <c:v>40931</c:v>
                </c:pt>
                <c:pt idx="1477">
                  <c:v>40932</c:v>
                </c:pt>
                <c:pt idx="1478">
                  <c:v>40933</c:v>
                </c:pt>
                <c:pt idx="1479">
                  <c:v>40934</c:v>
                </c:pt>
                <c:pt idx="1480">
                  <c:v>40935</c:v>
                </c:pt>
                <c:pt idx="1481">
                  <c:v>40936</c:v>
                </c:pt>
                <c:pt idx="1482">
                  <c:v>40937</c:v>
                </c:pt>
                <c:pt idx="1483">
                  <c:v>40938</c:v>
                </c:pt>
                <c:pt idx="1484">
                  <c:v>40939</c:v>
                </c:pt>
                <c:pt idx="1485">
                  <c:v>40940</c:v>
                </c:pt>
                <c:pt idx="1486">
                  <c:v>40941</c:v>
                </c:pt>
                <c:pt idx="1487">
                  <c:v>40942</c:v>
                </c:pt>
                <c:pt idx="1488">
                  <c:v>40943</c:v>
                </c:pt>
                <c:pt idx="1489">
                  <c:v>40944</c:v>
                </c:pt>
                <c:pt idx="1490">
                  <c:v>40945</c:v>
                </c:pt>
                <c:pt idx="1491">
                  <c:v>40946</c:v>
                </c:pt>
                <c:pt idx="1492">
                  <c:v>40947</c:v>
                </c:pt>
                <c:pt idx="1493">
                  <c:v>40948</c:v>
                </c:pt>
                <c:pt idx="1494">
                  <c:v>40949</c:v>
                </c:pt>
                <c:pt idx="1495">
                  <c:v>40950</c:v>
                </c:pt>
                <c:pt idx="1496">
                  <c:v>40951</c:v>
                </c:pt>
                <c:pt idx="1497">
                  <c:v>40952</c:v>
                </c:pt>
                <c:pt idx="1498">
                  <c:v>40953</c:v>
                </c:pt>
                <c:pt idx="1499">
                  <c:v>40954</c:v>
                </c:pt>
                <c:pt idx="1500">
                  <c:v>40955</c:v>
                </c:pt>
                <c:pt idx="1501">
                  <c:v>40956</c:v>
                </c:pt>
                <c:pt idx="1502">
                  <c:v>40957</c:v>
                </c:pt>
                <c:pt idx="1503">
                  <c:v>40958</c:v>
                </c:pt>
                <c:pt idx="1504">
                  <c:v>40959</c:v>
                </c:pt>
                <c:pt idx="1505">
                  <c:v>40960</c:v>
                </c:pt>
                <c:pt idx="1506">
                  <c:v>40961</c:v>
                </c:pt>
                <c:pt idx="1507">
                  <c:v>40962</c:v>
                </c:pt>
                <c:pt idx="1508">
                  <c:v>40963</c:v>
                </c:pt>
                <c:pt idx="1509">
                  <c:v>40964</c:v>
                </c:pt>
                <c:pt idx="1510">
                  <c:v>40965</c:v>
                </c:pt>
                <c:pt idx="1511">
                  <c:v>40966</c:v>
                </c:pt>
                <c:pt idx="1512">
                  <c:v>40967</c:v>
                </c:pt>
                <c:pt idx="1513">
                  <c:v>40968</c:v>
                </c:pt>
                <c:pt idx="1514">
                  <c:v>40969</c:v>
                </c:pt>
                <c:pt idx="1515">
                  <c:v>40970</c:v>
                </c:pt>
                <c:pt idx="1516">
                  <c:v>40971</c:v>
                </c:pt>
                <c:pt idx="1517">
                  <c:v>40972</c:v>
                </c:pt>
                <c:pt idx="1518">
                  <c:v>40973</c:v>
                </c:pt>
                <c:pt idx="1519">
                  <c:v>40974</c:v>
                </c:pt>
                <c:pt idx="1520">
                  <c:v>40975</c:v>
                </c:pt>
                <c:pt idx="1521">
                  <c:v>40976</c:v>
                </c:pt>
                <c:pt idx="1522">
                  <c:v>40977</c:v>
                </c:pt>
                <c:pt idx="1523">
                  <c:v>40978</c:v>
                </c:pt>
                <c:pt idx="1524">
                  <c:v>40979</c:v>
                </c:pt>
                <c:pt idx="1525">
                  <c:v>40980</c:v>
                </c:pt>
                <c:pt idx="1526">
                  <c:v>40981</c:v>
                </c:pt>
                <c:pt idx="1527">
                  <c:v>40982</c:v>
                </c:pt>
                <c:pt idx="1528">
                  <c:v>40983</c:v>
                </c:pt>
                <c:pt idx="1529">
                  <c:v>40984</c:v>
                </c:pt>
                <c:pt idx="1530">
                  <c:v>40985</c:v>
                </c:pt>
                <c:pt idx="1531">
                  <c:v>40986</c:v>
                </c:pt>
                <c:pt idx="1532">
                  <c:v>40987</c:v>
                </c:pt>
                <c:pt idx="1533">
                  <c:v>40988</c:v>
                </c:pt>
                <c:pt idx="1534">
                  <c:v>40989</c:v>
                </c:pt>
                <c:pt idx="1535">
                  <c:v>40990</c:v>
                </c:pt>
                <c:pt idx="1536">
                  <c:v>40991</c:v>
                </c:pt>
                <c:pt idx="1537">
                  <c:v>40992</c:v>
                </c:pt>
                <c:pt idx="1538">
                  <c:v>40993</c:v>
                </c:pt>
                <c:pt idx="1539">
                  <c:v>40994</c:v>
                </c:pt>
                <c:pt idx="1540">
                  <c:v>40995</c:v>
                </c:pt>
                <c:pt idx="1541">
                  <c:v>40996</c:v>
                </c:pt>
                <c:pt idx="1542">
                  <c:v>40997</c:v>
                </c:pt>
                <c:pt idx="1543">
                  <c:v>40998</c:v>
                </c:pt>
                <c:pt idx="1544">
                  <c:v>40999</c:v>
                </c:pt>
                <c:pt idx="1545">
                  <c:v>41000</c:v>
                </c:pt>
                <c:pt idx="1546">
                  <c:v>41001</c:v>
                </c:pt>
                <c:pt idx="1547">
                  <c:v>41002</c:v>
                </c:pt>
                <c:pt idx="1548">
                  <c:v>41003</c:v>
                </c:pt>
                <c:pt idx="1549">
                  <c:v>41004</c:v>
                </c:pt>
                <c:pt idx="1550">
                  <c:v>41005</c:v>
                </c:pt>
                <c:pt idx="1551">
                  <c:v>41006</c:v>
                </c:pt>
                <c:pt idx="1552">
                  <c:v>41007</c:v>
                </c:pt>
                <c:pt idx="1553">
                  <c:v>41008</c:v>
                </c:pt>
                <c:pt idx="1554">
                  <c:v>41009</c:v>
                </c:pt>
                <c:pt idx="1555">
                  <c:v>41010</c:v>
                </c:pt>
                <c:pt idx="1556">
                  <c:v>41011</c:v>
                </c:pt>
                <c:pt idx="1557">
                  <c:v>41012</c:v>
                </c:pt>
                <c:pt idx="1558">
                  <c:v>41013</c:v>
                </c:pt>
                <c:pt idx="1559">
                  <c:v>41014</c:v>
                </c:pt>
                <c:pt idx="1560">
                  <c:v>41015</c:v>
                </c:pt>
                <c:pt idx="1561">
                  <c:v>41016</c:v>
                </c:pt>
                <c:pt idx="1562">
                  <c:v>41017</c:v>
                </c:pt>
                <c:pt idx="1563">
                  <c:v>41018</c:v>
                </c:pt>
                <c:pt idx="1564">
                  <c:v>41019</c:v>
                </c:pt>
                <c:pt idx="1565">
                  <c:v>41020</c:v>
                </c:pt>
                <c:pt idx="1566">
                  <c:v>41021</c:v>
                </c:pt>
                <c:pt idx="1567">
                  <c:v>41022</c:v>
                </c:pt>
                <c:pt idx="1568">
                  <c:v>41023</c:v>
                </c:pt>
                <c:pt idx="1569">
                  <c:v>41024</c:v>
                </c:pt>
                <c:pt idx="1570">
                  <c:v>41025</c:v>
                </c:pt>
                <c:pt idx="1571">
                  <c:v>41026</c:v>
                </c:pt>
                <c:pt idx="1572">
                  <c:v>41027</c:v>
                </c:pt>
                <c:pt idx="1573">
                  <c:v>41028</c:v>
                </c:pt>
                <c:pt idx="1574">
                  <c:v>41029</c:v>
                </c:pt>
                <c:pt idx="1575">
                  <c:v>41030</c:v>
                </c:pt>
                <c:pt idx="1576">
                  <c:v>41031</c:v>
                </c:pt>
                <c:pt idx="1577">
                  <c:v>41032</c:v>
                </c:pt>
                <c:pt idx="1578">
                  <c:v>41033</c:v>
                </c:pt>
                <c:pt idx="1579">
                  <c:v>41034</c:v>
                </c:pt>
                <c:pt idx="1580">
                  <c:v>41035</c:v>
                </c:pt>
                <c:pt idx="1581">
                  <c:v>41036</c:v>
                </c:pt>
                <c:pt idx="1582">
                  <c:v>41037</c:v>
                </c:pt>
                <c:pt idx="1583">
                  <c:v>41038</c:v>
                </c:pt>
                <c:pt idx="1584">
                  <c:v>41039</c:v>
                </c:pt>
                <c:pt idx="1585">
                  <c:v>41040</c:v>
                </c:pt>
                <c:pt idx="1586">
                  <c:v>41041</c:v>
                </c:pt>
                <c:pt idx="1587">
                  <c:v>41042</c:v>
                </c:pt>
                <c:pt idx="1588">
                  <c:v>41043</c:v>
                </c:pt>
                <c:pt idx="1589">
                  <c:v>41044</c:v>
                </c:pt>
                <c:pt idx="1590">
                  <c:v>41045</c:v>
                </c:pt>
                <c:pt idx="1591">
                  <c:v>41046</c:v>
                </c:pt>
                <c:pt idx="1592">
                  <c:v>41047</c:v>
                </c:pt>
                <c:pt idx="1593">
                  <c:v>41048</c:v>
                </c:pt>
                <c:pt idx="1594">
                  <c:v>41049</c:v>
                </c:pt>
                <c:pt idx="1595">
                  <c:v>41050</c:v>
                </c:pt>
                <c:pt idx="1596">
                  <c:v>41051</c:v>
                </c:pt>
                <c:pt idx="1597">
                  <c:v>41052</c:v>
                </c:pt>
                <c:pt idx="1598">
                  <c:v>41053</c:v>
                </c:pt>
                <c:pt idx="1599">
                  <c:v>41054</c:v>
                </c:pt>
                <c:pt idx="1600">
                  <c:v>41055</c:v>
                </c:pt>
                <c:pt idx="1601">
                  <c:v>41056</c:v>
                </c:pt>
                <c:pt idx="1602">
                  <c:v>41057</c:v>
                </c:pt>
                <c:pt idx="1603">
                  <c:v>41058</c:v>
                </c:pt>
                <c:pt idx="1604">
                  <c:v>41059</c:v>
                </c:pt>
                <c:pt idx="1605">
                  <c:v>41060</c:v>
                </c:pt>
                <c:pt idx="1606">
                  <c:v>41061</c:v>
                </c:pt>
                <c:pt idx="1607">
                  <c:v>41062</c:v>
                </c:pt>
                <c:pt idx="1608">
                  <c:v>41063</c:v>
                </c:pt>
                <c:pt idx="1609">
                  <c:v>41064</c:v>
                </c:pt>
                <c:pt idx="1610">
                  <c:v>41065</c:v>
                </c:pt>
                <c:pt idx="1611">
                  <c:v>41066</c:v>
                </c:pt>
                <c:pt idx="1612">
                  <c:v>41067</c:v>
                </c:pt>
                <c:pt idx="1613">
                  <c:v>41068</c:v>
                </c:pt>
                <c:pt idx="1614">
                  <c:v>41069</c:v>
                </c:pt>
                <c:pt idx="1615">
                  <c:v>41070</c:v>
                </c:pt>
                <c:pt idx="1616">
                  <c:v>41071</c:v>
                </c:pt>
                <c:pt idx="1617">
                  <c:v>41072</c:v>
                </c:pt>
                <c:pt idx="1618">
                  <c:v>41073</c:v>
                </c:pt>
                <c:pt idx="1619">
                  <c:v>41074</c:v>
                </c:pt>
                <c:pt idx="1620">
                  <c:v>41075</c:v>
                </c:pt>
                <c:pt idx="1621">
                  <c:v>41076</c:v>
                </c:pt>
                <c:pt idx="1622">
                  <c:v>41077</c:v>
                </c:pt>
                <c:pt idx="1623">
                  <c:v>41078</c:v>
                </c:pt>
                <c:pt idx="1624">
                  <c:v>41079</c:v>
                </c:pt>
                <c:pt idx="1625">
                  <c:v>41080</c:v>
                </c:pt>
                <c:pt idx="1626">
                  <c:v>41081</c:v>
                </c:pt>
                <c:pt idx="1627">
                  <c:v>41082</c:v>
                </c:pt>
                <c:pt idx="1628">
                  <c:v>41083</c:v>
                </c:pt>
                <c:pt idx="1629">
                  <c:v>41084</c:v>
                </c:pt>
                <c:pt idx="1630">
                  <c:v>41085</c:v>
                </c:pt>
                <c:pt idx="1631">
                  <c:v>41086</c:v>
                </c:pt>
                <c:pt idx="1632">
                  <c:v>41087</c:v>
                </c:pt>
                <c:pt idx="1633">
                  <c:v>41088</c:v>
                </c:pt>
                <c:pt idx="1634">
                  <c:v>41089</c:v>
                </c:pt>
                <c:pt idx="1635">
                  <c:v>41090</c:v>
                </c:pt>
                <c:pt idx="1636">
                  <c:v>41091</c:v>
                </c:pt>
                <c:pt idx="1637">
                  <c:v>41092</c:v>
                </c:pt>
                <c:pt idx="1638">
                  <c:v>41093</c:v>
                </c:pt>
                <c:pt idx="1639">
                  <c:v>41094</c:v>
                </c:pt>
                <c:pt idx="1640">
                  <c:v>41095</c:v>
                </c:pt>
                <c:pt idx="1641">
                  <c:v>41096</c:v>
                </c:pt>
                <c:pt idx="1642">
                  <c:v>41097</c:v>
                </c:pt>
                <c:pt idx="1643">
                  <c:v>41098</c:v>
                </c:pt>
                <c:pt idx="1644">
                  <c:v>41099</c:v>
                </c:pt>
                <c:pt idx="1645">
                  <c:v>41100</c:v>
                </c:pt>
                <c:pt idx="1646">
                  <c:v>41101</c:v>
                </c:pt>
                <c:pt idx="1647">
                  <c:v>41102</c:v>
                </c:pt>
                <c:pt idx="1648">
                  <c:v>41103</c:v>
                </c:pt>
                <c:pt idx="1649">
                  <c:v>41104</c:v>
                </c:pt>
                <c:pt idx="1650">
                  <c:v>41105</c:v>
                </c:pt>
                <c:pt idx="1651">
                  <c:v>41106</c:v>
                </c:pt>
                <c:pt idx="1652">
                  <c:v>41107</c:v>
                </c:pt>
                <c:pt idx="1653">
                  <c:v>41108</c:v>
                </c:pt>
                <c:pt idx="1654">
                  <c:v>41109</c:v>
                </c:pt>
                <c:pt idx="1655">
                  <c:v>41110</c:v>
                </c:pt>
                <c:pt idx="1656">
                  <c:v>41111</c:v>
                </c:pt>
                <c:pt idx="1657">
                  <c:v>41112</c:v>
                </c:pt>
                <c:pt idx="1658">
                  <c:v>41113</c:v>
                </c:pt>
                <c:pt idx="1659">
                  <c:v>41114</c:v>
                </c:pt>
                <c:pt idx="1660">
                  <c:v>41115</c:v>
                </c:pt>
                <c:pt idx="1661">
                  <c:v>41116</c:v>
                </c:pt>
                <c:pt idx="1662">
                  <c:v>41117</c:v>
                </c:pt>
                <c:pt idx="1663">
                  <c:v>41118</c:v>
                </c:pt>
                <c:pt idx="1664">
                  <c:v>41119</c:v>
                </c:pt>
                <c:pt idx="1665">
                  <c:v>41120</c:v>
                </c:pt>
                <c:pt idx="1666">
                  <c:v>41121</c:v>
                </c:pt>
                <c:pt idx="1667">
                  <c:v>41122</c:v>
                </c:pt>
                <c:pt idx="1668">
                  <c:v>41123</c:v>
                </c:pt>
                <c:pt idx="1669">
                  <c:v>41124</c:v>
                </c:pt>
                <c:pt idx="1670">
                  <c:v>41125</c:v>
                </c:pt>
                <c:pt idx="1671">
                  <c:v>41126</c:v>
                </c:pt>
                <c:pt idx="1672">
                  <c:v>41127</c:v>
                </c:pt>
                <c:pt idx="1673">
                  <c:v>41128</c:v>
                </c:pt>
                <c:pt idx="1674">
                  <c:v>41129</c:v>
                </c:pt>
                <c:pt idx="1675">
                  <c:v>41130</c:v>
                </c:pt>
                <c:pt idx="1676">
                  <c:v>41131</c:v>
                </c:pt>
                <c:pt idx="1677">
                  <c:v>41132</c:v>
                </c:pt>
                <c:pt idx="1678">
                  <c:v>41133</c:v>
                </c:pt>
                <c:pt idx="1679">
                  <c:v>41134</c:v>
                </c:pt>
                <c:pt idx="1680">
                  <c:v>41135</c:v>
                </c:pt>
                <c:pt idx="1681">
                  <c:v>41136</c:v>
                </c:pt>
                <c:pt idx="1682">
                  <c:v>41137</c:v>
                </c:pt>
                <c:pt idx="1683">
                  <c:v>41138</c:v>
                </c:pt>
                <c:pt idx="1684">
                  <c:v>41139</c:v>
                </c:pt>
                <c:pt idx="1685">
                  <c:v>41140</c:v>
                </c:pt>
                <c:pt idx="1686">
                  <c:v>41141</c:v>
                </c:pt>
                <c:pt idx="1687">
                  <c:v>41142</c:v>
                </c:pt>
                <c:pt idx="1688">
                  <c:v>41143</c:v>
                </c:pt>
                <c:pt idx="1689">
                  <c:v>41144</c:v>
                </c:pt>
                <c:pt idx="1690">
                  <c:v>41145</c:v>
                </c:pt>
                <c:pt idx="1691">
                  <c:v>41146</c:v>
                </c:pt>
                <c:pt idx="1692">
                  <c:v>41147</c:v>
                </c:pt>
                <c:pt idx="1693">
                  <c:v>41148</c:v>
                </c:pt>
                <c:pt idx="1694">
                  <c:v>41149</c:v>
                </c:pt>
                <c:pt idx="1695">
                  <c:v>41150</c:v>
                </c:pt>
                <c:pt idx="1696">
                  <c:v>41151</c:v>
                </c:pt>
                <c:pt idx="1697">
                  <c:v>41152</c:v>
                </c:pt>
                <c:pt idx="1698">
                  <c:v>41153</c:v>
                </c:pt>
                <c:pt idx="1699">
                  <c:v>41154</c:v>
                </c:pt>
                <c:pt idx="1700">
                  <c:v>41155</c:v>
                </c:pt>
                <c:pt idx="1701">
                  <c:v>41156</c:v>
                </c:pt>
                <c:pt idx="1702">
                  <c:v>41157</c:v>
                </c:pt>
                <c:pt idx="1703">
                  <c:v>41158</c:v>
                </c:pt>
                <c:pt idx="1704">
                  <c:v>41159</c:v>
                </c:pt>
                <c:pt idx="1705">
                  <c:v>41160</c:v>
                </c:pt>
                <c:pt idx="1706">
                  <c:v>41161</c:v>
                </c:pt>
                <c:pt idx="1707">
                  <c:v>41162</c:v>
                </c:pt>
                <c:pt idx="1708">
                  <c:v>41163</c:v>
                </c:pt>
                <c:pt idx="1709">
                  <c:v>41164</c:v>
                </c:pt>
                <c:pt idx="1710">
                  <c:v>41165</c:v>
                </c:pt>
                <c:pt idx="1711">
                  <c:v>41166</c:v>
                </c:pt>
                <c:pt idx="1712">
                  <c:v>41167</c:v>
                </c:pt>
                <c:pt idx="1713">
                  <c:v>41168</c:v>
                </c:pt>
                <c:pt idx="1714">
                  <c:v>41169</c:v>
                </c:pt>
              </c:numCache>
            </c:numRef>
          </c:cat>
          <c:val>
            <c:numRef>
              <c:f>Hoja1!$C$2:$C$1716</c:f>
              <c:numCache>
                <c:formatCode>General</c:formatCode>
                <c:ptCount val="1715"/>
                <c:pt idx="0">
                  <c:v>17.535</c:v>
                </c:pt>
                <c:pt idx="1">
                  <c:v>19.163</c:v>
                </c:pt>
                <c:pt idx="2">
                  <c:v>19.994999999999994</c:v>
                </c:pt>
                <c:pt idx="3">
                  <c:v>19.994999999999994</c:v>
                </c:pt>
                <c:pt idx="4">
                  <c:v>19.994999999999994</c:v>
                </c:pt>
                <c:pt idx="5">
                  <c:v>16.667000000000005</c:v>
                </c:pt>
                <c:pt idx="6">
                  <c:v>21</c:v>
                </c:pt>
                <c:pt idx="7">
                  <c:v>21.5</c:v>
                </c:pt>
                <c:pt idx="8">
                  <c:v>17.832999999999991</c:v>
                </c:pt>
                <c:pt idx="9">
                  <c:v>25.832999999999991</c:v>
                </c:pt>
                <c:pt idx="10">
                  <c:v>25.832999999999991</c:v>
                </c:pt>
                <c:pt idx="11">
                  <c:v>25.832999999999991</c:v>
                </c:pt>
                <c:pt idx="12">
                  <c:v>25.832999999999991</c:v>
                </c:pt>
                <c:pt idx="13">
                  <c:v>27</c:v>
                </c:pt>
                <c:pt idx="14">
                  <c:v>27.167000000000005</c:v>
                </c:pt>
                <c:pt idx="15">
                  <c:v>27.332999999999991</c:v>
                </c:pt>
                <c:pt idx="16">
                  <c:v>27.332999999999991</c:v>
                </c:pt>
                <c:pt idx="17">
                  <c:v>27.332999999999991</c:v>
                </c:pt>
                <c:pt idx="18">
                  <c:v>27.332999999999991</c:v>
                </c:pt>
                <c:pt idx="19">
                  <c:v>27.5</c:v>
                </c:pt>
                <c:pt idx="20">
                  <c:v>27.667000000000005</c:v>
                </c:pt>
                <c:pt idx="21">
                  <c:v>27.832999999999991</c:v>
                </c:pt>
                <c:pt idx="22">
                  <c:v>27.5</c:v>
                </c:pt>
                <c:pt idx="23">
                  <c:v>27.667000000000005</c:v>
                </c:pt>
                <c:pt idx="24">
                  <c:v>27.667000000000005</c:v>
                </c:pt>
                <c:pt idx="25">
                  <c:v>27.667000000000005</c:v>
                </c:pt>
                <c:pt idx="26">
                  <c:v>27.832999999999991</c:v>
                </c:pt>
                <c:pt idx="27">
                  <c:v>29.167000000000005</c:v>
                </c:pt>
                <c:pt idx="28">
                  <c:v>29.167000000000005</c:v>
                </c:pt>
                <c:pt idx="29">
                  <c:v>29.5</c:v>
                </c:pt>
                <c:pt idx="30">
                  <c:v>29.332999999999991</c:v>
                </c:pt>
                <c:pt idx="31">
                  <c:v>29.332999999999991</c:v>
                </c:pt>
                <c:pt idx="32">
                  <c:v>29.332999999999991</c:v>
                </c:pt>
                <c:pt idx="33">
                  <c:v>30.332999999999991</c:v>
                </c:pt>
                <c:pt idx="34">
                  <c:v>30.75</c:v>
                </c:pt>
                <c:pt idx="35">
                  <c:v>30.832999999999991</c:v>
                </c:pt>
                <c:pt idx="36">
                  <c:v>32.5</c:v>
                </c:pt>
                <c:pt idx="37">
                  <c:v>32.333000000000006</c:v>
                </c:pt>
                <c:pt idx="38">
                  <c:v>32.333000000000006</c:v>
                </c:pt>
                <c:pt idx="39">
                  <c:v>32.333000000000006</c:v>
                </c:pt>
                <c:pt idx="40">
                  <c:v>33.833000000000006</c:v>
                </c:pt>
                <c:pt idx="41">
                  <c:v>34.167000000000002</c:v>
                </c:pt>
                <c:pt idx="42">
                  <c:v>33.833000000000006</c:v>
                </c:pt>
                <c:pt idx="43">
                  <c:v>33.833000000000006</c:v>
                </c:pt>
                <c:pt idx="44">
                  <c:v>34</c:v>
                </c:pt>
                <c:pt idx="45">
                  <c:v>34</c:v>
                </c:pt>
                <c:pt idx="46">
                  <c:v>34</c:v>
                </c:pt>
                <c:pt idx="47">
                  <c:v>34</c:v>
                </c:pt>
                <c:pt idx="48">
                  <c:v>34.5</c:v>
                </c:pt>
                <c:pt idx="49">
                  <c:v>35</c:v>
                </c:pt>
                <c:pt idx="50">
                  <c:v>34.667000000000002</c:v>
                </c:pt>
                <c:pt idx="51">
                  <c:v>35.5</c:v>
                </c:pt>
                <c:pt idx="52">
                  <c:v>35.5</c:v>
                </c:pt>
                <c:pt idx="53">
                  <c:v>35.5</c:v>
                </c:pt>
                <c:pt idx="54">
                  <c:v>35.167000000000002</c:v>
                </c:pt>
                <c:pt idx="55">
                  <c:v>32.5</c:v>
                </c:pt>
                <c:pt idx="56">
                  <c:v>35</c:v>
                </c:pt>
                <c:pt idx="57">
                  <c:v>35</c:v>
                </c:pt>
                <c:pt idx="58">
                  <c:v>36.25</c:v>
                </c:pt>
                <c:pt idx="59">
                  <c:v>36.25</c:v>
                </c:pt>
                <c:pt idx="60">
                  <c:v>36.25</c:v>
                </c:pt>
                <c:pt idx="61">
                  <c:v>35.833000000000006</c:v>
                </c:pt>
                <c:pt idx="62">
                  <c:v>36.833000000000006</c:v>
                </c:pt>
                <c:pt idx="63">
                  <c:v>36.833000000000006</c:v>
                </c:pt>
                <c:pt idx="64">
                  <c:v>37</c:v>
                </c:pt>
                <c:pt idx="65">
                  <c:v>39</c:v>
                </c:pt>
                <c:pt idx="66">
                  <c:v>39</c:v>
                </c:pt>
                <c:pt idx="67">
                  <c:v>39</c:v>
                </c:pt>
                <c:pt idx="68">
                  <c:v>41.5</c:v>
                </c:pt>
                <c:pt idx="69">
                  <c:v>41.5</c:v>
                </c:pt>
                <c:pt idx="70">
                  <c:v>41.667000000000002</c:v>
                </c:pt>
                <c:pt idx="71">
                  <c:v>43.333000000000006</c:v>
                </c:pt>
                <c:pt idx="72">
                  <c:v>43.333000000000006</c:v>
                </c:pt>
                <c:pt idx="73">
                  <c:v>43.333000000000006</c:v>
                </c:pt>
                <c:pt idx="74">
                  <c:v>43.333000000000006</c:v>
                </c:pt>
                <c:pt idx="75">
                  <c:v>43.667000000000002</c:v>
                </c:pt>
                <c:pt idx="76">
                  <c:v>45.5</c:v>
                </c:pt>
                <c:pt idx="77">
                  <c:v>44.5</c:v>
                </c:pt>
                <c:pt idx="78">
                  <c:v>43.25</c:v>
                </c:pt>
                <c:pt idx="79">
                  <c:v>43.25</c:v>
                </c:pt>
                <c:pt idx="80">
                  <c:v>43.25</c:v>
                </c:pt>
                <c:pt idx="81">
                  <c:v>43.25</c:v>
                </c:pt>
                <c:pt idx="82">
                  <c:v>43.25</c:v>
                </c:pt>
                <c:pt idx="83">
                  <c:v>43.667000000000002</c:v>
                </c:pt>
                <c:pt idx="84">
                  <c:v>40.333000000000006</c:v>
                </c:pt>
                <c:pt idx="85">
                  <c:v>42</c:v>
                </c:pt>
                <c:pt idx="86">
                  <c:v>40</c:v>
                </c:pt>
                <c:pt idx="87">
                  <c:v>40</c:v>
                </c:pt>
                <c:pt idx="88">
                  <c:v>40</c:v>
                </c:pt>
                <c:pt idx="89">
                  <c:v>41.5</c:v>
                </c:pt>
                <c:pt idx="90">
                  <c:v>38</c:v>
                </c:pt>
                <c:pt idx="91">
                  <c:v>39.333000000000006</c:v>
                </c:pt>
                <c:pt idx="92">
                  <c:v>37.667000000000002</c:v>
                </c:pt>
                <c:pt idx="93">
                  <c:v>37.167000000000002</c:v>
                </c:pt>
                <c:pt idx="94">
                  <c:v>37.167000000000002</c:v>
                </c:pt>
                <c:pt idx="95">
                  <c:v>37.167000000000002</c:v>
                </c:pt>
                <c:pt idx="96">
                  <c:v>29.167000000000005</c:v>
                </c:pt>
                <c:pt idx="97">
                  <c:v>30.832999999999991</c:v>
                </c:pt>
                <c:pt idx="98">
                  <c:v>31.5</c:v>
                </c:pt>
                <c:pt idx="99">
                  <c:v>31.167000000000005</c:v>
                </c:pt>
                <c:pt idx="100">
                  <c:v>31</c:v>
                </c:pt>
                <c:pt idx="101">
                  <c:v>31</c:v>
                </c:pt>
                <c:pt idx="102">
                  <c:v>31</c:v>
                </c:pt>
                <c:pt idx="103">
                  <c:v>31</c:v>
                </c:pt>
                <c:pt idx="104">
                  <c:v>32.417000000000002</c:v>
                </c:pt>
                <c:pt idx="105">
                  <c:v>32</c:v>
                </c:pt>
                <c:pt idx="106">
                  <c:v>31.25</c:v>
                </c:pt>
                <c:pt idx="107">
                  <c:v>31.25</c:v>
                </c:pt>
                <c:pt idx="108">
                  <c:v>31.25</c:v>
                </c:pt>
                <c:pt idx="109">
                  <c:v>31.25</c:v>
                </c:pt>
                <c:pt idx="110">
                  <c:v>30</c:v>
                </c:pt>
                <c:pt idx="111">
                  <c:v>27.75</c:v>
                </c:pt>
                <c:pt idx="112">
                  <c:v>26.5</c:v>
                </c:pt>
                <c:pt idx="113">
                  <c:v>26.5</c:v>
                </c:pt>
                <c:pt idx="114">
                  <c:v>25.75</c:v>
                </c:pt>
                <c:pt idx="115">
                  <c:v>25.75</c:v>
                </c:pt>
                <c:pt idx="116">
                  <c:v>25.75</c:v>
                </c:pt>
                <c:pt idx="117">
                  <c:v>24.75</c:v>
                </c:pt>
                <c:pt idx="118">
                  <c:v>24.5</c:v>
                </c:pt>
                <c:pt idx="119">
                  <c:v>24.5</c:v>
                </c:pt>
                <c:pt idx="120">
                  <c:v>24.5</c:v>
                </c:pt>
                <c:pt idx="121">
                  <c:v>23.5</c:v>
                </c:pt>
                <c:pt idx="122">
                  <c:v>23.5</c:v>
                </c:pt>
                <c:pt idx="123">
                  <c:v>23.5</c:v>
                </c:pt>
                <c:pt idx="124">
                  <c:v>23.5</c:v>
                </c:pt>
                <c:pt idx="125">
                  <c:v>23.5</c:v>
                </c:pt>
                <c:pt idx="126">
                  <c:v>23</c:v>
                </c:pt>
                <c:pt idx="127">
                  <c:v>23.25</c:v>
                </c:pt>
                <c:pt idx="128">
                  <c:v>24</c:v>
                </c:pt>
                <c:pt idx="129">
                  <c:v>24</c:v>
                </c:pt>
                <c:pt idx="130">
                  <c:v>24</c:v>
                </c:pt>
                <c:pt idx="131">
                  <c:v>24.75</c:v>
                </c:pt>
                <c:pt idx="132">
                  <c:v>25</c:v>
                </c:pt>
                <c:pt idx="133">
                  <c:v>25.25</c:v>
                </c:pt>
                <c:pt idx="134">
                  <c:v>24.75</c:v>
                </c:pt>
                <c:pt idx="135">
                  <c:v>24.5</c:v>
                </c:pt>
                <c:pt idx="136">
                  <c:v>24.5</c:v>
                </c:pt>
                <c:pt idx="137">
                  <c:v>24.5</c:v>
                </c:pt>
                <c:pt idx="138">
                  <c:v>24</c:v>
                </c:pt>
                <c:pt idx="139">
                  <c:v>24.75</c:v>
                </c:pt>
                <c:pt idx="140">
                  <c:v>24.75</c:v>
                </c:pt>
                <c:pt idx="141">
                  <c:v>25.25</c:v>
                </c:pt>
                <c:pt idx="142">
                  <c:v>26</c:v>
                </c:pt>
                <c:pt idx="143">
                  <c:v>26</c:v>
                </c:pt>
                <c:pt idx="144">
                  <c:v>26</c:v>
                </c:pt>
                <c:pt idx="145">
                  <c:v>26</c:v>
                </c:pt>
                <c:pt idx="146">
                  <c:v>26.25</c:v>
                </c:pt>
                <c:pt idx="147">
                  <c:v>25.75</c:v>
                </c:pt>
                <c:pt idx="148">
                  <c:v>24.5</c:v>
                </c:pt>
                <c:pt idx="149">
                  <c:v>24.25</c:v>
                </c:pt>
                <c:pt idx="150">
                  <c:v>24.25</c:v>
                </c:pt>
                <c:pt idx="151">
                  <c:v>24.25</c:v>
                </c:pt>
                <c:pt idx="152">
                  <c:v>24.5</c:v>
                </c:pt>
                <c:pt idx="153">
                  <c:v>24.25</c:v>
                </c:pt>
                <c:pt idx="154">
                  <c:v>24.25</c:v>
                </c:pt>
                <c:pt idx="155">
                  <c:v>23.5</c:v>
                </c:pt>
                <c:pt idx="156">
                  <c:v>26</c:v>
                </c:pt>
                <c:pt idx="157">
                  <c:v>26</c:v>
                </c:pt>
                <c:pt idx="158">
                  <c:v>26</c:v>
                </c:pt>
                <c:pt idx="159">
                  <c:v>28.125</c:v>
                </c:pt>
                <c:pt idx="160">
                  <c:v>29.75</c:v>
                </c:pt>
                <c:pt idx="161">
                  <c:v>29.75</c:v>
                </c:pt>
                <c:pt idx="162">
                  <c:v>29.75</c:v>
                </c:pt>
                <c:pt idx="163">
                  <c:v>29.75</c:v>
                </c:pt>
                <c:pt idx="164">
                  <c:v>29.75</c:v>
                </c:pt>
                <c:pt idx="165">
                  <c:v>29.75</c:v>
                </c:pt>
                <c:pt idx="166">
                  <c:v>29.75</c:v>
                </c:pt>
                <c:pt idx="167">
                  <c:v>29.5</c:v>
                </c:pt>
                <c:pt idx="168">
                  <c:v>29.75</c:v>
                </c:pt>
                <c:pt idx="169">
                  <c:v>30</c:v>
                </c:pt>
                <c:pt idx="170">
                  <c:v>31.5</c:v>
                </c:pt>
                <c:pt idx="171">
                  <c:v>31.5</c:v>
                </c:pt>
                <c:pt idx="172">
                  <c:v>31.5</c:v>
                </c:pt>
                <c:pt idx="173">
                  <c:v>32.25</c:v>
                </c:pt>
                <c:pt idx="174">
                  <c:v>32.5</c:v>
                </c:pt>
                <c:pt idx="175">
                  <c:v>32</c:v>
                </c:pt>
                <c:pt idx="176">
                  <c:v>32.5</c:v>
                </c:pt>
                <c:pt idx="177">
                  <c:v>34</c:v>
                </c:pt>
                <c:pt idx="178">
                  <c:v>34</c:v>
                </c:pt>
                <c:pt idx="179">
                  <c:v>34</c:v>
                </c:pt>
                <c:pt idx="180">
                  <c:v>34.25</c:v>
                </c:pt>
                <c:pt idx="181">
                  <c:v>34.25</c:v>
                </c:pt>
                <c:pt idx="182">
                  <c:v>34</c:v>
                </c:pt>
                <c:pt idx="183">
                  <c:v>34.25</c:v>
                </c:pt>
                <c:pt idx="184">
                  <c:v>34.25</c:v>
                </c:pt>
                <c:pt idx="185">
                  <c:v>34.25</c:v>
                </c:pt>
                <c:pt idx="186">
                  <c:v>34.25</c:v>
                </c:pt>
                <c:pt idx="187">
                  <c:v>36.75</c:v>
                </c:pt>
                <c:pt idx="188">
                  <c:v>37.25</c:v>
                </c:pt>
                <c:pt idx="189">
                  <c:v>36.75</c:v>
                </c:pt>
                <c:pt idx="190">
                  <c:v>37.5</c:v>
                </c:pt>
                <c:pt idx="191">
                  <c:v>37.5</c:v>
                </c:pt>
                <c:pt idx="192">
                  <c:v>37.5</c:v>
                </c:pt>
                <c:pt idx="193">
                  <c:v>37.5</c:v>
                </c:pt>
                <c:pt idx="194">
                  <c:v>37.5</c:v>
                </c:pt>
                <c:pt idx="195">
                  <c:v>37.5</c:v>
                </c:pt>
                <c:pt idx="196">
                  <c:v>38</c:v>
                </c:pt>
                <c:pt idx="197">
                  <c:v>37.5</c:v>
                </c:pt>
                <c:pt idx="198">
                  <c:v>37.5</c:v>
                </c:pt>
                <c:pt idx="199">
                  <c:v>37.5</c:v>
                </c:pt>
                <c:pt idx="200">
                  <c:v>37.5</c:v>
                </c:pt>
                <c:pt idx="201">
                  <c:v>37.5</c:v>
                </c:pt>
                <c:pt idx="202">
                  <c:v>37.5</c:v>
                </c:pt>
                <c:pt idx="203">
                  <c:v>37.5</c:v>
                </c:pt>
                <c:pt idx="204">
                  <c:v>36.833000000000006</c:v>
                </c:pt>
                <c:pt idx="205">
                  <c:v>36</c:v>
                </c:pt>
                <c:pt idx="206">
                  <c:v>36</c:v>
                </c:pt>
                <c:pt idx="207">
                  <c:v>36</c:v>
                </c:pt>
                <c:pt idx="208">
                  <c:v>36.833000000000006</c:v>
                </c:pt>
                <c:pt idx="209">
                  <c:v>36.5</c:v>
                </c:pt>
                <c:pt idx="210">
                  <c:v>36.5</c:v>
                </c:pt>
                <c:pt idx="211">
                  <c:v>35.5</c:v>
                </c:pt>
                <c:pt idx="212">
                  <c:v>35.5</c:v>
                </c:pt>
                <c:pt idx="213">
                  <c:v>35.5</c:v>
                </c:pt>
                <c:pt idx="214">
                  <c:v>35.5</c:v>
                </c:pt>
                <c:pt idx="215">
                  <c:v>35.5</c:v>
                </c:pt>
                <c:pt idx="216">
                  <c:v>35.5</c:v>
                </c:pt>
                <c:pt idx="217">
                  <c:v>35.667000000000002</c:v>
                </c:pt>
                <c:pt idx="218">
                  <c:v>36</c:v>
                </c:pt>
                <c:pt idx="219">
                  <c:v>36.167000000000002</c:v>
                </c:pt>
                <c:pt idx="220">
                  <c:v>36.167000000000002</c:v>
                </c:pt>
                <c:pt idx="221">
                  <c:v>36.167000000000002</c:v>
                </c:pt>
                <c:pt idx="222">
                  <c:v>38.002000000000002</c:v>
                </c:pt>
                <c:pt idx="223">
                  <c:v>36.167000000000002</c:v>
                </c:pt>
                <c:pt idx="224">
                  <c:v>37.833000000000006</c:v>
                </c:pt>
                <c:pt idx="225">
                  <c:v>37</c:v>
                </c:pt>
                <c:pt idx="226">
                  <c:v>37.167000000000002</c:v>
                </c:pt>
                <c:pt idx="227">
                  <c:v>37.167000000000002</c:v>
                </c:pt>
                <c:pt idx="228">
                  <c:v>37.167000000000002</c:v>
                </c:pt>
                <c:pt idx="229">
                  <c:v>37.167000000000002</c:v>
                </c:pt>
                <c:pt idx="230">
                  <c:v>36.917000000000002</c:v>
                </c:pt>
                <c:pt idx="231">
                  <c:v>36.583000000000006</c:v>
                </c:pt>
                <c:pt idx="232">
                  <c:v>36.583000000000006</c:v>
                </c:pt>
                <c:pt idx="233">
                  <c:v>36.417000000000002</c:v>
                </c:pt>
                <c:pt idx="234">
                  <c:v>36.417000000000002</c:v>
                </c:pt>
                <c:pt idx="235">
                  <c:v>36.417000000000002</c:v>
                </c:pt>
                <c:pt idx="236">
                  <c:v>36.417000000000002</c:v>
                </c:pt>
                <c:pt idx="237">
                  <c:v>36.583000000000006</c:v>
                </c:pt>
                <c:pt idx="238">
                  <c:v>37.083000000000006</c:v>
                </c:pt>
                <c:pt idx="239">
                  <c:v>36.917000000000002</c:v>
                </c:pt>
                <c:pt idx="240">
                  <c:v>36.917000000000002</c:v>
                </c:pt>
                <c:pt idx="241">
                  <c:v>36.917000000000002</c:v>
                </c:pt>
                <c:pt idx="242">
                  <c:v>36.917000000000002</c:v>
                </c:pt>
                <c:pt idx="243">
                  <c:v>36.917000000000002</c:v>
                </c:pt>
                <c:pt idx="244">
                  <c:v>36.75</c:v>
                </c:pt>
                <c:pt idx="245">
                  <c:v>36.917000000000002</c:v>
                </c:pt>
                <c:pt idx="246">
                  <c:v>37.583000000000006</c:v>
                </c:pt>
                <c:pt idx="247">
                  <c:v>40.002000000000002</c:v>
                </c:pt>
                <c:pt idx="248">
                  <c:v>40.002000000000002</c:v>
                </c:pt>
                <c:pt idx="249">
                  <c:v>40.002000000000002</c:v>
                </c:pt>
                <c:pt idx="250">
                  <c:v>39.401000000000003</c:v>
                </c:pt>
                <c:pt idx="251">
                  <c:v>39.634</c:v>
                </c:pt>
                <c:pt idx="252">
                  <c:v>39.569000000000003</c:v>
                </c:pt>
                <c:pt idx="253">
                  <c:v>40.766000000000012</c:v>
                </c:pt>
                <c:pt idx="254">
                  <c:v>39.967000000000006</c:v>
                </c:pt>
                <c:pt idx="255">
                  <c:v>39.967000000000006</c:v>
                </c:pt>
                <c:pt idx="256">
                  <c:v>39.967000000000006</c:v>
                </c:pt>
                <c:pt idx="257">
                  <c:v>42.86</c:v>
                </c:pt>
                <c:pt idx="258">
                  <c:v>44.233000000000011</c:v>
                </c:pt>
                <c:pt idx="259">
                  <c:v>44.266000000000012</c:v>
                </c:pt>
                <c:pt idx="260">
                  <c:v>43.931000000000004</c:v>
                </c:pt>
                <c:pt idx="261">
                  <c:v>41.17</c:v>
                </c:pt>
                <c:pt idx="262">
                  <c:v>41.17</c:v>
                </c:pt>
                <c:pt idx="263">
                  <c:v>41.17</c:v>
                </c:pt>
                <c:pt idx="264">
                  <c:v>40.338000000000001</c:v>
                </c:pt>
                <c:pt idx="265">
                  <c:v>40.969000000000001</c:v>
                </c:pt>
                <c:pt idx="266">
                  <c:v>40.436</c:v>
                </c:pt>
                <c:pt idx="267">
                  <c:v>40.569000000000003</c:v>
                </c:pt>
                <c:pt idx="268">
                  <c:v>40.569000000000003</c:v>
                </c:pt>
                <c:pt idx="269">
                  <c:v>40.569000000000003</c:v>
                </c:pt>
                <c:pt idx="270">
                  <c:v>40.569000000000003</c:v>
                </c:pt>
                <c:pt idx="271">
                  <c:v>42.17</c:v>
                </c:pt>
                <c:pt idx="272">
                  <c:v>50.396000000000001</c:v>
                </c:pt>
                <c:pt idx="273">
                  <c:v>55.333000000000006</c:v>
                </c:pt>
                <c:pt idx="274">
                  <c:v>58.304000000000002</c:v>
                </c:pt>
                <c:pt idx="275">
                  <c:v>61.978000000000002</c:v>
                </c:pt>
                <c:pt idx="276">
                  <c:v>61.978000000000002</c:v>
                </c:pt>
                <c:pt idx="277">
                  <c:v>61.978000000000002</c:v>
                </c:pt>
                <c:pt idx="278">
                  <c:v>73.004999999999995</c:v>
                </c:pt>
                <c:pt idx="279">
                  <c:v>65.222999999999999</c:v>
                </c:pt>
                <c:pt idx="280">
                  <c:v>65.430999999999997</c:v>
                </c:pt>
                <c:pt idx="281">
                  <c:v>65.271000000000001</c:v>
                </c:pt>
                <c:pt idx="282">
                  <c:v>72.36999999999999</c:v>
                </c:pt>
                <c:pt idx="283">
                  <c:v>72.36999999999999</c:v>
                </c:pt>
                <c:pt idx="284">
                  <c:v>72.36999999999999</c:v>
                </c:pt>
                <c:pt idx="285">
                  <c:v>67.438999999999993</c:v>
                </c:pt>
                <c:pt idx="286">
                  <c:v>57.264000000000003</c:v>
                </c:pt>
                <c:pt idx="287">
                  <c:v>62.314999999999998</c:v>
                </c:pt>
                <c:pt idx="288">
                  <c:v>64.654999999999987</c:v>
                </c:pt>
                <c:pt idx="289">
                  <c:v>72.085999999999999</c:v>
                </c:pt>
                <c:pt idx="290">
                  <c:v>72.085999999999999</c:v>
                </c:pt>
                <c:pt idx="291">
                  <c:v>72.085999999999999</c:v>
                </c:pt>
                <c:pt idx="292">
                  <c:v>75.349999999999994</c:v>
                </c:pt>
                <c:pt idx="293">
                  <c:v>75.278999999999982</c:v>
                </c:pt>
                <c:pt idx="294">
                  <c:v>82.897999999999996</c:v>
                </c:pt>
                <c:pt idx="295">
                  <c:v>97.654999999999987</c:v>
                </c:pt>
                <c:pt idx="296">
                  <c:v>103.006</c:v>
                </c:pt>
                <c:pt idx="297">
                  <c:v>103.006</c:v>
                </c:pt>
                <c:pt idx="298">
                  <c:v>103.006</c:v>
                </c:pt>
                <c:pt idx="299">
                  <c:v>101.81699999999999</c:v>
                </c:pt>
                <c:pt idx="300">
                  <c:v>92.364000000000004</c:v>
                </c:pt>
                <c:pt idx="301">
                  <c:v>92.563000000000002</c:v>
                </c:pt>
                <c:pt idx="302">
                  <c:v>88.254000000000005</c:v>
                </c:pt>
                <c:pt idx="303">
                  <c:v>85.412999999999997</c:v>
                </c:pt>
                <c:pt idx="304">
                  <c:v>85.412999999999997</c:v>
                </c:pt>
                <c:pt idx="305">
                  <c:v>85.412999999999997</c:v>
                </c:pt>
                <c:pt idx="306">
                  <c:v>78.997000000000028</c:v>
                </c:pt>
                <c:pt idx="307">
                  <c:v>74.739000000000004</c:v>
                </c:pt>
                <c:pt idx="308">
                  <c:v>73.437000000000026</c:v>
                </c:pt>
                <c:pt idx="309">
                  <c:v>73.200999999999993</c:v>
                </c:pt>
                <c:pt idx="310">
                  <c:v>74.728999999999999</c:v>
                </c:pt>
                <c:pt idx="311">
                  <c:v>74.728999999999999</c:v>
                </c:pt>
                <c:pt idx="312">
                  <c:v>74.728999999999999</c:v>
                </c:pt>
                <c:pt idx="313">
                  <c:v>74.096999999999994</c:v>
                </c:pt>
                <c:pt idx="314">
                  <c:v>74.432000000000002</c:v>
                </c:pt>
                <c:pt idx="315">
                  <c:v>76.992999999999995</c:v>
                </c:pt>
                <c:pt idx="316">
                  <c:v>78.157999999999987</c:v>
                </c:pt>
                <c:pt idx="317">
                  <c:v>78.387999999999991</c:v>
                </c:pt>
                <c:pt idx="318">
                  <c:v>78.387999999999991</c:v>
                </c:pt>
                <c:pt idx="319">
                  <c:v>78.387999999999991</c:v>
                </c:pt>
                <c:pt idx="320">
                  <c:v>80.257000000000005</c:v>
                </c:pt>
                <c:pt idx="321">
                  <c:v>86.073999999999998</c:v>
                </c:pt>
                <c:pt idx="322">
                  <c:v>88.284000000000006</c:v>
                </c:pt>
                <c:pt idx="323">
                  <c:v>94.41400000000003</c:v>
                </c:pt>
                <c:pt idx="324">
                  <c:v>92.921999999999997</c:v>
                </c:pt>
                <c:pt idx="325">
                  <c:v>92.921999999999997</c:v>
                </c:pt>
                <c:pt idx="326">
                  <c:v>92.921999999999997</c:v>
                </c:pt>
                <c:pt idx="327">
                  <c:v>99.497000000000028</c:v>
                </c:pt>
                <c:pt idx="328">
                  <c:v>98.926000000000002</c:v>
                </c:pt>
                <c:pt idx="329">
                  <c:v>98.826999999999998</c:v>
                </c:pt>
                <c:pt idx="330">
                  <c:v>98.426000000000002</c:v>
                </c:pt>
                <c:pt idx="331">
                  <c:v>98.426000000000002</c:v>
                </c:pt>
                <c:pt idx="332">
                  <c:v>98.426000000000002</c:v>
                </c:pt>
                <c:pt idx="333">
                  <c:v>98.426000000000002</c:v>
                </c:pt>
                <c:pt idx="334">
                  <c:v>96.298000000000002</c:v>
                </c:pt>
                <c:pt idx="335">
                  <c:v>103.74400000000003</c:v>
                </c:pt>
                <c:pt idx="336">
                  <c:v>112.24900000000002</c:v>
                </c:pt>
                <c:pt idx="337">
                  <c:v>123.63500000000001</c:v>
                </c:pt>
                <c:pt idx="338">
                  <c:v>127.13200000000001</c:v>
                </c:pt>
                <c:pt idx="339">
                  <c:v>127.13200000000001</c:v>
                </c:pt>
                <c:pt idx="340">
                  <c:v>127.13200000000001</c:v>
                </c:pt>
                <c:pt idx="341">
                  <c:v>118.29400000000003</c:v>
                </c:pt>
                <c:pt idx="342">
                  <c:v>111.995</c:v>
                </c:pt>
                <c:pt idx="343">
                  <c:v>110.98399999999999</c:v>
                </c:pt>
                <c:pt idx="344">
                  <c:v>100.75</c:v>
                </c:pt>
                <c:pt idx="345">
                  <c:v>103.16500000000001</c:v>
                </c:pt>
                <c:pt idx="346">
                  <c:v>103.16500000000001</c:v>
                </c:pt>
                <c:pt idx="347">
                  <c:v>103.16500000000001</c:v>
                </c:pt>
                <c:pt idx="348">
                  <c:v>102.26400000000002</c:v>
                </c:pt>
                <c:pt idx="349">
                  <c:v>100.43400000000003</c:v>
                </c:pt>
                <c:pt idx="350">
                  <c:v>102.34</c:v>
                </c:pt>
                <c:pt idx="351">
                  <c:v>96.885999999999981</c:v>
                </c:pt>
                <c:pt idx="352">
                  <c:v>97.32</c:v>
                </c:pt>
                <c:pt idx="353">
                  <c:v>97.32</c:v>
                </c:pt>
                <c:pt idx="354">
                  <c:v>97.32</c:v>
                </c:pt>
                <c:pt idx="355">
                  <c:v>98.995000000000005</c:v>
                </c:pt>
                <c:pt idx="356">
                  <c:v>98.962000000000003</c:v>
                </c:pt>
                <c:pt idx="357">
                  <c:v>97.167000000000002</c:v>
                </c:pt>
                <c:pt idx="358">
                  <c:v>97.167000000000002</c:v>
                </c:pt>
                <c:pt idx="359">
                  <c:v>97.167000000000002</c:v>
                </c:pt>
                <c:pt idx="360">
                  <c:v>97.167000000000002</c:v>
                </c:pt>
                <c:pt idx="361">
                  <c:v>97.167000000000002</c:v>
                </c:pt>
                <c:pt idx="362">
                  <c:v>89.75</c:v>
                </c:pt>
                <c:pt idx="363">
                  <c:v>98.962000000000003</c:v>
                </c:pt>
                <c:pt idx="364">
                  <c:v>98.962000000000003</c:v>
                </c:pt>
                <c:pt idx="365">
                  <c:v>98.962000000000003</c:v>
                </c:pt>
                <c:pt idx="366">
                  <c:v>101.107</c:v>
                </c:pt>
                <c:pt idx="367">
                  <c:v>101.107</c:v>
                </c:pt>
                <c:pt idx="368">
                  <c:v>101.107</c:v>
                </c:pt>
                <c:pt idx="369">
                  <c:v>101.107</c:v>
                </c:pt>
                <c:pt idx="370">
                  <c:v>85.25</c:v>
                </c:pt>
                <c:pt idx="371">
                  <c:v>95.126999999999981</c:v>
                </c:pt>
                <c:pt idx="372">
                  <c:v>95.926000000000002</c:v>
                </c:pt>
                <c:pt idx="373">
                  <c:v>97.058999999999983</c:v>
                </c:pt>
                <c:pt idx="374">
                  <c:v>97.058999999999983</c:v>
                </c:pt>
                <c:pt idx="375">
                  <c:v>97.058999999999983</c:v>
                </c:pt>
                <c:pt idx="376">
                  <c:v>106.36499999999999</c:v>
                </c:pt>
                <c:pt idx="377">
                  <c:v>111.93899999999999</c:v>
                </c:pt>
                <c:pt idx="378">
                  <c:v>102.833</c:v>
                </c:pt>
                <c:pt idx="379">
                  <c:v>126.452</c:v>
                </c:pt>
                <c:pt idx="380">
                  <c:v>135.65200000000004</c:v>
                </c:pt>
                <c:pt idx="381">
                  <c:v>135.65200000000004</c:v>
                </c:pt>
                <c:pt idx="382">
                  <c:v>135.65200000000004</c:v>
                </c:pt>
                <c:pt idx="383">
                  <c:v>112.167</c:v>
                </c:pt>
                <c:pt idx="384">
                  <c:v>118.5</c:v>
                </c:pt>
                <c:pt idx="385">
                  <c:v>159.559</c:v>
                </c:pt>
                <c:pt idx="386">
                  <c:v>147.80500000000001</c:v>
                </c:pt>
                <c:pt idx="387">
                  <c:v>148.45700000000005</c:v>
                </c:pt>
                <c:pt idx="388">
                  <c:v>148.45700000000005</c:v>
                </c:pt>
                <c:pt idx="389">
                  <c:v>148.45700000000005</c:v>
                </c:pt>
                <c:pt idx="390">
                  <c:v>144.43900000000002</c:v>
                </c:pt>
                <c:pt idx="391">
                  <c:v>137.66</c:v>
                </c:pt>
                <c:pt idx="392">
                  <c:v>136.66</c:v>
                </c:pt>
                <c:pt idx="393">
                  <c:v>136.03300000000002</c:v>
                </c:pt>
                <c:pt idx="394">
                  <c:v>138.30700000000004</c:v>
                </c:pt>
                <c:pt idx="395">
                  <c:v>138.30700000000004</c:v>
                </c:pt>
                <c:pt idx="396">
                  <c:v>138.30700000000004</c:v>
                </c:pt>
                <c:pt idx="397">
                  <c:v>136.73099999999999</c:v>
                </c:pt>
                <c:pt idx="398">
                  <c:v>137.70299999999997</c:v>
                </c:pt>
                <c:pt idx="399">
                  <c:v>132.066</c:v>
                </c:pt>
                <c:pt idx="400">
                  <c:v>130.83000000000001</c:v>
                </c:pt>
                <c:pt idx="401">
                  <c:v>134.88300000000001</c:v>
                </c:pt>
                <c:pt idx="402">
                  <c:v>134.88300000000001</c:v>
                </c:pt>
                <c:pt idx="403">
                  <c:v>134.88300000000001</c:v>
                </c:pt>
                <c:pt idx="404">
                  <c:v>133.54300000000001</c:v>
                </c:pt>
                <c:pt idx="405">
                  <c:v>132.208</c:v>
                </c:pt>
                <c:pt idx="406">
                  <c:v>133.04300000000001</c:v>
                </c:pt>
                <c:pt idx="407">
                  <c:v>151.05500000000001</c:v>
                </c:pt>
                <c:pt idx="408">
                  <c:v>161.005</c:v>
                </c:pt>
                <c:pt idx="409">
                  <c:v>161.005</c:v>
                </c:pt>
                <c:pt idx="410">
                  <c:v>161.005</c:v>
                </c:pt>
                <c:pt idx="411">
                  <c:v>161.624</c:v>
                </c:pt>
                <c:pt idx="412">
                  <c:v>168.66</c:v>
                </c:pt>
                <c:pt idx="413">
                  <c:v>157.16</c:v>
                </c:pt>
                <c:pt idx="414">
                  <c:v>154.74599999999998</c:v>
                </c:pt>
                <c:pt idx="415">
                  <c:v>156.09900000000002</c:v>
                </c:pt>
                <c:pt idx="416">
                  <c:v>156.09900000000002</c:v>
                </c:pt>
                <c:pt idx="417">
                  <c:v>156.09900000000002</c:v>
                </c:pt>
                <c:pt idx="418">
                  <c:v>152.73399999999998</c:v>
                </c:pt>
                <c:pt idx="419">
                  <c:v>160.05100000000004</c:v>
                </c:pt>
                <c:pt idx="420">
                  <c:v>156.05100000000004</c:v>
                </c:pt>
                <c:pt idx="421">
                  <c:v>149.38100000000006</c:v>
                </c:pt>
                <c:pt idx="422">
                  <c:v>142.655</c:v>
                </c:pt>
                <c:pt idx="423">
                  <c:v>142.655</c:v>
                </c:pt>
                <c:pt idx="424">
                  <c:v>142.655</c:v>
                </c:pt>
                <c:pt idx="425">
                  <c:v>142.06300000000002</c:v>
                </c:pt>
                <c:pt idx="426">
                  <c:v>146.934</c:v>
                </c:pt>
                <c:pt idx="427">
                  <c:v>145.94399999999999</c:v>
                </c:pt>
                <c:pt idx="428">
                  <c:v>150.14399999999998</c:v>
                </c:pt>
                <c:pt idx="429">
                  <c:v>151.12700000000001</c:v>
                </c:pt>
                <c:pt idx="430">
                  <c:v>151.12700000000001</c:v>
                </c:pt>
                <c:pt idx="431">
                  <c:v>151.12700000000001</c:v>
                </c:pt>
                <c:pt idx="432">
                  <c:v>148.18800000000005</c:v>
                </c:pt>
                <c:pt idx="433">
                  <c:v>142.239</c:v>
                </c:pt>
                <c:pt idx="434">
                  <c:v>139.20299999999997</c:v>
                </c:pt>
                <c:pt idx="435">
                  <c:v>135.43600000000001</c:v>
                </c:pt>
                <c:pt idx="436">
                  <c:v>127.41200000000002</c:v>
                </c:pt>
                <c:pt idx="437">
                  <c:v>127.41200000000002</c:v>
                </c:pt>
                <c:pt idx="438">
                  <c:v>127.41200000000002</c:v>
                </c:pt>
                <c:pt idx="439">
                  <c:v>119.985</c:v>
                </c:pt>
                <c:pt idx="440">
                  <c:v>119.71599999999999</c:v>
                </c:pt>
                <c:pt idx="441">
                  <c:v>119.22799999999999</c:v>
                </c:pt>
                <c:pt idx="442">
                  <c:v>112.74700000000003</c:v>
                </c:pt>
                <c:pt idx="443">
                  <c:v>106.238</c:v>
                </c:pt>
                <c:pt idx="444">
                  <c:v>106.238</c:v>
                </c:pt>
                <c:pt idx="445">
                  <c:v>106.238</c:v>
                </c:pt>
                <c:pt idx="446">
                  <c:v>99.575999999999979</c:v>
                </c:pt>
                <c:pt idx="447">
                  <c:v>97.870999999999981</c:v>
                </c:pt>
                <c:pt idx="448">
                  <c:v>100.254</c:v>
                </c:pt>
                <c:pt idx="449">
                  <c:v>97.861000000000004</c:v>
                </c:pt>
                <c:pt idx="450">
                  <c:v>99.161000000000001</c:v>
                </c:pt>
                <c:pt idx="451">
                  <c:v>99.161000000000001</c:v>
                </c:pt>
                <c:pt idx="452">
                  <c:v>99.161000000000001</c:v>
                </c:pt>
                <c:pt idx="453">
                  <c:v>110.20399999999999</c:v>
                </c:pt>
                <c:pt idx="454">
                  <c:v>111.90600000000002</c:v>
                </c:pt>
                <c:pt idx="455">
                  <c:v>113.289</c:v>
                </c:pt>
                <c:pt idx="456">
                  <c:v>106.30500000000001</c:v>
                </c:pt>
                <c:pt idx="457">
                  <c:v>93.936000000000007</c:v>
                </c:pt>
                <c:pt idx="458">
                  <c:v>93.936000000000007</c:v>
                </c:pt>
                <c:pt idx="459">
                  <c:v>93.936000000000007</c:v>
                </c:pt>
                <c:pt idx="460">
                  <c:v>84.682999999999979</c:v>
                </c:pt>
                <c:pt idx="461">
                  <c:v>87.498000000000005</c:v>
                </c:pt>
                <c:pt idx="462">
                  <c:v>90.718000000000004</c:v>
                </c:pt>
                <c:pt idx="463">
                  <c:v>87.654999999999987</c:v>
                </c:pt>
                <c:pt idx="464">
                  <c:v>90.669999999999987</c:v>
                </c:pt>
                <c:pt idx="465">
                  <c:v>90.669999999999987</c:v>
                </c:pt>
                <c:pt idx="466">
                  <c:v>90.669999999999987</c:v>
                </c:pt>
                <c:pt idx="467">
                  <c:v>90.669999999999987</c:v>
                </c:pt>
                <c:pt idx="468">
                  <c:v>82.990000000000023</c:v>
                </c:pt>
                <c:pt idx="469">
                  <c:v>81.440000000000026</c:v>
                </c:pt>
                <c:pt idx="470">
                  <c:v>79.619</c:v>
                </c:pt>
                <c:pt idx="471">
                  <c:v>79.495000000000005</c:v>
                </c:pt>
                <c:pt idx="472">
                  <c:v>79.495000000000005</c:v>
                </c:pt>
                <c:pt idx="473">
                  <c:v>79.495000000000005</c:v>
                </c:pt>
                <c:pt idx="474">
                  <c:v>87.233000000000004</c:v>
                </c:pt>
                <c:pt idx="475">
                  <c:v>88.436000000000007</c:v>
                </c:pt>
                <c:pt idx="476">
                  <c:v>90.445000000000007</c:v>
                </c:pt>
                <c:pt idx="477">
                  <c:v>92.561000000000007</c:v>
                </c:pt>
                <c:pt idx="478">
                  <c:v>93.711000000000027</c:v>
                </c:pt>
                <c:pt idx="479">
                  <c:v>93.711000000000027</c:v>
                </c:pt>
                <c:pt idx="480">
                  <c:v>93.711000000000027</c:v>
                </c:pt>
                <c:pt idx="481">
                  <c:v>96.096999999999994</c:v>
                </c:pt>
                <c:pt idx="482">
                  <c:v>98.134</c:v>
                </c:pt>
                <c:pt idx="483">
                  <c:v>97.766000000000005</c:v>
                </c:pt>
                <c:pt idx="484">
                  <c:v>89.63</c:v>
                </c:pt>
                <c:pt idx="485">
                  <c:v>90.35899999999998</c:v>
                </c:pt>
                <c:pt idx="486">
                  <c:v>90.35899999999998</c:v>
                </c:pt>
                <c:pt idx="487">
                  <c:v>90.35899999999998</c:v>
                </c:pt>
                <c:pt idx="488">
                  <c:v>90.872999999999976</c:v>
                </c:pt>
                <c:pt idx="489">
                  <c:v>86.274999999999991</c:v>
                </c:pt>
                <c:pt idx="490">
                  <c:v>79.771999999999991</c:v>
                </c:pt>
                <c:pt idx="491">
                  <c:v>67.477999999999994</c:v>
                </c:pt>
                <c:pt idx="492">
                  <c:v>58.495000000000012</c:v>
                </c:pt>
                <c:pt idx="493">
                  <c:v>58.495000000000012</c:v>
                </c:pt>
                <c:pt idx="494">
                  <c:v>58.495000000000012</c:v>
                </c:pt>
                <c:pt idx="495">
                  <c:v>62.103000000000002</c:v>
                </c:pt>
                <c:pt idx="496">
                  <c:v>61.843000000000004</c:v>
                </c:pt>
                <c:pt idx="497">
                  <c:v>67.345000000000013</c:v>
                </c:pt>
                <c:pt idx="498">
                  <c:v>76.169999999999987</c:v>
                </c:pt>
                <c:pt idx="499">
                  <c:v>72.789000000000001</c:v>
                </c:pt>
                <c:pt idx="500">
                  <c:v>72.789000000000001</c:v>
                </c:pt>
                <c:pt idx="501">
                  <c:v>72.789000000000001</c:v>
                </c:pt>
                <c:pt idx="502">
                  <c:v>79.144999999999996</c:v>
                </c:pt>
                <c:pt idx="503">
                  <c:v>74.900999999999996</c:v>
                </c:pt>
                <c:pt idx="504">
                  <c:v>70.551000000000002</c:v>
                </c:pt>
                <c:pt idx="505">
                  <c:v>77.955000000000013</c:v>
                </c:pt>
                <c:pt idx="506">
                  <c:v>81.468000000000004</c:v>
                </c:pt>
                <c:pt idx="507">
                  <c:v>81.468000000000004</c:v>
                </c:pt>
                <c:pt idx="508">
                  <c:v>81.468000000000004</c:v>
                </c:pt>
                <c:pt idx="509">
                  <c:v>81.606999999999999</c:v>
                </c:pt>
                <c:pt idx="510">
                  <c:v>85.700999999999993</c:v>
                </c:pt>
                <c:pt idx="511">
                  <c:v>90.992000000000004</c:v>
                </c:pt>
                <c:pt idx="512">
                  <c:v>96.162999999999982</c:v>
                </c:pt>
                <c:pt idx="513">
                  <c:v>91.971999999999994</c:v>
                </c:pt>
                <c:pt idx="514">
                  <c:v>91.971999999999994</c:v>
                </c:pt>
                <c:pt idx="515">
                  <c:v>91.971999999999994</c:v>
                </c:pt>
                <c:pt idx="516">
                  <c:v>87.7</c:v>
                </c:pt>
                <c:pt idx="517">
                  <c:v>80.766000000000005</c:v>
                </c:pt>
                <c:pt idx="518">
                  <c:v>82.111999999999995</c:v>
                </c:pt>
                <c:pt idx="519">
                  <c:v>86.369</c:v>
                </c:pt>
                <c:pt idx="520">
                  <c:v>87.706999999999994</c:v>
                </c:pt>
                <c:pt idx="521">
                  <c:v>87.706999999999994</c:v>
                </c:pt>
                <c:pt idx="522">
                  <c:v>87.706999999999994</c:v>
                </c:pt>
                <c:pt idx="523">
                  <c:v>90.665999999999983</c:v>
                </c:pt>
                <c:pt idx="524">
                  <c:v>92.209000000000003</c:v>
                </c:pt>
                <c:pt idx="525">
                  <c:v>91.429000000000002</c:v>
                </c:pt>
                <c:pt idx="526">
                  <c:v>95.206000000000003</c:v>
                </c:pt>
                <c:pt idx="527">
                  <c:v>95.373999999999981</c:v>
                </c:pt>
                <c:pt idx="528">
                  <c:v>95.373999999999981</c:v>
                </c:pt>
                <c:pt idx="529">
                  <c:v>95.373999999999981</c:v>
                </c:pt>
                <c:pt idx="530">
                  <c:v>95.452000000000012</c:v>
                </c:pt>
                <c:pt idx="531">
                  <c:v>97.31</c:v>
                </c:pt>
                <c:pt idx="532">
                  <c:v>101.145</c:v>
                </c:pt>
                <c:pt idx="533">
                  <c:v>100.42400000000002</c:v>
                </c:pt>
                <c:pt idx="534">
                  <c:v>97.485000000000014</c:v>
                </c:pt>
                <c:pt idx="535">
                  <c:v>97.485000000000014</c:v>
                </c:pt>
                <c:pt idx="536">
                  <c:v>97.485000000000014</c:v>
                </c:pt>
                <c:pt idx="537">
                  <c:v>99.063000000000002</c:v>
                </c:pt>
                <c:pt idx="538">
                  <c:v>99.087000000000003</c:v>
                </c:pt>
                <c:pt idx="539">
                  <c:v>94.418999999999997</c:v>
                </c:pt>
                <c:pt idx="540">
                  <c:v>92.527999999999992</c:v>
                </c:pt>
                <c:pt idx="541">
                  <c:v>92.482000000000014</c:v>
                </c:pt>
                <c:pt idx="542">
                  <c:v>92.482000000000014</c:v>
                </c:pt>
                <c:pt idx="543">
                  <c:v>92.482000000000014</c:v>
                </c:pt>
                <c:pt idx="544">
                  <c:v>87.114000000000004</c:v>
                </c:pt>
                <c:pt idx="545">
                  <c:v>79.921999999999997</c:v>
                </c:pt>
                <c:pt idx="546">
                  <c:v>78.007999999999996</c:v>
                </c:pt>
                <c:pt idx="547">
                  <c:v>81.53</c:v>
                </c:pt>
                <c:pt idx="548">
                  <c:v>81.497000000000028</c:v>
                </c:pt>
                <c:pt idx="549">
                  <c:v>81.497000000000028</c:v>
                </c:pt>
                <c:pt idx="550">
                  <c:v>81.497000000000028</c:v>
                </c:pt>
                <c:pt idx="551">
                  <c:v>82.046000000000006</c:v>
                </c:pt>
                <c:pt idx="552">
                  <c:v>85.221000000000004</c:v>
                </c:pt>
                <c:pt idx="553">
                  <c:v>89.307000000000002</c:v>
                </c:pt>
                <c:pt idx="554">
                  <c:v>88.021000000000001</c:v>
                </c:pt>
                <c:pt idx="555">
                  <c:v>88.766000000000005</c:v>
                </c:pt>
                <c:pt idx="556">
                  <c:v>88.766000000000005</c:v>
                </c:pt>
                <c:pt idx="557">
                  <c:v>88.766000000000005</c:v>
                </c:pt>
                <c:pt idx="558">
                  <c:v>89.628999999999976</c:v>
                </c:pt>
                <c:pt idx="559">
                  <c:v>86.685999999999979</c:v>
                </c:pt>
                <c:pt idx="560">
                  <c:v>80.667999999999992</c:v>
                </c:pt>
                <c:pt idx="561">
                  <c:v>78.792000000000002</c:v>
                </c:pt>
                <c:pt idx="562">
                  <c:v>78.003</c:v>
                </c:pt>
                <c:pt idx="563">
                  <c:v>78.003</c:v>
                </c:pt>
                <c:pt idx="564">
                  <c:v>78.003</c:v>
                </c:pt>
                <c:pt idx="565">
                  <c:v>76.293999999999997</c:v>
                </c:pt>
                <c:pt idx="566">
                  <c:v>69.718000000000004</c:v>
                </c:pt>
                <c:pt idx="567">
                  <c:v>69.403999999999996</c:v>
                </c:pt>
                <c:pt idx="568">
                  <c:v>67.41100000000003</c:v>
                </c:pt>
                <c:pt idx="569">
                  <c:v>65.722999999999999</c:v>
                </c:pt>
                <c:pt idx="570">
                  <c:v>65.722999999999999</c:v>
                </c:pt>
                <c:pt idx="571">
                  <c:v>65.722999999999999</c:v>
                </c:pt>
                <c:pt idx="572">
                  <c:v>60.751000000000005</c:v>
                </c:pt>
                <c:pt idx="573">
                  <c:v>63.688000000000002</c:v>
                </c:pt>
                <c:pt idx="574">
                  <c:v>64.361000000000004</c:v>
                </c:pt>
                <c:pt idx="575">
                  <c:v>60.981999999999999</c:v>
                </c:pt>
                <c:pt idx="576">
                  <c:v>58.868000000000002</c:v>
                </c:pt>
                <c:pt idx="577">
                  <c:v>58.868000000000002</c:v>
                </c:pt>
                <c:pt idx="578">
                  <c:v>58.868000000000002</c:v>
                </c:pt>
                <c:pt idx="579">
                  <c:v>56.607000000000006</c:v>
                </c:pt>
                <c:pt idx="580">
                  <c:v>56.309000000000005</c:v>
                </c:pt>
                <c:pt idx="581">
                  <c:v>57.513000000000005</c:v>
                </c:pt>
                <c:pt idx="582">
                  <c:v>57.371000000000002</c:v>
                </c:pt>
                <c:pt idx="583">
                  <c:v>59.96</c:v>
                </c:pt>
                <c:pt idx="584">
                  <c:v>59.96</c:v>
                </c:pt>
                <c:pt idx="585">
                  <c:v>59.96</c:v>
                </c:pt>
                <c:pt idx="586">
                  <c:v>53.690000000000012</c:v>
                </c:pt>
                <c:pt idx="587">
                  <c:v>60.026000000000003</c:v>
                </c:pt>
                <c:pt idx="588">
                  <c:v>62.643000000000001</c:v>
                </c:pt>
                <c:pt idx="589">
                  <c:v>63.17</c:v>
                </c:pt>
                <c:pt idx="590">
                  <c:v>67.114000000000004</c:v>
                </c:pt>
                <c:pt idx="591">
                  <c:v>67.114000000000004</c:v>
                </c:pt>
                <c:pt idx="592">
                  <c:v>67.114000000000004</c:v>
                </c:pt>
                <c:pt idx="593">
                  <c:v>71</c:v>
                </c:pt>
                <c:pt idx="594">
                  <c:v>71.818000000000012</c:v>
                </c:pt>
                <c:pt idx="595">
                  <c:v>73.568000000000012</c:v>
                </c:pt>
                <c:pt idx="596">
                  <c:v>71.284000000000006</c:v>
                </c:pt>
                <c:pt idx="597">
                  <c:v>68.691000000000003</c:v>
                </c:pt>
                <c:pt idx="598">
                  <c:v>68.691000000000003</c:v>
                </c:pt>
                <c:pt idx="599">
                  <c:v>68.691000000000003</c:v>
                </c:pt>
                <c:pt idx="600">
                  <c:v>64.974000000000004</c:v>
                </c:pt>
                <c:pt idx="601">
                  <c:v>66.326999999999998</c:v>
                </c:pt>
                <c:pt idx="602">
                  <c:v>66.149000000000001</c:v>
                </c:pt>
                <c:pt idx="603">
                  <c:v>66.573999999999998</c:v>
                </c:pt>
                <c:pt idx="604">
                  <c:v>66.241000000000028</c:v>
                </c:pt>
                <c:pt idx="605">
                  <c:v>66.241000000000028</c:v>
                </c:pt>
                <c:pt idx="606">
                  <c:v>66.241000000000028</c:v>
                </c:pt>
                <c:pt idx="607">
                  <c:v>65.807000000000002</c:v>
                </c:pt>
                <c:pt idx="608">
                  <c:v>68.807000000000002</c:v>
                </c:pt>
                <c:pt idx="609">
                  <c:v>70.712999999999994</c:v>
                </c:pt>
                <c:pt idx="610">
                  <c:v>72.095000000000013</c:v>
                </c:pt>
                <c:pt idx="611">
                  <c:v>72.510999999999996</c:v>
                </c:pt>
                <c:pt idx="612">
                  <c:v>72.510999999999996</c:v>
                </c:pt>
                <c:pt idx="613">
                  <c:v>72.510999999999996</c:v>
                </c:pt>
                <c:pt idx="614">
                  <c:v>72.792000000000002</c:v>
                </c:pt>
                <c:pt idx="615">
                  <c:v>72.715000000000003</c:v>
                </c:pt>
                <c:pt idx="616">
                  <c:v>72.688000000000002</c:v>
                </c:pt>
                <c:pt idx="617">
                  <c:v>70.16</c:v>
                </c:pt>
                <c:pt idx="618">
                  <c:v>66.694999999999993</c:v>
                </c:pt>
                <c:pt idx="619">
                  <c:v>66.694999999999993</c:v>
                </c:pt>
                <c:pt idx="620">
                  <c:v>66.694999999999993</c:v>
                </c:pt>
                <c:pt idx="621">
                  <c:v>65.81</c:v>
                </c:pt>
                <c:pt idx="622">
                  <c:v>64.524999999999991</c:v>
                </c:pt>
                <c:pt idx="623">
                  <c:v>62.498000000000012</c:v>
                </c:pt>
                <c:pt idx="624">
                  <c:v>63.549000000000007</c:v>
                </c:pt>
                <c:pt idx="625">
                  <c:v>65.215000000000003</c:v>
                </c:pt>
                <c:pt idx="626">
                  <c:v>65.215000000000003</c:v>
                </c:pt>
                <c:pt idx="627">
                  <c:v>65.215000000000003</c:v>
                </c:pt>
                <c:pt idx="628">
                  <c:v>66.218000000000004</c:v>
                </c:pt>
                <c:pt idx="629">
                  <c:v>66.412999999999997</c:v>
                </c:pt>
                <c:pt idx="630">
                  <c:v>65.63</c:v>
                </c:pt>
                <c:pt idx="631">
                  <c:v>66.600999999999999</c:v>
                </c:pt>
                <c:pt idx="632">
                  <c:v>66.926000000000002</c:v>
                </c:pt>
                <c:pt idx="633">
                  <c:v>66.926000000000002</c:v>
                </c:pt>
                <c:pt idx="634">
                  <c:v>66.926000000000002</c:v>
                </c:pt>
                <c:pt idx="635">
                  <c:v>69.042000000000002</c:v>
                </c:pt>
                <c:pt idx="636">
                  <c:v>68.366</c:v>
                </c:pt>
                <c:pt idx="637">
                  <c:v>67.715999999999994</c:v>
                </c:pt>
                <c:pt idx="638">
                  <c:v>67.926000000000002</c:v>
                </c:pt>
                <c:pt idx="639">
                  <c:v>70.872999999999976</c:v>
                </c:pt>
                <c:pt idx="640">
                  <c:v>70.872999999999976</c:v>
                </c:pt>
                <c:pt idx="641">
                  <c:v>70.872999999999976</c:v>
                </c:pt>
                <c:pt idx="642">
                  <c:v>67.760999999999996</c:v>
                </c:pt>
                <c:pt idx="643">
                  <c:v>68.409000000000006</c:v>
                </c:pt>
                <c:pt idx="644">
                  <c:v>68.888999999999982</c:v>
                </c:pt>
                <c:pt idx="645">
                  <c:v>68.424000000000007</c:v>
                </c:pt>
                <c:pt idx="646">
                  <c:v>66.536000000000001</c:v>
                </c:pt>
                <c:pt idx="647">
                  <c:v>66.536000000000001</c:v>
                </c:pt>
                <c:pt idx="648">
                  <c:v>66.536000000000001</c:v>
                </c:pt>
                <c:pt idx="649">
                  <c:v>68.52</c:v>
                </c:pt>
                <c:pt idx="650">
                  <c:v>69.090999999999994</c:v>
                </c:pt>
                <c:pt idx="651">
                  <c:v>69.045000000000002</c:v>
                </c:pt>
                <c:pt idx="652">
                  <c:v>65.887999999999991</c:v>
                </c:pt>
                <c:pt idx="653">
                  <c:v>66.48</c:v>
                </c:pt>
                <c:pt idx="654">
                  <c:v>66.48</c:v>
                </c:pt>
                <c:pt idx="655">
                  <c:v>66.48</c:v>
                </c:pt>
                <c:pt idx="656">
                  <c:v>68.41100000000003</c:v>
                </c:pt>
                <c:pt idx="657">
                  <c:v>68.075999999999979</c:v>
                </c:pt>
                <c:pt idx="658">
                  <c:v>68.048000000000002</c:v>
                </c:pt>
                <c:pt idx="659">
                  <c:v>68.236000000000004</c:v>
                </c:pt>
                <c:pt idx="660">
                  <c:v>66.391000000000005</c:v>
                </c:pt>
                <c:pt idx="661">
                  <c:v>66.391000000000005</c:v>
                </c:pt>
                <c:pt idx="662">
                  <c:v>66.391000000000005</c:v>
                </c:pt>
                <c:pt idx="663">
                  <c:v>67.983000000000004</c:v>
                </c:pt>
                <c:pt idx="664">
                  <c:v>68.736000000000004</c:v>
                </c:pt>
                <c:pt idx="665">
                  <c:v>70.069000000000003</c:v>
                </c:pt>
                <c:pt idx="666">
                  <c:v>69.19</c:v>
                </c:pt>
                <c:pt idx="667">
                  <c:v>70.337999999999994</c:v>
                </c:pt>
                <c:pt idx="668">
                  <c:v>70.337999999999994</c:v>
                </c:pt>
                <c:pt idx="669">
                  <c:v>70.337999999999994</c:v>
                </c:pt>
                <c:pt idx="670">
                  <c:v>73.063999999999993</c:v>
                </c:pt>
                <c:pt idx="671">
                  <c:v>73.063999999999993</c:v>
                </c:pt>
                <c:pt idx="672">
                  <c:v>72.399000000000001</c:v>
                </c:pt>
                <c:pt idx="673">
                  <c:v>72.728999999999999</c:v>
                </c:pt>
                <c:pt idx="674">
                  <c:v>72.816999999999993</c:v>
                </c:pt>
                <c:pt idx="675">
                  <c:v>72.816999999999993</c:v>
                </c:pt>
                <c:pt idx="676">
                  <c:v>72.816999999999993</c:v>
                </c:pt>
                <c:pt idx="677">
                  <c:v>73.569000000000003</c:v>
                </c:pt>
                <c:pt idx="678">
                  <c:v>73.789000000000001</c:v>
                </c:pt>
                <c:pt idx="679">
                  <c:v>73.763999999999996</c:v>
                </c:pt>
                <c:pt idx="680">
                  <c:v>74.569000000000003</c:v>
                </c:pt>
                <c:pt idx="681">
                  <c:v>76.048000000000002</c:v>
                </c:pt>
                <c:pt idx="682">
                  <c:v>76.048000000000002</c:v>
                </c:pt>
                <c:pt idx="683">
                  <c:v>76.048000000000002</c:v>
                </c:pt>
                <c:pt idx="684">
                  <c:v>82.733999999999995</c:v>
                </c:pt>
                <c:pt idx="685">
                  <c:v>80.872999999999976</c:v>
                </c:pt>
                <c:pt idx="686">
                  <c:v>82.03</c:v>
                </c:pt>
                <c:pt idx="687">
                  <c:v>88.295000000000002</c:v>
                </c:pt>
                <c:pt idx="688">
                  <c:v>82.86999999999999</c:v>
                </c:pt>
                <c:pt idx="689">
                  <c:v>82.86999999999999</c:v>
                </c:pt>
                <c:pt idx="690">
                  <c:v>82.86999999999999</c:v>
                </c:pt>
                <c:pt idx="691">
                  <c:v>84.715000000000003</c:v>
                </c:pt>
                <c:pt idx="692">
                  <c:v>84.799000000000007</c:v>
                </c:pt>
                <c:pt idx="693">
                  <c:v>84.715000000000003</c:v>
                </c:pt>
                <c:pt idx="694">
                  <c:v>89.486999999999995</c:v>
                </c:pt>
                <c:pt idx="695">
                  <c:v>85.912999999999997</c:v>
                </c:pt>
                <c:pt idx="696">
                  <c:v>85.912999999999997</c:v>
                </c:pt>
                <c:pt idx="697">
                  <c:v>85.912999999999997</c:v>
                </c:pt>
                <c:pt idx="698">
                  <c:v>86.637</c:v>
                </c:pt>
                <c:pt idx="699">
                  <c:v>84.325000000000003</c:v>
                </c:pt>
                <c:pt idx="700">
                  <c:v>85.409000000000006</c:v>
                </c:pt>
                <c:pt idx="701">
                  <c:v>83.706000000000003</c:v>
                </c:pt>
                <c:pt idx="702">
                  <c:v>83.164000000000001</c:v>
                </c:pt>
                <c:pt idx="703">
                  <c:v>83.164000000000001</c:v>
                </c:pt>
                <c:pt idx="704">
                  <c:v>83.164000000000001</c:v>
                </c:pt>
                <c:pt idx="705">
                  <c:v>85.2</c:v>
                </c:pt>
                <c:pt idx="706">
                  <c:v>88.424000000000007</c:v>
                </c:pt>
                <c:pt idx="707">
                  <c:v>95.672999999999988</c:v>
                </c:pt>
                <c:pt idx="708">
                  <c:v>94.212999999999994</c:v>
                </c:pt>
                <c:pt idx="709">
                  <c:v>92.248000000000005</c:v>
                </c:pt>
                <c:pt idx="710">
                  <c:v>92.248000000000005</c:v>
                </c:pt>
                <c:pt idx="711">
                  <c:v>92.248000000000005</c:v>
                </c:pt>
                <c:pt idx="712">
                  <c:v>93.02</c:v>
                </c:pt>
                <c:pt idx="713">
                  <c:v>94.046999999999997</c:v>
                </c:pt>
                <c:pt idx="714">
                  <c:v>93.443000000000026</c:v>
                </c:pt>
                <c:pt idx="715">
                  <c:v>104.492</c:v>
                </c:pt>
                <c:pt idx="716">
                  <c:v>106.117</c:v>
                </c:pt>
                <c:pt idx="717">
                  <c:v>106.117</c:v>
                </c:pt>
                <c:pt idx="718">
                  <c:v>106.117</c:v>
                </c:pt>
                <c:pt idx="719">
                  <c:v>109.476</c:v>
                </c:pt>
                <c:pt idx="720">
                  <c:v>114.94000000000003</c:v>
                </c:pt>
                <c:pt idx="721">
                  <c:v>113.58199999999999</c:v>
                </c:pt>
                <c:pt idx="722">
                  <c:v>110.235</c:v>
                </c:pt>
                <c:pt idx="723">
                  <c:v>109.962</c:v>
                </c:pt>
                <c:pt idx="724">
                  <c:v>109.962</c:v>
                </c:pt>
                <c:pt idx="725">
                  <c:v>109.962</c:v>
                </c:pt>
                <c:pt idx="726">
                  <c:v>109.962</c:v>
                </c:pt>
                <c:pt idx="727">
                  <c:v>112.76100000000002</c:v>
                </c:pt>
                <c:pt idx="728">
                  <c:v>111.87499999999999</c:v>
                </c:pt>
                <c:pt idx="729">
                  <c:v>110.818</c:v>
                </c:pt>
                <c:pt idx="730">
                  <c:v>110.485</c:v>
                </c:pt>
                <c:pt idx="731">
                  <c:v>110.485</c:v>
                </c:pt>
                <c:pt idx="732">
                  <c:v>110.485</c:v>
                </c:pt>
                <c:pt idx="733">
                  <c:v>112.83199999999999</c:v>
                </c:pt>
                <c:pt idx="734">
                  <c:v>102.657</c:v>
                </c:pt>
                <c:pt idx="735">
                  <c:v>99.964000000000027</c:v>
                </c:pt>
                <c:pt idx="736">
                  <c:v>104.01700000000002</c:v>
                </c:pt>
                <c:pt idx="737">
                  <c:v>107.366</c:v>
                </c:pt>
                <c:pt idx="738">
                  <c:v>107.366</c:v>
                </c:pt>
                <c:pt idx="739">
                  <c:v>107.366</c:v>
                </c:pt>
                <c:pt idx="740">
                  <c:v>114.01</c:v>
                </c:pt>
                <c:pt idx="741">
                  <c:v>115.07299999999998</c:v>
                </c:pt>
                <c:pt idx="742">
                  <c:v>118.732</c:v>
                </c:pt>
                <c:pt idx="743">
                  <c:v>123.465</c:v>
                </c:pt>
                <c:pt idx="744">
                  <c:v>126.27200000000001</c:v>
                </c:pt>
                <c:pt idx="745">
                  <c:v>126.27200000000001</c:v>
                </c:pt>
                <c:pt idx="746">
                  <c:v>126.27200000000001</c:v>
                </c:pt>
                <c:pt idx="747">
                  <c:v>122.036</c:v>
                </c:pt>
                <c:pt idx="748">
                  <c:v>123.87799999999999</c:v>
                </c:pt>
                <c:pt idx="749">
                  <c:v>131.87800000000001</c:v>
                </c:pt>
                <c:pt idx="750">
                  <c:v>137.19999999999999</c:v>
                </c:pt>
                <c:pt idx="751">
                  <c:v>129.62</c:v>
                </c:pt>
                <c:pt idx="752">
                  <c:v>129.62</c:v>
                </c:pt>
                <c:pt idx="753">
                  <c:v>129.62</c:v>
                </c:pt>
                <c:pt idx="754">
                  <c:v>121.00700000000002</c:v>
                </c:pt>
                <c:pt idx="755">
                  <c:v>111.319</c:v>
                </c:pt>
                <c:pt idx="756">
                  <c:v>129.68</c:v>
                </c:pt>
                <c:pt idx="757">
                  <c:v>143.33200000000005</c:v>
                </c:pt>
                <c:pt idx="758">
                  <c:v>123.998</c:v>
                </c:pt>
                <c:pt idx="759">
                  <c:v>123.998</c:v>
                </c:pt>
                <c:pt idx="760">
                  <c:v>123.998</c:v>
                </c:pt>
                <c:pt idx="761">
                  <c:v>130.16800000000001</c:v>
                </c:pt>
                <c:pt idx="762">
                  <c:v>135.04499999999999</c:v>
                </c:pt>
                <c:pt idx="763">
                  <c:v>151.47</c:v>
                </c:pt>
                <c:pt idx="764">
                  <c:v>169.929</c:v>
                </c:pt>
                <c:pt idx="765">
                  <c:v>160.142</c:v>
                </c:pt>
                <c:pt idx="766">
                  <c:v>160.142</c:v>
                </c:pt>
                <c:pt idx="767">
                  <c:v>160.142</c:v>
                </c:pt>
                <c:pt idx="768">
                  <c:v>173.79499999999999</c:v>
                </c:pt>
                <c:pt idx="769">
                  <c:v>149.78200000000001</c:v>
                </c:pt>
                <c:pt idx="770">
                  <c:v>139.477</c:v>
                </c:pt>
                <c:pt idx="771">
                  <c:v>136.81399999999999</c:v>
                </c:pt>
                <c:pt idx="772">
                  <c:v>131.60900000000001</c:v>
                </c:pt>
                <c:pt idx="773">
                  <c:v>131.60900000000001</c:v>
                </c:pt>
                <c:pt idx="774">
                  <c:v>131.60900000000001</c:v>
                </c:pt>
                <c:pt idx="775">
                  <c:v>138.82700000000006</c:v>
                </c:pt>
                <c:pt idx="776">
                  <c:v>138.08100000000005</c:v>
                </c:pt>
                <c:pt idx="777">
                  <c:v>128.864</c:v>
                </c:pt>
                <c:pt idx="778">
                  <c:v>131.32800000000006</c:v>
                </c:pt>
                <c:pt idx="779">
                  <c:v>116.29700000000003</c:v>
                </c:pt>
                <c:pt idx="780">
                  <c:v>116.29700000000003</c:v>
                </c:pt>
                <c:pt idx="781">
                  <c:v>116.29700000000003</c:v>
                </c:pt>
                <c:pt idx="782">
                  <c:v>124.25700000000002</c:v>
                </c:pt>
                <c:pt idx="783">
                  <c:v>128.49700000000001</c:v>
                </c:pt>
                <c:pt idx="784">
                  <c:v>132.57399999999998</c:v>
                </c:pt>
                <c:pt idx="785">
                  <c:v>141.62200000000001</c:v>
                </c:pt>
                <c:pt idx="786">
                  <c:v>135.24899999999997</c:v>
                </c:pt>
                <c:pt idx="787">
                  <c:v>135.24899999999997</c:v>
                </c:pt>
                <c:pt idx="788">
                  <c:v>135.24899999999997</c:v>
                </c:pt>
                <c:pt idx="789">
                  <c:v>123.381</c:v>
                </c:pt>
                <c:pt idx="790">
                  <c:v>104.21400000000003</c:v>
                </c:pt>
                <c:pt idx="791">
                  <c:v>104.60299999999998</c:v>
                </c:pt>
                <c:pt idx="792">
                  <c:v>104.848</c:v>
                </c:pt>
                <c:pt idx="793">
                  <c:v>101.962</c:v>
                </c:pt>
                <c:pt idx="794">
                  <c:v>101.962</c:v>
                </c:pt>
                <c:pt idx="795">
                  <c:v>101.962</c:v>
                </c:pt>
                <c:pt idx="796">
                  <c:v>98.34</c:v>
                </c:pt>
                <c:pt idx="797">
                  <c:v>98.52</c:v>
                </c:pt>
                <c:pt idx="798">
                  <c:v>93.807000000000002</c:v>
                </c:pt>
                <c:pt idx="799">
                  <c:v>96.385999999999981</c:v>
                </c:pt>
                <c:pt idx="800">
                  <c:v>95.090999999999994</c:v>
                </c:pt>
                <c:pt idx="801">
                  <c:v>95.090999999999994</c:v>
                </c:pt>
                <c:pt idx="802">
                  <c:v>95.090999999999994</c:v>
                </c:pt>
                <c:pt idx="803">
                  <c:v>94.572999999999979</c:v>
                </c:pt>
                <c:pt idx="804">
                  <c:v>94.930999999999997</c:v>
                </c:pt>
                <c:pt idx="805">
                  <c:v>94.60899999999998</c:v>
                </c:pt>
                <c:pt idx="806">
                  <c:v>94.35</c:v>
                </c:pt>
                <c:pt idx="807">
                  <c:v>107.77200000000001</c:v>
                </c:pt>
                <c:pt idx="808">
                  <c:v>107.77200000000001</c:v>
                </c:pt>
                <c:pt idx="809">
                  <c:v>107.77200000000001</c:v>
                </c:pt>
                <c:pt idx="810">
                  <c:v>109.95</c:v>
                </c:pt>
                <c:pt idx="811">
                  <c:v>104.65300000000001</c:v>
                </c:pt>
                <c:pt idx="812">
                  <c:v>103.24600000000002</c:v>
                </c:pt>
                <c:pt idx="813">
                  <c:v>110.081</c:v>
                </c:pt>
                <c:pt idx="814">
                  <c:v>105.40300000000002</c:v>
                </c:pt>
                <c:pt idx="815">
                  <c:v>105.40300000000002</c:v>
                </c:pt>
                <c:pt idx="816">
                  <c:v>105.40300000000002</c:v>
                </c:pt>
                <c:pt idx="817">
                  <c:v>111.748</c:v>
                </c:pt>
                <c:pt idx="818">
                  <c:v>114.59699999999999</c:v>
                </c:pt>
                <c:pt idx="819">
                  <c:v>119.27500000000001</c:v>
                </c:pt>
                <c:pt idx="820">
                  <c:v>111.08499999999999</c:v>
                </c:pt>
                <c:pt idx="821">
                  <c:v>118.10499999999999</c:v>
                </c:pt>
                <c:pt idx="822">
                  <c:v>118.10499999999999</c:v>
                </c:pt>
                <c:pt idx="823">
                  <c:v>118.10499999999999</c:v>
                </c:pt>
                <c:pt idx="824">
                  <c:v>117.18799999999999</c:v>
                </c:pt>
                <c:pt idx="825">
                  <c:v>123.506</c:v>
                </c:pt>
                <c:pt idx="826">
                  <c:v>130.08200000000005</c:v>
                </c:pt>
                <c:pt idx="827">
                  <c:v>135.81900000000002</c:v>
                </c:pt>
                <c:pt idx="828">
                  <c:v>129.67099999999999</c:v>
                </c:pt>
                <c:pt idx="829">
                  <c:v>129.67099999999999</c:v>
                </c:pt>
                <c:pt idx="830">
                  <c:v>129.67099999999999</c:v>
                </c:pt>
                <c:pt idx="831">
                  <c:v>127.3</c:v>
                </c:pt>
                <c:pt idx="832">
                  <c:v>128.22999999999999</c:v>
                </c:pt>
                <c:pt idx="833">
                  <c:v>139.875</c:v>
                </c:pt>
                <c:pt idx="834">
                  <c:v>143.816</c:v>
                </c:pt>
                <c:pt idx="835">
                  <c:v>149.00800000000001</c:v>
                </c:pt>
                <c:pt idx="836">
                  <c:v>149.00800000000001</c:v>
                </c:pt>
                <c:pt idx="837">
                  <c:v>149.00800000000001</c:v>
                </c:pt>
                <c:pt idx="838">
                  <c:v>151.22499999999999</c:v>
                </c:pt>
                <c:pt idx="839">
                  <c:v>146.41200000000001</c:v>
                </c:pt>
                <c:pt idx="840">
                  <c:v>157.16300000000001</c:v>
                </c:pt>
                <c:pt idx="841">
                  <c:v>171.126</c:v>
                </c:pt>
                <c:pt idx="842">
                  <c:v>175.79</c:v>
                </c:pt>
                <c:pt idx="843">
                  <c:v>175.79</c:v>
                </c:pt>
                <c:pt idx="844">
                  <c:v>175.79</c:v>
                </c:pt>
                <c:pt idx="845">
                  <c:v>186.51300000000001</c:v>
                </c:pt>
                <c:pt idx="846">
                  <c:v>207.06900000000002</c:v>
                </c:pt>
                <c:pt idx="847">
                  <c:v>190.20099999999999</c:v>
                </c:pt>
                <c:pt idx="848">
                  <c:v>175.49300000000002</c:v>
                </c:pt>
                <c:pt idx="849">
                  <c:v>159.08600000000001</c:v>
                </c:pt>
                <c:pt idx="850">
                  <c:v>159.08600000000001</c:v>
                </c:pt>
                <c:pt idx="851">
                  <c:v>159.08600000000001</c:v>
                </c:pt>
                <c:pt idx="852">
                  <c:v>156.566</c:v>
                </c:pt>
                <c:pt idx="853">
                  <c:v>201.38100000000006</c:v>
                </c:pt>
                <c:pt idx="854">
                  <c:v>223.06200000000001</c:v>
                </c:pt>
                <c:pt idx="855">
                  <c:v>267.31099999999986</c:v>
                </c:pt>
                <c:pt idx="856">
                  <c:v>238.738</c:v>
                </c:pt>
                <c:pt idx="857">
                  <c:v>238.738</c:v>
                </c:pt>
                <c:pt idx="858">
                  <c:v>238.738</c:v>
                </c:pt>
                <c:pt idx="859">
                  <c:v>164.84399999999999</c:v>
                </c:pt>
                <c:pt idx="860">
                  <c:v>164.30500000000001</c:v>
                </c:pt>
                <c:pt idx="861">
                  <c:v>150.28399999999999</c:v>
                </c:pt>
                <c:pt idx="862">
                  <c:v>151.61199999999999</c:v>
                </c:pt>
                <c:pt idx="863">
                  <c:v>179.53900000000002</c:v>
                </c:pt>
                <c:pt idx="864">
                  <c:v>179.53900000000002</c:v>
                </c:pt>
                <c:pt idx="865">
                  <c:v>179.53900000000002</c:v>
                </c:pt>
                <c:pt idx="866">
                  <c:v>189.833</c:v>
                </c:pt>
                <c:pt idx="867">
                  <c:v>175.393</c:v>
                </c:pt>
                <c:pt idx="868">
                  <c:v>183.23699999999999</c:v>
                </c:pt>
                <c:pt idx="869">
                  <c:v>206.32700000000006</c:v>
                </c:pt>
                <c:pt idx="870">
                  <c:v>201.91499999999999</c:v>
                </c:pt>
                <c:pt idx="871">
                  <c:v>201.91499999999999</c:v>
                </c:pt>
                <c:pt idx="872">
                  <c:v>201.91499999999999</c:v>
                </c:pt>
                <c:pt idx="873">
                  <c:v>209.21299999999999</c:v>
                </c:pt>
                <c:pt idx="874">
                  <c:v>244.95700000000005</c:v>
                </c:pt>
                <c:pt idx="875">
                  <c:v>237.084</c:v>
                </c:pt>
                <c:pt idx="876">
                  <c:v>234.77599999999998</c:v>
                </c:pt>
                <c:pt idx="877">
                  <c:v>216.44800000000001</c:v>
                </c:pt>
                <c:pt idx="878">
                  <c:v>216.44800000000001</c:v>
                </c:pt>
                <c:pt idx="879">
                  <c:v>216.44800000000001</c:v>
                </c:pt>
                <c:pt idx="880">
                  <c:v>213.94300000000001</c:v>
                </c:pt>
                <c:pt idx="881">
                  <c:v>248.47800000000001</c:v>
                </c:pt>
                <c:pt idx="882">
                  <c:v>253.01599999999999</c:v>
                </c:pt>
                <c:pt idx="883">
                  <c:v>253.28100000000001</c:v>
                </c:pt>
                <c:pt idx="884">
                  <c:v>256.92799999999988</c:v>
                </c:pt>
                <c:pt idx="885">
                  <c:v>256.92799999999988</c:v>
                </c:pt>
                <c:pt idx="886">
                  <c:v>256.92799999999988</c:v>
                </c:pt>
                <c:pt idx="887">
                  <c:v>272.041</c:v>
                </c:pt>
                <c:pt idx="888">
                  <c:v>270.029</c:v>
                </c:pt>
                <c:pt idx="889">
                  <c:v>245.471</c:v>
                </c:pt>
                <c:pt idx="890">
                  <c:v>205.584</c:v>
                </c:pt>
                <c:pt idx="891">
                  <c:v>205.726</c:v>
                </c:pt>
                <c:pt idx="892">
                  <c:v>205.726</c:v>
                </c:pt>
                <c:pt idx="893">
                  <c:v>205.726</c:v>
                </c:pt>
                <c:pt idx="894">
                  <c:v>223.87100000000001</c:v>
                </c:pt>
                <c:pt idx="895">
                  <c:v>248.251</c:v>
                </c:pt>
                <c:pt idx="896">
                  <c:v>255.06900000000002</c:v>
                </c:pt>
                <c:pt idx="897">
                  <c:v>242.517</c:v>
                </c:pt>
                <c:pt idx="898">
                  <c:v>210.99800000000005</c:v>
                </c:pt>
                <c:pt idx="899">
                  <c:v>210.99800000000005</c:v>
                </c:pt>
                <c:pt idx="900">
                  <c:v>210.99800000000005</c:v>
                </c:pt>
                <c:pt idx="901">
                  <c:v>220.77599999999998</c:v>
                </c:pt>
                <c:pt idx="902">
                  <c:v>246.084</c:v>
                </c:pt>
                <c:pt idx="903">
                  <c:v>263.64499999999998</c:v>
                </c:pt>
                <c:pt idx="904">
                  <c:v>265.67599999999999</c:v>
                </c:pt>
                <c:pt idx="905">
                  <c:v>250.869</c:v>
                </c:pt>
                <c:pt idx="906">
                  <c:v>250.869</c:v>
                </c:pt>
                <c:pt idx="907">
                  <c:v>250.869</c:v>
                </c:pt>
                <c:pt idx="908">
                  <c:v>266.11099999999999</c:v>
                </c:pt>
                <c:pt idx="909">
                  <c:v>274.87</c:v>
                </c:pt>
                <c:pt idx="910">
                  <c:v>265.44499999999999</c:v>
                </c:pt>
                <c:pt idx="911">
                  <c:v>262.41799999999989</c:v>
                </c:pt>
                <c:pt idx="912">
                  <c:v>241.85100000000006</c:v>
                </c:pt>
                <c:pt idx="913">
                  <c:v>241.85100000000006</c:v>
                </c:pt>
                <c:pt idx="914">
                  <c:v>241.85100000000006</c:v>
                </c:pt>
                <c:pt idx="915">
                  <c:v>262.98099999999988</c:v>
                </c:pt>
                <c:pt idx="916">
                  <c:v>255.554</c:v>
                </c:pt>
                <c:pt idx="917">
                  <c:v>251.00899999999999</c:v>
                </c:pt>
                <c:pt idx="918">
                  <c:v>240.916</c:v>
                </c:pt>
                <c:pt idx="919">
                  <c:v>213.13200000000001</c:v>
                </c:pt>
                <c:pt idx="920">
                  <c:v>213.13200000000001</c:v>
                </c:pt>
                <c:pt idx="921">
                  <c:v>213.13200000000001</c:v>
                </c:pt>
                <c:pt idx="922">
                  <c:v>219.869</c:v>
                </c:pt>
                <c:pt idx="923">
                  <c:v>209.64599999999999</c:v>
                </c:pt>
                <c:pt idx="924">
                  <c:v>217.684</c:v>
                </c:pt>
                <c:pt idx="925">
                  <c:v>224.50700000000001</c:v>
                </c:pt>
                <c:pt idx="926">
                  <c:v>220.30100000000004</c:v>
                </c:pt>
                <c:pt idx="927">
                  <c:v>220.30100000000004</c:v>
                </c:pt>
                <c:pt idx="928">
                  <c:v>220.30100000000004</c:v>
                </c:pt>
                <c:pt idx="929">
                  <c:v>219.59300000000002</c:v>
                </c:pt>
                <c:pt idx="930">
                  <c:v>212.92000000000004</c:v>
                </c:pt>
                <c:pt idx="931">
                  <c:v>204.17599999999999</c:v>
                </c:pt>
                <c:pt idx="932">
                  <c:v>203.27399999999994</c:v>
                </c:pt>
                <c:pt idx="933">
                  <c:v>201.559</c:v>
                </c:pt>
                <c:pt idx="934">
                  <c:v>201.559</c:v>
                </c:pt>
                <c:pt idx="935">
                  <c:v>201.559</c:v>
                </c:pt>
                <c:pt idx="936">
                  <c:v>194.172</c:v>
                </c:pt>
                <c:pt idx="937">
                  <c:v>176.72399999999999</c:v>
                </c:pt>
                <c:pt idx="938">
                  <c:v>179.46900000000002</c:v>
                </c:pt>
                <c:pt idx="939">
                  <c:v>178.53800000000001</c:v>
                </c:pt>
                <c:pt idx="940">
                  <c:v>175.59</c:v>
                </c:pt>
                <c:pt idx="941">
                  <c:v>175.59</c:v>
                </c:pt>
                <c:pt idx="942">
                  <c:v>175.59</c:v>
                </c:pt>
                <c:pt idx="943">
                  <c:v>180.56399999999999</c:v>
                </c:pt>
                <c:pt idx="944">
                  <c:v>179.88000000000005</c:v>
                </c:pt>
                <c:pt idx="945">
                  <c:v>183.286</c:v>
                </c:pt>
                <c:pt idx="946">
                  <c:v>189.74299999999999</c:v>
                </c:pt>
                <c:pt idx="947">
                  <c:v>192.904</c:v>
                </c:pt>
                <c:pt idx="948">
                  <c:v>192.904</c:v>
                </c:pt>
                <c:pt idx="949">
                  <c:v>192.904</c:v>
                </c:pt>
                <c:pt idx="950">
                  <c:v>192.90600000000001</c:v>
                </c:pt>
                <c:pt idx="951">
                  <c:v>202.46800000000005</c:v>
                </c:pt>
                <c:pt idx="952">
                  <c:v>212.56</c:v>
                </c:pt>
                <c:pt idx="953">
                  <c:v>214.24399999999994</c:v>
                </c:pt>
                <c:pt idx="954">
                  <c:v>217.61899999999997</c:v>
                </c:pt>
                <c:pt idx="955">
                  <c:v>217.61899999999997</c:v>
                </c:pt>
                <c:pt idx="956">
                  <c:v>217.61899999999997</c:v>
                </c:pt>
                <c:pt idx="957">
                  <c:v>220.92200000000005</c:v>
                </c:pt>
                <c:pt idx="958">
                  <c:v>212.07900000000001</c:v>
                </c:pt>
                <c:pt idx="959">
                  <c:v>211.76</c:v>
                </c:pt>
                <c:pt idx="960">
                  <c:v>216.30500000000001</c:v>
                </c:pt>
                <c:pt idx="961">
                  <c:v>227.31399999999999</c:v>
                </c:pt>
                <c:pt idx="962">
                  <c:v>227.31399999999999</c:v>
                </c:pt>
                <c:pt idx="963">
                  <c:v>227.31399999999999</c:v>
                </c:pt>
                <c:pt idx="964">
                  <c:v>225.93600000000001</c:v>
                </c:pt>
                <c:pt idx="965">
                  <c:v>231.262</c:v>
                </c:pt>
                <c:pt idx="966">
                  <c:v>242.36800000000005</c:v>
                </c:pt>
                <c:pt idx="967">
                  <c:v>244.43100000000001</c:v>
                </c:pt>
                <c:pt idx="968">
                  <c:v>246.15300000000002</c:v>
                </c:pt>
                <c:pt idx="969">
                  <c:v>246.15300000000002</c:v>
                </c:pt>
                <c:pt idx="970">
                  <c:v>246.15300000000002</c:v>
                </c:pt>
                <c:pt idx="971">
                  <c:v>245.82900000000001</c:v>
                </c:pt>
                <c:pt idx="972">
                  <c:v>244.20599999999999</c:v>
                </c:pt>
                <c:pt idx="973">
                  <c:v>230.495</c:v>
                </c:pt>
                <c:pt idx="974">
                  <c:v>223.71199999999999</c:v>
                </c:pt>
                <c:pt idx="975">
                  <c:v>222.34300000000002</c:v>
                </c:pt>
                <c:pt idx="976">
                  <c:v>222.34300000000002</c:v>
                </c:pt>
                <c:pt idx="977">
                  <c:v>222.34300000000002</c:v>
                </c:pt>
                <c:pt idx="978">
                  <c:v>225.76399999999998</c:v>
                </c:pt>
                <c:pt idx="979">
                  <c:v>240.38100000000006</c:v>
                </c:pt>
                <c:pt idx="980">
                  <c:v>234.49300000000002</c:v>
                </c:pt>
                <c:pt idx="981">
                  <c:v>234.446</c:v>
                </c:pt>
                <c:pt idx="982">
                  <c:v>227.12800000000001</c:v>
                </c:pt>
                <c:pt idx="983">
                  <c:v>227.12800000000001</c:v>
                </c:pt>
                <c:pt idx="984">
                  <c:v>227.12800000000001</c:v>
                </c:pt>
                <c:pt idx="985">
                  <c:v>219.94399999999999</c:v>
                </c:pt>
                <c:pt idx="986">
                  <c:v>231.06100000000001</c:v>
                </c:pt>
                <c:pt idx="987">
                  <c:v>233.26499999999999</c:v>
                </c:pt>
                <c:pt idx="988">
                  <c:v>230.09900000000002</c:v>
                </c:pt>
                <c:pt idx="989">
                  <c:v>235.303</c:v>
                </c:pt>
                <c:pt idx="990">
                  <c:v>235.303</c:v>
                </c:pt>
                <c:pt idx="991">
                  <c:v>235.303</c:v>
                </c:pt>
                <c:pt idx="992">
                  <c:v>235.124</c:v>
                </c:pt>
                <c:pt idx="993">
                  <c:v>233.78200000000001</c:v>
                </c:pt>
                <c:pt idx="994">
                  <c:v>236.28</c:v>
                </c:pt>
                <c:pt idx="995">
                  <c:v>229.45700000000005</c:v>
                </c:pt>
                <c:pt idx="996">
                  <c:v>225.25</c:v>
                </c:pt>
                <c:pt idx="997">
                  <c:v>225.25</c:v>
                </c:pt>
                <c:pt idx="998">
                  <c:v>225.25</c:v>
                </c:pt>
                <c:pt idx="999">
                  <c:v>229.054</c:v>
                </c:pt>
                <c:pt idx="1000">
                  <c:v>233.685</c:v>
                </c:pt>
                <c:pt idx="1001">
                  <c:v>229.524</c:v>
                </c:pt>
                <c:pt idx="1002">
                  <c:v>229.82400000000001</c:v>
                </c:pt>
                <c:pt idx="1003">
                  <c:v>226.79900000000001</c:v>
                </c:pt>
                <c:pt idx="1004">
                  <c:v>226.79900000000001</c:v>
                </c:pt>
                <c:pt idx="1005">
                  <c:v>226.79900000000001</c:v>
                </c:pt>
                <c:pt idx="1006">
                  <c:v>228.874</c:v>
                </c:pt>
                <c:pt idx="1007">
                  <c:v>228.05800000000005</c:v>
                </c:pt>
                <c:pt idx="1008">
                  <c:v>230.39600000000004</c:v>
                </c:pt>
                <c:pt idx="1009">
                  <c:v>227.96900000000002</c:v>
                </c:pt>
                <c:pt idx="1010">
                  <c:v>218.69399999999999</c:v>
                </c:pt>
                <c:pt idx="1011">
                  <c:v>218.69399999999999</c:v>
                </c:pt>
                <c:pt idx="1012">
                  <c:v>218.69399999999999</c:v>
                </c:pt>
                <c:pt idx="1013">
                  <c:v>213.63300000000001</c:v>
                </c:pt>
                <c:pt idx="1014">
                  <c:v>211.571</c:v>
                </c:pt>
                <c:pt idx="1015">
                  <c:v>202.73</c:v>
                </c:pt>
                <c:pt idx="1016">
                  <c:v>200.92600000000004</c:v>
                </c:pt>
                <c:pt idx="1017">
                  <c:v>200.911</c:v>
                </c:pt>
                <c:pt idx="1018">
                  <c:v>200.911</c:v>
                </c:pt>
                <c:pt idx="1019">
                  <c:v>200.911</c:v>
                </c:pt>
                <c:pt idx="1020">
                  <c:v>198.84900000000002</c:v>
                </c:pt>
                <c:pt idx="1021">
                  <c:v>200.899</c:v>
                </c:pt>
                <c:pt idx="1022">
                  <c:v>201.73099999999999</c:v>
                </c:pt>
                <c:pt idx="1023">
                  <c:v>201.38700000000006</c:v>
                </c:pt>
                <c:pt idx="1024">
                  <c:v>204.57499999999999</c:v>
                </c:pt>
                <c:pt idx="1025">
                  <c:v>204.57499999999999</c:v>
                </c:pt>
                <c:pt idx="1026">
                  <c:v>204.57499999999999</c:v>
                </c:pt>
                <c:pt idx="1027">
                  <c:v>200.30800000000005</c:v>
                </c:pt>
                <c:pt idx="1028">
                  <c:v>201.00299999999999</c:v>
                </c:pt>
                <c:pt idx="1029">
                  <c:v>206.31900000000002</c:v>
                </c:pt>
                <c:pt idx="1030">
                  <c:v>210.37800000000001</c:v>
                </c:pt>
                <c:pt idx="1031">
                  <c:v>215.41300000000001</c:v>
                </c:pt>
                <c:pt idx="1032">
                  <c:v>215.41300000000001</c:v>
                </c:pt>
                <c:pt idx="1033">
                  <c:v>215.41300000000001</c:v>
                </c:pt>
                <c:pt idx="1034">
                  <c:v>225.56300000000002</c:v>
                </c:pt>
                <c:pt idx="1035">
                  <c:v>225.88200000000006</c:v>
                </c:pt>
                <c:pt idx="1036">
                  <c:v>229.56399999999999</c:v>
                </c:pt>
                <c:pt idx="1037">
                  <c:v>235.35100000000006</c:v>
                </c:pt>
                <c:pt idx="1038">
                  <c:v>248.47399999999999</c:v>
                </c:pt>
                <c:pt idx="1039">
                  <c:v>248.47399999999999</c:v>
                </c:pt>
                <c:pt idx="1040">
                  <c:v>248.47399999999999</c:v>
                </c:pt>
                <c:pt idx="1041">
                  <c:v>264.7949999999999</c:v>
                </c:pt>
                <c:pt idx="1042">
                  <c:v>265.10599999999999</c:v>
                </c:pt>
                <c:pt idx="1043">
                  <c:v>276.16000000000008</c:v>
                </c:pt>
                <c:pt idx="1044">
                  <c:v>277.49199999999985</c:v>
                </c:pt>
                <c:pt idx="1045">
                  <c:v>267.02199999999988</c:v>
                </c:pt>
                <c:pt idx="1046">
                  <c:v>267.02199999999988</c:v>
                </c:pt>
                <c:pt idx="1047">
                  <c:v>267.02199999999988</c:v>
                </c:pt>
                <c:pt idx="1048">
                  <c:v>255.95600000000005</c:v>
                </c:pt>
                <c:pt idx="1049">
                  <c:v>258.858</c:v>
                </c:pt>
                <c:pt idx="1050">
                  <c:v>257.60899999999987</c:v>
                </c:pt>
                <c:pt idx="1051">
                  <c:v>257.97799999999989</c:v>
                </c:pt>
                <c:pt idx="1052">
                  <c:v>261.83699999999988</c:v>
                </c:pt>
                <c:pt idx="1053">
                  <c:v>261.83699999999988</c:v>
                </c:pt>
                <c:pt idx="1054">
                  <c:v>261.83699999999988</c:v>
                </c:pt>
                <c:pt idx="1055">
                  <c:v>282.22499999999991</c:v>
                </c:pt>
                <c:pt idx="1056">
                  <c:v>301.43099999999976</c:v>
                </c:pt>
                <c:pt idx="1057">
                  <c:v>296.66300000000001</c:v>
                </c:pt>
                <c:pt idx="1058">
                  <c:v>301.57299999999987</c:v>
                </c:pt>
                <c:pt idx="1059">
                  <c:v>323.70299999999986</c:v>
                </c:pt>
                <c:pt idx="1060">
                  <c:v>323.70299999999986</c:v>
                </c:pt>
                <c:pt idx="1061">
                  <c:v>323.70299999999986</c:v>
                </c:pt>
                <c:pt idx="1062">
                  <c:v>350.35399999999993</c:v>
                </c:pt>
                <c:pt idx="1063">
                  <c:v>365.34800000000001</c:v>
                </c:pt>
                <c:pt idx="1064">
                  <c:v>316.60300000000001</c:v>
                </c:pt>
                <c:pt idx="1065">
                  <c:v>296.34100000000001</c:v>
                </c:pt>
                <c:pt idx="1066">
                  <c:v>294.09500000000003</c:v>
                </c:pt>
                <c:pt idx="1067">
                  <c:v>294.09500000000003</c:v>
                </c:pt>
                <c:pt idx="1068">
                  <c:v>294.09500000000003</c:v>
                </c:pt>
                <c:pt idx="1069">
                  <c:v>313.52799999999991</c:v>
                </c:pt>
                <c:pt idx="1070">
                  <c:v>307.51499999999999</c:v>
                </c:pt>
                <c:pt idx="1071">
                  <c:v>304.54000000000002</c:v>
                </c:pt>
                <c:pt idx="1072">
                  <c:v>324.666</c:v>
                </c:pt>
                <c:pt idx="1073">
                  <c:v>334.85700000000008</c:v>
                </c:pt>
                <c:pt idx="1074">
                  <c:v>334.85700000000008</c:v>
                </c:pt>
                <c:pt idx="1075">
                  <c:v>334.85700000000008</c:v>
                </c:pt>
                <c:pt idx="1076">
                  <c:v>334.97899999999976</c:v>
                </c:pt>
                <c:pt idx="1077">
                  <c:v>324.27999999999986</c:v>
                </c:pt>
                <c:pt idx="1078">
                  <c:v>319.06</c:v>
                </c:pt>
                <c:pt idx="1079">
                  <c:v>324.05399999999986</c:v>
                </c:pt>
                <c:pt idx="1080">
                  <c:v>331.77799999999991</c:v>
                </c:pt>
                <c:pt idx="1081">
                  <c:v>331.77799999999991</c:v>
                </c:pt>
                <c:pt idx="1082">
                  <c:v>331.77799999999991</c:v>
                </c:pt>
                <c:pt idx="1083">
                  <c:v>340.20299999999986</c:v>
                </c:pt>
                <c:pt idx="1084">
                  <c:v>343.4079999999999</c:v>
                </c:pt>
                <c:pt idx="1085">
                  <c:v>347.81700000000001</c:v>
                </c:pt>
                <c:pt idx="1086">
                  <c:v>346.17</c:v>
                </c:pt>
                <c:pt idx="1087">
                  <c:v>345.09399999999988</c:v>
                </c:pt>
                <c:pt idx="1088">
                  <c:v>345.09399999999988</c:v>
                </c:pt>
                <c:pt idx="1089">
                  <c:v>345.09399999999988</c:v>
                </c:pt>
                <c:pt idx="1090">
                  <c:v>346.55399999999986</c:v>
                </c:pt>
                <c:pt idx="1091">
                  <c:v>347.27299999999991</c:v>
                </c:pt>
                <c:pt idx="1092">
                  <c:v>349.79799999999989</c:v>
                </c:pt>
                <c:pt idx="1093">
                  <c:v>349.44499999999999</c:v>
                </c:pt>
                <c:pt idx="1094">
                  <c:v>349.51</c:v>
                </c:pt>
                <c:pt idx="1095">
                  <c:v>349.51</c:v>
                </c:pt>
                <c:pt idx="1096">
                  <c:v>349.51</c:v>
                </c:pt>
                <c:pt idx="1097">
                  <c:v>349.00599999999986</c:v>
                </c:pt>
                <c:pt idx="1098">
                  <c:v>345.90499999999986</c:v>
                </c:pt>
                <c:pt idx="1099">
                  <c:v>343.245</c:v>
                </c:pt>
                <c:pt idx="1100">
                  <c:v>347.697</c:v>
                </c:pt>
                <c:pt idx="1101">
                  <c:v>352.41199999999975</c:v>
                </c:pt>
                <c:pt idx="1102">
                  <c:v>352.41199999999975</c:v>
                </c:pt>
                <c:pt idx="1103">
                  <c:v>352.41199999999975</c:v>
                </c:pt>
                <c:pt idx="1104">
                  <c:v>360.548</c:v>
                </c:pt>
                <c:pt idx="1105">
                  <c:v>350.4199999999999</c:v>
                </c:pt>
                <c:pt idx="1106">
                  <c:v>332.42399999999975</c:v>
                </c:pt>
                <c:pt idx="1107">
                  <c:v>307.57900000000001</c:v>
                </c:pt>
                <c:pt idx="1108">
                  <c:v>300.19499999999999</c:v>
                </c:pt>
                <c:pt idx="1109">
                  <c:v>300.19499999999999</c:v>
                </c:pt>
                <c:pt idx="1110">
                  <c:v>300.19499999999999</c:v>
                </c:pt>
                <c:pt idx="1111">
                  <c:v>300.06799999999993</c:v>
                </c:pt>
                <c:pt idx="1112">
                  <c:v>299.02999999999986</c:v>
                </c:pt>
                <c:pt idx="1113">
                  <c:v>282.95400000000001</c:v>
                </c:pt>
                <c:pt idx="1114">
                  <c:v>277.505</c:v>
                </c:pt>
                <c:pt idx="1115">
                  <c:v>265.59899999999988</c:v>
                </c:pt>
                <c:pt idx="1116">
                  <c:v>265.59899999999988</c:v>
                </c:pt>
                <c:pt idx="1117">
                  <c:v>265.59899999999988</c:v>
                </c:pt>
                <c:pt idx="1118">
                  <c:v>255.27399999999994</c:v>
                </c:pt>
                <c:pt idx="1119">
                  <c:v>266.75200000000001</c:v>
                </c:pt>
                <c:pt idx="1120">
                  <c:v>269.77299999999991</c:v>
                </c:pt>
                <c:pt idx="1121">
                  <c:v>275.68200000000002</c:v>
                </c:pt>
                <c:pt idx="1122">
                  <c:v>265.83999999999986</c:v>
                </c:pt>
                <c:pt idx="1123">
                  <c:v>265.83999999999986</c:v>
                </c:pt>
                <c:pt idx="1124">
                  <c:v>265.83999999999986</c:v>
                </c:pt>
                <c:pt idx="1125">
                  <c:v>248.905</c:v>
                </c:pt>
                <c:pt idx="1126">
                  <c:v>228.041</c:v>
                </c:pt>
                <c:pt idx="1127">
                  <c:v>222.06200000000001</c:v>
                </c:pt>
                <c:pt idx="1128">
                  <c:v>227.303</c:v>
                </c:pt>
                <c:pt idx="1129">
                  <c:v>222.64299999999997</c:v>
                </c:pt>
                <c:pt idx="1130">
                  <c:v>222.64299999999997</c:v>
                </c:pt>
                <c:pt idx="1131">
                  <c:v>222.64299999999997</c:v>
                </c:pt>
                <c:pt idx="1132">
                  <c:v>230.63300000000001</c:v>
                </c:pt>
                <c:pt idx="1133">
                  <c:v>234.91300000000001</c:v>
                </c:pt>
                <c:pt idx="1134">
                  <c:v>235.761</c:v>
                </c:pt>
                <c:pt idx="1135">
                  <c:v>236.065</c:v>
                </c:pt>
                <c:pt idx="1136">
                  <c:v>241.65100000000001</c:v>
                </c:pt>
                <c:pt idx="1137">
                  <c:v>241.65100000000001</c:v>
                </c:pt>
                <c:pt idx="1138">
                  <c:v>241.65100000000001</c:v>
                </c:pt>
                <c:pt idx="1139">
                  <c:v>253.167</c:v>
                </c:pt>
                <c:pt idx="1140">
                  <c:v>251.38500000000005</c:v>
                </c:pt>
                <c:pt idx="1141">
                  <c:v>248.99300000000002</c:v>
                </c:pt>
                <c:pt idx="1142">
                  <c:v>249.63300000000001</c:v>
                </c:pt>
                <c:pt idx="1143">
                  <c:v>248.584</c:v>
                </c:pt>
                <c:pt idx="1144">
                  <c:v>248.584</c:v>
                </c:pt>
                <c:pt idx="1145">
                  <c:v>248.584</c:v>
                </c:pt>
                <c:pt idx="1146">
                  <c:v>254.49200000000005</c:v>
                </c:pt>
                <c:pt idx="1147">
                  <c:v>257.26299999999986</c:v>
                </c:pt>
                <c:pt idx="1148">
                  <c:v>264.03500000000003</c:v>
                </c:pt>
                <c:pt idx="1149">
                  <c:v>271.69600000000003</c:v>
                </c:pt>
                <c:pt idx="1150">
                  <c:v>264.584</c:v>
                </c:pt>
                <c:pt idx="1151">
                  <c:v>264.584</c:v>
                </c:pt>
                <c:pt idx="1152">
                  <c:v>264.584</c:v>
                </c:pt>
                <c:pt idx="1153">
                  <c:v>249.37300000000002</c:v>
                </c:pt>
                <c:pt idx="1154">
                  <c:v>245.36</c:v>
                </c:pt>
                <c:pt idx="1155">
                  <c:v>242.62</c:v>
                </c:pt>
                <c:pt idx="1156">
                  <c:v>238.60499999999999</c:v>
                </c:pt>
                <c:pt idx="1157">
                  <c:v>237.68100000000001</c:v>
                </c:pt>
                <c:pt idx="1158">
                  <c:v>237.68100000000001</c:v>
                </c:pt>
                <c:pt idx="1159">
                  <c:v>237.68100000000001</c:v>
                </c:pt>
                <c:pt idx="1160">
                  <c:v>238.684</c:v>
                </c:pt>
                <c:pt idx="1161">
                  <c:v>240.74699999999999</c:v>
                </c:pt>
                <c:pt idx="1162">
                  <c:v>252.63900000000001</c:v>
                </c:pt>
                <c:pt idx="1163">
                  <c:v>257.18599999999986</c:v>
                </c:pt>
                <c:pt idx="1164">
                  <c:v>256.91499999999991</c:v>
                </c:pt>
                <c:pt idx="1165">
                  <c:v>256.91499999999991</c:v>
                </c:pt>
                <c:pt idx="1166">
                  <c:v>256.91499999999991</c:v>
                </c:pt>
                <c:pt idx="1167">
                  <c:v>240.64499999999998</c:v>
                </c:pt>
                <c:pt idx="1168">
                  <c:v>238.77199999999999</c:v>
                </c:pt>
                <c:pt idx="1169">
                  <c:v>227.20699999999999</c:v>
                </c:pt>
                <c:pt idx="1170">
                  <c:v>222.68</c:v>
                </c:pt>
                <c:pt idx="1171">
                  <c:v>213.68800000000005</c:v>
                </c:pt>
                <c:pt idx="1172">
                  <c:v>213.68800000000005</c:v>
                </c:pt>
                <c:pt idx="1173">
                  <c:v>213.68800000000005</c:v>
                </c:pt>
                <c:pt idx="1174">
                  <c:v>210</c:v>
                </c:pt>
                <c:pt idx="1175">
                  <c:v>216.42700000000005</c:v>
                </c:pt>
                <c:pt idx="1176">
                  <c:v>219.74899999999997</c:v>
                </c:pt>
                <c:pt idx="1177">
                  <c:v>218.101</c:v>
                </c:pt>
                <c:pt idx="1178">
                  <c:v>226.84399999999999</c:v>
                </c:pt>
                <c:pt idx="1179">
                  <c:v>226.84399999999999</c:v>
                </c:pt>
                <c:pt idx="1180">
                  <c:v>226.84399999999999</c:v>
                </c:pt>
                <c:pt idx="1181">
                  <c:v>212.68</c:v>
                </c:pt>
                <c:pt idx="1182">
                  <c:v>218.59900000000002</c:v>
                </c:pt>
                <c:pt idx="1183">
                  <c:v>218.64899999999997</c:v>
                </c:pt>
                <c:pt idx="1184">
                  <c:v>233.46</c:v>
                </c:pt>
                <c:pt idx="1185">
                  <c:v>218.05600000000001</c:v>
                </c:pt>
                <c:pt idx="1186">
                  <c:v>218.05600000000001</c:v>
                </c:pt>
                <c:pt idx="1187">
                  <c:v>218.05600000000001</c:v>
                </c:pt>
                <c:pt idx="1188">
                  <c:v>223.98400000000001</c:v>
                </c:pt>
                <c:pt idx="1189">
                  <c:v>220.59100000000001</c:v>
                </c:pt>
                <c:pt idx="1190">
                  <c:v>201.14599999999999</c:v>
                </c:pt>
                <c:pt idx="1191">
                  <c:v>203.83</c:v>
                </c:pt>
                <c:pt idx="1192">
                  <c:v>197.16499999999999</c:v>
                </c:pt>
                <c:pt idx="1193">
                  <c:v>197.16499999999999</c:v>
                </c:pt>
                <c:pt idx="1194">
                  <c:v>197.16499999999999</c:v>
                </c:pt>
                <c:pt idx="1195">
                  <c:v>200.78100000000001</c:v>
                </c:pt>
                <c:pt idx="1196">
                  <c:v>210.98500000000001</c:v>
                </c:pt>
                <c:pt idx="1197">
                  <c:v>222.06300000000002</c:v>
                </c:pt>
                <c:pt idx="1198">
                  <c:v>219.55700000000004</c:v>
                </c:pt>
                <c:pt idx="1199">
                  <c:v>235.27099999999999</c:v>
                </c:pt>
                <c:pt idx="1200">
                  <c:v>235.27099999999999</c:v>
                </c:pt>
                <c:pt idx="1201">
                  <c:v>235.27099999999999</c:v>
                </c:pt>
                <c:pt idx="1202">
                  <c:v>247.29599999999999</c:v>
                </c:pt>
                <c:pt idx="1203">
                  <c:v>241.19</c:v>
                </c:pt>
                <c:pt idx="1204">
                  <c:v>243</c:v>
                </c:pt>
                <c:pt idx="1205">
                  <c:v>248.815</c:v>
                </c:pt>
                <c:pt idx="1206">
                  <c:v>248.1</c:v>
                </c:pt>
                <c:pt idx="1207">
                  <c:v>248.1</c:v>
                </c:pt>
                <c:pt idx="1208">
                  <c:v>248.1</c:v>
                </c:pt>
                <c:pt idx="1209">
                  <c:v>248.15200000000004</c:v>
                </c:pt>
                <c:pt idx="1210">
                  <c:v>253.929</c:v>
                </c:pt>
                <c:pt idx="1211">
                  <c:v>251.63499999999999</c:v>
                </c:pt>
                <c:pt idx="1212">
                  <c:v>242.24299999999999</c:v>
                </c:pt>
                <c:pt idx="1213">
                  <c:v>236.88200000000006</c:v>
                </c:pt>
                <c:pt idx="1214">
                  <c:v>236.88200000000006</c:v>
                </c:pt>
                <c:pt idx="1215">
                  <c:v>236.88200000000006</c:v>
                </c:pt>
                <c:pt idx="1216">
                  <c:v>235.77499999999998</c:v>
                </c:pt>
                <c:pt idx="1217">
                  <c:v>233.27899999999997</c:v>
                </c:pt>
                <c:pt idx="1218">
                  <c:v>226.667</c:v>
                </c:pt>
                <c:pt idx="1219">
                  <c:v>236.36600000000001</c:v>
                </c:pt>
                <c:pt idx="1220">
                  <c:v>242.72900000000001</c:v>
                </c:pt>
                <c:pt idx="1221">
                  <c:v>242.72900000000001</c:v>
                </c:pt>
                <c:pt idx="1222">
                  <c:v>242.72900000000001</c:v>
                </c:pt>
                <c:pt idx="1223">
                  <c:v>259.30700000000002</c:v>
                </c:pt>
                <c:pt idx="1224">
                  <c:v>248.09</c:v>
                </c:pt>
                <c:pt idx="1225">
                  <c:v>244.131</c:v>
                </c:pt>
                <c:pt idx="1226">
                  <c:v>242.268</c:v>
                </c:pt>
                <c:pt idx="1227">
                  <c:v>235.44399999999999</c:v>
                </c:pt>
                <c:pt idx="1228">
                  <c:v>235.44399999999999</c:v>
                </c:pt>
                <c:pt idx="1229">
                  <c:v>235.44399999999999</c:v>
                </c:pt>
                <c:pt idx="1230">
                  <c:v>225.5</c:v>
                </c:pt>
                <c:pt idx="1231">
                  <c:v>233.929</c:v>
                </c:pt>
                <c:pt idx="1232">
                  <c:v>240.95500000000001</c:v>
                </c:pt>
                <c:pt idx="1233">
                  <c:v>242.50299999999999</c:v>
                </c:pt>
                <c:pt idx="1234">
                  <c:v>259.97000000000003</c:v>
                </c:pt>
                <c:pt idx="1235">
                  <c:v>259.97000000000003</c:v>
                </c:pt>
                <c:pt idx="1236">
                  <c:v>259.97000000000003</c:v>
                </c:pt>
                <c:pt idx="1237">
                  <c:v>273.25299999999999</c:v>
                </c:pt>
                <c:pt idx="1238">
                  <c:v>260.33499999999987</c:v>
                </c:pt>
                <c:pt idx="1239">
                  <c:v>256.34699999999987</c:v>
                </c:pt>
                <c:pt idx="1240">
                  <c:v>253.03200000000001</c:v>
                </c:pt>
                <c:pt idx="1241">
                  <c:v>254.548</c:v>
                </c:pt>
                <c:pt idx="1242">
                  <c:v>254.548</c:v>
                </c:pt>
                <c:pt idx="1243">
                  <c:v>254.548</c:v>
                </c:pt>
                <c:pt idx="1244">
                  <c:v>254.529</c:v>
                </c:pt>
                <c:pt idx="1245">
                  <c:v>251.01300000000001</c:v>
                </c:pt>
                <c:pt idx="1246">
                  <c:v>252.43700000000001</c:v>
                </c:pt>
                <c:pt idx="1247">
                  <c:v>254.18100000000001</c:v>
                </c:pt>
                <c:pt idx="1248">
                  <c:v>237.155</c:v>
                </c:pt>
                <c:pt idx="1249">
                  <c:v>237.155</c:v>
                </c:pt>
                <c:pt idx="1250">
                  <c:v>237.155</c:v>
                </c:pt>
                <c:pt idx="1251">
                  <c:v>240.04</c:v>
                </c:pt>
                <c:pt idx="1252">
                  <c:v>241.67299999999997</c:v>
                </c:pt>
                <c:pt idx="1253">
                  <c:v>253.59200000000001</c:v>
                </c:pt>
                <c:pt idx="1254">
                  <c:v>258.697</c:v>
                </c:pt>
                <c:pt idx="1255">
                  <c:v>273.0259999999999</c:v>
                </c:pt>
                <c:pt idx="1256">
                  <c:v>273.0259999999999</c:v>
                </c:pt>
                <c:pt idx="1257">
                  <c:v>273.0259999999999</c:v>
                </c:pt>
                <c:pt idx="1258">
                  <c:v>283.69600000000003</c:v>
                </c:pt>
                <c:pt idx="1259">
                  <c:v>273.05900000000008</c:v>
                </c:pt>
                <c:pt idx="1260">
                  <c:v>288.55799999999999</c:v>
                </c:pt>
                <c:pt idx="1261">
                  <c:v>300.19400000000002</c:v>
                </c:pt>
                <c:pt idx="1262">
                  <c:v>288.7179999999999</c:v>
                </c:pt>
                <c:pt idx="1263">
                  <c:v>288.7179999999999</c:v>
                </c:pt>
                <c:pt idx="1264">
                  <c:v>288.7179999999999</c:v>
                </c:pt>
                <c:pt idx="1265">
                  <c:v>291.76299999999986</c:v>
                </c:pt>
                <c:pt idx="1266">
                  <c:v>262.541</c:v>
                </c:pt>
                <c:pt idx="1267">
                  <c:v>284.82499999999999</c:v>
                </c:pt>
                <c:pt idx="1268">
                  <c:v>293.9899999999999</c:v>
                </c:pt>
                <c:pt idx="1269">
                  <c:v>298.00400000000002</c:v>
                </c:pt>
                <c:pt idx="1270">
                  <c:v>298.00400000000002</c:v>
                </c:pt>
                <c:pt idx="1271">
                  <c:v>298.00400000000002</c:v>
                </c:pt>
                <c:pt idx="1272">
                  <c:v>296.68</c:v>
                </c:pt>
                <c:pt idx="1273">
                  <c:v>286.29399999999976</c:v>
                </c:pt>
                <c:pt idx="1274">
                  <c:v>280.49899999999985</c:v>
                </c:pt>
                <c:pt idx="1275">
                  <c:v>269.90899999999988</c:v>
                </c:pt>
                <c:pt idx="1276">
                  <c:v>267.351</c:v>
                </c:pt>
                <c:pt idx="1277">
                  <c:v>267.351</c:v>
                </c:pt>
                <c:pt idx="1278">
                  <c:v>267.351</c:v>
                </c:pt>
                <c:pt idx="1279">
                  <c:v>262.4129999999999</c:v>
                </c:pt>
                <c:pt idx="1280">
                  <c:v>269.90899999999988</c:v>
                </c:pt>
                <c:pt idx="1281">
                  <c:v>294.08999999999986</c:v>
                </c:pt>
                <c:pt idx="1282">
                  <c:v>301.73200000000003</c:v>
                </c:pt>
                <c:pt idx="1283">
                  <c:v>314.15899999999999</c:v>
                </c:pt>
                <c:pt idx="1284">
                  <c:v>314.15899999999999</c:v>
                </c:pt>
                <c:pt idx="1285">
                  <c:v>314.15899999999999</c:v>
                </c:pt>
                <c:pt idx="1286">
                  <c:v>331.303</c:v>
                </c:pt>
                <c:pt idx="1287">
                  <c:v>317.16699999999986</c:v>
                </c:pt>
                <c:pt idx="1288">
                  <c:v>318.58300000000003</c:v>
                </c:pt>
                <c:pt idx="1289">
                  <c:v>323.37900000000002</c:v>
                </c:pt>
                <c:pt idx="1290">
                  <c:v>345.9849999999999</c:v>
                </c:pt>
                <c:pt idx="1291">
                  <c:v>345.9849999999999</c:v>
                </c:pt>
                <c:pt idx="1292">
                  <c:v>345.9849999999999</c:v>
                </c:pt>
                <c:pt idx="1293">
                  <c:v>381.60199999999986</c:v>
                </c:pt>
                <c:pt idx="1294">
                  <c:v>355.827</c:v>
                </c:pt>
                <c:pt idx="1295">
                  <c:v>341.06599999999986</c:v>
                </c:pt>
                <c:pt idx="1296">
                  <c:v>309.33999999999986</c:v>
                </c:pt>
                <c:pt idx="1297">
                  <c:v>308.99499999999989</c:v>
                </c:pt>
                <c:pt idx="1298">
                  <c:v>308.99499999999989</c:v>
                </c:pt>
                <c:pt idx="1299">
                  <c:v>308.99499999999989</c:v>
                </c:pt>
                <c:pt idx="1300">
                  <c:v>336.33699999999988</c:v>
                </c:pt>
                <c:pt idx="1301">
                  <c:v>302.75099999999986</c:v>
                </c:pt>
                <c:pt idx="1302">
                  <c:v>314.49799999999988</c:v>
                </c:pt>
                <c:pt idx="1303">
                  <c:v>345.65800000000002</c:v>
                </c:pt>
                <c:pt idx="1304">
                  <c:v>362.9899999999999</c:v>
                </c:pt>
                <c:pt idx="1305">
                  <c:v>362.9899999999999</c:v>
                </c:pt>
                <c:pt idx="1306">
                  <c:v>362.9899999999999</c:v>
                </c:pt>
                <c:pt idx="1307">
                  <c:v>386.089</c:v>
                </c:pt>
                <c:pt idx="1308">
                  <c:v>405.512</c:v>
                </c:pt>
                <c:pt idx="1309">
                  <c:v>419.55399999999986</c:v>
                </c:pt>
                <c:pt idx="1310">
                  <c:v>429.53</c:v>
                </c:pt>
                <c:pt idx="1311">
                  <c:v>405.024</c:v>
                </c:pt>
                <c:pt idx="1312">
                  <c:v>405.024</c:v>
                </c:pt>
                <c:pt idx="1313">
                  <c:v>405.024</c:v>
                </c:pt>
                <c:pt idx="1314">
                  <c:v>352.33199999999988</c:v>
                </c:pt>
                <c:pt idx="1315">
                  <c:v>348.45</c:v>
                </c:pt>
                <c:pt idx="1316">
                  <c:v>369.524</c:v>
                </c:pt>
                <c:pt idx="1317">
                  <c:v>368.77299999999991</c:v>
                </c:pt>
                <c:pt idx="1318">
                  <c:v>354.59199999999976</c:v>
                </c:pt>
                <c:pt idx="1319">
                  <c:v>354.59199999999976</c:v>
                </c:pt>
                <c:pt idx="1320">
                  <c:v>354.59199999999976</c:v>
                </c:pt>
                <c:pt idx="1321">
                  <c:v>330.31</c:v>
                </c:pt>
                <c:pt idx="1322">
                  <c:v>354.43400000000003</c:v>
                </c:pt>
                <c:pt idx="1323">
                  <c:v>331.11200000000002</c:v>
                </c:pt>
                <c:pt idx="1324">
                  <c:v>361.94900000000001</c:v>
                </c:pt>
                <c:pt idx="1325">
                  <c:v>364.43400000000003</c:v>
                </c:pt>
                <c:pt idx="1326">
                  <c:v>364.43400000000003</c:v>
                </c:pt>
                <c:pt idx="1327">
                  <c:v>364.43400000000003</c:v>
                </c:pt>
                <c:pt idx="1328">
                  <c:v>358.51299999999986</c:v>
                </c:pt>
                <c:pt idx="1329">
                  <c:v>377.26900000000001</c:v>
                </c:pt>
                <c:pt idx="1330">
                  <c:v>375.7949999999999</c:v>
                </c:pt>
                <c:pt idx="1331">
                  <c:v>375.64299999999997</c:v>
                </c:pt>
                <c:pt idx="1332">
                  <c:v>377.58199999999988</c:v>
                </c:pt>
                <c:pt idx="1333">
                  <c:v>374.27199999999988</c:v>
                </c:pt>
                <c:pt idx="1334">
                  <c:v>370.875</c:v>
                </c:pt>
                <c:pt idx="1335">
                  <c:v>357.55700000000002</c:v>
                </c:pt>
                <c:pt idx="1336">
                  <c:v>375.65800000000002</c:v>
                </c:pt>
                <c:pt idx="1337">
                  <c:v>391.49699999999984</c:v>
                </c:pt>
                <c:pt idx="1338">
                  <c:v>423.0929999999999</c:v>
                </c:pt>
                <c:pt idx="1339">
                  <c:v>422.13200000000001</c:v>
                </c:pt>
                <c:pt idx="1340">
                  <c:v>368.7</c:v>
                </c:pt>
                <c:pt idx="1341">
                  <c:v>391.2759999999999</c:v>
                </c:pt>
                <c:pt idx="1342">
                  <c:v>412.803</c:v>
                </c:pt>
                <c:pt idx="1343">
                  <c:v>427.56</c:v>
                </c:pt>
                <c:pt idx="1344">
                  <c:v>398.91599999999988</c:v>
                </c:pt>
                <c:pt idx="1345">
                  <c:v>375.90999999999991</c:v>
                </c:pt>
                <c:pt idx="1346">
                  <c:v>373.66399999999999</c:v>
                </c:pt>
                <c:pt idx="1347">
                  <c:v>371.17</c:v>
                </c:pt>
                <c:pt idx="1348">
                  <c:v>371.17</c:v>
                </c:pt>
                <c:pt idx="1349">
                  <c:v>371.17</c:v>
                </c:pt>
                <c:pt idx="1350">
                  <c:v>405.91699999999975</c:v>
                </c:pt>
                <c:pt idx="1351">
                  <c:v>418.17200000000008</c:v>
                </c:pt>
                <c:pt idx="1352">
                  <c:v>431.50400000000002</c:v>
                </c:pt>
                <c:pt idx="1353">
                  <c:v>436.88099999999986</c:v>
                </c:pt>
                <c:pt idx="1354">
                  <c:v>414.96699999999976</c:v>
                </c:pt>
                <c:pt idx="1355">
                  <c:v>414.96699999999976</c:v>
                </c:pt>
                <c:pt idx="1356">
                  <c:v>414.96699999999976</c:v>
                </c:pt>
                <c:pt idx="1357">
                  <c:v>399.12599999999986</c:v>
                </c:pt>
                <c:pt idx="1358">
                  <c:v>363.9079999999999</c:v>
                </c:pt>
                <c:pt idx="1359">
                  <c:v>380.34100000000001</c:v>
                </c:pt>
                <c:pt idx="1360">
                  <c:v>371.91699999999975</c:v>
                </c:pt>
                <c:pt idx="1361">
                  <c:v>382.24099999999999</c:v>
                </c:pt>
                <c:pt idx="1362">
                  <c:v>382.24099999999999</c:v>
                </c:pt>
                <c:pt idx="1363">
                  <c:v>382.24099999999999</c:v>
                </c:pt>
                <c:pt idx="1364">
                  <c:v>379.892</c:v>
                </c:pt>
                <c:pt idx="1365">
                  <c:v>390.25700000000001</c:v>
                </c:pt>
                <c:pt idx="1366">
                  <c:v>375.81599999999986</c:v>
                </c:pt>
                <c:pt idx="1367">
                  <c:v>361.23599999999988</c:v>
                </c:pt>
                <c:pt idx="1368">
                  <c:v>369</c:v>
                </c:pt>
                <c:pt idx="1369">
                  <c:v>369</c:v>
                </c:pt>
                <c:pt idx="1370">
                  <c:v>369</c:v>
                </c:pt>
                <c:pt idx="1371">
                  <c:v>360.81400000000002</c:v>
                </c:pt>
                <c:pt idx="1372">
                  <c:v>362.92200000000003</c:v>
                </c:pt>
                <c:pt idx="1373">
                  <c:v>355.74900000000002</c:v>
                </c:pt>
                <c:pt idx="1374">
                  <c:v>373.108</c:v>
                </c:pt>
                <c:pt idx="1375">
                  <c:v>379.99599999999975</c:v>
                </c:pt>
                <c:pt idx="1376">
                  <c:v>379.99599999999975</c:v>
                </c:pt>
                <c:pt idx="1377">
                  <c:v>379.99599999999975</c:v>
                </c:pt>
                <c:pt idx="1378">
                  <c:v>379.33</c:v>
                </c:pt>
                <c:pt idx="1379">
                  <c:v>377.81700000000001</c:v>
                </c:pt>
                <c:pt idx="1380">
                  <c:v>370.16800000000001</c:v>
                </c:pt>
                <c:pt idx="1381">
                  <c:v>387.99799999999988</c:v>
                </c:pt>
                <c:pt idx="1382">
                  <c:v>374.76799999999986</c:v>
                </c:pt>
                <c:pt idx="1383">
                  <c:v>374.76799999999986</c:v>
                </c:pt>
                <c:pt idx="1384">
                  <c:v>374.76799999999986</c:v>
                </c:pt>
                <c:pt idx="1385">
                  <c:v>376</c:v>
                </c:pt>
                <c:pt idx="1386">
                  <c:v>381.66500000000002</c:v>
                </c:pt>
                <c:pt idx="1387">
                  <c:v>379.625</c:v>
                </c:pt>
                <c:pt idx="1388">
                  <c:v>322.05700000000002</c:v>
                </c:pt>
                <c:pt idx="1389">
                  <c:v>314.13499999999999</c:v>
                </c:pt>
                <c:pt idx="1390">
                  <c:v>314.13499999999999</c:v>
                </c:pt>
                <c:pt idx="1391">
                  <c:v>314.13499999999999</c:v>
                </c:pt>
                <c:pt idx="1392">
                  <c:v>339.63799999999986</c:v>
                </c:pt>
                <c:pt idx="1393">
                  <c:v>392.47699999999975</c:v>
                </c:pt>
                <c:pt idx="1394">
                  <c:v>380.83300000000003</c:v>
                </c:pt>
                <c:pt idx="1395">
                  <c:v>371.07599999999991</c:v>
                </c:pt>
                <c:pt idx="1396">
                  <c:v>388.56099999999986</c:v>
                </c:pt>
                <c:pt idx="1397">
                  <c:v>388.56099999999986</c:v>
                </c:pt>
                <c:pt idx="1398">
                  <c:v>388.56099999999986</c:v>
                </c:pt>
                <c:pt idx="1399">
                  <c:v>394.9129999999999</c:v>
                </c:pt>
                <c:pt idx="1400">
                  <c:v>400.90599999999989</c:v>
                </c:pt>
                <c:pt idx="1401">
                  <c:v>430.66899999999993</c:v>
                </c:pt>
                <c:pt idx="1402">
                  <c:v>429.42399999999975</c:v>
                </c:pt>
                <c:pt idx="1403">
                  <c:v>420</c:v>
                </c:pt>
                <c:pt idx="1404">
                  <c:v>420</c:v>
                </c:pt>
                <c:pt idx="1405">
                  <c:v>420</c:v>
                </c:pt>
                <c:pt idx="1406">
                  <c:v>458.96999999999991</c:v>
                </c:pt>
                <c:pt idx="1407">
                  <c:v>480.91099999999989</c:v>
                </c:pt>
                <c:pt idx="1408">
                  <c:v>469.67500000000001</c:v>
                </c:pt>
                <c:pt idx="1409">
                  <c:v>479.72499999999991</c:v>
                </c:pt>
                <c:pt idx="1410">
                  <c:v>456.45</c:v>
                </c:pt>
                <c:pt idx="1411">
                  <c:v>456.45</c:v>
                </c:pt>
                <c:pt idx="1412">
                  <c:v>456.45</c:v>
                </c:pt>
                <c:pt idx="1413">
                  <c:v>465.88299999999987</c:v>
                </c:pt>
                <c:pt idx="1414">
                  <c:v>486.548</c:v>
                </c:pt>
                <c:pt idx="1415">
                  <c:v>491.29899999999975</c:v>
                </c:pt>
                <c:pt idx="1416">
                  <c:v>480.31400000000002</c:v>
                </c:pt>
                <c:pt idx="1417">
                  <c:v>484.44400000000002</c:v>
                </c:pt>
                <c:pt idx="1418">
                  <c:v>484.44400000000002</c:v>
                </c:pt>
                <c:pt idx="1419">
                  <c:v>484.44400000000002</c:v>
                </c:pt>
                <c:pt idx="1420">
                  <c:v>465.58300000000003</c:v>
                </c:pt>
                <c:pt idx="1421">
                  <c:v>453.08699999999988</c:v>
                </c:pt>
                <c:pt idx="1422">
                  <c:v>408.27199999999988</c:v>
                </c:pt>
                <c:pt idx="1423">
                  <c:v>390.42200000000003</c:v>
                </c:pt>
                <c:pt idx="1424">
                  <c:v>384.10899999999987</c:v>
                </c:pt>
                <c:pt idx="1425">
                  <c:v>384.10899999999987</c:v>
                </c:pt>
                <c:pt idx="1426">
                  <c:v>384.10899999999987</c:v>
                </c:pt>
                <c:pt idx="1427">
                  <c:v>349.8309999999999</c:v>
                </c:pt>
                <c:pt idx="1428">
                  <c:v>359.56299999999999</c:v>
                </c:pt>
                <c:pt idx="1429">
                  <c:v>373.55</c:v>
                </c:pt>
                <c:pt idx="1430">
                  <c:v>428.84300000000002</c:v>
                </c:pt>
                <c:pt idx="1431">
                  <c:v>422.5929999999999</c:v>
                </c:pt>
                <c:pt idx="1432">
                  <c:v>422.5929999999999</c:v>
                </c:pt>
                <c:pt idx="1433">
                  <c:v>422.5929999999999</c:v>
                </c:pt>
                <c:pt idx="1434">
                  <c:v>448.95</c:v>
                </c:pt>
                <c:pt idx="1435">
                  <c:v>442.90699999999975</c:v>
                </c:pt>
                <c:pt idx="1436">
                  <c:v>447.245</c:v>
                </c:pt>
                <c:pt idx="1437">
                  <c:v>435.48099999999988</c:v>
                </c:pt>
                <c:pt idx="1438">
                  <c:v>419.71299999999991</c:v>
                </c:pt>
                <c:pt idx="1439">
                  <c:v>419.71299999999991</c:v>
                </c:pt>
                <c:pt idx="1440">
                  <c:v>419.71299999999991</c:v>
                </c:pt>
                <c:pt idx="1441">
                  <c:v>419.71299999999991</c:v>
                </c:pt>
                <c:pt idx="1442">
                  <c:v>397.62799999999999</c:v>
                </c:pt>
                <c:pt idx="1443">
                  <c:v>398.012</c:v>
                </c:pt>
                <c:pt idx="1444">
                  <c:v>400.834</c:v>
                </c:pt>
                <c:pt idx="1445">
                  <c:v>393.25799999999987</c:v>
                </c:pt>
                <c:pt idx="1446">
                  <c:v>393.25799999999987</c:v>
                </c:pt>
                <c:pt idx="1447">
                  <c:v>393.25799999999987</c:v>
                </c:pt>
                <c:pt idx="1448">
                  <c:v>393.25599999999986</c:v>
                </c:pt>
                <c:pt idx="1449">
                  <c:v>393.22499999999991</c:v>
                </c:pt>
                <c:pt idx="1450">
                  <c:v>391.75</c:v>
                </c:pt>
                <c:pt idx="1451">
                  <c:v>378.51799999999986</c:v>
                </c:pt>
                <c:pt idx="1452">
                  <c:v>393.51599999999991</c:v>
                </c:pt>
                <c:pt idx="1453">
                  <c:v>393.51599999999991</c:v>
                </c:pt>
                <c:pt idx="1454">
                  <c:v>393.51599999999991</c:v>
                </c:pt>
                <c:pt idx="1455">
                  <c:v>393.50400000000002</c:v>
                </c:pt>
                <c:pt idx="1456">
                  <c:v>400.81299999999999</c:v>
                </c:pt>
                <c:pt idx="1457">
                  <c:v>438.18200000000002</c:v>
                </c:pt>
                <c:pt idx="1458">
                  <c:v>449.46999999999991</c:v>
                </c:pt>
                <c:pt idx="1459">
                  <c:v>450.87900000000002</c:v>
                </c:pt>
                <c:pt idx="1460">
                  <c:v>450.87900000000002</c:v>
                </c:pt>
                <c:pt idx="1461">
                  <c:v>450.87900000000002</c:v>
                </c:pt>
                <c:pt idx="1462">
                  <c:v>441.18299999999999</c:v>
                </c:pt>
                <c:pt idx="1463">
                  <c:v>423.89099999999991</c:v>
                </c:pt>
                <c:pt idx="1464">
                  <c:v>413.79799999999989</c:v>
                </c:pt>
                <c:pt idx="1465">
                  <c:v>394.46899999999988</c:v>
                </c:pt>
                <c:pt idx="1466">
                  <c:v>408.15800000000002</c:v>
                </c:pt>
                <c:pt idx="1467">
                  <c:v>408.15800000000002</c:v>
                </c:pt>
                <c:pt idx="1468">
                  <c:v>408.15800000000002</c:v>
                </c:pt>
                <c:pt idx="1469">
                  <c:v>410.21899999999988</c:v>
                </c:pt>
                <c:pt idx="1470">
                  <c:v>404.33499999999987</c:v>
                </c:pt>
                <c:pt idx="1471">
                  <c:v>404.93099999999976</c:v>
                </c:pt>
                <c:pt idx="1472">
                  <c:v>383.40699999999975</c:v>
                </c:pt>
                <c:pt idx="1473">
                  <c:v>376.2709999999999</c:v>
                </c:pt>
                <c:pt idx="1474">
                  <c:v>376.2709999999999</c:v>
                </c:pt>
                <c:pt idx="1475">
                  <c:v>376.2709999999999</c:v>
                </c:pt>
                <c:pt idx="1476">
                  <c:v>362.262</c:v>
                </c:pt>
                <c:pt idx="1477">
                  <c:v>365.2709999999999</c:v>
                </c:pt>
                <c:pt idx="1478">
                  <c:v>369.58699999999988</c:v>
                </c:pt>
                <c:pt idx="1479">
                  <c:v>361.00599999999986</c:v>
                </c:pt>
                <c:pt idx="1480">
                  <c:v>354.49799999999988</c:v>
                </c:pt>
                <c:pt idx="1481">
                  <c:v>354.49799999999988</c:v>
                </c:pt>
                <c:pt idx="1482">
                  <c:v>354.49799999999988</c:v>
                </c:pt>
                <c:pt idx="1483">
                  <c:v>378.63099999999986</c:v>
                </c:pt>
                <c:pt idx="1484">
                  <c:v>375.78399999999988</c:v>
                </c:pt>
                <c:pt idx="1485">
                  <c:v>354.65300000000002</c:v>
                </c:pt>
                <c:pt idx="1486">
                  <c:v>354.33499999999987</c:v>
                </c:pt>
                <c:pt idx="1487">
                  <c:v>353.55599999999993</c:v>
                </c:pt>
                <c:pt idx="1488">
                  <c:v>353.55599999999993</c:v>
                </c:pt>
                <c:pt idx="1489">
                  <c:v>353.55599999999993</c:v>
                </c:pt>
                <c:pt idx="1490">
                  <c:v>354.67500000000001</c:v>
                </c:pt>
                <c:pt idx="1491">
                  <c:v>343.88799999999986</c:v>
                </c:pt>
                <c:pt idx="1492">
                  <c:v>351.96699999999976</c:v>
                </c:pt>
                <c:pt idx="1493">
                  <c:v>348.15699999999993</c:v>
                </c:pt>
                <c:pt idx="1494">
                  <c:v>363.22799999999989</c:v>
                </c:pt>
                <c:pt idx="1495">
                  <c:v>363.22799999999989</c:v>
                </c:pt>
                <c:pt idx="1496">
                  <c:v>363.22799999999989</c:v>
                </c:pt>
                <c:pt idx="1497">
                  <c:v>366.86500000000001</c:v>
                </c:pt>
                <c:pt idx="1498">
                  <c:v>375.43899999999985</c:v>
                </c:pt>
                <c:pt idx="1499">
                  <c:v>391.41699999999975</c:v>
                </c:pt>
                <c:pt idx="1500">
                  <c:v>400.9559999999999</c:v>
                </c:pt>
                <c:pt idx="1501">
                  <c:v>390.565</c:v>
                </c:pt>
                <c:pt idx="1502">
                  <c:v>390.565</c:v>
                </c:pt>
                <c:pt idx="1503">
                  <c:v>390.565</c:v>
                </c:pt>
                <c:pt idx="1504">
                  <c:v>366.33300000000003</c:v>
                </c:pt>
                <c:pt idx="1505">
                  <c:v>364.33</c:v>
                </c:pt>
                <c:pt idx="1506">
                  <c:v>375</c:v>
                </c:pt>
                <c:pt idx="1507">
                  <c:v>376.952</c:v>
                </c:pt>
                <c:pt idx="1508">
                  <c:v>371.83199999999988</c:v>
                </c:pt>
                <c:pt idx="1509">
                  <c:v>371.83199999999988</c:v>
                </c:pt>
                <c:pt idx="1510">
                  <c:v>371.83199999999988</c:v>
                </c:pt>
                <c:pt idx="1511">
                  <c:v>373.14200000000011</c:v>
                </c:pt>
                <c:pt idx="1512">
                  <c:v>368.37099999999987</c:v>
                </c:pt>
                <c:pt idx="1513">
                  <c:v>367.9899999999999</c:v>
                </c:pt>
                <c:pt idx="1514">
                  <c:v>355.73599999999988</c:v>
                </c:pt>
                <c:pt idx="1515">
                  <c:v>371.18299999999999</c:v>
                </c:pt>
                <c:pt idx="1516">
                  <c:v>371.18299999999999</c:v>
                </c:pt>
                <c:pt idx="1517">
                  <c:v>371.18299999999999</c:v>
                </c:pt>
                <c:pt idx="1518">
                  <c:v>387.57299999999987</c:v>
                </c:pt>
                <c:pt idx="1519">
                  <c:v>407.262</c:v>
                </c:pt>
                <c:pt idx="1520">
                  <c:v>404.06900000000002</c:v>
                </c:pt>
                <c:pt idx="1521">
                  <c:v>398.31700000000001</c:v>
                </c:pt>
                <c:pt idx="1522">
                  <c:v>400.68299999999999</c:v>
                </c:pt>
                <c:pt idx="1523">
                  <c:v>400.68299999999999</c:v>
                </c:pt>
                <c:pt idx="1524">
                  <c:v>400.68299999999999</c:v>
                </c:pt>
                <c:pt idx="1525">
                  <c:v>406.315</c:v>
                </c:pt>
                <c:pt idx="1526">
                  <c:v>413.65499999999997</c:v>
                </c:pt>
                <c:pt idx="1527">
                  <c:v>402.67</c:v>
                </c:pt>
                <c:pt idx="1528">
                  <c:v>403.94200000000001</c:v>
                </c:pt>
                <c:pt idx="1529">
                  <c:v>399.50799999999987</c:v>
                </c:pt>
                <c:pt idx="1530">
                  <c:v>399.50799999999987</c:v>
                </c:pt>
                <c:pt idx="1531">
                  <c:v>399.50799999999987</c:v>
                </c:pt>
                <c:pt idx="1532">
                  <c:v>398.09399999999988</c:v>
                </c:pt>
                <c:pt idx="1533">
                  <c:v>409.70299999999986</c:v>
                </c:pt>
                <c:pt idx="1534">
                  <c:v>423.59099999999989</c:v>
                </c:pt>
                <c:pt idx="1535">
                  <c:v>433.04</c:v>
                </c:pt>
                <c:pt idx="1536">
                  <c:v>431.375</c:v>
                </c:pt>
                <c:pt idx="1537">
                  <c:v>431.375</c:v>
                </c:pt>
                <c:pt idx="1538">
                  <c:v>431.375</c:v>
                </c:pt>
                <c:pt idx="1539">
                  <c:v>423.005</c:v>
                </c:pt>
                <c:pt idx="1540">
                  <c:v>425.04500000000002</c:v>
                </c:pt>
                <c:pt idx="1541">
                  <c:v>422.90299999999991</c:v>
                </c:pt>
                <c:pt idx="1542">
                  <c:v>436.43599999999975</c:v>
                </c:pt>
                <c:pt idx="1543">
                  <c:v>436.64200000000011</c:v>
                </c:pt>
                <c:pt idx="1544">
                  <c:v>436.64200000000011</c:v>
                </c:pt>
                <c:pt idx="1545">
                  <c:v>436.64200000000011</c:v>
                </c:pt>
                <c:pt idx="1546">
                  <c:v>430.99499999999989</c:v>
                </c:pt>
                <c:pt idx="1547">
                  <c:v>436.214</c:v>
                </c:pt>
                <c:pt idx="1548">
                  <c:v>462.5</c:v>
                </c:pt>
                <c:pt idx="1549">
                  <c:v>464.9249999999999</c:v>
                </c:pt>
                <c:pt idx="1550">
                  <c:v>463.53399999999988</c:v>
                </c:pt>
                <c:pt idx="1551">
                  <c:v>463.53399999999988</c:v>
                </c:pt>
                <c:pt idx="1552">
                  <c:v>463.53399999999988</c:v>
                </c:pt>
                <c:pt idx="1553">
                  <c:v>464.35199999999986</c:v>
                </c:pt>
                <c:pt idx="1554">
                  <c:v>483.72599999999989</c:v>
                </c:pt>
                <c:pt idx="1555">
                  <c:v>483</c:v>
                </c:pt>
                <c:pt idx="1556">
                  <c:v>481.16500000000002</c:v>
                </c:pt>
                <c:pt idx="1557">
                  <c:v>502.15199999999999</c:v>
                </c:pt>
                <c:pt idx="1558">
                  <c:v>502.15199999999999</c:v>
                </c:pt>
                <c:pt idx="1559">
                  <c:v>502.15199999999999</c:v>
                </c:pt>
                <c:pt idx="1560">
                  <c:v>511.67</c:v>
                </c:pt>
                <c:pt idx="1561">
                  <c:v>489.83499999999987</c:v>
                </c:pt>
                <c:pt idx="1562">
                  <c:v>495.21299999999991</c:v>
                </c:pt>
                <c:pt idx="1563">
                  <c:v>497.66</c:v>
                </c:pt>
                <c:pt idx="1564">
                  <c:v>502.19799999999987</c:v>
                </c:pt>
                <c:pt idx="1565">
                  <c:v>502.19799999999987</c:v>
                </c:pt>
                <c:pt idx="1566">
                  <c:v>502.19799999999987</c:v>
                </c:pt>
                <c:pt idx="1567">
                  <c:v>509.49499999999989</c:v>
                </c:pt>
                <c:pt idx="1568">
                  <c:v>490.54300000000001</c:v>
                </c:pt>
                <c:pt idx="1569">
                  <c:v>468.32499999999999</c:v>
                </c:pt>
                <c:pt idx="1570">
                  <c:v>473.27199999999988</c:v>
                </c:pt>
                <c:pt idx="1571">
                  <c:v>475.28599999999989</c:v>
                </c:pt>
                <c:pt idx="1572">
                  <c:v>475.28599999999989</c:v>
                </c:pt>
                <c:pt idx="1573">
                  <c:v>475.28599999999989</c:v>
                </c:pt>
                <c:pt idx="1574">
                  <c:v>475.55599999999993</c:v>
                </c:pt>
                <c:pt idx="1575">
                  <c:v>474.38799999999986</c:v>
                </c:pt>
                <c:pt idx="1576">
                  <c:v>481.80200000000002</c:v>
                </c:pt>
                <c:pt idx="1577">
                  <c:v>478.88099999999986</c:v>
                </c:pt>
                <c:pt idx="1578">
                  <c:v>480.19200000000001</c:v>
                </c:pt>
                <c:pt idx="1579">
                  <c:v>480.19200000000001</c:v>
                </c:pt>
                <c:pt idx="1580">
                  <c:v>480.19200000000001</c:v>
                </c:pt>
                <c:pt idx="1581">
                  <c:v>484.54599999999999</c:v>
                </c:pt>
                <c:pt idx="1582">
                  <c:v>498.35</c:v>
                </c:pt>
                <c:pt idx="1583">
                  <c:v>516.22400000000005</c:v>
                </c:pt>
                <c:pt idx="1584">
                  <c:v>511.33499999999987</c:v>
                </c:pt>
                <c:pt idx="1585">
                  <c:v>517.50199999999973</c:v>
                </c:pt>
                <c:pt idx="1586">
                  <c:v>517.50199999999973</c:v>
                </c:pt>
                <c:pt idx="1587">
                  <c:v>517.50199999999973</c:v>
                </c:pt>
                <c:pt idx="1588">
                  <c:v>535.33499999999981</c:v>
                </c:pt>
                <c:pt idx="1589">
                  <c:v>546.32999999999981</c:v>
                </c:pt>
                <c:pt idx="1590">
                  <c:v>538.27400000000023</c:v>
                </c:pt>
                <c:pt idx="1591">
                  <c:v>551.1669999999998</c:v>
                </c:pt>
                <c:pt idx="1592">
                  <c:v>555.33499999999981</c:v>
                </c:pt>
                <c:pt idx="1593">
                  <c:v>555.33499999999981</c:v>
                </c:pt>
                <c:pt idx="1594">
                  <c:v>555.33499999999981</c:v>
                </c:pt>
                <c:pt idx="1595">
                  <c:v>555.096</c:v>
                </c:pt>
                <c:pt idx="1596">
                  <c:v>528.12599999999998</c:v>
                </c:pt>
                <c:pt idx="1597">
                  <c:v>544.25300000000004</c:v>
                </c:pt>
                <c:pt idx="1598">
                  <c:v>540.55899999999997</c:v>
                </c:pt>
                <c:pt idx="1599">
                  <c:v>549.82799999999975</c:v>
                </c:pt>
                <c:pt idx="1600">
                  <c:v>549.82799999999975</c:v>
                </c:pt>
                <c:pt idx="1601">
                  <c:v>549.82799999999975</c:v>
                </c:pt>
                <c:pt idx="1602">
                  <c:v>558.49800000000005</c:v>
                </c:pt>
                <c:pt idx="1603">
                  <c:v>560.32999999999981</c:v>
                </c:pt>
                <c:pt idx="1604">
                  <c:v>588.17200000000003</c:v>
                </c:pt>
                <c:pt idx="1605">
                  <c:v>599.27599999999995</c:v>
                </c:pt>
                <c:pt idx="1606">
                  <c:v>602.74400000000003</c:v>
                </c:pt>
                <c:pt idx="1607">
                  <c:v>602.74400000000003</c:v>
                </c:pt>
                <c:pt idx="1608">
                  <c:v>602.74400000000003</c:v>
                </c:pt>
                <c:pt idx="1609">
                  <c:v>603.36499999999978</c:v>
                </c:pt>
                <c:pt idx="1610">
                  <c:v>603.60199999999998</c:v>
                </c:pt>
                <c:pt idx="1611">
                  <c:v>589.51</c:v>
                </c:pt>
                <c:pt idx="1612">
                  <c:v>571.9649999999998</c:v>
                </c:pt>
                <c:pt idx="1613">
                  <c:v>586.87</c:v>
                </c:pt>
                <c:pt idx="1614">
                  <c:v>586.87</c:v>
                </c:pt>
                <c:pt idx="1615">
                  <c:v>586.87</c:v>
                </c:pt>
                <c:pt idx="1616">
                  <c:v>595.66</c:v>
                </c:pt>
                <c:pt idx="1617">
                  <c:v>607.71900000000005</c:v>
                </c:pt>
                <c:pt idx="1618">
                  <c:v>599.32999999999981</c:v>
                </c:pt>
                <c:pt idx="1619">
                  <c:v>599.92399999999998</c:v>
                </c:pt>
                <c:pt idx="1620">
                  <c:v>599.76300000000003</c:v>
                </c:pt>
                <c:pt idx="1621">
                  <c:v>599.76300000000003</c:v>
                </c:pt>
                <c:pt idx="1622">
                  <c:v>599.76300000000003</c:v>
                </c:pt>
                <c:pt idx="1623">
                  <c:v>621.17999999999995</c:v>
                </c:pt>
                <c:pt idx="1624">
                  <c:v>602.51300000000003</c:v>
                </c:pt>
                <c:pt idx="1625">
                  <c:v>572.51300000000003</c:v>
                </c:pt>
                <c:pt idx="1626">
                  <c:v>571.202</c:v>
                </c:pt>
                <c:pt idx="1627">
                  <c:v>563.8529999999995</c:v>
                </c:pt>
                <c:pt idx="1628">
                  <c:v>563.8529999999995</c:v>
                </c:pt>
                <c:pt idx="1629">
                  <c:v>563.8529999999995</c:v>
                </c:pt>
                <c:pt idx="1630">
                  <c:v>581.77599999999995</c:v>
                </c:pt>
                <c:pt idx="1631">
                  <c:v>596.06099999999981</c:v>
                </c:pt>
                <c:pt idx="1632">
                  <c:v>587.54899999999998</c:v>
                </c:pt>
                <c:pt idx="1633">
                  <c:v>589.71799999999996</c:v>
                </c:pt>
                <c:pt idx="1634">
                  <c:v>531.21199999999999</c:v>
                </c:pt>
                <c:pt idx="1635">
                  <c:v>531.21199999999999</c:v>
                </c:pt>
                <c:pt idx="1636">
                  <c:v>531.21199999999999</c:v>
                </c:pt>
                <c:pt idx="1637">
                  <c:v>509.58300000000003</c:v>
                </c:pt>
                <c:pt idx="1638">
                  <c:v>492</c:v>
                </c:pt>
                <c:pt idx="1639">
                  <c:v>514.57799999999997</c:v>
                </c:pt>
                <c:pt idx="1640">
                  <c:v>552.38099999999997</c:v>
                </c:pt>
                <c:pt idx="1641">
                  <c:v>578.29500000000019</c:v>
                </c:pt>
                <c:pt idx="1642">
                  <c:v>578.29500000000019</c:v>
                </c:pt>
                <c:pt idx="1643">
                  <c:v>578.29500000000019</c:v>
                </c:pt>
                <c:pt idx="1644">
                  <c:v>587.39199999999983</c:v>
                </c:pt>
                <c:pt idx="1645">
                  <c:v>571.67700000000002</c:v>
                </c:pt>
                <c:pt idx="1646">
                  <c:v>558.80999999999972</c:v>
                </c:pt>
                <c:pt idx="1647">
                  <c:v>568.81299999999976</c:v>
                </c:pt>
                <c:pt idx="1648">
                  <c:v>554.95999999999981</c:v>
                </c:pt>
                <c:pt idx="1649">
                  <c:v>554.95999999999981</c:v>
                </c:pt>
                <c:pt idx="1650">
                  <c:v>554.95999999999981</c:v>
                </c:pt>
                <c:pt idx="1651">
                  <c:v>561.06499999999983</c:v>
                </c:pt>
                <c:pt idx="1652">
                  <c:v>564.976</c:v>
                </c:pt>
                <c:pt idx="1653">
                  <c:v>576.3399999999998</c:v>
                </c:pt>
                <c:pt idx="1654">
                  <c:v>580.22199999999998</c:v>
                </c:pt>
                <c:pt idx="1655">
                  <c:v>604.98500000000001</c:v>
                </c:pt>
                <c:pt idx="1656">
                  <c:v>604.98500000000001</c:v>
                </c:pt>
                <c:pt idx="1657">
                  <c:v>604.98500000000001</c:v>
                </c:pt>
                <c:pt idx="1658">
                  <c:v>630.54099999999983</c:v>
                </c:pt>
                <c:pt idx="1659">
                  <c:v>640.96599999999978</c:v>
                </c:pt>
                <c:pt idx="1660">
                  <c:v>624.50400000000002</c:v>
                </c:pt>
                <c:pt idx="1661">
                  <c:v>587.48699999999997</c:v>
                </c:pt>
                <c:pt idx="1662">
                  <c:v>550.32999999999981</c:v>
                </c:pt>
                <c:pt idx="1663">
                  <c:v>550.32999999999981</c:v>
                </c:pt>
                <c:pt idx="1664">
                  <c:v>550.32999999999981</c:v>
                </c:pt>
                <c:pt idx="1665">
                  <c:v>530.08600000000001</c:v>
                </c:pt>
                <c:pt idx="1666">
                  <c:v>534.32399999999996</c:v>
                </c:pt>
                <c:pt idx="1667">
                  <c:v>533.59199999999998</c:v>
                </c:pt>
                <c:pt idx="1668">
                  <c:v>572.59699999999998</c:v>
                </c:pt>
                <c:pt idx="1669">
                  <c:v>536.10699999999997</c:v>
                </c:pt>
                <c:pt idx="1670">
                  <c:v>536.10699999999997</c:v>
                </c:pt>
                <c:pt idx="1671">
                  <c:v>536.10699999999997</c:v>
                </c:pt>
                <c:pt idx="1672">
                  <c:v>515.11099999999999</c:v>
                </c:pt>
                <c:pt idx="1673">
                  <c:v>506.48299999999989</c:v>
                </c:pt>
                <c:pt idx="1674">
                  <c:v>517.45499999999981</c:v>
                </c:pt>
                <c:pt idx="1675">
                  <c:v>501.3359999999999</c:v>
                </c:pt>
                <c:pt idx="1676">
                  <c:v>514.63499999999999</c:v>
                </c:pt>
                <c:pt idx="1677">
                  <c:v>514.63499999999999</c:v>
                </c:pt>
                <c:pt idx="1678">
                  <c:v>514.63499999999999</c:v>
                </c:pt>
                <c:pt idx="1679">
                  <c:v>510.31400000000002</c:v>
                </c:pt>
                <c:pt idx="1680">
                  <c:v>496.63299999999987</c:v>
                </c:pt>
                <c:pt idx="1681">
                  <c:v>492.89799999999991</c:v>
                </c:pt>
                <c:pt idx="1682">
                  <c:v>493.26299999999986</c:v>
                </c:pt>
                <c:pt idx="1683">
                  <c:v>476.38599999999991</c:v>
                </c:pt>
                <c:pt idx="1684">
                  <c:v>476.38599999999991</c:v>
                </c:pt>
                <c:pt idx="1685">
                  <c:v>476.38599999999991</c:v>
                </c:pt>
                <c:pt idx="1686">
                  <c:v>468.40299999999991</c:v>
                </c:pt>
                <c:pt idx="1687">
                  <c:v>446.60899999999987</c:v>
                </c:pt>
                <c:pt idx="1688">
                  <c:v>460.5809999999999</c:v>
                </c:pt>
                <c:pt idx="1689">
                  <c:v>484.99799999999988</c:v>
                </c:pt>
                <c:pt idx="1690">
                  <c:v>497.98899999999975</c:v>
                </c:pt>
                <c:pt idx="1691">
                  <c:v>497.98899999999975</c:v>
                </c:pt>
                <c:pt idx="1692">
                  <c:v>497.98899999999975</c:v>
                </c:pt>
                <c:pt idx="1693">
                  <c:v>498.16</c:v>
                </c:pt>
                <c:pt idx="1694">
                  <c:v>496.36599999999999</c:v>
                </c:pt>
                <c:pt idx="1695">
                  <c:v>492.04399999999993</c:v>
                </c:pt>
                <c:pt idx="1696">
                  <c:v>510.40499999999986</c:v>
                </c:pt>
                <c:pt idx="1697">
                  <c:v>518.18900000000019</c:v>
                </c:pt>
                <c:pt idx="1698">
                  <c:v>518.18900000000019</c:v>
                </c:pt>
                <c:pt idx="1699">
                  <c:v>518.18900000000019</c:v>
                </c:pt>
                <c:pt idx="1700">
                  <c:v>504.9559999999999</c:v>
                </c:pt>
                <c:pt idx="1701">
                  <c:v>471.29599999999988</c:v>
                </c:pt>
                <c:pt idx="1702">
                  <c:v>451.22399999999988</c:v>
                </c:pt>
                <c:pt idx="1703">
                  <c:v>396.67500000000001</c:v>
                </c:pt>
                <c:pt idx="1704">
                  <c:v>346.79199999999975</c:v>
                </c:pt>
                <c:pt idx="1705">
                  <c:v>346.79199999999975</c:v>
                </c:pt>
                <c:pt idx="1706">
                  <c:v>346.79199999999975</c:v>
                </c:pt>
                <c:pt idx="1707">
                  <c:v>378.46499999999986</c:v>
                </c:pt>
                <c:pt idx="1708">
                  <c:v>379.67</c:v>
                </c:pt>
                <c:pt idx="1709">
                  <c:v>354.23099999999988</c:v>
                </c:pt>
                <c:pt idx="1710">
                  <c:v>349.572</c:v>
                </c:pt>
                <c:pt idx="1711">
                  <c:v>342.31799999999993</c:v>
                </c:pt>
                <c:pt idx="1712">
                  <c:v>342.31799999999993</c:v>
                </c:pt>
                <c:pt idx="1713">
                  <c:v>342.31799999999993</c:v>
                </c:pt>
                <c:pt idx="1714">
                  <c:v>342.31799999999993</c:v>
                </c:pt>
              </c:numCache>
            </c:numRef>
          </c:val>
        </c:ser>
        <c:ser>
          <c:idx val="2"/>
          <c:order val="2"/>
          <c:tx>
            <c:strRef>
              <c:f>Hoja1!$D$1</c:f>
              <c:strCache>
                <c:ptCount val="1"/>
                <c:pt idx="0">
                  <c:v>Grecia</c:v>
                </c:pt>
              </c:strCache>
            </c:strRef>
          </c:tx>
          <c:spPr>
            <a:ln>
              <a:solidFill>
                <a:srgbClr val="00B0F0"/>
              </a:solidFill>
            </a:ln>
          </c:spPr>
          <c:marker>
            <c:symbol val="none"/>
          </c:marker>
          <c:cat>
            <c:numRef>
              <c:f>Hoja1!$A$2:$A$1716</c:f>
              <c:numCache>
                <c:formatCode>m/d/yyyy</c:formatCode>
                <c:ptCount val="1715"/>
                <c:pt idx="0">
                  <c:v>39449</c:v>
                </c:pt>
                <c:pt idx="1">
                  <c:v>39450</c:v>
                </c:pt>
                <c:pt idx="2">
                  <c:v>39451</c:v>
                </c:pt>
                <c:pt idx="3">
                  <c:v>39452</c:v>
                </c:pt>
                <c:pt idx="4">
                  <c:v>39453</c:v>
                </c:pt>
                <c:pt idx="5">
                  <c:v>39454</c:v>
                </c:pt>
                <c:pt idx="6">
                  <c:v>39455</c:v>
                </c:pt>
                <c:pt idx="7">
                  <c:v>39456</c:v>
                </c:pt>
                <c:pt idx="8">
                  <c:v>39457</c:v>
                </c:pt>
                <c:pt idx="9">
                  <c:v>39458</c:v>
                </c:pt>
                <c:pt idx="10">
                  <c:v>39459</c:v>
                </c:pt>
                <c:pt idx="11">
                  <c:v>39460</c:v>
                </c:pt>
                <c:pt idx="12">
                  <c:v>39461</c:v>
                </c:pt>
                <c:pt idx="13">
                  <c:v>39462</c:v>
                </c:pt>
                <c:pt idx="14">
                  <c:v>39463</c:v>
                </c:pt>
                <c:pt idx="15">
                  <c:v>39464</c:v>
                </c:pt>
                <c:pt idx="16">
                  <c:v>39465</c:v>
                </c:pt>
                <c:pt idx="17">
                  <c:v>39466</c:v>
                </c:pt>
                <c:pt idx="18">
                  <c:v>39467</c:v>
                </c:pt>
                <c:pt idx="19">
                  <c:v>39468</c:v>
                </c:pt>
                <c:pt idx="20">
                  <c:v>39469</c:v>
                </c:pt>
                <c:pt idx="21">
                  <c:v>39470</c:v>
                </c:pt>
                <c:pt idx="22">
                  <c:v>39471</c:v>
                </c:pt>
                <c:pt idx="23">
                  <c:v>39472</c:v>
                </c:pt>
                <c:pt idx="24">
                  <c:v>39473</c:v>
                </c:pt>
                <c:pt idx="25">
                  <c:v>39474</c:v>
                </c:pt>
                <c:pt idx="26">
                  <c:v>39475</c:v>
                </c:pt>
                <c:pt idx="27">
                  <c:v>39476</c:v>
                </c:pt>
                <c:pt idx="28">
                  <c:v>39477</c:v>
                </c:pt>
                <c:pt idx="29">
                  <c:v>39478</c:v>
                </c:pt>
                <c:pt idx="30">
                  <c:v>39479</c:v>
                </c:pt>
                <c:pt idx="31">
                  <c:v>39480</c:v>
                </c:pt>
                <c:pt idx="32">
                  <c:v>39481</c:v>
                </c:pt>
                <c:pt idx="33">
                  <c:v>39482</c:v>
                </c:pt>
                <c:pt idx="34">
                  <c:v>39483</c:v>
                </c:pt>
                <c:pt idx="35">
                  <c:v>39484</c:v>
                </c:pt>
                <c:pt idx="36">
                  <c:v>39485</c:v>
                </c:pt>
                <c:pt idx="37">
                  <c:v>39486</c:v>
                </c:pt>
                <c:pt idx="38">
                  <c:v>39487</c:v>
                </c:pt>
                <c:pt idx="39">
                  <c:v>39488</c:v>
                </c:pt>
                <c:pt idx="40">
                  <c:v>39489</c:v>
                </c:pt>
                <c:pt idx="41">
                  <c:v>39490</c:v>
                </c:pt>
                <c:pt idx="42">
                  <c:v>39491</c:v>
                </c:pt>
                <c:pt idx="43">
                  <c:v>39492</c:v>
                </c:pt>
                <c:pt idx="44">
                  <c:v>39493</c:v>
                </c:pt>
                <c:pt idx="45">
                  <c:v>39494</c:v>
                </c:pt>
                <c:pt idx="46">
                  <c:v>39495</c:v>
                </c:pt>
                <c:pt idx="47">
                  <c:v>39496</c:v>
                </c:pt>
                <c:pt idx="48">
                  <c:v>39497</c:v>
                </c:pt>
                <c:pt idx="49">
                  <c:v>39498</c:v>
                </c:pt>
                <c:pt idx="50">
                  <c:v>39499</c:v>
                </c:pt>
                <c:pt idx="51">
                  <c:v>39500</c:v>
                </c:pt>
                <c:pt idx="52">
                  <c:v>39501</c:v>
                </c:pt>
                <c:pt idx="53">
                  <c:v>39502</c:v>
                </c:pt>
                <c:pt idx="54">
                  <c:v>39503</c:v>
                </c:pt>
                <c:pt idx="55">
                  <c:v>39504</c:v>
                </c:pt>
                <c:pt idx="56">
                  <c:v>39505</c:v>
                </c:pt>
                <c:pt idx="57">
                  <c:v>39506</c:v>
                </c:pt>
                <c:pt idx="58">
                  <c:v>39507</c:v>
                </c:pt>
                <c:pt idx="59">
                  <c:v>39508</c:v>
                </c:pt>
                <c:pt idx="60">
                  <c:v>39509</c:v>
                </c:pt>
                <c:pt idx="61">
                  <c:v>39510</c:v>
                </c:pt>
                <c:pt idx="62">
                  <c:v>39511</c:v>
                </c:pt>
                <c:pt idx="63">
                  <c:v>39512</c:v>
                </c:pt>
                <c:pt idx="64">
                  <c:v>39513</c:v>
                </c:pt>
                <c:pt idx="65">
                  <c:v>39514</c:v>
                </c:pt>
                <c:pt idx="66">
                  <c:v>39515</c:v>
                </c:pt>
                <c:pt idx="67">
                  <c:v>39516</c:v>
                </c:pt>
                <c:pt idx="68">
                  <c:v>39517</c:v>
                </c:pt>
                <c:pt idx="69">
                  <c:v>39518</c:v>
                </c:pt>
                <c:pt idx="70">
                  <c:v>39519</c:v>
                </c:pt>
                <c:pt idx="71">
                  <c:v>39520</c:v>
                </c:pt>
                <c:pt idx="72">
                  <c:v>39521</c:v>
                </c:pt>
                <c:pt idx="73">
                  <c:v>39522</c:v>
                </c:pt>
                <c:pt idx="74">
                  <c:v>39523</c:v>
                </c:pt>
                <c:pt idx="75">
                  <c:v>39524</c:v>
                </c:pt>
                <c:pt idx="76">
                  <c:v>39525</c:v>
                </c:pt>
                <c:pt idx="77">
                  <c:v>39526</c:v>
                </c:pt>
                <c:pt idx="78">
                  <c:v>39527</c:v>
                </c:pt>
                <c:pt idx="79">
                  <c:v>39528</c:v>
                </c:pt>
                <c:pt idx="80">
                  <c:v>39529</c:v>
                </c:pt>
                <c:pt idx="81">
                  <c:v>39530</c:v>
                </c:pt>
                <c:pt idx="82">
                  <c:v>39531</c:v>
                </c:pt>
                <c:pt idx="83">
                  <c:v>39532</c:v>
                </c:pt>
                <c:pt idx="84">
                  <c:v>39533</c:v>
                </c:pt>
                <c:pt idx="85">
                  <c:v>39534</c:v>
                </c:pt>
                <c:pt idx="86">
                  <c:v>39535</c:v>
                </c:pt>
                <c:pt idx="87">
                  <c:v>39536</c:v>
                </c:pt>
                <c:pt idx="88">
                  <c:v>39537</c:v>
                </c:pt>
                <c:pt idx="89">
                  <c:v>39538</c:v>
                </c:pt>
                <c:pt idx="90">
                  <c:v>39539</c:v>
                </c:pt>
                <c:pt idx="91">
                  <c:v>39540</c:v>
                </c:pt>
                <c:pt idx="92">
                  <c:v>39541</c:v>
                </c:pt>
                <c:pt idx="93">
                  <c:v>39542</c:v>
                </c:pt>
                <c:pt idx="94">
                  <c:v>39543</c:v>
                </c:pt>
                <c:pt idx="95">
                  <c:v>39544</c:v>
                </c:pt>
                <c:pt idx="96">
                  <c:v>39545</c:v>
                </c:pt>
                <c:pt idx="97">
                  <c:v>39546</c:v>
                </c:pt>
                <c:pt idx="98">
                  <c:v>39547</c:v>
                </c:pt>
                <c:pt idx="99">
                  <c:v>39548</c:v>
                </c:pt>
                <c:pt idx="100">
                  <c:v>39549</c:v>
                </c:pt>
                <c:pt idx="101">
                  <c:v>39550</c:v>
                </c:pt>
                <c:pt idx="102">
                  <c:v>39551</c:v>
                </c:pt>
                <c:pt idx="103">
                  <c:v>39552</c:v>
                </c:pt>
                <c:pt idx="104">
                  <c:v>39553</c:v>
                </c:pt>
                <c:pt idx="105">
                  <c:v>39554</c:v>
                </c:pt>
                <c:pt idx="106">
                  <c:v>39555</c:v>
                </c:pt>
                <c:pt idx="107">
                  <c:v>39556</c:v>
                </c:pt>
                <c:pt idx="108">
                  <c:v>39557</c:v>
                </c:pt>
                <c:pt idx="109">
                  <c:v>39558</c:v>
                </c:pt>
                <c:pt idx="110">
                  <c:v>39559</c:v>
                </c:pt>
                <c:pt idx="111">
                  <c:v>39560</c:v>
                </c:pt>
                <c:pt idx="112">
                  <c:v>39561</c:v>
                </c:pt>
                <c:pt idx="113">
                  <c:v>39562</c:v>
                </c:pt>
                <c:pt idx="114">
                  <c:v>39563</c:v>
                </c:pt>
                <c:pt idx="115">
                  <c:v>39564</c:v>
                </c:pt>
                <c:pt idx="116">
                  <c:v>39565</c:v>
                </c:pt>
                <c:pt idx="117">
                  <c:v>39566</c:v>
                </c:pt>
                <c:pt idx="118">
                  <c:v>39567</c:v>
                </c:pt>
                <c:pt idx="119">
                  <c:v>39568</c:v>
                </c:pt>
                <c:pt idx="120">
                  <c:v>39569</c:v>
                </c:pt>
                <c:pt idx="121">
                  <c:v>39570</c:v>
                </c:pt>
                <c:pt idx="122">
                  <c:v>39571</c:v>
                </c:pt>
                <c:pt idx="123">
                  <c:v>39572</c:v>
                </c:pt>
                <c:pt idx="124">
                  <c:v>39573</c:v>
                </c:pt>
                <c:pt idx="125">
                  <c:v>39574</c:v>
                </c:pt>
                <c:pt idx="126">
                  <c:v>39575</c:v>
                </c:pt>
                <c:pt idx="127">
                  <c:v>39576</c:v>
                </c:pt>
                <c:pt idx="128">
                  <c:v>39577</c:v>
                </c:pt>
                <c:pt idx="129">
                  <c:v>39578</c:v>
                </c:pt>
                <c:pt idx="130">
                  <c:v>39579</c:v>
                </c:pt>
                <c:pt idx="131">
                  <c:v>39580</c:v>
                </c:pt>
                <c:pt idx="132">
                  <c:v>39581</c:v>
                </c:pt>
                <c:pt idx="133">
                  <c:v>39582</c:v>
                </c:pt>
                <c:pt idx="134">
                  <c:v>39583</c:v>
                </c:pt>
                <c:pt idx="135">
                  <c:v>39584</c:v>
                </c:pt>
                <c:pt idx="136">
                  <c:v>39585</c:v>
                </c:pt>
                <c:pt idx="137">
                  <c:v>39586</c:v>
                </c:pt>
                <c:pt idx="138">
                  <c:v>39587</c:v>
                </c:pt>
                <c:pt idx="139">
                  <c:v>39588</c:v>
                </c:pt>
                <c:pt idx="140">
                  <c:v>39589</c:v>
                </c:pt>
                <c:pt idx="141">
                  <c:v>39590</c:v>
                </c:pt>
                <c:pt idx="142">
                  <c:v>39591</c:v>
                </c:pt>
                <c:pt idx="143">
                  <c:v>39592</c:v>
                </c:pt>
                <c:pt idx="144">
                  <c:v>39593</c:v>
                </c:pt>
                <c:pt idx="145">
                  <c:v>39594</c:v>
                </c:pt>
                <c:pt idx="146">
                  <c:v>39595</c:v>
                </c:pt>
                <c:pt idx="147">
                  <c:v>39596</c:v>
                </c:pt>
                <c:pt idx="148">
                  <c:v>39597</c:v>
                </c:pt>
                <c:pt idx="149">
                  <c:v>39598</c:v>
                </c:pt>
                <c:pt idx="150">
                  <c:v>39599</c:v>
                </c:pt>
                <c:pt idx="151">
                  <c:v>39600</c:v>
                </c:pt>
                <c:pt idx="152">
                  <c:v>39601</c:v>
                </c:pt>
                <c:pt idx="153">
                  <c:v>39602</c:v>
                </c:pt>
                <c:pt idx="154">
                  <c:v>39603</c:v>
                </c:pt>
                <c:pt idx="155">
                  <c:v>39604</c:v>
                </c:pt>
                <c:pt idx="156">
                  <c:v>39605</c:v>
                </c:pt>
                <c:pt idx="157">
                  <c:v>39606</c:v>
                </c:pt>
                <c:pt idx="158">
                  <c:v>39607</c:v>
                </c:pt>
                <c:pt idx="159">
                  <c:v>39608</c:v>
                </c:pt>
                <c:pt idx="160">
                  <c:v>39609</c:v>
                </c:pt>
                <c:pt idx="161">
                  <c:v>39610</c:v>
                </c:pt>
                <c:pt idx="162">
                  <c:v>39611</c:v>
                </c:pt>
                <c:pt idx="163">
                  <c:v>39612</c:v>
                </c:pt>
                <c:pt idx="164">
                  <c:v>39613</c:v>
                </c:pt>
                <c:pt idx="165">
                  <c:v>39614</c:v>
                </c:pt>
                <c:pt idx="166">
                  <c:v>39615</c:v>
                </c:pt>
                <c:pt idx="167">
                  <c:v>39616</c:v>
                </c:pt>
                <c:pt idx="168">
                  <c:v>39617</c:v>
                </c:pt>
                <c:pt idx="169">
                  <c:v>39618</c:v>
                </c:pt>
                <c:pt idx="170">
                  <c:v>39619</c:v>
                </c:pt>
                <c:pt idx="171">
                  <c:v>39620</c:v>
                </c:pt>
                <c:pt idx="172">
                  <c:v>39621</c:v>
                </c:pt>
                <c:pt idx="173">
                  <c:v>39622</c:v>
                </c:pt>
                <c:pt idx="174">
                  <c:v>39623</c:v>
                </c:pt>
                <c:pt idx="175">
                  <c:v>39624</c:v>
                </c:pt>
                <c:pt idx="176">
                  <c:v>39625</c:v>
                </c:pt>
                <c:pt idx="177">
                  <c:v>39626</c:v>
                </c:pt>
                <c:pt idx="178">
                  <c:v>39627</c:v>
                </c:pt>
                <c:pt idx="179">
                  <c:v>39628</c:v>
                </c:pt>
                <c:pt idx="180">
                  <c:v>39629</c:v>
                </c:pt>
                <c:pt idx="181">
                  <c:v>39630</c:v>
                </c:pt>
                <c:pt idx="182">
                  <c:v>39631</c:v>
                </c:pt>
                <c:pt idx="183">
                  <c:v>39632</c:v>
                </c:pt>
                <c:pt idx="184">
                  <c:v>39633</c:v>
                </c:pt>
                <c:pt idx="185">
                  <c:v>39634</c:v>
                </c:pt>
                <c:pt idx="186">
                  <c:v>39635</c:v>
                </c:pt>
                <c:pt idx="187">
                  <c:v>39636</c:v>
                </c:pt>
                <c:pt idx="188">
                  <c:v>39637</c:v>
                </c:pt>
                <c:pt idx="189">
                  <c:v>39638</c:v>
                </c:pt>
                <c:pt idx="190">
                  <c:v>39639</c:v>
                </c:pt>
                <c:pt idx="191">
                  <c:v>39640</c:v>
                </c:pt>
                <c:pt idx="192">
                  <c:v>39641</c:v>
                </c:pt>
                <c:pt idx="193">
                  <c:v>39642</c:v>
                </c:pt>
                <c:pt idx="194">
                  <c:v>39643</c:v>
                </c:pt>
                <c:pt idx="195">
                  <c:v>39644</c:v>
                </c:pt>
                <c:pt idx="196">
                  <c:v>39645</c:v>
                </c:pt>
                <c:pt idx="197">
                  <c:v>39646</c:v>
                </c:pt>
                <c:pt idx="198">
                  <c:v>39647</c:v>
                </c:pt>
                <c:pt idx="199">
                  <c:v>39648</c:v>
                </c:pt>
                <c:pt idx="200">
                  <c:v>39649</c:v>
                </c:pt>
                <c:pt idx="201">
                  <c:v>39650</c:v>
                </c:pt>
                <c:pt idx="202">
                  <c:v>39651</c:v>
                </c:pt>
                <c:pt idx="203">
                  <c:v>39652</c:v>
                </c:pt>
                <c:pt idx="204">
                  <c:v>39653</c:v>
                </c:pt>
                <c:pt idx="205">
                  <c:v>39654</c:v>
                </c:pt>
                <c:pt idx="206">
                  <c:v>39655</c:v>
                </c:pt>
                <c:pt idx="207">
                  <c:v>39656</c:v>
                </c:pt>
                <c:pt idx="208">
                  <c:v>39657</c:v>
                </c:pt>
                <c:pt idx="209">
                  <c:v>39658</c:v>
                </c:pt>
                <c:pt idx="210">
                  <c:v>39659</c:v>
                </c:pt>
                <c:pt idx="211">
                  <c:v>39660</c:v>
                </c:pt>
                <c:pt idx="212">
                  <c:v>39661</c:v>
                </c:pt>
                <c:pt idx="213">
                  <c:v>39662</c:v>
                </c:pt>
                <c:pt idx="214">
                  <c:v>39663</c:v>
                </c:pt>
                <c:pt idx="215">
                  <c:v>39664</c:v>
                </c:pt>
                <c:pt idx="216">
                  <c:v>39665</c:v>
                </c:pt>
                <c:pt idx="217">
                  <c:v>39666</c:v>
                </c:pt>
                <c:pt idx="218">
                  <c:v>39667</c:v>
                </c:pt>
                <c:pt idx="219">
                  <c:v>39668</c:v>
                </c:pt>
                <c:pt idx="220">
                  <c:v>39669</c:v>
                </c:pt>
                <c:pt idx="221">
                  <c:v>39670</c:v>
                </c:pt>
                <c:pt idx="222">
                  <c:v>39671</c:v>
                </c:pt>
                <c:pt idx="223">
                  <c:v>39672</c:v>
                </c:pt>
                <c:pt idx="224">
                  <c:v>39673</c:v>
                </c:pt>
                <c:pt idx="225">
                  <c:v>39674</c:v>
                </c:pt>
                <c:pt idx="226">
                  <c:v>39675</c:v>
                </c:pt>
                <c:pt idx="227">
                  <c:v>39676</c:v>
                </c:pt>
                <c:pt idx="228">
                  <c:v>39677</c:v>
                </c:pt>
                <c:pt idx="229">
                  <c:v>39678</c:v>
                </c:pt>
                <c:pt idx="230">
                  <c:v>39679</c:v>
                </c:pt>
                <c:pt idx="231">
                  <c:v>39680</c:v>
                </c:pt>
                <c:pt idx="232">
                  <c:v>39681</c:v>
                </c:pt>
                <c:pt idx="233">
                  <c:v>39682</c:v>
                </c:pt>
                <c:pt idx="234">
                  <c:v>39683</c:v>
                </c:pt>
                <c:pt idx="235">
                  <c:v>39684</c:v>
                </c:pt>
                <c:pt idx="236">
                  <c:v>39685</c:v>
                </c:pt>
                <c:pt idx="237">
                  <c:v>39686</c:v>
                </c:pt>
                <c:pt idx="238">
                  <c:v>39687</c:v>
                </c:pt>
                <c:pt idx="239">
                  <c:v>39688</c:v>
                </c:pt>
                <c:pt idx="240">
                  <c:v>39689</c:v>
                </c:pt>
                <c:pt idx="241">
                  <c:v>39690</c:v>
                </c:pt>
                <c:pt idx="242">
                  <c:v>39691</c:v>
                </c:pt>
                <c:pt idx="243">
                  <c:v>39692</c:v>
                </c:pt>
                <c:pt idx="244">
                  <c:v>39693</c:v>
                </c:pt>
                <c:pt idx="245">
                  <c:v>39694</c:v>
                </c:pt>
                <c:pt idx="246">
                  <c:v>39695</c:v>
                </c:pt>
                <c:pt idx="247">
                  <c:v>39696</c:v>
                </c:pt>
                <c:pt idx="248">
                  <c:v>39697</c:v>
                </c:pt>
                <c:pt idx="249">
                  <c:v>39698</c:v>
                </c:pt>
                <c:pt idx="250">
                  <c:v>39699</c:v>
                </c:pt>
                <c:pt idx="251">
                  <c:v>39700</c:v>
                </c:pt>
                <c:pt idx="252">
                  <c:v>39701</c:v>
                </c:pt>
                <c:pt idx="253">
                  <c:v>39702</c:v>
                </c:pt>
                <c:pt idx="254">
                  <c:v>39703</c:v>
                </c:pt>
                <c:pt idx="255">
                  <c:v>39704</c:v>
                </c:pt>
                <c:pt idx="256">
                  <c:v>39705</c:v>
                </c:pt>
                <c:pt idx="257">
                  <c:v>39706</c:v>
                </c:pt>
                <c:pt idx="258">
                  <c:v>39707</c:v>
                </c:pt>
                <c:pt idx="259">
                  <c:v>39708</c:v>
                </c:pt>
                <c:pt idx="260">
                  <c:v>39709</c:v>
                </c:pt>
                <c:pt idx="261">
                  <c:v>39710</c:v>
                </c:pt>
                <c:pt idx="262">
                  <c:v>39711</c:v>
                </c:pt>
                <c:pt idx="263">
                  <c:v>39712</c:v>
                </c:pt>
                <c:pt idx="264">
                  <c:v>39713</c:v>
                </c:pt>
                <c:pt idx="265">
                  <c:v>39714</c:v>
                </c:pt>
                <c:pt idx="266">
                  <c:v>39715</c:v>
                </c:pt>
                <c:pt idx="267">
                  <c:v>39716</c:v>
                </c:pt>
                <c:pt idx="268">
                  <c:v>39717</c:v>
                </c:pt>
                <c:pt idx="269">
                  <c:v>39718</c:v>
                </c:pt>
                <c:pt idx="270">
                  <c:v>39719</c:v>
                </c:pt>
                <c:pt idx="271">
                  <c:v>39720</c:v>
                </c:pt>
                <c:pt idx="272">
                  <c:v>39721</c:v>
                </c:pt>
                <c:pt idx="273">
                  <c:v>39722</c:v>
                </c:pt>
                <c:pt idx="274">
                  <c:v>39723</c:v>
                </c:pt>
                <c:pt idx="275">
                  <c:v>39724</c:v>
                </c:pt>
                <c:pt idx="276">
                  <c:v>39725</c:v>
                </c:pt>
                <c:pt idx="277">
                  <c:v>39726</c:v>
                </c:pt>
                <c:pt idx="278">
                  <c:v>39727</c:v>
                </c:pt>
                <c:pt idx="279">
                  <c:v>39728</c:v>
                </c:pt>
                <c:pt idx="280">
                  <c:v>39729</c:v>
                </c:pt>
                <c:pt idx="281">
                  <c:v>39730</c:v>
                </c:pt>
                <c:pt idx="282">
                  <c:v>39731</c:v>
                </c:pt>
                <c:pt idx="283">
                  <c:v>39732</c:v>
                </c:pt>
                <c:pt idx="284">
                  <c:v>39733</c:v>
                </c:pt>
                <c:pt idx="285">
                  <c:v>39734</c:v>
                </c:pt>
                <c:pt idx="286">
                  <c:v>39735</c:v>
                </c:pt>
                <c:pt idx="287">
                  <c:v>39736</c:v>
                </c:pt>
                <c:pt idx="288">
                  <c:v>39737</c:v>
                </c:pt>
                <c:pt idx="289">
                  <c:v>39738</c:v>
                </c:pt>
                <c:pt idx="290">
                  <c:v>39739</c:v>
                </c:pt>
                <c:pt idx="291">
                  <c:v>39740</c:v>
                </c:pt>
                <c:pt idx="292">
                  <c:v>39741</c:v>
                </c:pt>
                <c:pt idx="293">
                  <c:v>39742</c:v>
                </c:pt>
                <c:pt idx="294">
                  <c:v>39743</c:v>
                </c:pt>
                <c:pt idx="295">
                  <c:v>39744</c:v>
                </c:pt>
                <c:pt idx="296">
                  <c:v>39745</c:v>
                </c:pt>
                <c:pt idx="297">
                  <c:v>39746</c:v>
                </c:pt>
                <c:pt idx="298">
                  <c:v>39747</c:v>
                </c:pt>
                <c:pt idx="299">
                  <c:v>39748</c:v>
                </c:pt>
                <c:pt idx="300">
                  <c:v>39749</c:v>
                </c:pt>
                <c:pt idx="301">
                  <c:v>39750</c:v>
                </c:pt>
                <c:pt idx="302">
                  <c:v>39751</c:v>
                </c:pt>
                <c:pt idx="303">
                  <c:v>39752</c:v>
                </c:pt>
                <c:pt idx="304">
                  <c:v>39753</c:v>
                </c:pt>
                <c:pt idx="305">
                  <c:v>39754</c:v>
                </c:pt>
                <c:pt idx="306">
                  <c:v>39755</c:v>
                </c:pt>
                <c:pt idx="307">
                  <c:v>39756</c:v>
                </c:pt>
                <c:pt idx="308">
                  <c:v>39757</c:v>
                </c:pt>
                <c:pt idx="309">
                  <c:v>39758</c:v>
                </c:pt>
                <c:pt idx="310">
                  <c:v>39759</c:v>
                </c:pt>
                <c:pt idx="311">
                  <c:v>39760</c:v>
                </c:pt>
                <c:pt idx="312">
                  <c:v>39761</c:v>
                </c:pt>
                <c:pt idx="313">
                  <c:v>39762</c:v>
                </c:pt>
                <c:pt idx="314">
                  <c:v>39763</c:v>
                </c:pt>
                <c:pt idx="315">
                  <c:v>39764</c:v>
                </c:pt>
                <c:pt idx="316">
                  <c:v>39765</c:v>
                </c:pt>
                <c:pt idx="317">
                  <c:v>39766</c:v>
                </c:pt>
                <c:pt idx="318">
                  <c:v>39767</c:v>
                </c:pt>
                <c:pt idx="319">
                  <c:v>39768</c:v>
                </c:pt>
                <c:pt idx="320">
                  <c:v>39769</c:v>
                </c:pt>
                <c:pt idx="321">
                  <c:v>39770</c:v>
                </c:pt>
                <c:pt idx="322">
                  <c:v>39771</c:v>
                </c:pt>
                <c:pt idx="323">
                  <c:v>39772</c:v>
                </c:pt>
                <c:pt idx="324">
                  <c:v>39773</c:v>
                </c:pt>
                <c:pt idx="325">
                  <c:v>39774</c:v>
                </c:pt>
                <c:pt idx="326">
                  <c:v>39775</c:v>
                </c:pt>
                <c:pt idx="327">
                  <c:v>39776</c:v>
                </c:pt>
                <c:pt idx="328">
                  <c:v>39777</c:v>
                </c:pt>
                <c:pt idx="329">
                  <c:v>39778</c:v>
                </c:pt>
                <c:pt idx="330">
                  <c:v>39779</c:v>
                </c:pt>
                <c:pt idx="331">
                  <c:v>39780</c:v>
                </c:pt>
                <c:pt idx="332">
                  <c:v>39781</c:v>
                </c:pt>
                <c:pt idx="333">
                  <c:v>39782</c:v>
                </c:pt>
                <c:pt idx="334">
                  <c:v>39783</c:v>
                </c:pt>
                <c:pt idx="335">
                  <c:v>39784</c:v>
                </c:pt>
                <c:pt idx="336">
                  <c:v>39785</c:v>
                </c:pt>
                <c:pt idx="337">
                  <c:v>39786</c:v>
                </c:pt>
                <c:pt idx="338">
                  <c:v>39787</c:v>
                </c:pt>
                <c:pt idx="339">
                  <c:v>39788</c:v>
                </c:pt>
                <c:pt idx="340">
                  <c:v>39789</c:v>
                </c:pt>
                <c:pt idx="341">
                  <c:v>39790</c:v>
                </c:pt>
                <c:pt idx="342">
                  <c:v>39791</c:v>
                </c:pt>
                <c:pt idx="343">
                  <c:v>39792</c:v>
                </c:pt>
                <c:pt idx="344">
                  <c:v>39793</c:v>
                </c:pt>
                <c:pt idx="345">
                  <c:v>39794</c:v>
                </c:pt>
                <c:pt idx="346">
                  <c:v>39795</c:v>
                </c:pt>
                <c:pt idx="347">
                  <c:v>39796</c:v>
                </c:pt>
                <c:pt idx="348">
                  <c:v>39797</c:v>
                </c:pt>
                <c:pt idx="349">
                  <c:v>39798</c:v>
                </c:pt>
                <c:pt idx="350">
                  <c:v>39799</c:v>
                </c:pt>
                <c:pt idx="351">
                  <c:v>39800</c:v>
                </c:pt>
                <c:pt idx="352">
                  <c:v>39801</c:v>
                </c:pt>
                <c:pt idx="353">
                  <c:v>39802</c:v>
                </c:pt>
                <c:pt idx="354">
                  <c:v>39803</c:v>
                </c:pt>
                <c:pt idx="355">
                  <c:v>39804</c:v>
                </c:pt>
                <c:pt idx="356">
                  <c:v>39805</c:v>
                </c:pt>
                <c:pt idx="357">
                  <c:v>39806</c:v>
                </c:pt>
                <c:pt idx="358">
                  <c:v>39807</c:v>
                </c:pt>
                <c:pt idx="359">
                  <c:v>39808</c:v>
                </c:pt>
                <c:pt idx="360">
                  <c:v>39809</c:v>
                </c:pt>
                <c:pt idx="361">
                  <c:v>39810</c:v>
                </c:pt>
                <c:pt idx="362">
                  <c:v>39811</c:v>
                </c:pt>
                <c:pt idx="363">
                  <c:v>39812</c:v>
                </c:pt>
                <c:pt idx="364">
                  <c:v>39813</c:v>
                </c:pt>
                <c:pt idx="365">
                  <c:v>39814</c:v>
                </c:pt>
                <c:pt idx="366">
                  <c:v>39815</c:v>
                </c:pt>
                <c:pt idx="367">
                  <c:v>39816</c:v>
                </c:pt>
                <c:pt idx="368">
                  <c:v>39817</c:v>
                </c:pt>
                <c:pt idx="369">
                  <c:v>39818</c:v>
                </c:pt>
                <c:pt idx="370">
                  <c:v>39819</c:v>
                </c:pt>
                <c:pt idx="371">
                  <c:v>39820</c:v>
                </c:pt>
                <c:pt idx="372">
                  <c:v>39821</c:v>
                </c:pt>
                <c:pt idx="373">
                  <c:v>39822</c:v>
                </c:pt>
                <c:pt idx="374">
                  <c:v>39823</c:v>
                </c:pt>
                <c:pt idx="375">
                  <c:v>39824</c:v>
                </c:pt>
                <c:pt idx="376">
                  <c:v>39825</c:v>
                </c:pt>
                <c:pt idx="377">
                  <c:v>39826</c:v>
                </c:pt>
                <c:pt idx="378">
                  <c:v>39827</c:v>
                </c:pt>
                <c:pt idx="379">
                  <c:v>39828</c:v>
                </c:pt>
                <c:pt idx="380">
                  <c:v>39829</c:v>
                </c:pt>
                <c:pt idx="381">
                  <c:v>39830</c:v>
                </c:pt>
                <c:pt idx="382">
                  <c:v>39831</c:v>
                </c:pt>
                <c:pt idx="383">
                  <c:v>39832</c:v>
                </c:pt>
                <c:pt idx="384">
                  <c:v>39833</c:v>
                </c:pt>
                <c:pt idx="385">
                  <c:v>39834</c:v>
                </c:pt>
                <c:pt idx="386">
                  <c:v>39835</c:v>
                </c:pt>
                <c:pt idx="387">
                  <c:v>39836</c:v>
                </c:pt>
                <c:pt idx="388">
                  <c:v>39837</c:v>
                </c:pt>
                <c:pt idx="389">
                  <c:v>39838</c:v>
                </c:pt>
                <c:pt idx="390">
                  <c:v>39839</c:v>
                </c:pt>
                <c:pt idx="391">
                  <c:v>39840</c:v>
                </c:pt>
                <c:pt idx="392">
                  <c:v>39841</c:v>
                </c:pt>
                <c:pt idx="393">
                  <c:v>39842</c:v>
                </c:pt>
                <c:pt idx="394">
                  <c:v>39843</c:v>
                </c:pt>
                <c:pt idx="395">
                  <c:v>39844</c:v>
                </c:pt>
                <c:pt idx="396">
                  <c:v>39845</c:v>
                </c:pt>
                <c:pt idx="397">
                  <c:v>39846</c:v>
                </c:pt>
                <c:pt idx="398">
                  <c:v>39847</c:v>
                </c:pt>
                <c:pt idx="399">
                  <c:v>39848</c:v>
                </c:pt>
                <c:pt idx="400">
                  <c:v>39849</c:v>
                </c:pt>
                <c:pt idx="401">
                  <c:v>39850</c:v>
                </c:pt>
                <c:pt idx="402">
                  <c:v>39851</c:v>
                </c:pt>
                <c:pt idx="403">
                  <c:v>39852</c:v>
                </c:pt>
                <c:pt idx="404">
                  <c:v>39853</c:v>
                </c:pt>
                <c:pt idx="405">
                  <c:v>39854</c:v>
                </c:pt>
                <c:pt idx="406">
                  <c:v>39855</c:v>
                </c:pt>
                <c:pt idx="407">
                  <c:v>39856</c:v>
                </c:pt>
                <c:pt idx="408">
                  <c:v>39857</c:v>
                </c:pt>
                <c:pt idx="409">
                  <c:v>39858</c:v>
                </c:pt>
                <c:pt idx="410">
                  <c:v>39859</c:v>
                </c:pt>
                <c:pt idx="411">
                  <c:v>39860</c:v>
                </c:pt>
                <c:pt idx="412">
                  <c:v>39861</c:v>
                </c:pt>
                <c:pt idx="413">
                  <c:v>39862</c:v>
                </c:pt>
                <c:pt idx="414">
                  <c:v>39863</c:v>
                </c:pt>
                <c:pt idx="415">
                  <c:v>39864</c:v>
                </c:pt>
                <c:pt idx="416">
                  <c:v>39865</c:v>
                </c:pt>
                <c:pt idx="417">
                  <c:v>39866</c:v>
                </c:pt>
                <c:pt idx="418">
                  <c:v>39867</c:v>
                </c:pt>
                <c:pt idx="419">
                  <c:v>39868</c:v>
                </c:pt>
                <c:pt idx="420">
                  <c:v>39869</c:v>
                </c:pt>
                <c:pt idx="421">
                  <c:v>39870</c:v>
                </c:pt>
                <c:pt idx="422">
                  <c:v>39871</c:v>
                </c:pt>
                <c:pt idx="423">
                  <c:v>39872</c:v>
                </c:pt>
                <c:pt idx="424">
                  <c:v>39873</c:v>
                </c:pt>
                <c:pt idx="425">
                  <c:v>39874</c:v>
                </c:pt>
                <c:pt idx="426">
                  <c:v>39875</c:v>
                </c:pt>
                <c:pt idx="427">
                  <c:v>39876</c:v>
                </c:pt>
                <c:pt idx="428">
                  <c:v>39877</c:v>
                </c:pt>
                <c:pt idx="429">
                  <c:v>39878</c:v>
                </c:pt>
                <c:pt idx="430">
                  <c:v>39879</c:v>
                </c:pt>
                <c:pt idx="431">
                  <c:v>39880</c:v>
                </c:pt>
                <c:pt idx="432">
                  <c:v>39881</c:v>
                </c:pt>
                <c:pt idx="433">
                  <c:v>39882</c:v>
                </c:pt>
                <c:pt idx="434">
                  <c:v>39883</c:v>
                </c:pt>
                <c:pt idx="435">
                  <c:v>39884</c:v>
                </c:pt>
                <c:pt idx="436">
                  <c:v>39885</c:v>
                </c:pt>
                <c:pt idx="437">
                  <c:v>39886</c:v>
                </c:pt>
                <c:pt idx="438">
                  <c:v>39887</c:v>
                </c:pt>
                <c:pt idx="439">
                  <c:v>39888</c:v>
                </c:pt>
                <c:pt idx="440">
                  <c:v>39889</c:v>
                </c:pt>
                <c:pt idx="441">
                  <c:v>39890</c:v>
                </c:pt>
                <c:pt idx="442">
                  <c:v>39891</c:v>
                </c:pt>
                <c:pt idx="443">
                  <c:v>39892</c:v>
                </c:pt>
                <c:pt idx="444">
                  <c:v>39893</c:v>
                </c:pt>
                <c:pt idx="445">
                  <c:v>39894</c:v>
                </c:pt>
                <c:pt idx="446">
                  <c:v>39895</c:v>
                </c:pt>
                <c:pt idx="447">
                  <c:v>39896</c:v>
                </c:pt>
                <c:pt idx="448">
                  <c:v>39897</c:v>
                </c:pt>
                <c:pt idx="449">
                  <c:v>39898</c:v>
                </c:pt>
                <c:pt idx="450">
                  <c:v>39899</c:v>
                </c:pt>
                <c:pt idx="451">
                  <c:v>39900</c:v>
                </c:pt>
                <c:pt idx="452">
                  <c:v>39901</c:v>
                </c:pt>
                <c:pt idx="453">
                  <c:v>39902</c:v>
                </c:pt>
                <c:pt idx="454">
                  <c:v>39903</c:v>
                </c:pt>
                <c:pt idx="455">
                  <c:v>39904</c:v>
                </c:pt>
                <c:pt idx="456">
                  <c:v>39905</c:v>
                </c:pt>
                <c:pt idx="457">
                  <c:v>39906</c:v>
                </c:pt>
                <c:pt idx="458">
                  <c:v>39907</c:v>
                </c:pt>
                <c:pt idx="459">
                  <c:v>39908</c:v>
                </c:pt>
                <c:pt idx="460">
                  <c:v>39909</c:v>
                </c:pt>
                <c:pt idx="461">
                  <c:v>39910</c:v>
                </c:pt>
                <c:pt idx="462">
                  <c:v>39911</c:v>
                </c:pt>
                <c:pt idx="463">
                  <c:v>39912</c:v>
                </c:pt>
                <c:pt idx="464">
                  <c:v>39913</c:v>
                </c:pt>
                <c:pt idx="465">
                  <c:v>39914</c:v>
                </c:pt>
                <c:pt idx="466">
                  <c:v>39915</c:v>
                </c:pt>
                <c:pt idx="467">
                  <c:v>39916</c:v>
                </c:pt>
                <c:pt idx="468">
                  <c:v>39917</c:v>
                </c:pt>
                <c:pt idx="469">
                  <c:v>39918</c:v>
                </c:pt>
                <c:pt idx="470">
                  <c:v>39919</c:v>
                </c:pt>
                <c:pt idx="471">
                  <c:v>39920</c:v>
                </c:pt>
                <c:pt idx="472">
                  <c:v>39921</c:v>
                </c:pt>
                <c:pt idx="473">
                  <c:v>39922</c:v>
                </c:pt>
                <c:pt idx="474">
                  <c:v>39923</c:v>
                </c:pt>
                <c:pt idx="475">
                  <c:v>39924</c:v>
                </c:pt>
                <c:pt idx="476">
                  <c:v>39925</c:v>
                </c:pt>
                <c:pt idx="477">
                  <c:v>39926</c:v>
                </c:pt>
                <c:pt idx="478">
                  <c:v>39927</c:v>
                </c:pt>
                <c:pt idx="479">
                  <c:v>39928</c:v>
                </c:pt>
                <c:pt idx="480">
                  <c:v>39929</c:v>
                </c:pt>
                <c:pt idx="481">
                  <c:v>39930</c:v>
                </c:pt>
                <c:pt idx="482">
                  <c:v>39931</c:v>
                </c:pt>
                <c:pt idx="483">
                  <c:v>39932</c:v>
                </c:pt>
                <c:pt idx="484">
                  <c:v>39933</c:v>
                </c:pt>
                <c:pt idx="485">
                  <c:v>39934</c:v>
                </c:pt>
                <c:pt idx="486">
                  <c:v>39935</c:v>
                </c:pt>
                <c:pt idx="487">
                  <c:v>39936</c:v>
                </c:pt>
                <c:pt idx="488">
                  <c:v>39937</c:v>
                </c:pt>
                <c:pt idx="489">
                  <c:v>39938</c:v>
                </c:pt>
                <c:pt idx="490">
                  <c:v>39939</c:v>
                </c:pt>
                <c:pt idx="491">
                  <c:v>39940</c:v>
                </c:pt>
                <c:pt idx="492">
                  <c:v>39941</c:v>
                </c:pt>
                <c:pt idx="493">
                  <c:v>39942</c:v>
                </c:pt>
                <c:pt idx="494">
                  <c:v>39943</c:v>
                </c:pt>
                <c:pt idx="495">
                  <c:v>39944</c:v>
                </c:pt>
                <c:pt idx="496">
                  <c:v>39945</c:v>
                </c:pt>
                <c:pt idx="497">
                  <c:v>39946</c:v>
                </c:pt>
                <c:pt idx="498">
                  <c:v>39947</c:v>
                </c:pt>
                <c:pt idx="499">
                  <c:v>39948</c:v>
                </c:pt>
                <c:pt idx="500">
                  <c:v>39949</c:v>
                </c:pt>
                <c:pt idx="501">
                  <c:v>39950</c:v>
                </c:pt>
                <c:pt idx="502">
                  <c:v>39951</c:v>
                </c:pt>
                <c:pt idx="503">
                  <c:v>39952</c:v>
                </c:pt>
                <c:pt idx="504">
                  <c:v>39953</c:v>
                </c:pt>
                <c:pt idx="505">
                  <c:v>39954</c:v>
                </c:pt>
                <c:pt idx="506">
                  <c:v>39955</c:v>
                </c:pt>
                <c:pt idx="507">
                  <c:v>39956</c:v>
                </c:pt>
                <c:pt idx="508">
                  <c:v>39957</c:v>
                </c:pt>
                <c:pt idx="509">
                  <c:v>39958</c:v>
                </c:pt>
                <c:pt idx="510">
                  <c:v>39959</c:v>
                </c:pt>
                <c:pt idx="511">
                  <c:v>39960</c:v>
                </c:pt>
                <c:pt idx="512">
                  <c:v>39961</c:v>
                </c:pt>
                <c:pt idx="513">
                  <c:v>39962</c:v>
                </c:pt>
                <c:pt idx="514">
                  <c:v>39963</c:v>
                </c:pt>
                <c:pt idx="515">
                  <c:v>39964</c:v>
                </c:pt>
                <c:pt idx="516">
                  <c:v>39965</c:v>
                </c:pt>
                <c:pt idx="517">
                  <c:v>39966</c:v>
                </c:pt>
                <c:pt idx="518">
                  <c:v>39967</c:v>
                </c:pt>
                <c:pt idx="519">
                  <c:v>39968</c:v>
                </c:pt>
                <c:pt idx="520">
                  <c:v>39969</c:v>
                </c:pt>
                <c:pt idx="521">
                  <c:v>39970</c:v>
                </c:pt>
                <c:pt idx="522">
                  <c:v>39971</c:v>
                </c:pt>
                <c:pt idx="523">
                  <c:v>39972</c:v>
                </c:pt>
                <c:pt idx="524">
                  <c:v>39973</c:v>
                </c:pt>
                <c:pt idx="525">
                  <c:v>39974</c:v>
                </c:pt>
                <c:pt idx="526">
                  <c:v>39975</c:v>
                </c:pt>
                <c:pt idx="527">
                  <c:v>39976</c:v>
                </c:pt>
                <c:pt idx="528">
                  <c:v>39977</c:v>
                </c:pt>
                <c:pt idx="529">
                  <c:v>39978</c:v>
                </c:pt>
                <c:pt idx="530">
                  <c:v>39979</c:v>
                </c:pt>
                <c:pt idx="531">
                  <c:v>39980</c:v>
                </c:pt>
                <c:pt idx="532">
                  <c:v>39981</c:v>
                </c:pt>
                <c:pt idx="533">
                  <c:v>39982</c:v>
                </c:pt>
                <c:pt idx="534">
                  <c:v>39983</c:v>
                </c:pt>
                <c:pt idx="535">
                  <c:v>39984</c:v>
                </c:pt>
                <c:pt idx="536">
                  <c:v>39985</c:v>
                </c:pt>
                <c:pt idx="537">
                  <c:v>39986</c:v>
                </c:pt>
                <c:pt idx="538">
                  <c:v>39987</c:v>
                </c:pt>
                <c:pt idx="539">
                  <c:v>39988</c:v>
                </c:pt>
                <c:pt idx="540">
                  <c:v>39989</c:v>
                </c:pt>
                <c:pt idx="541">
                  <c:v>39990</c:v>
                </c:pt>
                <c:pt idx="542">
                  <c:v>39991</c:v>
                </c:pt>
                <c:pt idx="543">
                  <c:v>39992</c:v>
                </c:pt>
                <c:pt idx="544">
                  <c:v>39993</c:v>
                </c:pt>
                <c:pt idx="545">
                  <c:v>39994</c:v>
                </c:pt>
                <c:pt idx="546">
                  <c:v>39995</c:v>
                </c:pt>
                <c:pt idx="547">
                  <c:v>39996</c:v>
                </c:pt>
                <c:pt idx="548">
                  <c:v>39997</c:v>
                </c:pt>
                <c:pt idx="549">
                  <c:v>39998</c:v>
                </c:pt>
                <c:pt idx="550">
                  <c:v>39999</c:v>
                </c:pt>
                <c:pt idx="551">
                  <c:v>40000</c:v>
                </c:pt>
                <c:pt idx="552">
                  <c:v>40001</c:v>
                </c:pt>
                <c:pt idx="553">
                  <c:v>40002</c:v>
                </c:pt>
                <c:pt idx="554">
                  <c:v>40003</c:v>
                </c:pt>
                <c:pt idx="555">
                  <c:v>40004</c:v>
                </c:pt>
                <c:pt idx="556">
                  <c:v>40005</c:v>
                </c:pt>
                <c:pt idx="557">
                  <c:v>40006</c:v>
                </c:pt>
                <c:pt idx="558">
                  <c:v>40007</c:v>
                </c:pt>
                <c:pt idx="559">
                  <c:v>40008</c:v>
                </c:pt>
                <c:pt idx="560">
                  <c:v>40009</c:v>
                </c:pt>
                <c:pt idx="561">
                  <c:v>40010</c:v>
                </c:pt>
                <c:pt idx="562">
                  <c:v>40011</c:v>
                </c:pt>
                <c:pt idx="563">
                  <c:v>40012</c:v>
                </c:pt>
                <c:pt idx="564">
                  <c:v>40013</c:v>
                </c:pt>
                <c:pt idx="565">
                  <c:v>40014</c:v>
                </c:pt>
                <c:pt idx="566">
                  <c:v>40015</c:v>
                </c:pt>
                <c:pt idx="567">
                  <c:v>40016</c:v>
                </c:pt>
                <c:pt idx="568">
                  <c:v>40017</c:v>
                </c:pt>
                <c:pt idx="569">
                  <c:v>40018</c:v>
                </c:pt>
                <c:pt idx="570">
                  <c:v>40019</c:v>
                </c:pt>
                <c:pt idx="571">
                  <c:v>40020</c:v>
                </c:pt>
                <c:pt idx="572">
                  <c:v>40021</c:v>
                </c:pt>
                <c:pt idx="573">
                  <c:v>40022</c:v>
                </c:pt>
                <c:pt idx="574">
                  <c:v>40023</c:v>
                </c:pt>
                <c:pt idx="575">
                  <c:v>40024</c:v>
                </c:pt>
                <c:pt idx="576">
                  <c:v>40025</c:v>
                </c:pt>
                <c:pt idx="577">
                  <c:v>40026</c:v>
                </c:pt>
                <c:pt idx="578">
                  <c:v>40027</c:v>
                </c:pt>
                <c:pt idx="579">
                  <c:v>40028</c:v>
                </c:pt>
                <c:pt idx="580">
                  <c:v>40029</c:v>
                </c:pt>
                <c:pt idx="581">
                  <c:v>40030</c:v>
                </c:pt>
                <c:pt idx="582">
                  <c:v>40031</c:v>
                </c:pt>
                <c:pt idx="583">
                  <c:v>40032</c:v>
                </c:pt>
                <c:pt idx="584">
                  <c:v>40033</c:v>
                </c:pt>
                <c:pt idx="585">
                  <c:v>40034</c:v>
                </c:pt>
                <c:pt idx="586">
                  <c:v>40035</c:v>
                </c:pt>
                <c:pt idx="587">
                  <c:v>40036</c:v>
                </c:pt>
                <c:pt idx="588">
                  <c:v>40037</c:v>
                </c:pt>
                <c:pt idx="589">
                  <c:v>40038</c:v>
                </c:pt>
                <c:pt idx="590">
                  <c:v>40039</c:v>
                </c:pt>
                <c:pt idx="591">
                  <c:v>40040</c:v>
                </c:pt>
                <c:pt idx="592">
                  <c:v>40041</c:v>
                </c:pt>
                <c:pt idx="593">
                  <c:v>40042</c:v>
                </c:pt>
                <c:pt idx="594">
                  <c:v>40043</c:v>
                </c:pt>
                <c:pt idx="595">
                  <c:v>40044</c:v>
                </c:pt>
                <c:pt idx="596">
                  <c:v>40045</c:v>
                </c:pt>
                <c:pt idx="597">
                  <c:v>40046</c:v>
                </c:pt>
                <c:pt idx="598">
                  <c:v>40047</c:v>
                </c:pt>
                <c:pt idx="599">
                  <c:v>40048</c:v>
                </c:pt>
                <c:pt idx="600">
                  <c:v>40049</c:v>
                </c:pt>
                <c:pt idx="601">
                  <c:v>40050</c:v>
                </c:pt>
                <c:pt idx="602">
                  <c:v>40051</c:v>
                </c:pt>
                <c:pt idx="603">
                  <c:v>40052</c:v>
                </c:pt>
                <c:pt idx="604">
                  <c:v>40053</c:v>
                </c:pt>
                <c:pt idx="605">
                  <c:v>40054</c:v>
                </c:pt>
                <c:pt idx="606">
                  <c:v>40055</c:v>
                </c:pt>
                <c:pt idx="607">
                  <c:v>40056</c:v>
                </c:pt>
                <c:pt idx="608">
                  <c:v>40057</c:v>
                </c:pt>
                <c:pt idx="609">
                  <c:v>40058</c:v>
                </c:pt>
                <c:pt idx="610">
                  <c:v>40059</c:v>
                </c:pt>
                <c:pt idx="611">
                  <c:v>40060</c:v>
                </c:pt>
                <c:pt idx="612">
                  <c:v>40061</c:v>
                </c:pt>
                <c:pt idx="613">
                  <c:v>40062</c:v>
                </c:pt>
                <c:pt idx="614">
                  <c:v>40063</c:v>
                </c:pt>
                <c:pt idx="615">
                  <c:v>40064</c:v>
                </c:pt>
                <c:pt idx="616">
                  <c:v>40065</c:v>
                </c:pt>
                <c:pt idx="617">
                  <c:v>40066</c:v>
                </c:pt>
                <c:pt idx="618">
                  <c:v>40067</c:v>
                </c:pt>
                <c:pt idx="619">
                  <c:v>40068</c:v>
                </c:pt>
                <c:pt idx="620">
                  <c:v>40069</c:v>
                </c:pt>
                <c:pt idx="621">
                  <c:v>40070</c:v>
                </c:pt>
                <c:pt idx="622">
                  <c:v>40071</c:v>
                </c:pt>
                <c:pt idx="623">
                  <c:v>40072</c:v>
                </c:pt>
                <c:pt idx="624">
                  <c:v>40073</c:v>
                </c:pt>
                <c:pt idx="625">
                  <c:v>40074</c:v>
                </c:pt>
                <c:pt idx="626">
                  <c:v>40075</c:v>
                </c:pt>
                <c:pt idx="627">
                  <c:v>40076</c:v>
                </c:pt>
                <c:pt idx="628">
                  <c:v>40077</c:v>
                </c:pt>
                <c:pt idx="629">
                  <c:v>40078</c:v>
                </c:pt>
                <c:pt idx="630">
                  <c:v>40079</c:v>
                </c:pt>
                <c:pt idx="631">
                  <c:v>40080</c:v>
                </c:pt>
                <c:pt idx="632">
                  <c:v>40081</c:v>
                </c:pt>
                <c:pt idx="633">
                  <c:v>40082</c:v>
                </c:pt>
                <c:pt idx="634">
                  <c:v>40083</c:v>
                </c:pt>
                <c:pt idx="635">
                  <c:v>40084</c:v>
                </c:pt>
                <c:pt idx="636">
                  <c:v>40085</c:v>
                </c:pt>
                <c:pt idx="637">
                  <c:v>40086</c:v>
                </c:pt>
                <c:pt idx="638">
                  <c:v>40087</c:v>
                </c:pt>
                <c:pt idx="639">
                  <c:v>40088</c:v>
                </c:pt>
                <c:pt idx="640">
                  <c:v>40089</c:v>
                </c:pt>
                <c:pt idx="641">
                  <c:v>40090</c:v>
                </c:pt>
                <c:pt idx="642">
                  <c:v>40091</c:v>
                </c:pt>
                <c:pt idx="643">
                  <c:v>40092</c:v>
                </c:pt>
                <c:pt idx="644">
                  <c:v>40093</c:v>
                </c:pt>
                <c:pt idx="645">
                  <c:v>40094</c:v>
                </c:pt>
                <c:pt idx="646">
                  <c:v>40095</c:v>
                </c:pt>
                <c:pt idx="647">
                  <c:v>40096</c:v>
                </c:pt>
                <c:pt idx="648">
                  <c:v>40097</c:v>
                </c:pt>
                <c:pt idx="649">
                  <c:v>40098</c:v>
                </c:pt>
                <c:pt idx="650">
                  <c:v>40099</c:v>
                </c:pt>
                <c:pt idx="651">
                  <c:v>40100</c:v>
                </c:pt>
                <c:pt idx="652">
                  <c:v>40101</c:v>
                </c:pt>
                <c:pt idx="653">
                  <c:v>40102</c:v>
                </c:pt>
                <c:pt idx="654">
                  <c:v>40103</c:v>
                </c:pt>
                <c:pt idx="655">
                  <c:v>40104</c:v>
                </c:pt>
                <c:pt idx="656">
                  <c:v>40105</c:v>
                </c:pt>
                <c:pt idx="657">
                  <c:v>40106</c:v>
                </c:pt>
                <c:pt idx="658">
                  <c:v>40107</c:v>
                </c:pt>
                <c:pt idx="659">
                  <c:v>40108</c:v>
                </c:pt>
                <c:pt idx="660">
                  <c:v>40109</c:v>
                </c:pt>
                <c:pt idx="661">
                  <c:v>40110</c:v>
                </c:pt>
                <c:pt idx="662">
                  <c:v>40111</c:v>
                </c:pt>
                <c:pt idx="663">
                  <c:v>40112</c:v>
                </c:pt>
                <c:pt idx="664">
                  <c:v>40113</c:v>
                </c:pt>
                <c:pt idx="665">
                  <c:v>40114</c:v>
                </c:pt>
                <c:pt idx="666">
                  <c:v>40115</c:v>
                </c:pt>
                <c:pt idx="667">
                  <c:v>40116</c:v>
                </c:pt>
                <c:pt idx="668">
                  <c:v>40117</c:v>
                </c:pt>
                <c:pt idx="669">
                  <c:v>40118</c:v>
                </c:pt>
                <c:pt idx="670">
                  <c:v>40119</c:v>
                </c:pt>
                <c:pt idx="671">
                  <c:v>40120</c:v>
                </c:pt>
                <c:pt idx="672">
                  <c:v>40121</c:v>
                </c:pt>
                <c:pt idx="673">
                  <c:v>40122</c:v>
                </c:pt>
                <c:pt idx="674">
                  <c:v>40123</c:v>
                </c:pt>
                <c:pt idx="675">
                  <c:v>40124</c:v>
                </c:pt>
                <c:pt idx="676">
                  <c:v>40125</c:v>
                </c:pt>
                <c:pt idx="677">
                  <c:v>40126</c:v>
                </c:pt>
                <c:pt idx="678">
                  <c:v>40127</c:v>
                </c:pt>
                <c:pt idx="679">
                  <c:v>40128</c:v>
                </c:pt>
                <c:pt idx="680">
                  <c:v>40129</c:v>
                </c:pt>
                <c:pt idx="681">
                  <c:v>40130</c:v>
                </c:pt>
                <c:pt idx="682">
                  <c:v>40131</c:v>
                </c:pt>
                <c:pt idx="683">
                  <c:v>40132</c:v>
                </c:pt>
                <c:pt idx="684">
                  <c:v>40133</c:v>
                </c:pt>
                <c:pt idx="685">
                  <c:v>40134</c:v>
                </c:pt>
                <c:pt idx="686">
                  <c:v>40135</c:v>
                </c:pt>
                <c:pt idx="687">
                  <c:v>40136</c:v>
                </c:pt>
                <c:pt idx="688">
                  <c:v>40137</c:v>
                </c:pt>
                <c:pt idx="689">
                  <c:v>40138</c:v>
                </c:pt>
                <c:pt idx="690">
                  <c:v>40139</c:v>
                </c:pt>
                <c:pt idx="691">
                  <c:v>40140</c:v>
                </c:pt>
                <c:pt idx="692">
                  <c:v>40141</c:v>
                </c:pt>
                <c:pt idx="693">
                  <c:v>40142</c:v>
                </c:pt>
                <c:pt idx="694">
                  <c:v>40143</c:v>
                </c:pt>
                <c:pt idx="695">
                  <c:v>40144</c:v>
                </c:pt>
                <c:pt idx="696">
                  <c:v>40145</c:v>
                </c:pt>
                <c:pt idx="697">
                  <c:v>40146</c:v>
                </c:pt>
                <c:pt idx="698">
                  <c:v>40147</c:v>
                </c:pt>
                <c:pt idx="699">
                  <c:v>40148</c:v>
                </c:pt>
                <c:pt idx="700">
                  <c:v>40149</c:v>
                </c:pt>
                <c:pt idx="701">
                  <c:v>40150</c:v>
                </c:pt>
                <c:pt idx="702">
                  <c:v>40151</c:v>
                </c:pt>
                <c:pt idx="703">
                  <c:v>40152</c:v>
                </c:pt>
                <c:pt idx="704">
                  <c:v>40153</c:v>
                </c:pt>
                <c:pt idx="705">
                  <c:v>40154</c:v>
                </c:pt>
                <c:pt idx="706">
                  <c:v>40155</c:v>
                </c:pt>
                <c:pt idx="707">
                  <c:v>40156</c:v>
                </c:pt>
                <c:pt idx="708">
                  <c:v>40157</c:v>
                </c:pt>
                <c:pt idx="709">
                  <c:v>40158</c:v>
                </c:pt>
                <c:pt idx="710">
                  <c:v>40159</c:v>
                </c:pt>
                <c:pt idx="711">
                  <c:v>40160</c:v>
                </c:pt>
                <c:pt idx="712">
                  <c:v>40161</c:v>
                </c:pt>
                <c:pt idx="713">
                  <c:v>40162</c:v>
                </c:pt>
                <c:pt idx="714">
                  <c:v>40163</c:v>
                </c:pt>
                <c:pt idx="715">
                  <c:v>40164</c:v>
                </c:pt>
                <c:pt idx="716">
                  <c:v>40165</c:v>
                </c:pt>
                <c:pt idx="717">
                  <c:v>40166</c:v>
                </c:pt>
                <c:pt idx="718">
                  <c:v>40167</c:v>
                </c:pt>
                <c:pt idx="719">
                  <c:v>40168</c:v>
                </c:pt>
                <c:pt idx="720">
                  <c:v>40169</c:v>
                </c:pt>
                <c:pt idx="721">
                  <c:v>40170</c:v>
                </c:pt>
                <c:pt idx="722">
                  <c:v>40171</c:v>
                </c:pt>
                <c:pt idx="723">
                  <c:v>40172</c:v>
                </c:pt>
                <c:pt idx="724">
                  <c:v>40173</c:v>
                </c:pt>
                <c:pt idx="725">
                  <c:v>40174</c:v>
                </c:pt>
                <c:pt idx="726">
                  <c:v>40175</c:v>
                </c:pt>
                <c:pt idx="727">
                  <c:v>40176</c:v>
                </c:pt>
                <c:pt idx="728">
                  <c:v>40177</c:v>
                </c:pt>
                <c:pt idx="729">
                  <c:v>40178</c:v>
                </c:pt>
                <c:pt idx="730">
                  <c:v>40179</c:v>
                </c:pt>
                <c:pt idx="731">
                  <c:v>40180</c:v>
                </c:pt>
                <c:pt idx="732">
                  <c:v>40181</c:v>
                </c:pt>
                <c:pt idx="733">
                  <c:v>40182</c:v>
                </c:pt>
                <c:pt idx="734">
                  <c:v>40183</c:v>
                </c:pt>
                <c:pt idx="735">
                  <c:v>40184</c:v>
                </c:pt>
                <c:pt idx="736">
                  <c:v>40185</c:v>
                </c:pt>
                <c:pt idx="737">
                  <c:v>40186</c:v>
                </c:pt>
                <c:pt idx="738">
                  <c:v>40187</c:v>
                </c:pt>
                <c:pt idx="739">
                  <c:v>40188</c:v>
                </c:pt>
                <c:pt idx="740">
                  <c:v>40189</c:v>
                </c:pt>
                <c:pt idx="741">
                  <c:v>40190</c:v>
                </c:pt>
                <c:pt idx="742">
                  <c:v>40191</c:v>
                </c:pt>
                <c:pt idx="743">
                  <c:v>40192</c:v>
                </c:pt>
                <c:pt idx="744">
                  <c:v>40193</c:v>
                </c:pt>
                <c:pt idx="745">
                  <c:v>40194</c:v>
                </c:pt>
                <c:pt idx="746">
                  <c:v>40195</c:v>
                </c:pt>
                <c:pt idx="747">
                  <c:v>40196</c:v>
                </c:pt>
                <c:pt idx="748">
                  <c:v>40197</c:v>
                </c:pt>
                <c:pt idx="749">
                  <c:v>40198</c:v>
                </c:pt>
                <c:pt idx="750">
                  <c:v>40199</c:v>
                </c:pt>
                <c:pt idx="751">
                  <c:v>40200</c:v>
                </c:pt>
                <c:pt idx="752">
                  <c:v>40201</c:v>
                </c:pt>
                <c:pt idx="753">
                  <c:v>40202</c:v>
                </c:pt>
                <c:pt idx="754">
                  <c:v>40203</c:v>
                </c:pt>
                <c:pt idx="755">
                  <c:v>40204</c:v>
                </c:pt>
                <c:pt idx="756">
                  <c:v>40205</c:v>
                </c:pt>
                <c:pt idx="757">
                  <c:v>40206</c:v>
                </c:pt>
                <c:pt idx="758">
                  <c:v>40207</c:v>
                </c:pt>
                <c:pt idx="759">
                  <c:v>40208</c:v>
                </c:pt>
                <c:pt idx="760">
                  <c:v>40209</c:v>
                </c:pt>
                <c:pt idx="761">
                  <c:v>40210</c:v>
                </c:pt>
                <c:pt idx="762">
                  <c:v>40211</c:v>
                </c:pt>
                <c:pt idx="763">
                  <c:v>40212</c:v>
                </c:pt>
                <c:pt idx="764">
                  <c:v>40213</c:v>
                </c:pt>
                <c:pt idx="765">
                  <c:v>40214</c:v>
                </c:pt>
                <c:pt idx="766">
                  <c:v>40215</c:v>
                </c:pt>
                <c:pt idx="767">
                  <c:v>40216</c:v>
                </c:pt>
                <c:pt idx="768">
                  <c:v>40217</c:v>
                </c:pt>
                <c:pt idx="769">
                  <c:v>40218</c:v>
                </c:pt>
                <c:pt idx="770">
                  <c:v>40219</c:v>
                </c:pt>
                <c:pt idx="771">
                  <c:v>40220</c:v>
                </c:pt>
                <c:pt idx="772">
                  <c:v>40221</c:v>
                </c:pt>
                <c:pt idx="773">
                  <c:v>40222</c:v>
                </c:pt>
                <c:pt idx="774">
                  <c:v>40223</c:v>
                </c:pt>
                <c:pt idx="775">
                  <c:v>40224</c:v>
                </c:pt>
                <c:pt idx="776">
                  <c:v>40225</c:v>
                </c:pt>
                <c:pt idx="777">
                  <c:v>40226</c:v>
                </c:pt>
                <c:pt idx="778">
                  <c:v>40227</c:v>
                </c:pt>
                <c:pt idx="779">
                  <c:v>40228</c:v>
                </c:pt>
                <c:pt idx="780">
                  <c:v>40229</c:v>
                </c:pt>
                <c:pt idx="781">
                  <c:v>40230</c:v>
                </c:pt>
                <c:pt idx="782">
                  <c:v>40231</c:v>
                </c:pt>
                <c:pt idx="783">
                  <c:v>40232</c:v>
                </c:pt>
                <c:pt idx="784">
                  <c:v>40233</c:v>
                </c:pt>
                <c:pt idx="785">
                  <c:v>40234</c:v>
                </c:pt>
                <c:pt idx="786">
                  <c:v>40235</c:v>
                </c:pt>
                <c:pt idx="787">
                  <c:v>40236</c:v>
                </c:pt>
                <c:pt idx="788">
                  <c:v>40237</c:v>
                </c:pt>
                <c:pt idx="789">
                  <c:v>40238</c:v>
                </c:pt>
                <c:pt idx="790">
                  <c:v>40239</c:v>
                </c:pt>
                <c:pt idx="791">
                  <c:v>40240</c:v>
                </c:pt>
                <c:pt idx="792">
                  <c:v>40241</c:v>
                </c:pt>
                <c:pt idx="793">
                  <c:v>40242</c:v>
                </c:pt>
                <c:pt idx="794">
                  <c:v>40243</c:v>
                </c:pt>
                <c:pt idx="795">
                  <c:v>40244</c:v>
                </c:pt>
                <c:pt idx="796">
                  <c:v>40245</c:v>
                </c:pt>
                <c:pt idx="797">
                  <c:v>40246</c:v>
                </c:pt>
                <c:pt idx="798">
                  <c:v>40247</c:v>
                </c:pt>
                <c:pt idx="799">
                  <c:v>40248</c:v>
                </c:pt>
                <c:pt idx="800">
                  <c:v>40249</c:v>
                </c:pt>
                <c:pt idx="801">
                  <c:v>40250</c:v>
                </c:pt>
                <c:pt idx="802">
                  <c:v>40251</c:v>
                </c:pt>
                <c:pt idx="803">
                  <c:v>40252</c:v>
                </c:pt>
                <c:pt idx="804">
                  <c:v>40253</c:v>
                </c:pt>
                <c:pt idx="805">
                  <c:v>40254</c:v>
                </c:pt>
                <c:pt idx="806">
                  <c:v>40255</c:v>
                </c:pt>
                <c:pt idx="807">
                  <c:v>40256</c:v>
                </c:pt>
                <c:pt idx="808">
                  <c:v>40257</c:v>
                </c:pt>
                <c:pt idx="809">
                  <c:v>40258</c:v>
                </c:pt>
                <c:pt idx="810">
                  <c:v>40259</c:v>
                </c:pt>
                <c:pt idx="811">
                  <c:v>40260</c:v>
                </c:pt>
                <c:pt idx="812">
                  <c:v>40261</c:v>
                </c:pt>
                <c:pt idx="813">
                  <c:v>40262</c:v>
                </c:pt>
                <c:pt idx="814">
                  <c:v>40263</c:v>
                </c:pt>
                <c:pt idx="815">
                  <c:v>40264</c:v>
                </c:pt>
                <c:pt idx="816">
                  <c:v>40265</c:v>
                </c:pt>
                <c:pt idx="817">
                  <c:v>40266</c:v>
                </c:pt>
                <c:pt idx="818">
                  <c:v>40267</c:v>
                </c:pt>
                <c:pt idx="819">
                  <c:v>40268</c:v>
                </c:pt>
                <c:pt idx="820">
                  <c:v>40269</c:v>
                </c:pt>
                <c:pt idx="821">
                  <c:v>40270</c:v>
                </c:pt>
                <c:pt idx="822">
                  <c:v>40271</c:v>
                </c:pt>
                <c:pt idx="823">
                  <c:v>40272</c:v>
                </c:pt>
                <c:pt idx="824">
                  <c:v>40273</c:v>
                </c:pt>
                <c:pt idx="825">
                  <c:v>40274</c:v>
                </c:pt>
                <c:pt idx="826">
                  <c:v>40275</c:v>
                </c:pt>
                <c:pt idx="827">
                  <c:v>40276</c:v>
                </c:pt>
                <c:pt idx="828">
                  <c:v>40277</c:v>
                </c:pt>
                <c:pt idx="829">
                  <c:v>40278</c:v>
                </c:pt>
                <c:pt idx="830">
                  <c:v>40279</c:v>
                </c:pt>
                <c:pt idx="831">
                  <c:v>40280</c:v>
                </c:pt>
                <c:pt idx="832">
                  <c:v>40281</c:v>
                </c:pt>
                <c:pt idx="833">
                  <c:v>40282</c:v>
                </c:pt>
                <c:pt idx="834">
                  <c:v>40283</c:v>
                </c:pt>
                <c:pt idx="835">
                  <c:v>40284</c:v>
                </c:pt>
                <c:pt idx="836">
                  <c:v>40285</c:v>
                </c:pt>
                <c:pt idx="837">
                  <c:v>40286</c:v>
                </c:pt>
                <c:pt idx="838">
                  <c:v>40287</c:v>
                </c:pt>
                <c:pt idx="839">
                  <c:v>40288</c:v>
                </c:pt>
                <c:pt idx="840">
                  <c:v>40289</c:v>
                </c:pt>
                <c:pt idx="841">
                  <c:v>40290</c:v>
                </c:pt>
                <c:pt idx="842">
                  <c:v>40291</c:v>
                </c:pt>
                <c:pt idx="843">
                  <c:v>40292</c:v>
                </c:pt>
                <c:pt idx="844">
                  <c:v>40293</c:v>
                </c:pt>
                <c:pt idx="845">
                  <c:v>40294</c:v>
                </c:pt>
                <c:pt idx="846">
                  <c:v>40295</c:v>
                </c:pt>
                <c:pt idx="847">
                  <c:v>40296</c:v>
                </c:pt>
                <c:pt idx="848">
                  <c:v>40297</c:v>
                </c:pt>
                <c:pt idx="849">
                  <c:v>40298</c:v>
                </c:pt>
                <c:pt idx="850">
                  <c:v>40299</c:v>
                </c:pt>
                <c:pt idx="851">
                  <c:v>40300</c:v>
                </c:pt>
                <c:pt idx="852">
                  <c:v>40301</c:v>
                </c:pt>
                <c:pt idx="853">
                  <c:v>40302</c:v>
                </c:pt>
                <c:pt idx="854">
                  <c:v>40303</c:v>
                </c:pt>
                <c:pt idx="855">
                  <c:v>40304</c:v>
                </c:pt>
                <c:pt idx="856">
                  <c:v>40305</c:v>
                </c:pt>
                <c:pt idx="857">
                  <c:v>40306</c:v>
                </c:pt>
                <c:pt idx="858">
                  <c:v>40307</c:v>
                </c:pt>
                <c:pt idx="859">
                  <c:v>40308</c:v>
                </c:pt>
                <c:pt idx="860">
                  <c:v>40309</c:v>
                </c:pt>
                <c:pt idx="861">
                  <c:v>40310</c:v>
                </c:pt>
                <c:pt idx="862">
                  <c:v>40311</c:v>
                </c:pt>
                <c:pt idx="863">
                  <c:v>40312</c:v>
                </c:pt>
                <c:pt idx="864">
                  <c:v>40313</c:v>
                </c:pt>
                <c:pt idx="865">
                  <c:v>40314</c:v>
                </c:pt>
                <c:pt idx="866">
                  <c:v>40315</c:v>
                </c:pt>
                <c:pt idx="867">
                  <c:v>40316</c:v>
                </c:pt>
                <c:pt idx="868">
                  <c:v>40317</c:v>
                </c:pt>
                <c:pt idx="869">
                  <c:v>40318</c:v>
                </c:pt>
                <c:pt idx="870">
                  <c:v>40319</c:v>
                </c:pt>
                <c:pt idx="871">
                  <c:v>40320</c:v>
                </c:pt>
                <c:pt idx="872">
                  <c:v>40321</c:v>
                </c:pt>
                <c:pt idx="873">
                  <c:v>40322</c:v>
                </c:pt>
                <c:pt idx="874">
                  <c:v>40323</c:v>
                </c:pt>
                <c:pt idx="875">
                  <c:v>40324</c:v>
                </c:pt>
                <c:pt idx="876">
                  <c:v>40325</c:v>
                </c:pt>
                <c:pt idx="877">
                  <c:v>40326</c:v>
                </c:pt>
                <c:pt idx="878">
                  <c:v>40327</c:v>
                </c:pt>
                <c:pt idx="879">
                  <c:v>40328</c:v>
                </c:pt>
                <c:pt idx="880">
                  <c:v>40329</c:v>
                </c:pt>
                <c:pt idx="881">
                  <c:v>40330</c:v>
                </c:pt>
                <c:pt idx="882">
                  <c:v>40331</c:v>
                </c:pt>
                <c:pt idx="883">
                  <c:v>40332</c:v>
                </c:pt>
                <c:pt idx="884">
                  <c:v>40333</c:v>
                </c:pt>
                <c:pt idx="885">
                  <c:v>40334</c:v>
                </c:pt>
                <c:pt idx="886">
                  <c:v>40335</c:v>
                </c:pt>
                <c:pt idx="887">
                  <c:v>40336</c:v>
                </c:pt>
                <c:pt idx="888">
                  <c:v>40337</c:v>
                </c:pt>
                <c:pt idx="889">
                  <c:v>40338</c:v>
                </c:pt>
                <c:pt idx="890">
                  <c:v>40339</c:v>
                </c:pt>
                <c:pt idx="891">
                  <c:v>40340</c:v>
                </c:pt>
                <c:pt idx="892">
                  <c:v>40341</c:v>
                </c:pt>
                <c:pt idx="893">
                  <c:v>40342</c:v>
                </c:pt>
                <c:pt idx="894">
                  <c:v>40343</c:v>
                </c:pt>
                <c:pt idx="895">
                  <c:v>40344</c:v>
                </c:pt>
                <c:pt idx="896">
                  <c:v>40345</c:v>
                </c:pt>
                <c:pt idx="897">
                  <c:v>40346</c:v>
                </c:pt>
                <c:pt idx="898">
                  <c:v>40347</c:v>
                </c:pt>
                <c:pt idx="899">
                  <c:v>40348</c:v>
                </c:pt>
                <c:pt idx="900">
                  <c:v>40349</c:v>
                </c:pt>
                <c:pt idx="901">
                  <c:v>40350</c:v>
                </c:pt>
                <c:pt idx="902">
                  <c:v>40351</c:v>
                </c:pt>
                <c:pt idx="903">
                  <c:v>40352</c:v>
                </c:pt>
                <c:pt idx="904">
                  <c:v>40353</c:v>
                </c:pt>
                <c:pt idx="905">
                  <c:v>40354</c:v>
                </c:pt>
                <c:pt idx="906">
                  <c:v>40355</c:v>
                </c:pt>
                <c:pt idx="907">
                  <c:v>40356</c:v>
                </c:pt>
                <c:pt idx="908">
                  <c:v>40357</c:v>
                </c:pt>
                <c:pt idx="909">
                  <c:v>40358</c:v>
                </c:pt>
                <c:pt idx="910">
                  <c:v>40359</c:v>
                </c:pt>
                <c:pt idx="911">
                  <c:v>40360</c:v>
                </c:pt>
                <c:pt idx="912">
                  <c:v>40361</c:v>
                </c:pt>
                <c:pt idx="913">
                  <c:v>40362</c:v>
                </c:pt>
                <c:pt idx="914">
                  <c:v>40363</c:v>
                </c:pt>
                <c:pt idx="915">
                  <c:v>40364</c:v>
                </c:pt>
                <c:pt idx="916">
                  <c:v>40365</c:v>
                </c:pt>
                <c:pt idx="917">
                  <c:v>40366</c:v>
                </c:pt>
                <c:pt idx="918">
                  <c:v>40367</c:v>
                </c:pt>
                <c:pt idx="919">
                  <c:v>40368</c:v>
                </c:pt>
                <c:pt idx="920">
                  <c:v>40369</c:v>
                </c:pt>
                <c:pt idx="921">
                  <c:v>40370</c:v>
                </c:pt>
                <c:pt idx="922">
                  <c:v>40371</c:v>
                </c:pt>
                <c:pt idx="923">
                  <c:v>40372</c:v>
                </c:pt>
                <c:pt idx="924">
                  <c:v>40373</c:v>
                </c:pt>
                <c:pt idx="925">
                  <c:v>40374</c:v>
                </c:pt>
                <c:pt idx="926">
                  <c:v>40375</c:v>
                </c:pt>
                <c:pt idx="927">
                  <c:v>40376</c:v>
                </c:pt>
                <c:pt idx="928">
                  <c:v>40377</c:v>
                </c:pt>
                <c:pt idx="929">
                  <c:v>40378</c:v>
                </c:pt>
                <c:pt idx="930">
                  <c:v>40379</c:v>
                </c:pt>
                <c:pt idx="931">
                  <c:v>40380</c:v>
                </c:pt>
                <c:pt idx="932">
                  <c:v>40381</c:v>
                </c:pt>
                <c:pt idx="933">
                  <c:v>40382</c:v>
                </c:pt>
                <c:pt idx="934">
                  <c:v>40383</c:v>
                </c:pt>
                <c:pt idx="935">
                  <c:v>40384</c:v>
                </c:pt>
                <c:pt idx="936">
                  <c:v>40385</c:v>
                </c:pt>
                <c:pt idx="937">
                  <c:v>40386</c:v>
                </c:pt>
                <c:pt idx="938">
                  <c:v>40387</c:v>
                </c:pt>
                <c:pt idx="939">
                  <c:v>40388</c:v>
                </c:pt>
                <c:pt idx="940">
                  <c:v>40389</c:v>
                </c:pt>
                <c:pt idx="941">
                  <c:v>40390</c:v>
                </c:pt>
                <c:pt idx="942">
                  <c:v>40391</c:v>
                </c:pt>
                <c:pt idx="943">
                  <c:v>40392</c:v>
                </c:pt>
                <c:pt idx="944">
                  <c:v>40393</c:v>
                </c:pt>
                <c:pt idx="945">
                  <c:v>40394</c:v>
                </c:pt>
                <c:pt idx="946">
                  <c:v>40395</c:v>
                </c:pt>
                <c:pt idx="947">
                  <c:v>40396</c:v>
                </c:pt>
                <c:pt idx="948">
                  <c:v>40397</c:v>
                </c:pt>
                <c:pt idx="949">
                  <c:v>40398</c:v>
                </c:pt>
                <c:pt idx="950">
                  <c:v>40399</c:v>
                </c:pt>
                <c:pt idx="951">
                  <c:v>40400</c:v>
                </c:pt>
                <c:pt idx="952">
                  <c:v>40401</c:v>
                </c:pt>
                <c:pt idx="953">
                  <c:v>40402</c:v>
                </c:pt>
                <c:pt idx="954">
                  <c:v>40403</c:v>
                </c:pt>
                <c:pt idx="955">
                  <c:v>40404</c:v>
                </c:pt>
                <c:pt idx="956">
                  <c:v>40405</c:v>
                </c:pt>
                <c:pt idx="957">
                  <c:v>40406</c:v>
                </c:pt>
                <c:pt idx="958">
                  <c:v>40407</c:v>
                </c:pt>
                <c:pt idx="959">
                  <c:v>40408</c:v>
                </c:pt>
                <c:pt idx="960">
                  <c:v>40409</c:v>
                </c:pt>
                <c:pt idx="961">
                  <c:v>40410</c:v>
                </c:pt>
                <c:pt idx="962">
                  <c:v>40411</c:v>
                </c:pt>
                <c:pt idx="963">
                  <c:v>40412</c:v>
                </c:pt>
                <c:pt idx="964">
                  <c:v>40413</c:v>
                </c:pt>
                <c:pt idx="965">
                  <c:v>40414</c:v>
                </c:pt>
                <c:pt idx="966">
                  <c:v>40415</c:v>
                </c:pt>
                <c:pt idx="967">
                  <c:v>40416</c:v>
                </c:pt>
                <c:pt idx="968">
                  <c:v>40417</c:v>
                </c:pt>
                <c:pt idx="969">
                  <c:v>40418</c:v>
                </c:pt>
                <c:pt idx="970">
                  <c:v>40419</c:v>
                </c:pt>
                <c:pt idx="971">
                  <c:v>40420</c:v>
                </c:pt>
                <c:pt idx="972">
                  <c:v>40421</c:v>
                </c:pt>
                <c:pt idx="973">
                  <c:v>40422</c:v>
                </c:pt>
                <c:pt idx="974">
                  <c:v>40423</c:v>
                </c:pt>
                <c:pt idx="975">
                  <c:v>40424</c:v>
                </c:pt>
                <c:pt idx="976">
                  <c:v>40425</c:v>
                </c:pt>
                <c:pt idx="977">
                  <c:v>40426</c:v>
                </c:pt>
                <c:pt idx="978">
                  <c:v>40427</c:v>
                </c:pt>
                <c:pt idx="979">
                  <c:v>40428</c:v>
                </c:pt>
                <c:pt idx="980">
                  <c:v>40429</c:v>
                </c:pt>
                <c:pt idx="981">
                  <c:v>40430</c:v>
                </c:pt>
                <c:pt idx="982">
                  <c:v>40431</c:v>
                </c:pt>
                <c:pt idx="983">
                  <c:v>40432</c:v>
                </c:pt>
                <c:pt idx="984">
                  <c:v>40433</c:v>
                </c:pt>
                <c:pt idx="985">
                  <c:v>40434</c:v>
                </c:pt>
                <c:pt idx="986">
                  <c:v>40435</c:v>
                </c:pt>
                <c:pt idx="987">
                  <c:v>40436</c:v>
                </c:pt>
                <c:pt idx="988">
                  <c:v>40437</c:v>
                </c:pt>
                <c:pt idx="989">
                  <c:v>40438</c:v>
                </c:pt>
                <c:pt idx="990">
                  <c:v>40439</c:v>
                </c:pt>
                <c:pt idx="991">
                  <c:v>40440</c:v>
                </c:pt>
                <c:pt idx="992">
                  <c:v>40441</c:v>
                </c:pt>
                <c:pt idx="993">
                  <c:v>40442</c:v>
                </c:pt>
                <c:pt idx="994">
                  <c:v>40443</c:v>
                </c:pt>
                <c:pt idx="995">
                  <c:v>40444</c:v>
                </c:pt>
                <c:pt idx="996">
                  <c:v>40445</c:v>
                </c:pt>
                <c:pt idx="997">
                  <c:v>40446</c:v>
                </c:pt>
                <c:pt idx="998">
                  <c:v>40447</c:v>
                </c:pt>
                <c:pt idx="999">
                  <c:v>40448</c:v>
                </c:pt>
                <c:pt idx="1000">
                  <c:v>40449</c:v>
                </c:pt>
                <c:pt idx="1001">
                  <c:v>40450</c:v>
                </c:pt>
                <c:pt idx="1002">
                  <c:v>40451</c:v>
                </c:pt>
                <c:pt idx="1003">
                  <c:v>40452</c:v>
                </c:pt>
                <c:pt idx="1004">
                  <c:v>40453</c:v>
                </c:pt>
                <c:pt idx="1005">
                  <c:v>40454</c:v>
                </c:pt>
                <c:pt idx="1006">
                  <c:v>40455</c:v>
                </c:pt>
                <c:pt idx="1007">
                  <c:v>40456</c:v>
                </c:pt>
                <c:pt idx="1008">
                  <c:v>40457</c:v>
                </c:pt>
                <c:pt idx="1009">
                  <c:v>40458</c:v>
                </c:pt>
                <c:pt idx="1010">
                  <c:v>40459</c:v>
                </c:pt>
                <c:pt idx="1011">
                  <c:v>40460</c:v>
                </c:pt>
                <c:pt idx="1012">
                  <c:v>40461</c:v>
                </c:pt>
                <c:pt idx="1013">
                  <c:v>40462</c:v>
                </c:pt>
                <c:pt idx="1014">
                  <c:v>40463</c:v>
                </c:pt>
                <c:pt idx="1015">
                  <c:v>40464</c:v>
                </c:pt>
                <c:pt idx="1016">
                  <c:v>40465</c:v>
                </c:pt>
                <c:pt idx="1017">
                  <c:v>40466</c:v>
                </c:pt>
                <c:pt idx="1018">
                  <c:v>40467</c:v>
                </c:pt>
                <c:pt idx="1019">
                  <c:v>40468</c:v>
                </c:pt>
                <c:pt idx="1020">
                  <c:v>40469</c:v>
                </c:pt>
                <c:pt idx="1021">
                  <c:v>40470</c:v>
                </c:pt>
                <c:pt idx="1022">
                  <c:v>40471</c:v>
                </c:pt>
                <c:pt idx="1023">
                  <c:v>40472</c:v>
                </c:pt>
                <c:pt idx="1024">
                  <c:v>40473</c:v>
                </c:pt>
                <c:pt idx="1025">
                  <c:v>40474</c:v>
                </c:pt>
                <c:pt idx="1026">
                  <c:v>40475</c:v>
                </c:pt>
                <c:pt idx="1027">
                  <c:v>40476</c:v>
                </c:pt>
                <c:pt idx="1028">
                  <c:v>40477</c:v>
                </c:pt>
                <c:pt idx="1029">
                  <c:v>40478</c:v>
                </c:pt>
                <c:pt idx="1030">
                  <c:v>40479</c:v>
                </c:pt>
                <c:pt idx="1031">
                  <c:v>40480</c:v>
                </c:pt>
                <c:pt idx="1032">
                  <c:v>40481</c:v>
                </c:pt>
                <c:pt idx="1033">
                  <c:v>40482</c:v>
                </c:pt>
                <c:pt idx="1034">
                  <c:v>40483</c:v>
                </c:pt>
                <c:pt idx="1035">
                  <c:v>40484</c:v>
                </c:pt>
                <c:pt idx="1036">
                  <c:v>40485</c:v>
                </c:pt>
                <c:pt idx="1037">
                  <c:v>40486</c:v>
                </c:pt>
                <c:pt idx="1038">
                  <c:v>40487</c:v>
                </c:pt>
                <c:pt idx="1039">
                  <c:v>40488</c:v>
                </c:pt>
                <c:pt idx="1040">
                  <c:v>40489</c:v>
                </c:pt>
                <c:pt idx="1041">
                  <c:v>40490</c:v>
                </c:pt>
                <c:pt idx="1042">
                  <c:v>40491</c:v>
                </c:pt>
                <c:pt idx="1043">
                  <c:v>40492</c:v>
                </c:pt>
                <c:pt idx="1044">
                  <c:v>40493</c:v>
                </c:pt>
                <c:pt idx="1045">
                  <c:v>40494</c:v>
                </c:pt>
                <c:pt idx="1046">
                  <c:v>40495</c:v>
                </c:pt>
                <c:pt idx="1047">
                  <c:v>40496</c:v>
                </c:pt>
                <c:pt idx="1048">
                  <c:v>40497</c:v>
                </c:pt>
                <c:pt idx="1049">
                  <c:v>40498</c:v>
                </c:pt>
                <c:pt idx="1050">
                  <c:v>40499</c:v>
                </c:pt>
                <c:pt idx="1051">
                  <c:v>40500</c:v>
                </c:pt>
                <c:pt idx="1052">
                  <c:v>40501</c:v>
                </c:pt>
                <c:pt idx="1053">
                  <c:v>40502</c:v>
                </c:pt>
                <c:pt idx="1054">
                  <c:v>40503</c:v>
                </c:pt>
                <c:pt idx="1055">
                  <c:v>40504</c:v>
                </c:pt>
                <c:pt idx="1056">
                  <c:v>40505</c:v>
                </c:pt>
                <c:pt idx="1057">
                  <c:v>40506</c:v>
                </c:pt>
                <c:pt idx="1058">
                  <c:v>40507</c:v>
                </c:pt>
                <c:pt idx="1059">
                  <c:v>40508</c:v>
                </c:pt>
                <c:pt idx="1060">
                  <c:v>40509</c:v>
                </c:pt>
                <c:pt idx="1061">
                  <c:v>40510</c:v>
                </c:pt>
                <c:pt idx="1062">
                  <c:v>40511</c:v>
                </c:pt>
                <c:pt idx="1063">
                  <c:v>40512</c:v>
                </c:pt>
                <c:pt idx="1064">
                  <c:v>40513</c:v>
                </c:pt>
                <c:pt idx="1065">
                  <c:v>40514</c:v>
                </c:pt>
                <c:pt idx="1066">
                  <c:v>40515</c:v>
                </c:pt>
                <c:pt idx="1067">
                  <c:v>40516</c:v>
                </c:pt>
                <c:pt idx="1068">
                  <c:v>40517</c:v>
                </c:pt>
                <c:pt idx="1069">
                  <c:v>40518</c:v>
                </c:pt>
                <c:pt idx="1070">
                  <c:v>40519</c:v>
                </c:pt>
                <c:pt idx="1071">
                  <c:v>40520</c:v>
                </c:pt>
                <c:pt idx="1072">
                  <c:v>40521</c:v>
                </c:pt>
                <c:pt idx="1073">
                  <c:v>40522</c:v>
                </c:pt>
                <c:pt idx="1074">
                  <c:v>40523</c:v>
                </c:pt>
                <c:pt idx="1075">
                  <c:v>40524</c:v>
                </c:pt>
                <c:pt idx="1076">
                  <c:v>40525</c:v>
                </c:pt>
                <c:pt idx="1077">
                  <c:v>40526</c:v>
                </c:pt>
                <c:pt idx="1078">
                  <c:v>40527</c:v>
                </c:pt>
                <c:pt idx="1079">
                  <c:v>40528</c:v>
                </c:pt>
                <c:pt idx="1080">
                  <c:v>40529</c:v>
                </c:pt>
                <c:pt idx="1081">
                  <c:v>40530</c:v>
                </c:pt>
                <c:pt idx="1082">
                  <c:v>40531</c:v>
                </c:pt>
                <c:pt idx="1083">
                  <c:v>40532</c:v>
                </c:pt>
                <c:pt idx="1084">
                  <c:v>40533</c:v>
                </c:pt>
                <c:pt idx="1085">
                  <c:v>40534</c:v>
                </c:pt>
                <c:pt idx="1086">
                  <c:v>40535</c:v>
                </c:pt>
                <c:pt idx="1087">
                  <c:v>40536</c:v>
                </c:pt>
                <c:pt idx="1088">
                  <c:v>40537</c:v>
                </c:pt>
                <c:pt idx="1089">
                  <c:v>40538</c:v>
                </c:pt>
                <c:pt idx="1090">
                  <c:v>40539</c:v>
                </c:pt>
                <c:pt idx="1091">
                  <c:v>40540</c:v>
                </c:pt>
                <c:pt idx="1092">
                  <c:v>40541</c:v>
                </c:pt>
                <c:pt idx="1093">
                  <c:v>40542</c:v>
                </c:pt>
                <c:pt idx="1094">
                  <c:v>40543</c:v>
                </c:pt>
                <c:pt idx="1095">
                  <c:v>40544</c:v>
                </c:pt>
                <c:pt idx="1096">
                  <c:v>40545</c:v>
                </c:pt>
                <c:pt idx="1097">
                  <c:v>40546</c:v>
                </c:pt>
                <c:pt idx="1098">
                  <c:v>40547</c:v>
                </c:pt>
                <c:pt idx="1099">
                  <c:v>40548</c:v>
                </c:pt>
                <c:pt idx="1100">
                  <c:v>40549</c:v>
                </c:pt>
                <c:pt idx="1101">
                  <c:v>40550</c:v>
                </c:pt>
                <c:pt idx="1102">
                  <c:v>40551</c:v>
                </c:pt>
                <c:pt idx="1103">
                  <c:v>40552</c:v>
                </c:pt>
                <c:pt idx="1104">
                  <c:v>40553</c:v>
                </c:pt>
                <c:pt idx="1105">
                  <c:v>40554</c:v>
                </c:pt>
                <c:pt idx="1106">
                  <c:v>40555</c:v>
                </c:pt>
                <c:pt idx="1107">
                  <c:v>40556</c:v>
                </c:pt>
                <c:pt idx="1108">
                  <c:v>40557</c:v>
                </c:pt>
                <c:pt idx="1109">
                  <c:v>40558</c:v>
                </c:pt>
                <c:pt idx="1110">
                  <c:v>40559</c:v>
                </c:pt>
                <c:pt idx="1111">
                  <c:v>40560</c:v>
                </c:pt>
                <c:pt idx="1112">
                  <c:v>40561</c:v>
                </c:pt>
                <c:pt idx="1113">
                  <c:v>40562</c:v>
                </c:pt>
                <c:pt idx="1114">
                  <c:v>40563</c:v>
                </c:pt>
                <c:pt idx="1115">
                  <c:v>40564</c:v>
                </c:pt>
                <c:pt idx="1116">
                  <c:v>40565</c:v>
                </c:pt>
                <c:pt idx="1117">
                  <c:v>40566</c:v>
                </c:pt>
                <c:pt idx="1118">
                  <c:v>40567</c:v>
                </c:pt>
                <c:pt idx="1119">
                  <c:v>40568</c:v>
                </c:pt>
                <c:pt idx="1120">
                  <c:v>40569</c:v>
                </c:pt>
                <c:pt idx="1121">
                  <c:v>40570</c:v>
                </c:pt>
                <c:pt idx="1122">
                  <c:v>40571</c:v>
                </c:pt>
                <c:pt idx="1123">
                  <c:v>40572</c:v>
                </c:pt>
                <c:pt idx="1124">
                  <c:v>40573</c:v>
                </c:pt>
                <c:pt idx="1125">
                  <c:v>40574</c:v>
                </c:pt>
                <c:pt idx="1126">
                  <c:v>40575</c:v>
                </c:pt>
                <c:pt idx="1127">
                  <c:v>40576</c:v>
                </c:pt>
                <c:pt idx="1128">
                  <c:v>40577</c:v>
                </c:pt>
                <c:pt idx="1129">
                  <c:v>40578</c:v>
                </c:pt>
                <c:pt idx="1130">
                  <c:v>40579</c:v>
                </c:pt>
                <c:pt idx="1131">
                  <c:v>40580</c:v>
                </c:pt>
                <c:pt idx="1132">
                  <c:v>40581</c:v>
                </c:pt>
                <c:pt idx="1133">
                  <c:v>40582</c:v>
                </c:pt>
                <c:pt idx="1134">
                  <c:v>40583</c:v>
                </c:pt>
                <c:pt idx="1135">
                  <c:v>40584</c:v>
                </c:pt>
                <c:pt idx="1136">
                  <c:v>40585</c:v>
                </c:pt>
                <c:pt idx="1137">
                  <c:v>40586</c:v>
                </c:pt>
                <c:pt idx="1138">
                  <c:v>40587</c:v>
                </c:pt>
                <c:pt idx="1139">
                  <c:v>40588</c:v>
                </c:pt>
                <c:pt idx="1140">
                  <c:v>40589</c:v>
                </c:pt>
                <c:pt idx="1141">
                  <c:v>40590</c:v>
                </c:pt>
                <c:pt idx="1142">
                  <c:v>40591</c:v>
                </c:pt>
                <c:pt idx="1143">
                  <c:v>40592</c:v>
                </c:pt>
                <c:pt idx="1144">
                  <c:v>40593</c:v>
                </c:pt>
                <c:pt idx="1145">
                  <c:v>40594</c:v>
                </c:pt>
                <c:pt idx="1146">
                  <c:v>40595</c:v>
                </c:pt>
                <c:pt idx="1147">
                  <c:v>40596</c:v>
                </c:pt>
                <c:pt idx="1148">
                  <c:v>40597</c:v>
                </c:pt>
                <c:pt idx="1149">
                  <c:v>40598</c:v>
                </c:pt>
                <c:pt idx="1150">
                  <c:v>40599</c:v>
                </c:pt>
                <c:pt idx="1151">
                  <c:v>40600</c:v>
                </c:pt>
                <c:pt idx="1152">
                  <c:v>40601</c:v>
                </c:pt>
                <c:pt idx="1153">
                  <c:v>40602</c:v>
                </c:pt>
                <c:pt idx="1154">
                  <c:v>40603</c:v>
                </c:pt>
                <c:pt idx="1155">
                  <c:v>40604</c:v>
                </c:pt>
                <c:pt idx="1156">
                  <c:v>40605</c:v>
                </c:pt>
                <c:pt idx="1157">
                  <c:v>40606</c:v>
                </c:pt>
                <c:pt idx="1158">
                  <c:v>40607</c:v>
                </c:pt>
                <c:pt idx="1159">
                  <c:v>40608</c:v>
                </c:pt>
                <c:pt idx="1160">
                  <c:v>40609</c:v>
                </c:pt>
                <c:pt idx="1161">
                  <c:v>40610</c:v>
                </c:pt>
                <c:pt idx="1162">
                  <c:v>40611</c:v>
                </c:pt>
                <c:pt idx="1163">
                  <c:v>40612</c:v>
                </c:pt>
                <c:pt idx="1164">
                  <c:v>40613</c:v>
                </c:pt>
                <c:pt idx="1165">
                  <c:v>40614</c:v>
                </c:pt>
                <c:pt idx="1166">
                  <c:v>40615</c:v>
                </c:pt>
                <c:pt idx="1167">
                  <c:v>40616</c:v>
                </c:pt>
                <c:pt idx="1168">
                  <c:v>40617</c:v>
                </c:pt>
                <c:pt idx="1169">
                  <c:v>40618</c:v>
                </c:pt>
                <c:pt idx="1170">
                  <c:v>40619</c:v>
                </c:pt>
                <c:pt idx="1171">
                  <c:v>40620</c:v>
                </c:pt>
                <c:pt idx="1172">
                  <c:v>40621</c:v>
                </c:pt>
                <c:pt idx="1173">
                  <c:v>40622</c:v>
                </c:pt>
                <c:pt idx="1174">
                  <c:v>40623</c:v>
                </c:pt>
                <c:pt idx="1175">
                  <c:v>40624</c:v>
                </c:pt>
                <c:pt idx="1176">
                  <c:v>40625</c:v>
                </c:pt>
                <c:pt idx="1177">
                  <c:v>40626</c:v>
                </c:pt>
                <c:pt idx="1178">
                  <c:v>40627</c:v>
                </c:pt>
                <c:pt idx="1179">
                  <c:v>40628</c:v>
                </c:pt>
                <c:pt idx="1180">
                  <c:v>40629</c:v>
                </c:pt>
                <c:pt idx="1181">
                  <c:v>40630</c:v>
                </c:pt>
                <c:pt idx="1182">
                  <c:v>40631</c:v>
                </c:pt>
                <c:pt idx="1183">
                  <c:v>40632</c:v>
                </c:pt>
                <c:pt idx="1184">
                  <c:v>40633</c:v>
                </c:pt>
                <c:pt idx="1185">
                  <c:v>40634</c:v>
                </c:pt>
                <c:pt idx="1186">
                  <c:v>40635</c:v>
                </c:pt>
                <c:pt idx="1187">
                  <c:v>40636</c:v>
                </c:pt>
                <c:pt idx="1188">
                  <c:v>40637</c:v>
                </c:pt>
                <c:pt idx="1189">
                  <c:v>40638</c:v>
                </c:pt>
                <c:pt idx="1190">
                  <c:v>40639</c:v>
                </c:pt>
                <c:pt idx="1191">
                  <c:v>40640</c:v>
                </c:pt>
                <c:pt idx="1192">
                  <c:v>40641</c:v>
                </c:pt>
                <c:pt idx="1193">
                  <c:v>40642</c:v>
                </c:pt>
                <c:pt idx="1194">
                  <c:v>40643</c:v>
                </c:pt>
                <c:pt idx="1195">
                  <c:v>40644</c:v>
                </c:pt>
                <c:pt idx="1196">
                  <c:v>40645</c:v>
                </c:pt>
                <c:pt idx="1197">
                  <c:v>40646</c:v>
                </c:pt>
                <c:pt idx="1198">
                  <c:v>40647</c:v>
                </c:pt>
                <c:pt idx="1199">
                  <c:v>40648</c:v>
                </c:pt>
                <c:pt idx="1200">
                  <c:v>40649</c:v>
                </c:pt>
                <c:pt idx="1201">
                  <c:v>40650</c:v>
                </c:pt>
                <c:pt idx="1202">
                  <c:v>40651</c:v>
                </c:pt>
                <c:pt idx="1203">
                  <c:v>40652</c:v>
                </c:pt>
                <c:pt idx="1204">
                  <c:v>40653</c:v>
                </c:pt>
                <c:pt idx="1205">
                  <c:v>40654</c:v>
                </c:pt>
                <c:pt idx="1206">
                  <c:v>40655</c:v>
                </c:pt>
                <c:pt idx="1207">
                  <c:v>40656</c:v>
                </c:pt>
                <c:pt idx="1208">
                  <c:v>40657</c:v>
                </c:pt>
                <c:pt idx="1209">
                  <c:v>40658</c:v>
                </c:pt>
                <c:pt idx="1210">
                  <c:v>40659</c:v>
                </c:pt>
                <c:pt idx="1211">
                  <c:v>40660</c:v>
                </c:pt>
                <c:pt idx="1212">
                  <c:v>40661</c:v>
                </c:pt>
                <c:pt idx="1213">
                  <c:v>40662</c:v>
                </c:pt>
                <c:pt idx="1214">
                  <c:v>40663</c:v>
                </c:pt>
                <c:pt idx="1215">
                  <c:v>40664</c:v>
                </c:pt>
                <c:pt idx="1216">
                  <c:v>40665</c:v>
                </c:pt>
                <c:pt idx="1217">
                  <c:v>40666</c:v>
                </c:pt>
                <c:pt idx="1218">
                  <c:v>40667</c:v>
                </c:pt>
                <c:pt idx="1219">
                  <c:v>40668</c:v>
                </c:pt>
                <c:pt idx="1220">
                  <c:v>40669</c:v>
                </c:pt>
                <c:pt idx="1221">
                  <c:v>40670</c:v>
                </c:pt>
                <c:pt idx="1222">
                  <c:v>40671</c:v>
                </c:pt>
                <c:pt idx="1223">
                  <c:v>40672</c:v>
                </c:pt>
                <c:pt idx="1224">
                  <c:v>40673</c:v>
                </c:pt>
                <c:pt idx="1225">
                  <c:v>40674</c:v>
                </c:pt>
                <c:pt idx="1226">
                  <c:v>40675</c:v>
                </c:pt>
                <c:pt idx="1227">
                  <c:v>40676</c:v>
                </c:pt>
                <c:pt idx="1228">
                  <c:v>40677</c:v>
                </c:pt>
                <c:pt idx="1229">
                  <c:v>40678</c:v>
                </c:pt>
                <c:pt idx="1230">
                  <c:v>40679</c:v>
                </c:pt>
                <c:pt idx="1231">
                  <c:v>40680</c:v>
                </c:pt>
                <c:pt idx="1232">
                  <c:v>40681</c:v>
                </c:pt>
                <c:pt idx="1233">
                  <c:v>40682</c:v>
                </c:pt>
                <c:pt idx="1234">
                  <c:v>40683</c:v>
                </c:pt>
                <c:pt idx="1235">
                  <c:v>40684</c:v>
                </c:pt>
                <c:pt idx="1236">
                  <c:v>40685</c:v>
                </c:pt>
                <c:pt idx="1237">
                  <c:v>40686</c:v>
                </c:pt>
                <c:pt idx="1238">
                  <c:v>40687</c:v>
                </c:pt>
                <c:pt idx="1239">
                  <c:v>40688</c:v>
                </c:pt>
                <c:pt idx="1240">
                  <c:v>40689</c:v>
                </c:pt>
                <c:pt idx="1241">
                  <c:v>40690</c:v>
                </c:pt>
                <c:pt idx="1242">
                  <c:v>40691</c:v>
                </c:pt>
                <c:pt idx="1243">
                  <c:v>40692</c:v>
                </c:pt>
                <c:pt idx="1244">
                  <c:v>40693</c:v>
                </c:pt>
                <c:pt idx="1245">
                  <c:v>40694</c:v>
                </c:pt>
                <c:pt idx="1246">
                  <c:v>40695</c:v>
                </c:pt>
                <c:pt idx="1247">
                  <c:v>40696</c:v>
                </c:pt>
                <c:pt idx="1248">
                  <c:v>40697</c:v>
                </c:pt>
                <c:pt idx="1249">
                  <c:v>40698</c:v>
                </c:pt>
                <c:pt idx="1250">
                  <c:v>40699</c:v>
                </c:pt>
                <c:pt idx="1251">
                  <c:v>40700</c:v>
                </c:pt>
                <c:pt idx="1252">
                  <c:v>40701</c:v>
                </c:pt>
                <c:pt idx="1253">
                  <c:v>40702</c:v>
                </c:pt>
                <c:pt idx="1254">
                  <c:v>40703</c:v>
                </c:pt>
                <c:pt idx="1255">
                  <c:v>40704</c:v>
                </c:pt>
                <c:pt idx="1256">
                  <c:v>40705</c:v>
                </c:pt>
                <c:pt idx="1257">
                  <c:v>40706</c:v>
                </c:pt>
                <c:pt idx="1258">
                  <c:v>40707</c:v>
                </c:pt>
                <c:pt idx="1259">
                  <c:v>40708</c:v>
                </c:pt>
                <c:pt idx="1260">
                  <c:v>40709</c:v>
                </c:pt>
                <c:pt idx="1261">
                  <c:v>40710</c:v>
                </c:pt>
                <c:pt idx="1262">
                  <c:v>40711</c:v>
                </c:pt>
                <c:pt idx="1263">
                  <c:v>40712</c:v>
                </c:pt>
                <c:pt idx="1264">
                  <c:v>40713</c:v>
                </c:pt>
                <c:pt idx="1265">
                  <c:v>40714</c:v>
                </c:pt>
                <c:pt idx="1266">
                  <c:v>40715</c:v>
                </c:pt>
                <c:pt idx="1267">
                  <c:v>40716</c:v>
                </c:pt>
                <c:pt idx="1268">
                  <c:v>40717</c:v>
                </c:pt>
                <c:pt idx="1269">
                  <c:v>40718</c:v>
                </c:pt>
                <c:pt idx="1270">
                  <c:v>40719</c:v>
                </c:pt>
                <c:pt idx="1271">
                  <c:v>40720</c:v>
                </c:pt>
                <c:pt idx="1272">
                  <c:v>40721</c:v>
                </c:pt>
                <c:pt idx="1273">
                  <c:v>40722</c:v>
                </c:pt>
                <c:pt idx="1274">
                  <c:v>40723</c:v>
                </c:pt>
                <c:pt idx="1275">
                  <c:v>40724</c:v>
                </c:pt>
                <c:pt idx="1276">
                  <c:v>40725</c:v>
                </c:pt>
                <c:pt idx="1277">
                  <c:v>40726</c:v>
                </c:pt>
                <c:pt idx="1278">
                  <c:v>40727</c:v>
                </c:pt>
                <c:pt idx="1279">
                  <c:v>40728</c:v>
                </c:pt>
                <c:pt idx="1280">
                  <c:v>40729</c:v>
                </c:pt>
                <c:pt idx="1281">
                  <c:v>40730</c:v>
                </c:pt>
                <c:pt idx="1282">
                  <c:v>40731</c:v>
                </c:pt>
                <c:pt idx="1283">
                  <c:v>40732</c:v>
                </c:pt>
                <c:pt idx="1284">
                  <c:v>40733</c:v>
                </c:pt>
                <c:pt idx="1285">
                  <c:v>40734</c:v>
                </c:pt>
                <c:pt idx="1286">
                  <c:v>40735</c:v>
                </c:pt>
                <c:pt idx="1287">
                  <c:v>40736</c:v>
                </c:pt>
                <c:pt idx="1288">
                  <c:v>40737</c:v>
                </c:pt>
                <c:pt idx="1289">
                  <c:v>40738</c:v>
                </c:pt>
                <c:pt idx="1290">
                  <c:v>40739</c:v>
                </c:pt>
                <c:pt idx="1291">
                  <c:v>40740</c:v>
                </c:pt>
                <c:pt idx="1292">
                  <c:v>40741</c:v>
                </c:pt>
                <c:pt idx="1293">
                  <c:v>40742</c:v>
                </c:pt>
                <c:pt idx="1294">
                  <c:v>40743</c:v>
                </c:pt>
                <c:pt idx="1295">
                  <c:v>40744</c:v>
                </c:pt>
                <c:pt idx="1296">
                  <c:v>40745</c:v>
                </c:pt>
                <c:pt idx="1297">
                  <c:v>40746</c:v>
                </c:pt>
                <c:pt idx="1298">
                  <c:v>40747</c:v>
                </c:pt>
                <c:pt idx="1299">
                  <c:v>40748</c:v>
                </c:pt>
                <c:pt idx="1300">
                  <c:v>40749</c:v>
                </c:pt>
                <c:pt idx="1301">
                  <c:v>40750</c:v>
                </c:pt>
                <c:pt idx="1302">
                  <c:v>40751</c:v>
                </c:pt>
                <c:pt idx="1303">
                  <c:v>40752</c:v>
                </c:pt>
                <c:pt idx="1304">
                  <c:v>40753</c:v>
                </c:pt>
                <c:pt idx="1305">
                  <c:v>40754</c:v>
                </c:pt>
                <c:pt idx="1306">
                  <c:v>40755</c:v>
                </c:pt>
                <c:pt idx="1307">
                  <c:v>40756</c:v>
                </c:pt>
                <c:pt idx="1308">
                  <c:v>40757</c:v>
                </c:pt>
                <c:pt idx="1309">
                  <c:v>40758</c:v>
                </c:pt>
                <c:pt idx="1310">
                  <c:v>40759</c:v>
                </c:pt>
                <c:pt idx="1311">
                  <c:v>40760</c:v>
                </c:pt>
                <c:pt idx="1312">
                  <c:v>40761</c:v>
                </c:pt>
                <c:pt idx="1313">
                  <c:v>40762</c:v>
                </c:pt>
                <c:pt idx="1314">
                  <c:v>40763</c:v>
                </c:pt>
                <c:pt idx="1315">
                  <c:v>40764</c:v>
                </c:pt>
                <c:pt idx="1316">
                  <c:v>40765</c:v>
                </c:pt>
                <c:pt idx="1317">
                  <c:v>40766</c:v>
                </c:pt>
                <c:pt idx="1318">
                  <c:v>40767</c:v>
                </c:pt>
                <c:pt idx="1319">
                  <c:v>40768</c:v>
                </c:pt>
                <c:pt idx="1320">
                  <c:v>40769</c:v>
                </c:pt>
                <c:pt idx="1321">
                  <c:v>40770</c:v>
                </c:pt>
                <c:pt idx="1322">
                  <c:v>40771</c:v>
                </c:pt>
                <c:pt idx="1323">
                  <c:v>40772</c:v>
                </c:pt>
                <c:pt idx="1324">
                  <c:v>40773</c:v>
                </c:pt>
                <c:pt idx="1325">
                  <c:v>40774</c:v>
                </c:pt>
                <c:pt idx="1326">
                  <c:v>40775</c:v>
                </c:pt>
                <c:pt idx="1327">
                  <c:v>40776</c:v>
                </c:pt>
                <c:pt idx="1328">
                  <c:v>40777</c:v>
                </c:pt>
                <c:pt idx="1329">
                  <c:v>40778</c:v>
                </c:pt>
                <c:pt idx="1330">
                  <c:v>40779</c:v>
                </c:pt>
                <c:pt idx="1331">
                  <c:v>40780</c:v>
                </c:pt>
                <c:pt idx="1332">
                  <c:v>40781</c:v>
                </c:pt>
                <c:pt idx="1333">
                  <c:v>40784</c:v>
                </c:pt>
                <c:pt idx="1334">
                  <c:v>40785</c:v>
                </c:pt>
                <c:pt idx="1335">
                  <c:v>40786</c:v>
                </c:pt>
                <c:pt idx="1336">
                  <c:v>40787</c:v>
                </c:pt>
                <c:pt idx="1337">
                  <c:v>40788</c:v>
                </c:pt>
                <c:pt idx="1338">
                  <c:v>40791</c:v>
                </c:pt>
                <c:pt idx="1339">
                  <c:v>40792</c:v>
                </c:pt>
                <c:pt idx="1340">
                  <c:v>40793</c:v>
                </c:pt>
                <c:pt idx="1341">
                  <c:v>40794</c:v>
                </c:pt>
                <c:pt idx="1342">
                  <c:v>40795</c:v>
                </c:pt>
                <c:pt idx="1343">
                  <c:v>40798</c:v>
                </c:pt>
                <c:pt idx="1344">
                  <c:v>40799</c:v>
                </c:pt>
                <c:pt idx="1345">
                  <c:v>40800</c:v>
                </c:pt>
                <c:pt idx="1346">
                  <c:v>40801</c:v>
                </c:pt>
                <c:pt idx="1347">
                  <c:v>40802</c:v>
                </c:pt>
                <c:pt idx="1348">
                  <c:v>40803</c:v>
                </c:pt>
                <c:pt idx="1349">
                  <c:v>40804</c:v>
                </c:pt>
                <c:pt idx="1350">
                  <c:v>40805</c:v>
                </c:pt>
                <c:pt idx="1351">
                  <c:v>40806</c:v>
                </c:pt>
                <c:pt idx="1352">
                  <c:v>40807</c:v>
                </c:pt>
                <c:pt idx="1353">
                  <c:v>40808</c:v>
                </c:pt>
                <c:pt idx="1354">
                  <c:v>40809</c:v>
                </c:pt>
                <c:pt idx="1355">
                  <c:v>40810</c:v>
                </c:pt>
                <c:pt idx="1356">
                  <c:v>40811</c:v>
                </c:pt>
                <c:pt idx="1357">
                  <c:v>40812</c:v>
                </c:pt>
                <c:pt idx="1358">
                  <c:v>40813</c:v>
                </c:pt>
                <c:pt idx="1359">
                  <c:v>40814</c:v>
                </c:pt>
                <c:pt idx="1360">
                  <c:v>40815</c:v>
                </c:pt>
                <c:pt idx="1361">
                  <c:v>40816</c:v>
                </c:pt>
                <c:pt idx="1362">
                  <c:v>40817</c:v>
                </c:pt>
                <c:pt idx="1363">
                  <c:v>40818</c:v>
                </c:pt>
                <c:pt idx="1364">
                  <c:v>40819</c:v>
                </c:pt>
                <c:pt idx="1365">
                  <c:v>40820</c:v>
                </c:pt>
                <c:pt idx="1366">
                  <c:v>40821</c:v>
                </c:pt>
                <c:pt idx="1367">
                  <c:v>40822</c:v>
                </c:pt>
                <c:pt idx="1368">
                  <c:v>40823</c:v>
                </c:pt>
                <c:pt idx="1369">
                  <c:v>40824</c:v>
                </c:pt>
                <c:pt idx="1370">
                  <c:v>40825</c:v>
                </c:pt>
                <c:pt idx="1371">
                  <c:v>40826</c:v>
                </c:pt>
                <c:pt idx="1372">
                  <c:v>40827</c:v>
                </c:pt>
                <c:pt idx="1373">
                  <c:v>40828</c:v>
                </c:pt>
                <c:pt idx="1374">
                  <c:v>40829</c:v>
                </c:pt>
                <c:pt idx="1375">
                  <c:v>40830</c:v>
                </c:pt>
                <c:pt idx="1376">
                  <c:v>40831</c:v>
                </c:pt>
                <c:pt idx="1377">
                  <c:v>40832</c:v>
                </c:pt>
                <c:pt idx="1378">
                  <c:v>40833</c:v>
                </c:pt>
                <c:pt idx="1379">
                  <c:v>40834</c:v>
                </c:pt>
                <c:pt idx="1380">
                  <c:v>40835</c:v>
                </c:pt>
                <c:pt idx="1381">
                  <c:v>40836</c:v>
                </c:pt>
                <c:pt idx="1382">
                  <c:v>40837</c:v>
                </c:pt>
                <c:pt idx="1383">
                  <c:v>40838</c:v>
                </c:pt>
                <c:pt idx="1384">
                  <c:v>40839</c:v>
                </c:pt>
                <c:pt idx="1385">
                  <c:v>40840</c:v>
                </c:pt>
                <c:pt idx="1386">
                  <c:v>40841</c:v>
                </c:pt>
                <c:pt idx="1387">
                  <c:v>40842</c:v>
                </c:pt>
                <c:pt idx="1388">
                  <c:v>40843</c:v>
                </c:pt>
                <c:pt idx="1389">
                  <c:v>40844</c:v>
                </c:pt>
                <c:pt idx="1390">
                  <c:v>40845</c:v>
                </c:pt>
                <c:pt idx="1391">
                  <c:v>40846</c:v>
                </c:pt>
                <c:pt idx="1392">
                  <c:v>40847</c:v>
                </c:pt>
                <c:pt idx="1393">
                  <c:v>40848</c:v>
                </c:pt>
                <c:pt idx="1394">
                  <c:v>40849</c:v>
                </c:pt>
                <c:pt idx="1395">
                  <c:v>40850</c:v>
                </c:pt>
                <c:pt idx="1396">
                  <c:v>40851</c:v>
                </c:pt>
                <c:pt idx="1397">
                  <c:v>40852</c:v>
                </c:pt>
                <c:pt idx="1398">
                  <c:v>40853</c:v>
                </c:pt>
                <c:pt idx="1399">
                  <c:v>40854</c:v>
                </c:pt>
                <c:pt idx="1400">
                  <c:v>40855</c:v>
                </c:pt>
                <c:pt idx="1401">
                  <c:v>40856</c:v>
                </c:pt>
                <c:pt idx="1402">
                  <c:v>40857</c:v>
                </c:pt>
                <c:pt idx="1403">
                  <c:v>40858</c:v>
                </c:pt>
                <c:pt idx="1404">
                  <c:v>40859</c:v>
                </c:pt>
                <c:pt idx="1405">
                  <c:v>40860</c:v>
                </c:pt>
                <c:pt idx="1406">
                  <c:v>40861</c:v>
                </c:pt>
                <c:pt idx="1407">
                  <c:v>40862</c:v>
                </c:pt>
                <c:pt idx="1408">
                  <c:v>40863</c:v>
                </c:pt>
                <c:pt idx="1409">
                  <c:v>40864</c:v>
                </c:pt>
                <c:pt idx="1410">
                  <c:v>40865</c:v>
                </c:pt>
                <c:pt idx="1411">
                  <c:v>40866</c:v>
                </c:pt>
                <c:pt idx="1412">
                  <c:v>40867</c:v>
                </c:pt>
                <c:pt idx="1413">
                  <c:v>40868</c:v>
                </c:pt>
                <c:pt idx="1414">
                  <c:v>40869</c:v>
                </c:pt>
                <c:pt idx="1415">
                  <c:v>40870</c:v>
                </c:pt>
                <c:pt idx="1416">
                  <c:v>40871</c:v>
                </c:pt>
                <c:pt idx="1417">
                  <c:v>40872</c:v>
                </c:pt>
                <c:pt idx="1418">
                  <c:v>40873</c:v>
                </c:pt>
                <c:pt idx="1419">
                  <c:v>40874</c:v>
                </c:pt>
                <c:pt idx="1420">
                  <c:v>40875</c:v>
                </c:pt>
                <c:pt idx="1421">
                  <c:v>40876</c:v>
                </c:pt>
                <c:pt idx="1422">
                  <c:v>40877</c:v>
                </c:pt>
                <c:pt idx="1423">
                  <c:v>40878</c:v>
                </c:pt>
                <c:pt idx="1424">
                  <c:v>40879</c:v>
                </c:pt>
                <c:pt idx="1425">
                  <c:v>40880</c:v>
                </c:pt>
                <c:pt idx="1426">
                  <c:v>40881</c:v>
                </c:pt>
                <c:pt idx="1427">
                  <c:v>40882</c:v>
                </c:pt>
                <c:pt idx="1428">
                  <c:v>40883</c:v>
                </c:pt>
                <c:pt idx="1429">
                  <c:v>40884</c:v>
                </c:pt>
                <c:pt idx="1430">
                  <c:v>40885</c:v>
                </c:pt>
                <c:pt idx="1431">
                  <c:v>40886</c:v>
                </c:pt>
                <c:pt idx="1432">
                  <c:v>40887</c:v>
                </c:pt>
                <c:pt idx="1433">
                  <c:v>40888</c:v>
                </c:pt>
                <c:pt idx="1434">
                  <c:v>40889</c:v>
                </c:pt>
                <c:pt idx="1435">
                  <c:v>40890</c:v>
                </c:pt>
                <c:pt idx="1436">
                  <c:v>40891</c:v>
                </c:pt>
                <c:pt idx="1437">
                  <c:v>40892</c:v>
                </c:pt>
                <c:pt idx="1438">
                  <c:v>40893</c:v>
                </c:pt>
                <c:pt idx="1439">
                  <c:v>40894</c:v>
                </c:pt>
                <c:pt idx="1440">
                  <c:v>40895</c:v>
                </c:pt>
                <c:pt idx="1441">
                  <c:v>40896</c:v>
                </c:pt>
                <c:pt idx="1442">
                  <c:v>40897</c:v>
                </c:pt>
                <c:pt idx="1443">
                  <c:v>40898</c:v>
                </c:pt>
                <c:pt idx="1444">
                  <c:v>40899</c:v>
                </c:pt>
                <c:pt idx="1445">
                  <c:v>40900</c:v>
                </c:pt>
                <c:pt idx="1446">
                  <c:v>40901</c:v>
                </c:pt>
                <c:pt idx="1447">
                  <c:v>40902</c:v>
                </c:pt>
                <c:pt idx="1448">
                  <c:v>40903</c:v>
                </c:pt>
                <c:pt idx="1449">
                  <c:v>40904</c:v>
                </c:pt>
                <c:pt idx="1450">
                  <c:v>40905</c:v>
                </c:pt>
                <c:pt idx="1451">
                  <c:v>40906</c:v>
                </c:pt>
                <c:pt idx="1452">
                  <c:v>40907</c:v>
                </c:pt>
                <c:pt idx="1453">
                  <c:v>40908</c:v>
                </c:pt>
                <c:pt idx="1454">
                  <c:v>40909</c:v>
                </c:pt>
                <c:pt idx="1455">
                  <c:v>40910</c:v>
                </c:pt>
                <c:pt idx="1456">
                  <c:v>40911</c:v>
                </c:pt>
                <c:pt idx="1457">
                  <c:v>40912</c:v>
                </c:pt>
                <c:pt idx="1458">
                  <c:v>40913</c:v>
                </c:pt>
                <c:pt idx="1459">
                  <c:v>40914</c:v>
                </c:pt>
                <c:pt idx="1460">
                  <c:v>40915</c:v>
                </c:pt>
                <c:pt idx="1461">
                  <c:v>40916</c:v>
                </c:pt>
                <c:pt idx="1462">
                  <c:v>40917</c:v>
                </c:pt>
                <c:pt idx="1463">
                  <c:v>40918</c:v>
                </c:pt>
                <c:pt idx="1464">
                  <c:v>40919</c:v>
                </c:pt>
                <c:pt idx="1465">
                  <c:v>40920</c:v>
                </c:pt>
                <c:pt idx="1466">
                  <c:v>40921</c:v>
                </c:pt>
                <c:pt idx="1467">
                  <c:v>40922</c:v>
                </c:pt>
                <c:pt idx="1468">
                  <c:v>40923</c:v>
                </c:pt>
                <c:pt idx="1469">
                  <c:v>40924</c:v>
                </c:pt>
                <c:pt idx="1470">
                  <c:v>40925</c:v>
                </c:pt>
                <c:pt idx="1471">
                  <c:v>40926</c:v>
                </c:pt>
                <c:pt idx="1472">
                  <c:v>40927</c:v>
                </c:pt>
                <c:pt idx="1473">
                  <c:v>40928</c:v>
                </c:pt>
                <c:pt idx="1474">
                  <c:v>40929</c:v>
                </c:pt>
                <c:pt idx="1475">
                  <c:v>40930</c:v>
                </c:pt>
                <c:pt idx="1476">
                  <c:v>40931</c:v>
                </c:pt>
                <c:pt idx="1477">
                  <c:v>40932</c:v>
                </c:pt>
                <c:pt idx="1478">
                  <c:v>40933</c:v>
                </c:pt>
                <c:pt idx="1479">
                  <c:v>40934</c:v>
                </c:pt>
                <c:pt idx="1480">
                  <c:v>40935</c:v>
                </c:pt>
                <c:pt idx="1481">
                  <c:v>40936</c:v>
                </c:pt>
                <c:pt idx="1482">
                  <c:v>40937</c:v>
                </c:pt>
                <c:pt idx="1483">
                  <c:v>40938</c:v>
                </c:pt>
                <c:pt idx="1484">
                  <c:v>40939</c:v>
                </c:pt>
                <c:pt idx="1485">
                  <c:v>40940</c:v>
                </c:pt>
                <c:pt idx="1486">
                  <c:v>40941</c:v>
                </c:pt>
                <c:pt idx="1487">
                  <c:v>40942</c:v>
                </c:pt>
                <c:pt idx="1488">
                  <c:v>40943</c:v>
                </c:pt>
                <c:pt idx="1489">
                  <c:v>40944</c:v>
                </c:pt>
                <c:pt idx="1490">
                  <c:v>40945</c:v>
                </c:pt>
                <c:pt idx="1491">
                  <c:v>40946</c:v>
                </c:pt>
                <c:pt idx="1492">
                  <c:v>40947</c:v>
                </c:pt>
                <c:pt idx="1493">
                  <c:v>40948</c:v>
                </c:pt>
                <c:pt idx="1494">
                  <c:v>40949</c:v>
                </c:pt>
                <c:pt idx="1495">
                  <c:v>40950</c:v>
                </c:pt>
                <c:pt idx="1496">
                  <c:v>40951</c:v>
                </c:pt>
                <c:pt idx="1497">
                  <c:v>40952</c:v>
                </c:pt>
                <c:pt idx="1498">
                  <c:v>40953</c:v>
                </c:pt>
                <c:pt idx="1499">
                  <c:v>40954</c:v>
                </c:pt>
                <c:pt idx="1500">
                  <c:v>40955</c:v>
                </c:pt>
                <c:pt idx="1501">
                  <c:v>40956</c:v>
                </c:pt>
                <c:pt idx="1502">
                  <c:v>40957</c:v>
                </c:pt>
                <c:pt idx="1503">
                  <c:v>40958</c:v>
                </c:pt>
                <c:pt idx="1504">
                  <c:v>40959</c:v>
                </c:pt>
                <c:pt idx="1505">
                  <c:v>40960</c:v>
                </c:pt>
                <c:pt idx="1506">
                  <c:v>40961</c:v>
                </c:pt>
                <c:pt idx="1507">
                  <c:v>40962</c:v>
                </c:pt>
                <c:pt idx="1508">
                  <c:v>40963</c:v>
                </c:pt>
                <c:pt idx="1509">
                  <c:v>40964</c:v>
                </c:pt>
                <c:pt idx="1510">
                  <c:v>40965</c:v>
                </c:pt>
                <c:pt idx="1511">
                  <c:v>40966</c:v>
                </c:pt>
                <c:pt idx="1512">
                  <c:v>40967</c:v>
                </c:pt>
                <c:pt idx="1513">
                  <c:v>40968</c:v>
                </c:pt>
                <c:pt idx="1514">
                  <c:v>40969</c:v>
                </c:pt>
                <c:pt idx="1515">
                  <c:v>40970</c:v>
                </c:pt>
                <c:pt idx="1516">
                  <c:v>40971</c:v>
                </c:pt>
                <c:pt idx="1517">
                  <c:v>40972</c:v>
                </c:pt>
                <c:pt idx="1518">
                  <c:v>40973</c:v>
                </c:pt>
                <c:pt idx="1519">
                  <c:v>40974</c:v>
                </c:pt>
                <c:pt idx="1520">
                  <c:v>40975</c:v>
                </c:pt>
                <c:pt idx="1521">
                  <c:v>40976</c:v>
                </c:pt>
                <c:pt idx="1522">
                  <c:v>40977</c:v>
                </c:pt>
                <c:pt idx="1523">
                  <c:v>40978</c:v>
                </c:pt>
                <c:pt idx="1524">
                  <c:v>40979</c:v>
                </c:pt>
                <c:pt idx="1525">
                  <c:v>40980</c:v>
                </c:pt>
                <c:pt idx="1526">
                  <c:v>40981</c:v>
                </c:pt>
                <c:pt idx="1527">
                  <c:v>40982</c:v>
                </c:pt>
                <c:pt idx="1528">
                  <c:v>40983</c:v>
                </c:pt>
                <c:pt idx="1529">
                  <c:v>40984</c:v>
                </c:pt>
                <c:pt idx="1530">
                  <c:v>40985</c:v>
                </c:pt>
                <c:pt idx="1531">
                  <c:v>40986</c:v>
                </c:pt>
                <c:pt idx="1532">
                  <c:v>40987</c:v>
                </c:pt>
                <c:pt idx="1533">
                  <c:v>40988</c:v>
                </c:pt>
                <c:pt idx="1534">
                  <c:v>40989</c:v>
                </c:pt>
                <c:pt idx="1535">
                  <c:v>40990</c:v>
                </c:pt>
                <c:pt idx="1536">
                  <c:v>40991</c:v>
                </c:pt>
                <c:pt idx="1537">
                  <c:v>40992</c:v>
                </c:pt>
                <c:pt idx="1538">
                  <c:v>40993</c:v>
                </c:pt>
                <c:pt idx="1539">
                  <c:v>40994</c:v>
                </c:pt>
                <c:pt idx="1540">
                  <c:v>40995</c:v>
                </c:pt>
                <c:pt idx="1541">
                  <c:v>40996</c:v>
                </c:pt>
                <c:pt idx="1542">
                  <c:v>40997</c:v>
                </c:pt>
                <c:pt idx="1543">
                  <c:v>40998</c:v>
                </c:pt>
                <c:pt idx="1544">
                  <c:v>40999</c:v>
                </c:pt>
                <c:pt idx="1545">
                  <c:v>41000</c:v>
                </c:pt>
                <c:pt idx="1546">
                  <c:v>41001</c:v>
                </c:pt>
                <c:pt idx="1547">
                  <c:v>41002</c:v>
                </c:pt>
                <c:pt idx="1548">
                  <c:v>41003</c:v>
                </c:pt>
                <c:pt idx="1549">
                  <c:v>41004</c:v>
                </c:pt>
                <c:pt idx="1550">
                  <c:v>41005</c:v>
                </c:pt>
                <c:pt idx="1551">
                  <c:v>41006</c:v>
                </c:pt>
                <c:pt idx="1552">
                  <c:v>41007</c:v>
                </c:pt>
                <c:pt idx="1553">
                  <c:v>41008</c:v>
                </c:pt>
                <c:pt idx="1554">
                  <c:v>41009</c:v>
                </c:pt>
                <c:pt idx="1555">
                  <c:v>41010</c:v>
                </c:pt>
                <c:pt idx="1556">
                  <c:v>41011</c:v>
                </c:pt>
                <c:pt idx="1557">
                  <c:v>41012</c:v>
                </c:pt>
                <c:pt idx="1558">
                  <c:v>41013</c:v>
                </c:pt>
                <c:pt idx="1559">
                  <c:v>41014</c:v>
                </c:pt>
                <c:pt idx="1560">
                  <c:v>41015</c:v>
                </c:pt>
                <c:pt idx="1561">
                  <c:v>41016</c:v>
                </c:pt>
                <c:pt idx="1562">
                  <c:v>41017</c:v>
                </c:pt>
                <c:pt idx="1563">
                  <c:v>41018</c:v>
                </c:pt>
                <c:pt idx="1564">
                  <c:v>41019</c:v>
                </c:pt>
                <c:pt idx="1565">
                  <c:v>41020</c:v>
                </c:pt>
                <c:pt idx="1566">
                  <c:v>41021</c:v>
                </c:pt>
                <c:pt idx="1567">
                  <c:v>41022</c:v>
                </c:pt>
                <c:pt idx="1568">
                  <c:v>41023</c:v>
                </c:pt>
                <c:pt idx="1569">
                  <c:v>41024</c:v>
                </c:pt>
                <c:pt idx="1570">
                  <c:v>41025</c:v>
                </c:pt>
                <c:pt idx="1571">
                  <c:v>41026</c:v>
                </c:pt>
                <c:pt idx="1572">
                  <c:v>41027</c:v>
                </c:pt>
                <c:pt idx="1573">
                  <c:v>41028</c:v>
                </c:pt>
                <c:pt idx="1574">
                  <c:v>41029</c:v>
                </c:pt>
                <c:pt idx="1575">
                  <c:v>41030</c:v>
                </c:pt>
                <c:pt idx="1576">
                  <c:v>41031</c:v>
                </c:pt>
                <c:pt idx="1577">
                  <c:v>41032</c:v>
                </c:pt>
                <c:pt idx="1578">
                  <c:v>41033</c:v>
                </c:pt>
                <c:pt idx="1579">
                  <c:v>41034</c:v>
                </c:pt>
                <c:pt idx="1580">
                  <c:v>41035</c:v>
                </c:pt>
                <c:pt idx="1581">
                  <c:v>41036</c:v>
                </c:pt>
                <c:pt idx="1582">
                  <c:v>41037</c:v>
                </c:pt>
                <c:pt idx="1583">
                  <c:v>41038</c:v>
                </c:pt>
                <c:pt idx="1584">
                  <c:v>41039</c:v>
                </c:pt>
                <c:pt idx="1585">
                  <c:v>41040</c:v>
                </c:pt>
                <c:pt idx="1586">
                  <c:v>41041</c:v>
                </c:pt>
                <c:pt idx="1587">
                  <c:v>41042</c:v>
                </c:pt>
                <c:pt idx="1588">
                  <c:v>41043</c:v>
                </c:pt>
                <c:pt idx="1589">
                  <c:v>41044</c:v>
                </c:pt>
                <c:pt idx="1590">
                  <c:v>41045</c:v>
                </c:pt>
                <c:pt idx="1591">
                  <c:v>41046</c:v>
                </c:pt>
                <c:pt idx="1592">
                  <c:v>41047</c:v>
                </c:pt>
                <c:pt idx="1593">
                  <c:v>41048</c:v>
                </c:pt>
                <c:pt idx="1594">
                  <c:v>41049</c:v>
                </c:pt>
                <c:pt idx="1595">
                  <c:v>41050</c:v>
                </c:pt>
                <c:pt idx="1596">
                  <c:v>41051</c:v>
                </c:pt>
                <c:pt idx="1597">
                  <c:v>41052</c:v>
                </c:pt>
                <c:pt idx="1598">
                  <c:v>41053</c:v>
                </c:pt>
                <c:pt idx="1599">
                  <c:v>41054</c:v>
                </c:pt>
                <c:pt idx="1600">
                  <c:v>41055</c:v>
                </c:pt>
                <c:pt idx="1601">
                  <c:v>41056</c:v>
                </c:pt>
                <c:pt idx="1602">
                  <c:v>41057</c:v>
                </c:pt>
                <c:pt idx="1603">
                  <c:v>41058</c:v>
                </c:pt>
                <c:pt idx="1604">
                  <c:v>41059</c:v>
                </c:pt>
                <c:pt idx="1605">
                  <c:v>41060</c:v>
                </c:pt>
                <c:pt idx="1606">
                  <c:v>41061</c:v>
                </c:pt>
                <c:pt idx="1607">
                  <c:v>41062</c:v>
                </c:pt>
                <c:pt idx="1608">
                  <c:v>41063</c:v>
                </c:pt>
                <c:pt idx="1609">
                  <c:v>41064</c:v>
                </c:pt>
                <c:pt idx="1610">
                  <c:v>41065</c:v>
                </c:pt>
                <c:pt idx="1611">
                  <c:v>41066</c:v>
                </c:pt>
                <c:pt idx="1612">
                  <c:v>41067</c:v>
                </c:pt>
                <c:pt idx="1613">
                  <c:v>41068</c:v>
                </c:pt>
                <c:pt idx="1614">
                  <c:v>41069</c:v>
                </c:pt>
                <c:pt idx="1615">
                  <c:v>41070</c:v>
                </c:pt>
                <c:pt idx="1616">
                  <c:v>41071</c:v>
                </c:pt>
                <c:pt idx="1617">
                  <c:v>41072</c:v>
                </c:pt>
                <c:pt idx="1618">
                  <c:v>41073</c:v>
                </c:pt>
                <c:pt idx="1619">
                  <c:v>41074</c:v>
                </c:pt>
                <c:pt idx="1620">
                  <c:v>41075</c:v>
                </c:pt>
                <c:pt idx="1621">
                  <c:v>41076</c:v>
                </c:pt>
                <c:pt idx="1622">
                  <c:v>41077</c:v>
                </c:pt>
                <c:pt idx="1623">
                  <c:v>41078</c:v>
                </c:pt>
                <c:pt idx="1624">
                  <c:v>41079</c:v>
                </c:pt>
                <c:pt idx="1625">
                  <c:v>41080</c:v>
                </c:pt>
                <c:pt idx="1626">
                  <c:v>41081</c:v>
                </c:pt>
                <c:pt idx="1627">
                  <c:v>41082</c:v>
                </c:pt>
                <c:pt idx="1628">
                  <c:v>41083</c:v>
                </c:pt>
                <c:pt idx="1629">
                  <c:v>41084</c:v>
                </c:pt>
                <c:pt idx="1630">
                  <c:v>41085</c:v>
                </c:pt>
                <c:pt idx="1631">
                  <c:v>41086</c:v>
                </c:pt>
                <c:pt idx="1632">
                  <c:v>41087</c:v>
                </c:pt>
                <c:pt idx="1633">
                  <c:v>41088</c:v>
                </c:pt>
                <c:pt idx="1634">
                  <c:v>41089</c:v>
                </c:pt>
                <c:pt idx="1635">
                  <c:v>41090</c:v>
                </c:pt>
                <c:pt idx="1636">
                  <c:v>41091</c:v>
                </c:pt>
                <c:pt idx="1637">
                  <c:v>41092</c:v>
                </c:pt>
                <c:pt idx="1638">
                  <c:v>41093</c:v>
                </c:pt>
                <c:pt idx="1639">
                  <c:v>41094</c:v>
                </c:pt>
                <c:pt idx="1640">
                  <c:v>41095</c:v>
                </c:pt>
                <c:pt idx="1641">
                  <c:v>41096</c:v>
                </c:pt>
                <c:pt idx="1642">
                  <c:v>41097</c:v>
                </c:pt>
                <c:pt idx="1643">
                  <c:v>41098</c:v>
                </c:pt>
                <c:pt idx="1644">
                  <c:v>41099</c:v>
                </c:pt>
                <c:pt idx="1645">
                  <c:v>41100</c:v>
                </c:pt>
                <c:pt idx="1646">
                  <c:v>41101</c:v>
                </c:pt>
                <c:pt idx="1647">
                  <c:v>41102</c:v>
                </c:pt>
                <c:pt idx="1648">
                  <c:v>41103</c:v>
                </c:pt>
                <c:pt idx="1649">
                  <c:v>41104</c:v>
                </c:pt>
                <c:pt idx="1650">
                  <c:v>41105</c:v>
                </c:pt>
                <c:pt idx="1651">
                  <c:v>41106</c:v>
                </c:pt>
                <c:pt idx="1652">
                  <c:v>41107</c:v>
                </c:pt>
                <c:pt idx="1653">
                  <c:v>41108</c:v>
                </c:pt>
                <c:pt idx="1654">
                  <c:v>41109</c:v>
                </c:pt>
                <c:pt idx="1655">
                  <c:v>41110</c:v>
                </c:pt>
                <c:pt idx="1656">
                  <c:v>41111</c:v>
                </c:pt>
                <c:pt idx="1657">
                  <c:v>41112</c:v>
                </c:pt>
                <c:pt idx="1658">
                  <c:v>41113</c:v>
                </c:pt>
                <c:pt idx="1659">
                  <c:v>41114</c:v>
                </c:pt>
                <c:pt idx="1660">
                  <c:v>41115</c:v>
                </c:pt>
                <c:pt idx="1661">
                  <c:v>41116</c:v>
                </c:pt>
                <c:pt idx="1662">
                  <c:v>41117</c:v>
                </c:pt>
                <c:pt idx="1663">
                  <c:v>41118</c:v>
                </c:pt>
                <c:pt idx="1664">
                  <c:v>41119</c:v>
                </c:pt>
                <c:pt idx="1665">
                  <c:v>41120</c:v>
                </c:pt>
                <c:pt idx="1666">
                  <c:v>41121</c:v>
                </c:pt>
                <c:pt idx="1667">
                  <c:v>41122</c:v>
                </c:pt>
                <c:pt idx="1668">
                  <c:v>41123</c:v>
                </c:pt>
                <c:pt idx="1669">
                  <c:v>41124</c:v>
                </c:pt>
                <c:pt idx="1670">
                  <c:v>41125</c:v>
                </c:pt>
                <c:pt idx="1671">
                  <c:v>41126</c:v>
                </c:pt>
                <c:pt idx="1672">
                  <c:v>41127</c:v>
                </c:pt>
                <c:pt idx="1673">
                  <c:v>41128</c:v>
                </c:pt>
                <c:pt idx="1674">
                  <c:v>41129</c:v>
                </c:pt>
                <c:pt idx="1675">
                  <c:v>41130</c:v>
                </c:pt>
                <c:pt idx="1676">
                  <c:v>41131</c:v>
                </c:pt>
                <c:pt idx="1677">
                  <c:v>41132</c:v>
                </c:pt>
                <c:pt idx="1678">
                  <c:v>41133</c:v>
                </c:pt>
                <c:pt idx="1679">
                  <c:v>41134</c:v>
                </c:pt>
                <c:pt idx="1680">
                  <c:v>41135</c:v>
                </c:pt>
                <c:pt idx="1681">
                  <c:v>41136</c:v>
                </c:pt>
                <c:pt idx="1682">
                  <c:v>41137</c:v>
                </c:pt>
                <c:pt idx="1683">
                  <c:v>41138</c:v>
                </c:pt>
                <c:pt idx="1684">
                  <c:v>41139</c:v>
                </c:pt>
                <c:pt idx="1685">
                  <c:v>41140</c:v>
                </c:pt>
                <c:pt idx="1686">
                  <c:v>41141</c:v>
                </c:pt>
                <c:pt idx="1687">
                  <c:v>41142</c:v>
                </c:pt>
                <c:pt idx="1688">
                  <c:v>41143</c:v>
                </c:pt>
                <c:pt idx="1689">
                  <c:v>41144</c:v>
                </c:pt>
                <c:pt idx="1690">
                  <c:v>41145</c:v>
                </c:pt>
                <c:pt idx="1691">
                  <c:v>41146</c:v>
                </c:pt>
                <c:pt idx="1692">
                  <c:v>41147</c:v>
                </c:pt>
                <c:pt idx="1693">
                  <c:v>41148</c:v>
                </c:pt>
                <c:pt idx="1694">
                  <c:v>41149</c:v>
                </c:pt>
                <c:pt idx="1695">
                  <c:v>41150</c:v>
                </c:pt>
                <c:pt idx="1696">
                  <c:v>41151</c:v>
                </c:pt>
                <c:pt idx="1697">
                  <c:v>41152</c:v>
                </c:pt>
                <c:pt idx="1698">
                  <c:v>41153</c:v>
                </c:pt>
                <c:pt idx="1699">
                  <c:v>41154</c:v>
                </c:pt>
                <c:pt idx="1700">
                  <c:v>41155</c:v>
                </c:pt>
                <c:pt idx="1701">
                  <c:v>41156</c:v>
                </c:pt>
                <c:pt idx="1702">
                  <c:v>41157</c:v>
                </c:pt>
                <c:pt idx="1703">
                  <c:v>41158</c:v>
                </c:pt>
                <c:pt idx="1704">
                  <c:v>41159</c:v>
                </c:pt>
                <c:pt idx="1705">
                  <c:v>41160</c:v>
                </c:pt>
                <c:pt idx="1706">
                  <c:v>41161</c:v>
                </c:pt>
                <c:pt idx="1707">
                  <c:v>41162</c:v>
                </c:pt>
                <c:pt idx="1708">
                  <c:v>41163</c:v>
                </c:pt>
                <c:pt idx="1709">
                  <c:v>41164</c:v>
                </c:pt>
                <c:pt idx="1710">
                  <c:v>41165</c:v>
                </c:pt>
                <c:pt idx="1711">
                  <c:v>41166</c:v>
                </c:pt>
                <c:pt idx="1712">
                  <c:v>41167</c:v>
                </c:pt>
                <c:pt idx="1713">
                  <c:v>41168</c:v>
                </c:pt>
                <c:pt idx="1714">
                  <c:v>41169</c:v>
                </c:pt>
              </c:numCache>
            </c:numRef>
          </c:cat>
          <c:val>
            <c:numRef>
              <c:f>Hoja1!$D$2:$D$1716</c:f>
              <c:numCache>
                <c:formatCode>General</c:formatCode>
                <c:ptCount val="1715"/>
                <c:pt idx="0">
                  <c:v>22.065999999999988</c:v>
                </c:pt>
                <c:pt idx="1">
                  <c:v>21.494999999999994</c:v>
                </c:pt>
                <c:pt idx="2">
                  <c:v>23.233000000000001</c:v>
                </c:pt>
                <c:pt idx="3">
                  <c:v>23.233000000000001</c:v>
                </c:pt>
                <c:pt idx="4">
                  <c:v>23.233000000000001</c:v>
                </c:pt>
                <c:pt idx="5">
                  <c:v>20.832999999999991</c:v>
                </c:pt>
                <c:pt idx="6">
                  <c:v>24.667000000000005</c:v>
                </c:pt>
                <c:pt idx="7">
                  <c:v>25.167000000000005</c:v>
                </c:pt>
                <c:pt idx="8">
                  <c:v>22.5</c:v>
                </c:pt>
                <c:pt idx="9">
                  <c:v>32.333000000000006</c:v>
                </c:pt>
                <c:pt idx="10">
                  <c:v>32.333000000000006</c:v>
                </c:pt>
                <c:pt idx="11">
                  <c:v>32.333000000000006</c:v>
                </c:pt>
                <c:pt idx="12">
                  <c:v>32.333000000000006</c:v>
                </c:pt>
                <c:pt idx="13">
                  <c:v>34.667000000000002</c:v>
                </c:pt>
                <c:pt idx="14">
                  <c:v>34.833000000000006</c:v>
                </c:pt>
                <c:pt idx="15">
                  <c:v>35.167000000000002</c:v>
                </c:pt>
                <c:pt idx="16">
                  <c:v>36.167000000000002</c:v>
                </c:pt>
                <c:pt idx="17">
                  <c:v>36.167000000000002</c:v>
                </c:pt>
                <c:pt idx="18">
                  <c:v>36.167000000000002</c:v>
                </c:pt>
                <c:pt idx="19">
                  <c:v>36.833000000000006</c:v>
                </c:pt>
                <c:pt idx="20">
                  <c:v>38.667000000000002</c:v>
                </c:pt>
                <c:pt idx="21">
                  <c:v>38.333000000000006</c:v>
                </c:pt>
                <c:pt idx="22">
                  <c:v>38.333000000000006</c:v>
                </c:pt>
                <c:pt idx="23">
                  <c:v>38</c:v>
                </c:pt>
                <c:pt idx="24">
                  <c:v>38</c:v>
                </c:pt>
                <c:pt idx="25">
                  <c:v>38</c:v>
                </c:pt>
                <c:pt idx="26">
                  <c:v>38</c:v>
                </c:pt>
                <c:pt idx="27">
                  <c:v>41</c:v>
                </c:pt>
                <c:pt idx="28">
                  <c:v>41.333000000000006</c:v>
                </c:pt>
                <c:pt idx="29">
                  <c:v>44.827000000000005</c:v>
                </c:pt>
                <c:pt idx="30">
                  <c:v>45.043000000000006</c:v>
                </c:pt>
                <c:pt idx="31">
                  <c:v>45.043000000000006</c:v>
                </c:pt>
                <c:pt idx="32">
                  <c:v>45.043000000000006</c:v>
                </c:pt>
                <c:pt idx="33">
                  <c:v>44.667000000000002</c:v>
                </c:pt>
                <c:pt idx="34">
                  <c:v>45.25</c:v>
                </c:pt>
                <c:pt idx="35">
                  <c:v>45</c:v>
                </c:pt>
                <c:pt idx="36">
                  <c:v>46.5</c:v>
                </c:pt>
                <c:pt idx="37">
                  <c:v>46.667000000000002</c:v>
                </c:pt>
                <c:pt idx="38">
                  <c:v>46.667000000000002</c:v>
                </c:pt>
                <c:pt idx="39">
                  <c:v>46.667000000000002</c:v>
                </c:pt>
                <c:pt idx="40">
                  <c:v>47.333000000000006</c:v>
                </c:pt>
                <c:pt idx="41">
                  <c:v>48.167000000000002</c:v>
                </c:pt>
                <c:pt idx="42">
                  <c:v>53.515000000000001</c:v>
                </c:pt>
                <c:pt idx="43">
                  <c:v>52.51</c:v>
                </c:pt>
                <c:pt idx="44">
                  <c:v>50</c:v>
                </c:pt>
                <c:pt idx="45">
                  <c:v>50</c:v>
                </c:pt>
                <c:pt idx="46">
                  <c:v>50</c:v>
                </c:pt>
                <c:pt idx="47">
                  <c:v>52</c:v>
                </c:pt>
                <c:pt idx="48">
                  <c:v>52.75</c:v>
                </c:pt>
                <c:pt idx="49">
                  <c:v>52.833000000000006</c:v>
                </c:pt>
                <c:pt idx="50">
                  <c:v>53</c:v>
                </c:pt>
                <c:pt idx="51">
                  <c:v>55.167000000000002</c:v>
                </c:pt>
                <c:pt idx="52">
                  <c:v>55.167000000000002</c:v>
                </c:pt>
                <c:pt idx="53">
                  <c:v>55.167000000000002</c:v>
                </c:pt>
                <c:pt idx="54">
                  <c:v>55</c:v>
                </c:pt>
                <c:pt idx="55">
                  <c:v>49.5</c:v>
                </c:pt>
                <c:pt idx="56">
                  <c:v>54.667000000000002</c:v>
                </c:pt>
                <c:pt idx="57">
                  <c:v>54.667000000000002</c:v>
                </c:pt>
                <c:pt idx="58">
                  <c:v>58</c:v>
                </c:pt>
                <c:pt idx="59">
                  <c:v>58</c:v>
                </c:pt>
                <c:pt idx="60">
                  <c:v>58</c:v>
                </c:pt>
                <c:pt idx="61">
                  <c:v>56</c:v>
                </c:pt>
                <c:pt idx="62">
                  <c:v>58.667000000000002</c:v>
                </c:pt>
                <c:pt idx="63">
                  <c:v>58.667000000000002</c:v>
                </c:pt>
                <c:pt idx="64">
                  <c:v>58</c:v>
                </c:pt>
                <c:pt idx="65">
                  <c:v>59</c:v>
                </c:pt>
                <c:pt idx="66">
                  <c:v>59</c:v>
                </c:pt>
                <c:pt idx="67">
                  <c:v>59</c:v>
                </c:pt>
                <c:pt idx="68">
                  <c:v>61</c:v>
                </c:pt>
                <c:pt idx="69">
                  <c:v>61</c:v>
                </c:pt>
                <c:pt idx="70">
                  <c:v>60.667000000000002</c:v>
                </c:pt>
                <c:pt idx="71">
                  <c:v>60.667000000000002</c:v>
                </c:pt>
                <c:pt idx="72">
                  <c:v>60.667000000000002</c:v>
                </c:pt>
                <c:pt idx="73">
                  <c:v>60.667000000000002</c:v>
                </c:pt>
                <c:pt idx="74">
                  <c:v>60.667000000000002</c:v>
                </c:pt>
                <c:pt idx="75">
                  <c:v>61</c:v>
                </c:pt>
                <c:pt idx="76">
                  <c:v>61</c:v>
                </c:pt>
                <c:pt idx="77">
                  <c:v>59.667000000000002</c:v>
                </c:pt>
                <c:pt idx="78">
                  <c:v>64.742000000000004</c:v>
                </c:pt>
                <c:pt idx="79">
                  <c:v>64.742000000000004</c:v>
                </c:pt>
                <c:pt idx="80">
                  <c:v>64.742000000000004</c:v>
                </c:pt>
                <c:pt idx="81">
                  <c:v>64.742000000000004</c:v>
                </c:pt>
                <c:pt idx="82">
                  <c:v>64.742000000000004</c:v>
                </c:pt>
                <c:pt idx="83">
                  <c:v>59.667000000000002</c:v>
                </c:pt>
                <c:pt idx="84">
                  <c:v>59.333000000000006</c:v>
                </c:pt>
                <c:pt idx="85">
                  <c:v>58.167000000000002</c:v>
                </c:pt>
                <c:pt idx="86">
                  <c:v>57.25</c:v>
                </c:pt>
                <c:pt idx="87">
                  <c:v>57.25</c:v>
                </c:pt>
                <c:pt idx="88">
                  <c:v>57.25</c:v>
                </c:pt>
                <c:pt idx="89">
                  <c:v>56.467000000000006</c:v>
                </c:pt>
                <c:pt idx="90">
                  <c:v>56</c:v>
                </c:pt>
                <c:pt idx="91">
                  <c:v>55</c:v>
                </c:pt>
                <c:pt idx="92">
                  <c:v>53</c:v>
                </c:pt>
                <c:pt idx="93">
                  <c:v>51.833000000000006</c:v>
                </c:pt>
                <c:pt idx="94">
                  <c:v>51.833000000000006</c:v>
                </c:pt>
                <c:pt idx="95">
                  <c:v>51.833000000000006</c:v>
                </c:pt>
                <c:pt idx="96">
                  <c:v>41.5</c:v>
                </c:pt>
                <c:pt idx="97">
                  <c:v>42</c:v>
                </c:pt>
                <c:pt idx="98">
                  <c:v>43</c:v>
                </c:pt>
                <c:pt idx="99">
                  <c:v>43.5</c:v>
                </c:pt>
                <c:pt idx="100">
                  <c:v>43.5</c:v>
                </c:pt>
                <c:pt idx="101">
                  <c:v>43.5</c:v>
                </c:pt>
                <c:pt idx="102">
                  <c:v>43.5</c:v>
                </c:pt>
                <c:pt idx="103">
                  <c:v>44</c:v>
                </c:pt>
                <c:pt idx="104">
                  <c:v>46.75</c:v>
                </c:pt>
                <c:pt idx="105">
                  <c:v>46.5</c:v>
                </c:pt>
                <c:pt idx="106">
                  <c:v>45.75</c:v>
                </c:pt>
                <c:pt idx="107">
                  <c:v>45.75</c:v>
                </c:pt>
                <c:pt idx="108">
                  <c:v>45.75</c:v>
                </c:pt>
                <c:pt idx="109">
                  <c:v>45.75</c:v>
                </c:pt>
                <c:pt idx="110">
                  <c:v>44.5</c:v>
                </c:pt>
                <c:pt idx="111">
                  <c:v>47.02</c:v>
                </c:pt>
                <c:pt idx="112">
                  <c:v>39.998000000000012</c:v>
                </c:pt>
                <c:pt idx="113">
                  <c:v>39.998000000000012</c:v>
                </c:pt>
                <c:pt idx="114">
                  <c:v>38.25</c:v>
                </c:pt>
                <c:pt idx="115">
                  <c:v>38.25</c:v>
                </c:pt>
                <c:pt idx="116">
                  <c:v>38.25</c:v>
                </c:pt>
                <c:pt idx="117">
                  <c:v>36.25</c:v>
                </c:pt>
                <c:pt idx="118">
                  <c:v>36.5</c:v>
                </c:pt>
                <c:pt idx="119">
                  <c:v>36.5</c:v>
                </c:pt>
                <c:pt idx="120">
                  <c:v>36.5</c:v>
                </c:pt>
                <c:pt idx="121">
                  <c:v>34</c:v>
                </c:pt>
                <c:pt idx="122">
                  <c:v>34</c:v>
                </c:pt>
                <c:pt idx="123">
                  <c:v>34</c:v>
                </c:pt>
                <c:pt idx="124">
                  <c:v>34</c:v>
                </c:pt>
                <c:pt idx="125">
                  <c:v>34</c:v>
                </c:pt>
                <c:pt idx="126">
                  <c:v>34.25</c:v>
                </c:pt>
                <c:pt idx="127">
                  <c:v>35.25</c:v>
                </c:pt>
                <c:pt idx="128">
                  <c:v>35.75</c:v>
                </c:pt>
                <c:pt idx="129">
                  <c:v>35.75</c:v>
                </c:pt>
                <c:pt idx="130">
                  <c:v>35.75</c:v>
                </c:pt>
                <c:pt idx="131">
                  <c:v>37.5</c:v>
                </c:pt>
                <c:pt idx="132">
                  <c:v>38</c:v>
                </c:pt>
                <c:pt idx="133">
                  <c:v>38</c:v>
                </c:pt>
                <c:pt idx="134">
                  <c:v>38</c:v>
                </c:pt>
                <c:pt idx="135">
                  <c:v>36.75</c:v>
                </c:pt>
                <c:pt idx="136">
                  <c:v>36.75</c:v>
                </c:pt>
                <c:pt idx="137">
                  <c:v>36.75</c:v>
                </c:pt>
                <c:pt idx="138">
                  <c:v>37</c:v>
                </c:pt>
                <c:pt idx="139">
                  <c:v>37.25</c:v>
                </c:pt>
                <c:pt idx="140">
                  <c:v>37.25</c:v>
                </c:pt>
                <c:pt idx="141">
                  <c:v>37</c:v>
                </c:pt>
                <c:pt idx="142">
                  <c:v>37.5</c:v>
                </c:pt>
                <c:pt idx="143">
                  <c:v>37.5</c:v>
                </c:pt>
                <c:pt idx="144">
                  <c:v>37.5</c:v>
                </c:pt>
                <c:pt idx="145">
                  <c:v>37.5</c:v>
                </c:pt>
                <c:pt idx="146">
                  <c:v>38.25</c:v>
                </c:pt>
                <c:pt idx="147">
                  <c:v>37.5</c:v>
                </c:pt>
                <c:pt idx="148">
                  <c:v>35.75</c:v>
                </c:pt>
                <c:pt idx="149">
                  <c:v>35.5</c:v>
                </c:pt>
                <c:pt idx="150">
                  <c:v>35.5</c:v>
                </c:pt>
                <c:pt idx="151">
                  <c:v>35.5</c:v>
                </c:pt>
                <c:pt idx="152">
                  <c:v>35.75</c:v>
                </c:pt>
                <c:pt idx="153">
                  <c:v>35.75</c:v>
                </c:pt>
                <c:pt idx="154">
                  <c:v>35.5</c:v>
                </c:pt>
                <c:pt idx="155">
                  <c:v>34.75</c:v>
                </c:pt>
                <c:pt idx="156">
                  <c:v>37</c:v>
                </c:pt>
                <c:pt idx="157">
                  <c:v>37</c:v>
                </c:pt>
                <c:pt idx="158">
                  <c:v>37</c:v>
                </c:pt>
                <c:pt idx="159">
                  <c:v>39.5</c:v>
                </c:pt>
                <c:pt idx="160">
                  <c:v>40.5</c:v>
                </c:pt>
                <c:pt idx="161">
                  <c:v>40.5</c:v>
                </c:pt>
                <c:pt idx="162">
                  <c:v>40.25</c:v>
                </c:pt>
                <c:pt idx="163">
                  <c:v>40.25</c:v>
                </c:pt>
                <c:pt idx="164">
                  <c:v>40.25</c:v>
                </c:pt>
                <c:pt idx="165">
                  <c:v>40.25</c:v>
                </c:pt>
                <c:pt idx="166">
                  <c:v>40.25</c:v>
                </c:pt>
                <c:pt idx="167">
                  <c:v>40.75</c:v>
                </c:pt>
                <c:pt idx="168">
                  <c:v>31.52</c:v>
                </c:pt>
                <c:pt idx="169">
                  <c:v>31.99</c:v>
                </c:pt>
                <c:pt idx="170">
                  <c:v>32.217000000000006</c:v>
                </c:pt>
                <c:pt idx="171">
                  <c:v>32.217000000000006</c:v>
                </c:pt>
                <c:pt idx="172">
                  <c:v>32.217000000000006</c:v>
                </c:pt>
                <c:pt idx="173">
                  <c:v>33.050000000000004</c:v>
                </c:pt>
                <c:pt idx="174">
                  <c:v>33.383000000000003</c:v>
                </c:pt>
                <c:pt idx="175">
                  <c:v>33.050000000000004</c:v>
                </c:pt>
                <c:pt idx="176">
                  <c:v>32.96</c:v>
                </c:pt>
                <c:pt idx="177">
                  <c:v>33.9</c:v>
                </c:pt>
                <c:pt idx="178">
                  <c:v>33.9</c:v>
                </c:pt>
                <c:pt idx="179">
                  <c:v>33.9</c:v>
                </c:pt>
                <c:pt idx="180">
                  <c:v>34.68</c:v>
                </c:pt>
                <c:pt idx="181">
                  <c:v>33.827000000000005</c:v>
                </c:pt>
                <c:pt idx="182">
                  <c:v>33.42</c:v>
                </c:pt>
                <c:pt idx="183">
                  <c:v>33.587000000000003</c:v>
                </c:pt>
                <c:pt idx="184">
                  <c:v>32.356999999999999</c:v>
                </c:pt>
                <c:pt idx="185">
                  <c:v>32.356999999999999</c:v>
                </c:pt>
                <c:pt idx="186">
                  <c:v>32.356999999999999</c:v>
                </c:pt>
                <c:pt idx="187">
                  <c:v>50.25</c:v>
                </c:pt>
                <c:pt idx="188">
                  <c:v>51.25</c:v>
                </c:pt>
                <c:pt idx="189">
                  <c:v>50.25</c:v>
                </c:pt>
                <c:pt idx="190">
                  <c:v>50.5</c:v>
                </c:pt>
                <c:pt idx="191">
                  <c:v>51.5</c:v>
                </c:pt>
                <c:pt idx="192">
                  <c:v>51.5</c:v>
                </c:pt>
                <c:pt idx="193">
                  <c:v>51.5</c:v>
                </c:pt>
                <c:pt idx="194">
                  <c:v>51.5</c:v>
                </c:pt>
                <c:pt idx="195">
                  <c:v>51.75</c:v>
                </c:pt>
                <c:pt idx="196">
                  <c:v>52</c:v>
                </c:pt>
                <c:pt idx="197">
                  <c:v>51.667000000000002</c:v>
                </c:pt>
                <c:pt idx="198">
                  <c:v>51.667000000000002</c:v>
                </c:pt>
                <c:pt idx="199">
                  <c:v>51.667000000000002</c:v>
                </c:pt>
                <c:pt idx="200">
                  <c:v>51.667000000000002</c:v>
                </c:pt>
                <c:pt idx="201">
                  <c:v>51.167000000000002</c:v>
                </c:pt>
                <c:pt idx="202">
                  <c:v>51.167000000000002</c:v>
                </c:pt>
                <c:pt idx="203">
                  <c:v>51.167000000000002</c:v>
                </c:pt>
                <c:pt idx="204">
                  <c:v>50.333000000000006</c:v>
                </c:pt>
                <c:pt idx="205">
                  <c:v>50</c:v>
                </c:pt>
                <c:pt idx="206">
                  <c:v>50</c:v>
                </c:pt>
                <c:pt idx="207">
                  <c:v>50</c:v>
                </c:pt>
                <c:pt idx="208">
                  <c:v>50.333000000000006</c:v>
                </c:pt>
                <c:pt idx="209">
                  <c:v>50.5</c:v>
                </c:pt>
                <c:pt idx="210">
                  <c:v>50.5</c:v>
                </c:pt>
                <c:pt idx="211">
                  <c:v>49.667000000000002</c:v>
                </c:pt>
                <c:pt idx="212">
                  <c:v>49.667000000000002</c:v>
                </c:pt>
                <c:pt idx="213">
                  <c:v>49.667000000000002</c:v>
                </c:pt>
                <c:pt idx="214">
                  <c:v>49.667000000000002</c:v>
                </c:pt>
                <c:pt idx="215">
                  <c:v>49.833000000000006</c:v>
                </c:pt>
                <c:pt idx="216">
                  <c:v>49.833000000000006</c:v>
                </c:pt>
                <c:pt idx="217">
                  <c:v>49.833000000000006</c:v>
                </c:pt>
                <c:pt idx="218">
                  <c:v>49.833000000000006</c:v>
                </c:pt>
                <c:pt idx="219">
                  <c:v>50</c:v>
                </c:pt>
                <c:pt idx="220">
                  <c:v>50</c:v>
                </c:pt>
                <c:pt idx="221">
                  <c:v>50</c:v>
                </c:pt>
                <c:pt idx="222">
                  <c:v>50</c:v>
                </c:pt>
                <c:pt idx="223">
                  <c:v>50</c:v>
                </c:pt>
                <c:pt idx="224">
                  <c:v>50.333000000000006</c:v>
                </c:pt>
                <c:pt idx="225">
                  <c:v>50.833000000000006</c:v>
                </c:pt>
                <c:pt idx="226">
                  <c:v>50.833000000000006</c:v>
                </c:pt>
                <c:pt idx="227">
                  <c:v>50.833000000000006</c:v>
                </c:pt>
                <c:pt idx="228">
                  <c:v>50.833000000000006</c:v>
                </c:pt>
                <c:pt idx="229">
                  <c:v>50.833000000000006</c:v>
                </c:pt>
                <c:pt idx="230">
                  <c:v>51</c:v>
                </c:pt>
                <c:pt idx="231">
                  <c:v>51</c:v>
                </c:pt>
                <c:pt idx="232">
                  <c:v>50.667000000000002</c:v>
                </c:pt>
                <c:pt idx="233">
                  <c:v>50.5</c:v>
                </c:pt>
                <c:pt idx="234">
                  <c:v>50.5</c:v>
                </c:pt>
                <c:pt idx="235">
                  <c:v>50.5</c:v>
                </c:pt>
                <c:pt idx="236">
                  <c:v>50.5</c:v>
                </c:pt>
                <c:pt idx="237">
                  <c:v>50.167000000000002</c:v>
                </c:pt>
                <c:pt idx="238">
                  <c:v>50.333000000000006</c:v>
                </c:pt>
                <c:pt idx="239">
                  <c:v>50.333000000000006</c:v>
                </c:pt>
                <c:pt idx="240">
                  <c:v>50.333000000000006</c:v>
                </c:pt>
                <c:pt idx="241">
                  <c:v>50.333000000000006</c:v>
                </c:pt>
                <c:pt idx="242">
                  <c:v>50.333000000000006</c:v>
                </c:pt>
                <c:pt idx="243">
                  <c:v>50.333000000000006</c:v>
                </c:pt>
                <c:pt idx="244">
                  <c:v>50.167000000000002</c:v>
                </c:pt>
                <c:pt idx="245">
                  <c:v>50.333000000000006</c:v>
                </c:pt>
                <c:pt idx="246">
                  <c:v>50.667000000000002</c:v>
                </c:pt>
                <c:pt idx="247">
                  <c:v>53.066000000000003</c:v>
                </c:pt>
                <c:pt idx="248">
                  <c:v>53.066000000000003</c:v>
                </c:pt>
                <c:pt idx="249">
                  <c:v>53.066000000000003</c:v>
                </c:pt>
                <c:pt idx="250">
                  <c:v>51.7</c:v>
                </c:pt>
                <c:pt idx="251">
                  <c:v>53.101000000000006</c:v>
                </c:pt>
                <c:pt idx="252">
                  <c:v>53.002000000000002</c:v>
                </c:pt>
                <c:pt idx="253">
                  <c:v>53.599000000000011</c:v>
                </c:pt>
                <c:pt idx="254">
                  <c:v>52.833000000000006</c:v>
                </c:pt>
                <c:pt idx="255">
                  <c:v>52.833000000000006</c:v>
                </c:pt>
                <c:pt idx="256">
                  <c:v>52.833000000000006</c:v>
                </c:pt>
                <c:pt idx="257">
                  <c:v>55.594000000000001</c:v>
                </c:pt>
                <c:pt idx="258">
                  <c:v>55.665000000000013</c:v>
                </c:pt>
                <c:pt idx="259">
                  <c:v>55.264000000000003</c:v>
                </c:pt>
                <c:pt idx="260">
                  <c:v>55.498000000000012</c:v>
                </c:pt>
                <c:pt idx="261">
                  <c:v>52.83</c:v>
                </c:pt>
                <c:pt idx="262">
                  <c:v>52.83</c:v>
                </c:pt>
                <c:pt idx="263">
                  <c:v>52.83</c:v>
                </c:pt>
                <c:pt idx="264">
                  <c:v>51.665000000000013</c:v>
                </c:pt>
                <c:pt idx="265">
                  <c:v>52.066000000000003</c:v>
                </c:pt>
                <c:pt idx="266">
                  <c:v>51.833000000000006</c:v>
                </c:pt>
                <c:pt idx="267">
                  <c:v>52.898000000000003</c:v>
                </c:pt>
                <c:pt idx="268">
                  <c:v>52.766000000000012</c:v>
                </c:pt>
                <c:pt idx="269">
                  <c:v>52.766000000000012</c:v>
                </c:pt>
                <c:pt idx="270">
                  <c:v>52.766000000000012</c:v>
                </c:pt>
                <c:pt idx="271">
                  <c:v>55.007000000000005</c:v>
                </c:pt>
                <c:pt idx="272">
                  <c:v>61.998000000000012</c:v>
                </c:pt>
                <c:pt idx="273">
                  <c:v>66.274000000000001</c:v>
                </c:pt>
                <c:pt idx="274">
                  <c:v>69.507000000000005</c:v>
                </c:pt>
                <c:pt idx="275">
                  <c:v>73.313000000000002</c:v>
                </c:pt>
                <c:pt idx="276">
                  <c:v>73.313000000000002</c:v>
                </c:pt>
                <c:pt idx="277">
                  <c:v>73.313000000000002</c:v>
                </c:pt>
                <c:pt idx="278">
                  <c:v>86.230999999999995</c:v>
                </c:pt>
                <c:pt idx="279">
                  <c:v>80.385999999999981</c:v>
                </c:pt>
                <c:pt idx="280">
                  <c:v>79.391000000000005</c:v>
                </c:pt>
                <c:pt idx="281">
                  <c:v>79.16</c:v>
                </c:pt>
                <c:pt idx="282">
                  <c:v>90.066000000000003</c:v>
                </c:pt>
                <c:pt idx="283">
                  <c:v>90.066000000000003</c:v>
                </c:pt>
                <c:pt idx="284">
                  <c:v>90.066000000000003</c:v>
                </c:pt>
                <c:pt idx="285">
                  <c:v>88.315000000000012</c:v>
                </c:pt>
                <c:pt idx="286">
                  <c:v>78.066000000000003</c:v>
                </c:pt>
                <c:pt idx="287">
                  <c:v>83.748999999999995</c:v>
                </c:pt>
                <c:pt idx="288">
                  <c:v>86.277000000000001</c:v>
                </c:pt>
                <c:pt idx="289">
                  <c:v>95.01</c:v>
                </c:pt>
                <c:pt idx="290">
                  <c:v>95.01</c:v>
                </c:pt>
                <c:pt idx="291">
                  <c:v>95.01</c:v>
                </c:pt>
                <c:pt idx="292">
                  <c:v>98.230999999999995</c:v>
                </c:pt>
                <c:pt idx="293">
                  <c:v>100.93400000000003</c:v>
                </c:pt>
                <c:pt idx="294">
                  <c:v>110.252</c:v>
                </c:pt>
                <c:pt idx="295">
                  <c:v>131.48200000000006</c:v>
                </c:pt>
                <c:pt idx="296">
                  <c:v>134.24699999999999</c:v>
                </c:pt>
                <c:pt idx="297">
                  <c:v>134.24699999999999</c:v>
                </c:pt>
                <c:pt idx="298">
                  <c:v>134.24699999999999</c:v>
                </c:pt>
                <c:pt idx="299">
                  <c:v>134.411</c:v>
                </c:pt>
                <c:pt idx="300">
                  <c:v>125.65199999999999</c:v>
                </c:pt>
                <c:pt idx="301">
                  <c:v>124.88800000000001</c:v>
                </c:pt>
                <c:pt idx="302">
                  <c:v>130.584</c:v>
                </c:pt>
                <c:pt idx="303">
                  <c:v>135</c:v>
                </c:pt>
                <c:pt idx="304">
                  <c:v>135</c:v>
                </c:pt>
                <c:pt idx="305">
                  <c:v>135</c:v>
                </c:pt>
                <c:pt idx="306">
                  <c:v>132.77899999999997</c:v>
                </c:pt>
                <c:pt idx="307">
                  <c:v>125.386</c:v>
                </c:pt>
                <c:pt idx="308">
                  <c:v>124.89100000000002</c:v>
                </c:pt>
                <c:pt idx="309">
                  <c:v>123.505</c:v>
                </c:pt>
                <c:pt idx="310">
                  <c:v>128.523</c:v>
                </c:pt>
                <c:pt idx="311">
                  <c:v>128.523</c:v>
                </c:pt>
                <c:pt idx="312">
                  <c:v>128.523</c:v>
                </c:pt>
                <c:pt idx="313">
                  <c:v>128.32500000000005</c:v>
                </c:pt>
                <c:pt idx="314">
                  <c:v>130</c:v>
                </c:pt>
                <c:pt idx="315">
                  <c:v>130.82500000000005</c:v>
                </c:pt>
                <c:pt idx="316">
                  <c:v>134.15</c:v>
                </c:pt>
                <c:pt idx="317">
                  <c:v>137.25200000000001</c:v>
                </c:pt>
                <c:pt idx="318">
                  <c:v>137.25200000000001</c:v>
                </c:pt>
                <c:pt idx="319">
                  <c:v>137.25200000000001</c:v>
                </c:pt>
                <c:pt idx="320">
                  <c:v>165</c:v>
                </c:pt>
                <c:pt idx="321">
                  <c:v>169.17499999999998</c:v>
                </c:pt>
                <c:pt idx="322">
                  <c:v>174.761</c:v>
                </c:pt>
                <c:pt idx="323">
                  <c:v>186.089</c:v>
                </c:pt>
                <c:pt idx="324">
                  <c:v>182.36</c:v>
                </c:pt>
                <c:pt idx="325">
                  <c:v>182.36</c:v>
                </c:pt>
                <c:pt idx="326">
                  <c:v>182.36</c:v>
                </c:pt>
                <c:pt idx="327">
                  <c:v>196.11399999999998</c:v>
                </c:pt>
                <c:pt idx="328">
                  <c:v>204.73599999999999</c:v>
                </c:pt>
                <c:pt idx="329">
                  <c:v>206.92600000000004</c:v>
                </c:pt>
                <c:pt idx="330">
                  <c:v>209.43900000000002</c:v>
                </c:pt>
                <c:pt idx="331">
                  <c:v>211.964</c:v>
                </c:pt>
                <c:pt idx="332">
                  <c:v>211.964</c:v>
                </c:pt>
                <c:pt idx="333">
                  <c:v>211.964</c:v>
                </c:pt>
                <c:pt idx="334">
                  <c:v>218.94399999999999</c:v>
                </c:pt>
                <c:pt idx="335">
                  <c:v>230.31399999999999</c:v>
                </c:pt>
                <c:pt idx="336">
                  <c:v>240.50299999999999</c:v>
                </c:pt>
                <c:pt idx="337">
                  <c:v>255.83700000000005</c:v>
                </c:pt>
                <c:pt idx="338">
                  <c:v>262.52499999999986</c:v>
                </c:pt>
                <c:pt idx="339">
                  <c:v>262.52499999999986</c:v>
                </c:pt>
                <c:pt idx="340">
                  <c:v>262.52499999999986</c:v>
                </c:pt>
                <c:pt idx="341">
                  <c:v>251.87300000000002</c:v>
                </c:pt>
                <c:pt idx="342">
                  <c:v>248.85200000000006</c:v>
                </c:pt>
                <c:pt idx="343">
                  <c:v>248.87800000000001</c:v>
                </c:pt>
                <c:pt idx="344">
                  <c:v>233.333</c:v>
                </c:pt>
                <c:pt idx="345">
                  <c:v>242.84</c:v>
                </c:pt>
                <c:pt idx="346">
                  <c:v>242.84</c:v>
                </c:pt>
                <c:pt idx="347">
                  <c:v>242.84</c:v>
                </c:pt>
                <c:pt idx="348">
                  <c:v>242.863</c:v>
                </c:pt>
                <c:pt idx="349">
                  <c:v>234.46</c:v>
                </c:pt>
                <c:pt idx="350">
                  <c:v>235.83700000000005</c:v>
                </c:pt>
                <c:pt idx="351">
                  <c:v>228.55600000000001</c:v>
                </c:pt>
                <c:pt idx="352">
                  <c:v>230.239</c:v>
                </c:pt>
                <c:pt idx="353">
                  <c:v>230.239</c:v>
                </c:pt>
                <c:pt idx="354">
                  <c:v>230.239</c:v>
                </c:pt>
                <c:pt idx="355">
                  <c:v>236.80700000000004</c:v>
                </c:pt>
                <c:pt idx="356">
                  <c:v>241.02700000000004</c:v>
                </c:pt>
                <c:pt idx="357">
                  <c:v>241.02700000000004</c:v>
                </c:pt>
                <c:pt idx="358">
                  <c:v>241.02700000000004</c:v>
                </c:pt>
                <c:pt idx="359">
                  <c:v>241.02700000000004</c:v>
                </c:pt>
                <c:pt idx="360">
                  <c:v>241.02700000000004</c:v>
                </c:pt>
                <c:pt idx="361">
                  <c:v>241.02700000000004</c:v>
                </c:pt>
                <c:pt idx="362">
                  <c:v>163.25</c:v>
                </c:pt>
                <c:pt idx="363">
                  <c:v>247.35200000000006</c:v>
                </c:pt>
                <c:pt idx="364">
                  <c:v>230</c:v>
                </c:pt>
                <c:pt idx="365">
                  <c:v>230</c:v>
                </c:pt>
                <c:pt idx="366">
                  <c:v>248.375</c:v>
                </c:pt>
                <c:pt idx="367">
                  <c:v>248.375</c:v>
                </c:pt>
                <c:pt idx="368">
                  <c:v>248.375</c:v>
                </c:pt>
                <c:pt idx="369">
                  <c:v>227.5</c:v>
                </c:pt>
                <c:pt idx="370">
                  <c:v>180.5</c:v>
                </c:pt>
                <c:pt idx="371">
                  <c:v>170.5</c:v>
                </c:pt>
                <c:pt idx="372">
                  <c:v>172.167</c:v>
                </c:pt>
                <c:pt idx="373">
                  <c:v>221.41399999999999</c:v>
                </c:pt>
                <c:pt idx="374">
                  <c:v>221.41399999999999</c:v>
                </c:pt>
                <c:pt idx="375">
                  <c:v>221.41399999999999</c:v>
                </c:pt>
                <c:pt idx="376">
                  <c:v>181.5</c:v>
                </c:pt>
                <c:pt idx="377">
                  <c:v>230</c:v>
                </c:pt>
                <c:pt idx="378">
                  <c:v>250</c:v>
                </c:pt>
                <c:pt idx="379">
                  <c:v>261.5</c:v>
                </c:pt>
                <c:pt idx="380">
                  <c:v>260.92399999999975</c:v>
                </c:pt>
                <c:pt idx="381">
                  <c:v>260.92399999999975</c:v>
                </c:pt>
                <c:pt idx="382">
                  <c:v>260.92399999999975</c:v>
                </c:pt>
                <c:pt idx="383">
                  <c:v>264.63499999999999</c:v>
                </c:pt>
                <c:pt idx="384">
                  <c:v>290</c:v>
                </c:pt>
                <c:pt idx="385">
                  <c:v>285</c:v>
                </c:pt>
                <c:pt idx="386">
                  <c:v>297.76400000000001</c:v>
                </c:pt>
                <c:pt idx="387">
                  <c:v>284.98699999999985</c:v>
                </c:pt>
                <c:pt idx="388">
                  <c:v>284.98699999999985</c:v>
                </c:pt>
                <c:pt idx="389">
                  <c:v>284.98699999999985</c:v>
                </c:pt>
                <c:pt idx="390">
                  <c:v>283.06</c:v>
                </c:pt>
                <c:pt idx="391">
                  <c:v>270.94900000000001</c:v>
                </c:pt>
                <c:pt idx="392">
                  <c:v>267.517</c:v>
                </c:pt>
                <c:pt idx="393">
                  <c:v>255</c:v>
                </c:pt>
                <c:pt idx="394">
                  <c:v>251.10399999999998</c:v>
                </c:pt>
                <c:pt idx="395">
                  <c:v>251.10399999999998</c:v>
                </c:pt>
                <c:pt idx="396">
                  <c:v>251.10399999999998</c:v>
                </c:pt>
                <c:pt idx="397">
                  <c:v>254.37300000000002</c:v>
                </c:pt>
                <c:pt idx="398">
                  <c:v>253.06100000000001</c:v>
                </c:pt>
                <c:pt idx="399">
                  <c:v>243.16</c:v>
                </c:pt>
                <c:pt idx="400">
                  <c:v>241.37800000000001</c:v>
                </c:pt>
                <c:pt idx="401">
                  <c:v>245.37300000000002</c:v>
                </c:pt>
                <c:pt idx="402">
                  <c:v>245.37300000000002</c:v>
                </c:pt>
                <c:pt idx="403">
                  <c:v>245.37300000000002</c:v>
                </c:pt>
                <c:pt idx="404">
                  <c:v>238.75399999999999</c:v>
                </c:pt>
                <c:pt idx="405">
                  <c:v>235.35500000000005</c:v>
                </c:pt>
                <c:pt idx="406">
                  <c:v>239.01</c:v>
                </c:pt>
                <c:pt idx="407">
                  <c:v>252.42600000000004</c:v>
                </c:pt>
                <c:pt idx="408">
                  <c:v>265.69499999999999</c:v>
                </c:pt>
                <c:pt idx="409">
                  <c:v>265.69499999999999</c:v>
                </c:pt>
                <c:pt idx="410">
                  <c:v>265.69499999999999</c:v>
                </c:pt>
                <c:pt idx="411">
                  <c:v>270.46699999999976</c:v>
                </c:pt>
                <c:pt idx="412">
                  <c:v>285.0329999999999</c:v>
                </c:pt>
                <c:pt idx="413">
                  <c:v>263.41599999999988</c:v>
                </c:pt>
                <c:pt idx="414">
                  <c:v>256.44400000000002</c:v>
                </c:pt>
                <c:pt idx="415">
                  <c:v>262.56599999999986</c:v>
                </c:pt>
                <c:pt idx="416">
                  <c:v>262.56599999999986</c:v>
                </c:pt>
                <c:pt idx="417">
                  <c:v>262.56599999999986</c:v>
                </c:pt>
                <c:pt idx="418">
                  <c:v>264.91099999999989</c:v>
                </c:pt>
                <c:pt idx="419">
                  <c:v>271.92899999999975</c:v>
                </c:pt>
                <c:pt idx="420">
                  <c:v>269.88099999999986</c:v>
                </c:pt>
                <c:pt idx="421">
                  <c:v>260.57400000000001</c:v>
                </c:pt>
                <c:pt idx="422">
                  <c:v>252.32000000000005</c:v>
                </c:pt>
                <c:pt idx="423">
                  <c:v>252.32000000000005</c:v>
                </c:pt>
                <c:pt idx="424">
                  <c:v>252.32000000000005</c:v>
                </c:pt>
                <c:pt idx="425">
                  <c:v>263.7109999999999</c:v>
                </c:pt>
                <c:pt idx="426">
                  <c:v>267.8</c:v>
                </c:pt>
                <c:pt idx="427">
                  <c:v>260.87099999999987</c:v>
                </c:pt>
                <c:pt idx="428">
                  <c:v>269.33</c:v>
                </c:pt>
                <c:pt idx="429">
                  <c:v>272.68</c:v>
                </c:pt>
                <c:pt idx="430">
                  <c:v>272.68</c:v>
                </c:pt>
                <c:pt idx="431">
                  <c:v>272.68</c:v>
                </c:pt>
                <c:pt idx="432">
                  <c:v>269.4009999999999</c:v>
                </c:pt>
                <c:pt idx="433">
                  <c:v>252.54300000000001</c:v>
                </c:pt>
                <c:pt idx="434">
                  <c:v>249.53300000000002</c:v>
                </c:pt>
                <c:pt idx="435">
                  <c:v>242.45100000000005</c:v>
                </c:pt>
                <c:pt idx="436">
                  <c:v>227.875</c:v>
                </c:pt>
                <c:pt idx="437">
                  <c:v>227.875</c:v>
                </c:pt>
                <c:pt idx="438">
                  <c:v>227.875</c:v>
                </c:pt>
                <c:pt idx="439">
                  <c:v>211.35500000000005</c:v>
                </c:pt>
                <c:pt idx="440">
                  <c:v>212.45200000000006</c:v>
                </c:pt>
                <c:pt idx="441">
                  <c:v>211.88000000000005</c:v>
                </c:pt>
                <c:pt idx="442">
                  <c:v>195.83700000000005</c:v>
                </c:pt>
                <c:pt idx="443">
                  <c:v>189.17699999999999</c:v>
                </c:pt>
                <c:pt idx="444">
                  <c:v>189.17699999999999</c:v>
                </c:pt>
                <c:pt idx="445">
                  <c:v>189.17699999999999</c:v>
                </c:pt>
                <c:pt idx="446">
                  <c:v>170.67</c:v>
                </c:pt>
                <c:pt idx="447">
                  <c:v>168.26900000000001</c:v>
                </c:pt>
                <c:pt idx="448">
                  <c:v>169.804</c:v>
                </c:pt>
                <c:pt idx="449">
                  <c:v>169.42100000000005</c:v>
                </c:pt>
                <c:pt idx="450">
                  <c:v>172.39400000000001</c:v>
                </c:pt>
                <c:pt idx="451">
                  <c:v>172.39400000000001</c:v>
                </c:pt>
                <c:pt idx="452">
                  <c:v>172.39400000000001</c:v>
                </c:pt>
                <c:pt idx="453">
                  <c:v>188.66</c:v>
                </c:pt>
                <c:pt idx="454">
                  <c:v>195.97200000000001</c:v>
                </c:pt>
                <c:pt idx="455">
                  <c:v>201.12900000000002</c:v>
                </c:pt>
                <c:pt idx="456">
                  <c:v>190.85100000000006</c:v>
                </c:pt>
                <c:pt idx="457">
                  <c:v>167.74399999999994</c:v>
                </c:pt>
                <c:pt idx="458">
                  <c:v>167.74399999999994</c:v>
                </c:pt>
                <c:pt idx="459">
                  <c:v>167.74399999999994</c:v>
                </c:pt>
                <c:pt idx="460">
                  <c:v>165.95100000000005</c:v>
                </c:pt>
                <c:pt idx="461">
                  <c:v>170.93700000000001</c:v>
                </c:pt>
                <c:pt idx="462">
                  <c:v>171.41900000000001</c:v>
                </c:pt>
                <c:pt idx="463">
                  <c:v>166.84300000000002</c:v>
                </c:pt>
                <c:pt idx="464">
                  <c:v>168.863</c:v>
                </c:pt>
                <c:pt idx="465">
                  <c:v>168.863</c:v>
                </c:pt>
                <c:pt idx="466">
                  <c:v>168.863</c:v>
                </c:pt>
                <c:pt idx="467">
                  <c:v>168.40100000000001</c:v>
                </c:pt>
                <c:pt idx="468">
                  <c:v>158.86100000000005</c:v>
                </c:pt>
                <c:pt idx="469">
                  <c:v>158.751</c:v>
                </c:pt>
                <c:pt idx="470">
                  <c:v>154.554</c:v>
                </c:pt>
                <c:pt idx="471">
                  <c:v>155.92400000000001</c:v>
                </c:pt>
                <c:pt idx="472">
                  <c:v>155.92400000000001</c:v>
                </c:pt>
                <c:pt idx="473">
                  <c:v>155.92400000000001</c:v>
                </c:pt>
                <c:pt idx="474">
                  <c:v>164.31800000000001</c:v>
                </c:pt>
                <c:pt idx="475">
                  <c:v>169.10399999999998</c:v>
                </c:pt>
                <c:pt idx="476">
                  <c:v>170.578</c:v>
                </c:pt>
                <c:pt idx="477">
                  <c:v>169.399</c:v>
                </c:pt>
                <c:pt idx="478">
                  <c:v>166.38900000000001</c:v>
                </c:pt>
                <c:pt idx="479">
                  <c:v>166.38900000000001</c:v>
                </c:pt>
                <c:pt idx="480">
                  <c:v>166.38900000000001</c:v>
                </c:pt>
                <c:pt idx="481">
                  <c:v>170.32500000000005</c:v>
                </c:pt>
                <c:pt idx="482">
                  <c:v>172.21599999999998</c:v>
                </c:pt>
                <c:pt idx="483">
                  <c:v>167.185</c:v>
                </c:pt>
                <c:pt idx="484">
                  <c:v>160.58800000000005</c:v>
                </c:pt>
                <c:pt idx="485">
                  <c:v>160.262</c:v>
                </c:pt>
                <c:pt idx="486">
                  <c:v>160.262</c:v>
                </c:pt>
                <c:pt idx="487">
                  <c:v>160.262</c:v>
                </c:pt>
                <c:pt idx="488">
                  <c:v>161.761</c:v>
                </c:pt>
                <c:pt idx="489">
                  <c:v>146.447</c:v>
                </c:pt>
                <c:pt idx="490">
                  <c:v>130.5</c:v>
                </c:pt>
                <c:pt idx="491">
                  <c:v>112.90100000000002</c:v>
                </c:pt>
                <c:pt idx="492">
                  <c:v>101.66800000000001</c:v>
                </c:pt>
                <c:pt idx="493">
                  <c:v>101.66800000000001</c:v>
                </c:pt>
                <c:pt idx="494">
                  <c:v>101.66800000000001</c:v>
                </c:pt>
                <c:pt idx="495">
                  <c:v>111.845</c:v>
                </c:pt>
                <c:pt idx="496">
                  <c:v>116.035</c:v>
                </c:pt>
                <c:pt idx="497">
                  <c:v>128.15200000000004</c:v>
                </c:pt>
                <c:pt idx="498">
                  <c:v>136.256</c:v>
                </c:pt>
                <c:pt idx="499">
                  <c:v>130.63499999999999</c:v>
                </c:pt>
                <c:pt idx="500">
                  <c:v>130.63499999999999</c:v>
                </c:pt>
                <c:pt idx="501">
                  <c:v>130.63499999999999</c:v>
                </c:pt>
                <c:pt idx="502">
                  <c:v>137.52200000000005</c:v>
                </c:pt>
                <c:pt idx="503">
                  <c:v>125.47199999999999</c:v>
                </c:pt>
                <c:pt idx="504">
                  <c:v>122.51300000000002</c:v>
                </c:pt>
                <c:pt idx="505">
                  <c:v>129.11399999999998</c:v>
                </c:pt>
                <c:pt idx="506">
                  <c:v>138.28200000000001</c:v>
                </c:pt>
                <c:pt idx="507">
                  <c:v>138.28200000000001</c:v>
                </c:pt>
                <c:pt idx="508">
                  <c:v>138.28200000000001</c:v>
                </c:pt>
                <c:pt idx="509">
                  <c:v>138.26900000000001</c:v>
                </c:pt>
                <c:pt idx="510">
                  <c:v>139.28</c:v>
                </c:pt>
                <c:pt idx="511">
                  <c:v>141.66200000000001</c:v>
                </c:pt>
                <c:pt idx="512">
                  <c:v>153.28900000000002</c:v>
                </c:pt>
                <c:pt idx="513">
                  <c:v>150.93600000000001</c:v>
                </c:pt>
                <c:pt idx="514">
                  <c:v>150.93600000000001</c:v>
                </c:pt>
                <c:pt idx="515">
                  <c:v>150.93600000000001</c:v>
                </c:pt>
                <c:pt idx="516">
                  <c:v>145.19</c:v>
                </c:pt>
                <c:pt idx="517">
                  <c:v>139.81700000000001</c:v>
                </c:pt>
                <c:pt idx="518">
                  <c:v>143.45600000000005</c:v>
                </c:pt>
                <c:pt idx="519">
                  <c:v>150.315</c:v>
                </c:pt>
                <c:pt idx="520">
                  <c:v>150.47499999999999</c:v>
                </c:pt>
                <c:pt idx="521">
                  <c:v>150.47499999999999</c:v>
                </c:pt>
                <c:pt idx="522">
                  <c:v>150.47499999999999</c:v>
                </c:pt>
                <c:pt idx="523">
                  <c:v>152.39400000000001</c:v>
                </c:pt>
                <c:pt idx="524">
                  <c:v>155.71799999999999</c:v>
                </c:pt>
                <c:pt idx="525">
                  <c:v>154.74599999999998</c:v>
                </c:pt>
                <c:pt idx="526">
                  <c:v>155.91399999999999</c:v>
                </c:pt>
                <c:pt idx="527">
                  <c:v>156.17499999999998</c:v>
                </c:pt>
                <c:pt idx="528">
                  <c:v>156.17499999999998</c:v>
                </c:pt>
                <c:pt idx="529">
                  <c:v>156.17499999999998</c:v>
                </c:pt>
                <c:pt idx="530">
                  <c:v>156.50200000000001</c:v>
                </c:pt>
                <c:pt idx="531">
                  <c:v>157.51300000000001</c:v>
                </c:pt>
                <c:pt idx="532">
                  <c:v>163.536</c:v>
                </c:pt>
                <c:pt idx="533">
                  <c:v>163.85600000000005</c:v>
                </c:pt>
                <c:pt idx="534">
                  <c:v>162.82500000000005</c:v>
                </c:pt>
                <c:pt idx="535">
                  <c:v>162.82500000000005</c:v>
                </c:pt>
                <c:pt idx="536">
                  <c:v>162.82500000000005</c:v>
                </c:pt>
                <c:pt idx="537">
                  <c:v>164.05600000000001</c:v>
                </c:pt>
                <c:pt idx="538">
                  <c:v>165.917</c:v>
                </c:pt>
                <c:pt idx="539">
                  <c:v>160.833</c:v>
                </c:pt>
                <c:pt idx="540">
                  <c:v>151.899</c:v>
                </c:pt>
                <c:pt idx="541">
                  <c:v>149.447</c:v>
                </c:pt>
                <c:pt idx="542">
                  <c:v>149.447</c:v>
                </c:pt>
                <c:pt idx="543">
                  <c:v>149.447</c:v>
                </c:pt>
                <c:pt idx="544">
                  <c:v>141.46</c:v>
                </c:pt>
                <c:pt idx="545">
                  <c:v>131.172</c:v>
                </c:pt>
                <c:pt idx="546">
                  <c:v>129.19999999999999</c:v>
                </c:pt>
                <c:pt idx="547">
                  <c:v>131.60599999999999</c:v>
                </c:pt>
                <c:pt idx="548">
                  <c:v>133.74099999999999</c:v>
                </c:pt>
                <c:pt idx="549">
                  <c:v>133.74099999999999</c:v>
                </c:pt>
                <c:pt idx="550">
                  <c:v>133.74099999999999</c:v>
                </c:pt>
                <c:pt idx="551">
                  <c:v>135.34100000000001</c:v>
                </c:pt>
                <c:pt idx="552">
                  <c:v>142.41200000000001</c:v>
                </c:pt>
                <c:pt idx="553">
                  <c:v>150.50299999999999</c:v>
                </c:pt>
                <c:pt idx="554">
                  <c:v>146.75700000000001</c:v>
                </c:pt>
                <c:pt idx="555">
                  <c:v>147.10399999999998</c:v>
                </c:pt>
                <c:pt idx="556">
                  <c:v>147.10399999999998</c:v>
                </c:pt>
                <c:pt idx="557">
                  <c:v>147.10399999999998</c:v>
                </c:pt>
                <c:pt idx="558">
                  <c:v>148.15700000000001</c:v>
                </c:pt>
                <c:pt idx="559">
                  <c:v>142.934</c:v>
                </c:pt>
                <c:pt idx="560">
                  <c:v>139.28900000000002</c:v>
                </c:pt>
                <c:pt idx="561">
                  <c:v>138.96200000000005</c:v>
                </c:pt>
                <c:pt idx="562">
                  <c:v>137.61899999999997</c:v>
                </c:pt>
                <c:pt idx="563">
                  <c:v>137.61899999999997</c:v>
                </c:pt>
                <c:pt idx="564">
                  <c:v>137.61899999999997</c:v>
                </c:pt>
                <c:pt idx="565">
                  <c:v>133.77099999999999</c:v>
                </c:pt>
                <c:pt idx="566">
                  <c:v>126.312</c:v>
                </c:pt>
                <c:pt idx="567">
                  <c:v>125.33499999999999</c:v>
                </c:pt>
                <c:pt idx="568">
                  <c:v>120.96400000000003</c:v>
                </c:pt>
                <c:pt idx="569">
                  <c:v>118.706</c:v>
                </c:pt>
                <c:pt idx="570">
                  <c:v>118.706</c:v>
                </c:pt>
                <c:pt idx="571">
                  <c:v>118.706</c:v>
                </c:pt>
                <c:pt idx="572">
                  <c:v>112.92700000000002</c:v>
                </c:pt>
                <c:pt idx="573">
                  <c:v>113.738</c:v>
                </c:pt>
                <c:pt idx="574">
                  <c:v>114.71899999999999</c:v>
                </c:pt>
                <c:pt idx="575">
                  <c:v>108.66</c:v>
                </c:pt>
                <c:pt idx="576">
                  <c:v>106.092</c:v>
                </c:pt>
                <c:pt idx="577">
                  <c:v>106.092</c:v>
                </c:pt>
                <c:pt idx="578">
                  <c:v>106.092</c:v>
                </c:pt>
                <c:pt idx="579">
                  <c:v>102.69499999999999</c:v>
                </c:pt>
                <c:pt idx="580">
                  <c:v>101.42700000000002</c:v>
                </c:pt>
                <c:pt idx="581">
                  <c:v>103.681</c:v>
                </c:pt>
                <c:pt idx="582">
                  <c:v>104.645</c:v>
                </c:pt>
                <c:pt idx="583">
                  <c:v>107.54300000000002</c:v>
                </c:pt>
                <c:pt idx="584">
                  <c:v>107.54300000000002</c:v>
                </c:pt>
                <c:pt idx="585">
                  <c:v>107.54300000000002</c:v>
                </c:pt>
                <c:pt idx="586">
                  <c:v>103.66999999999999</c:v>
                </c:pt>
                <c:pt idx="587">
                  <c:v>107.646</c:v>
                </c:pt>
                <c:pt idx="588">
                  <c:v>114.19499999999999</c:v>
                </c:pt>
                <c:pt idx="589">
                  <c:v>114.48</c:v>
                </c:pt>
                <c:pt idx="590">
                  <c:v>114.254</c:v>
                </c:pt>
                <c:pt idx="591">
                  <c:v>114.254</c:v>
                </c:pt>
                <c:pt idx="592">
                  <c:v>114.254</c:v>
                </c:pt>
                <c:pt idx="593">
                  <c:v>120.37299999999998</c:v>
                </c:pt>
                <c:pt idx="594">
                  <c:v>121.35</c:v>
                </c:pt>
                <c:pt idx="595">
                  <c:v>122.60499999999999</c:v>
                </c:pt>
                <c:pt idx="596">
                  <c:v>120.10199999999999</c:v>
                </c:pt>
                <c:pt idx="597">
                  <c:v>116.224</c:v>
                </c:pt>
                <c:pt idx="598">
                  <c:v>116.224</c:v>
                </c:pt>
                <c:pt idx="599">
                  <c:v>116.224</c:v>
                </c:pt>
                <c:pt idx="600">
                  <c:v>109.95399999999999</c:v>
                </c:pt>
                <c:pt idx="601">
                  <c:v>111.099</c:v>
                </c:pt>
                <c:pt idx="602">
                  <c:v>110.053</c:v>
                </c:pt>
                <c:pt idx="603">
                  <c:v>110.93600000000002</c:v>
                </c:pt>
                <c:pt idx="604">
                  <c:v>110.601</c:v>
                </c:pt>
                <c:pt idx="605">
                  <c:v>110.601</c:v>
                </c:pt>
                <c:pt idx="606">
                  <c:v>110.601</c:v>
                </c:pt>
                <c:pt idx="607">
                  <c:v>110.599</c:v>
                </c:pt>
                <c:pt idx="608">
                  <c:v>112.71899999999999</c:v>
                </c:pt>
                <c:pt idx="609">
                  <c:v>117.65499999999999</c:v>
                </c:pt>
                <c:pt idx="610">
                  <c:v>122.40600000000002</c:v>
                </c:pt>
                <c:pt idx="611">
                  <c:v>125.771</c:v>
                </c:pt>
                <c:pt idx="612">
                  <c:v>125.771</c:v>
                </c:pt>
                <c:pt idx="613">
                  <c:v>125.771</c:v>
                </c:pt>
                <c:pt idx="614">
                  <c:v>125.776</c:v>
                </c:pt>
                <c:pt idx="615">
                  <c:v>124.46700000000003</c:v>
                </c:pt>
                <c:pt idx="616">
                  <c:v>122.69499999999999</c:v>
                </c:pt>
                <c:pt idx="617">
                  <c:v>119.51300000000002</c:v>
                </c:pt>
                <c:pt idx="618">
                  <c:v>117.081</c:v>
                </c:pt>
                <c:pt idx="619">
                  <c:v>117.081</c:v>
                </c:pt>
                <c:pt idx="620">
                  <c:v>117.081</c:v>
                </c:pt>
                <c:pt idx="621">
                  <c:v>117.15199999999999</c:v>
                </c:pt>
                <c:pt idx="622">
                  <c:v>114.83799999999999</c:v>
                </c:pt>
                <c:pt idx="623">
                  <c:v>111.66</c:v>
                </c:pt>
                <c:pt idx="624">
                  <c:v>111.91700000000003</c:v>
                </c:pt>
                <c:pt idx="625">
                  <c:v>113.056</c:v>
                </c:pt>
                <c:pt idx="626">
                  <c:v>113.056</c:v>
                </c:pt>
                <c:pt idx="627">
                  <c:v>113.056</c:v>
                </c:pt>
                <c:pt idx="628">
                  <c:v>113.89400000000002</c:v>
                </c:pt>
                <c:pt idx="629">
                  <c:v>115.631</c:v>
                </c:pt>
                <c:pt idx="630">
                  <c:v>116.462</c:v>
                </c:pt>
                <c:pt idx="631">
                  <c:v>117.5</c:v>
                </c:pt>
                <c:pt idx="632">
                  <c:v>122.43100000000003</c:v>
                </c:pt>
                <c:pt idx="633">
                  <c:v>122.43100000000003</c:v>
                </c:pt>
                <c:pt idx="634">
                  <c:v>122.43100000000003</c:v>
                </c:pt>
                <c:pt idx="635">
                  <c:v>120.37499999999999</c:v>
                </c:pt>
                <c:pt idx="636">
                  <c:v>119.223</c:v>
                </c:pt>
                <c:pt idx="637">
                  <c:v>119.29</c:v>
                </c:pt>
                <c:pt idx="638">
                  <c:v>121.18799999999999</c:v>
                </c:pt>
                <c:pt idx="639">
                  <c:v>124.336</c:v>
                </c:pt>
                <c:pt idx="640">
                  <c:v>124.336</c:v>
                </c:pt>
                <c:pt idx="641">
                  <c:v>124.336</c:v>
                </c:pt>
                <c:pt idx="642">
                  <c:v>121.44200000000002</c:v>
                </c:pt>
                <c:pt idx="643">
                  <c:v>119.422</c:v>
                </c:pt>
                <c:pt idx="644">
                  <c:v>120.85199999999999</c:v>
                </c:pt>
                <c:pt idx="645">
                  <c:v>120.85599999999998</c:v>
                </c:pt>
                <c:pt idx="646">
                  <c:v>122.742</c:v>
                </c:pt>
                <c:pt idx="647">
                  <c:v>122.742</c:v>
                </c:pt>
                <c:pt idx="648">
                  <c:v>122.742</c:v>
                </c:pt>
                <c:pt idx="649">
                  <c:v>124.069</c:v>
                </c:pt>
                <c:pt idx="650">
                  <c:v>124.492</c:v>
                </c:pt>
                <c:pt idx="651">
                  <c:v>123.76400000000002</c:v>
                </c:pt>
                <c:pt idx="652">
                  <c:v>122.66</c:v>
                </c:pt>
                <c:pt idx="653">
                  <c:v>123.65199999999999</c:v>
                </c:pt>
                <c:pt idx="654">
                  <c:v>123.65199999999999</c:v>
                </c:pt>
                <c:pt idx="655">
                  <c:v>123.65199999999999</c:v>
                </c:pt>
                <c:pt idx="656">
                  <c:v>123.733</c:v>
                </c:pt>
                <c:pt idx="657">
                  <c:v>124.66200000000001</c:v>
                </c:pt>
                <c:pt idx="658">
                  <c:v>124.812</c:v>
                </c:pt>
                <c:pt idx="659">
                  <c:v>125.581</c:v>
                </c:pt>
                <c:pt idx="660">
                  <c:v>130.37800000000001</c:v>
                </c:pt>
                <c:pt idx="661">
                  <c:v>130.37800000000001</c:v>
                </c:pt>
                <c:pt idx="662">
                  <c:v>130.37800000000001</c:v>
                </c:pt>
                <c:pt idx="663">
                  <c:v>128.56800000000001</c:v>
                </c:pt>
                <c:pt idx="664">
                  <c:v>130.511</c:v>
                </c:pt>
                <c:pt idx="665">
                  <c:v>134.02800000000005</c:v>
                </c:pt>
                <c:pt idx="666">
                  <c:v>136.804</c:v>
                </c:pt>
                <c:pt idx="667">
                  <c:v>140.23599999999999</c:v>
                </c:pt>
                <c:pt idx="668">
                  <c:v>140.23599999999999</c:v>
                </c:pt>
                <c:pt idx="669">
                  <c:v>140.23599999999999</c:v>
                </c:pt>
                <c:pt idx="670">
                  <c:v>141.75399999999999</c:v>
                </c:pt>
                <c:pt idx="671">
                  <c:v>143.685</c:v>
                </c:pt>
                <c:pt idx="672">
                  <c:v>143.053</c:v>
                </c:pt>
                <c:pt idx="673">
                  <c:v>145.57900000000001</c:v>
                </c:pt>
                <c:pt idx="674">
                  <c:v>151.977</c:v>
                </c:pt>
                <c:pt idx="675">
                  <c:v>151.977</c:v>
                </c:pt>
                <c:pt idx="676">
                  <c:v>151.977</c:v>
                </c:pt>
                <c:pt idx="677">
                  <c:v>149.19</c:v>
                </c:pt>
                <c:pt idx="678">
                  <c:v>148.685</c:v>
                </c:pt>
                <c:pt idx="679">
                  <c:v>148.90900000000002</c:v>
                </c:pt>
                <c:pt idx="680">
                  <c:v>149.48800000000006</c:v>
                </c:pt>
                <c:pt idx="681">
                  <c:v>160.167</c:v>
                </c:pt>
                <c:pt idx="682">
                  <c:v>160.167</c:v>
                </c:pt>
                <c:pt idx="683">
                  <c:v>160.167</c:v>
                </c:pt>
                <c:pt idx="684">
                  <c:v>168.25899999999999</c:v>
                </c:pt>
                <c:pt idx="685">
                  <c:v>165.00299999999999</c:v>
                </c:pt>
                <c:pt idx="686">
                  <c:v>175.11899999999997</c:v>
                </c:pt>
                <c:pt idx="687">
                  <c:v>185.93700000000001</c:v>
                </c:pt>
                <c:pt idx="688">
                  <c:v>176.47399999999999</c:v>
                </c:pt>
                <c:pt idx="689">
                  <c:v>176.47399999999999</c:v>
                </c:pt>
                <c:pt idx="690">
                  <c:v>176.47399999999999</c:v>
                </c:pt>
                <c:pt idx="691">
                  <c:v>175.726</c:v>
                </c:pt>
                <c:pt idx="692">
                  <c:v>187.05800000000005</c:v>
                </c:pt>
                <c:pt idx="693">
                  <c:v>192.56300000000002</c:v>
                </c:pt>
                <c:pt idx="694">
                  <c:v>205.48200000000006</c:v>
                </c:pt>
                <c:pt idx="695">
                  <c:v>201.97399999999999</c:v>
                </c:pt>
                <c:pt idx="696">
                  <c:v>201.97399999999999</c:v>
                </c:pt>
                <c:pt idx="697">
                  <c:v>201.97399999999999</c:v>
                </c:pt>
                <c:pt idx="698">
                  <c:v>189.5</c:v>
                </c:pt>
                <c:pt idx="699">
                  <c:v>176.47900000000001</c:v>
                </c:pt>
                <c:pt idx="700">
                  <c:v>172.89100000000005</c:v>
                </c:pt>
                <c:pt idx="701">
                  <c:v>174.63900000000001</c:v>
                </c:pt>
                <c:pt idx="702">
                  <c:v>180.87100000000001</c:v>
                </c:pt>
                <c:pt idx="703">
                  <c:v>180.87100000000001</c:v>
                </c:pt>
                <c:pt idx="704">
                  <c:v>180.87100000000001</c:v>
                </c:pt>
                <c:pt idx="705">
                  <c:v>186.33600000000001</c:v>
                </c:pt>
                <c:pt idx="706">
                  <c:v>209.26399999999998</c:v>
                </c:pt>
                <c:pt idx="707">
                  <c:v>230.345</c:v>
                </c:pt>
                <c:pt idx="708">
                  <c:v>218.82400000000001</c:v>
                </c:pt>
                <c:pt idx="709">
                  <c:v>204.59800000000001</c:v>
                </c:pt>
                <c:pt idx="710">
                  <c:v>204.59800000000001</c:v>
                </c:pt>
                <c:pt idx="711">
                  <c:v>204.59800000000001</c:v>
                </c:pt>
                <c:pt idx="712">
                  <c:v>218.58600000000001</c:v>
                </c:pt>
                <c:pt idx="713">
                  <c:v>238.62</c:v>
                </c:pt>
                <c:pt idx="714">
                  <c:v>235.56800000000001</c:v>
                </c:pt>
                <c:pt idx="715">
                  <c:v>268.51900000000001</c:v>
                </c:pt>
                <c:pt idx="716">
                  <c:v>274.12900000000002</c:v>
                </c:pt>
                <c:pt idx="717">
                  <c:v>274.12900000000002</c:v>
                </c:pt>
                <c:pt idx="718">
                  <c:v>274.12900000000002</c:v>
                </c:pt>
                <c:pt idx="719">
                  <c:v>277.25200000000001</c:v>
                </c:pt>
                <c:pt idx="720">
                  <c:v>283.173</c:v>
                </c:pt>
                <c:pt idx="721">
                  <c:v>282.66399999999999</c:v>
                </c:pt>
                <c:pt idx="722">
                  <c:v>279.58699999999988</c:v>
                </c:pt>
                <c:pt idx="723">
                  <c:v>281.01299999999986</c:v>
                </c:pt>
                <c:pt idx="724">
                  <c:v>281.01299999999986</c:v>
                </c:pt>
                <c:pt idx="725">
                  <c:v>281.01299999999986</c:v>
                </c:pt>
                <c:pt idx="726">
                  <c:v>279.83999999999986</c:v>
                </c:pt>
                <c:pt idx="727">
                  <c:v>283.35000000000002</c:v>
                </c:pt>
                <c:pt idx="728">
                  <c:v>287.15699999999993</c:v>
                </c:pt>
                <c:pt idx="729">
                  <c:v>281.10899999999987</c:v>
                </c:pt>
                <c:pt idx="730">
                  <c:v>281.959</c:v>
                </c:pt>
                <c:pt idx="731">
                  <c:v>281.959</c:v>
                </c:pt>
                <c:pt idx="732">
                  <c:v>281.959</c:v>
                </c:pt>
                <c:pt idx="733">
                  <c:v>286.51299999999986</c:v>
                </c:pt>
                <c:pt idx="734">
                  <c:v>254.096</c:v>
                </c:pt>
                <c:pt idx="735">
                  <c:v>247.011</c:v>
                </c:pt>
                <c:pt idx="736">
                  <c:v>249.11699999999999</c:v>
                </c:pt>
                <c:pt idx="737">
                  <c:v>253.32700000000006</c:v>
                </c:pt>
                <c:pt idx="738">
                  <c:v>253.32700000000006</c:v>
                </c:pt>
                <c:pt idx="739">
                  <c:v>253.32700000000006</c:v>
                </c:pt>
                <c:pt idx="740">
                  <c:v>253.81200000000001</c:v>
                </c:pt>
                <c:pt idx="741">
                  <c:v>279.7</c:v>
                </c:pt>
                <c:pt idx="742">
                  <c:v>310.82799999999986</c:v>
                </c:pt>
                <c:pt idx="743">
                  <c:v>333.11399999999986</c:v>
                </c:pt>
                <c:pt idx="744">
                  <c:v>330.8</c:v>
                </c:pt>
                <c:pt idx="745">
                  <c:v>330.8</c:v>
                </c:pt>
                <c:pt idx="746">
                  <c:v>330.8</c:v>
                </c:pt>
                <c:pt idx="747">
                  <c:v>314.64999999999998</c:v>
                </c:pt>
                <c:pt idx="748">
                  <c:v>313.673</c:v>
                </c:pt>
                <c:pt idx="749">
                  <c:v>343.03599999999989</c:v>
                </c:pt>
                <c:pt idx="750">
                  <c:v>345.685</c:v>
                </c:pt>
                <c:pt idx="751">
                  <c:v>341.78399999999988</c:v>
                </c:pt>
                <c:pt idx="752">
                  <c:v>341.78399999999988</c:v>
                </c:pt>
                <c:pt idx="753">
                  <c:v>341.78399999999988</c:v>
                </c:pt>
                <c:pt idx="754">
                  <c:v>324.6400000000001</c:v>
                </c:pt>
                <c:pt idx="755">
                  <c:v>323.27499999999986</c:v>
                </c:pt>
                <c:pt idx="756">
                  <c:v>377.05599999999993</c:v>
                </c:pt>
                <c:pt idx="757">
                  <c:v>425.63200000000001</c:v>
                </c:pt>
                <c:pt idx="758">
                  <c:v>398.07299999999987</c:v>
                </c:pt>
                <c:pt idx="759">
                  <c:v>398.07299999999987</c:v>
                </c:pt>
                <c:pt idx="760">
                  <c:v>398.07299999999987</c:v>
                </c:pt>
                <c:pt idx="761">
                  <c:v>378.78699999999975</c:v>
                </c:pt>
                <c:pt idx="762">
                  <c:v>382.8</c:v>
                </c:pt>
                <c:pt idx="763">
                  <c:v>388.904</c:v>
                </c:pt>
                <c:pt idx="764">
                  <c:v>416.69600000000003</c:v>
                </c:pt>
                <c:pt idx="765">
                  <c:v>399.14600000000002</c:v>
                </c:pt>
                <c:pt idx="766">
                  <c:v>399.14600000000002</c:v>
                </c:pt>
                <c:pt idx="767">
                  <c:v>399.14600000000002</c:v>
                </c:pt>
                <c:pt idx="768">
                  <c:v>420.85500000000002</c:v>
                </c:pt>
                <c:pt idx="769">
                  <c:v>376.13</c:v>
                </c:pt>
                <c:pt idx="770">
                  <c:v>355.46899999999988</c:v>
                </c:pt>
                <c:pt idx="771">
                  <c:v>351.69</c:v>
                </c:pt>
                <c:pt idx="772">
                  <c:v>349.95699999999988</c:v>
                </c:pt>
                <c:pt idx="773">
                  <c:v>349.95699999999988</c:v>
                </c:pt>
                <c:pt idx="774">
                  <c:v>349.95699999999988</c:v>
                </c:pt>
                <c:pt idx="775">
                  <c:v>352.24599999999987</c:v>
                </c:pt>
                <c:pt idx="776">
                  <c:v>359.28999999999991</c:v>
                </c:pt>
                <c:pt idx="777">
                  <c:v>345.12400000000002</c:v>
                </c:pt>
                <c:pt idx="778">
                  <c:v>346.60500000000002</c:v>
                </c:pt>
                <c:pt idx="779">
                  <c:v>348.92899999999975</c:v>
                </c:pt>
                <c:pt idx="780">
                  <c:v>348.92899999999975</c:v>
                </c:pt>
                <c:pt idx="781">
                  <c:v>348.92899999999975</c:v>
                </c:pt>
                <c:pt idx="782">
                  <c:v>350.78999999999991</c:v>
                </c:pt>
                <c:pt idx="783">
                  <c:v>364.303</c:v>
                </c:pt>
                <c:pt idx="784">
                  <c:v>382.08199999999988</c:v>
                </c:pt>
                <c:pt idx="785">
                  <c:v>398.9899999999999</c:v>
                </c:pt>
                <c:pt idx="786">
                  <c:v>375.73200000000003</c:v>
                </c:pt>
                <c:pt idx="787">
                  <c:v>375.73200000000003</c:v>
                </c:pt>
                <c:pt idx="788">
                  <c:v>375.73200000000003</c:v>
                </c:pt>
                <c:pt idx="789">
                  <c:v>342.447</c:v>
                </c:pt>
                <c:pt idx="790">
                  <c:v>313.87599999999986</c:v>
                </c:pt>
                <c:pt idx="791">
                  <c:v>293.399</c:v>
                </c:pt>
                <c:pt idx="792">
                  <c:v>300.16699999999986</c:v>
                </c:pt>
                <c:pt idx="793">
                  <c:v>297.99699999999984</c:v>
                </c:pt>
                <c:pt idx="794">
                  <c:v>297.99699999999984</c:v>
                </c:pt>
                <c:pt idx="795">
                  <c:v>297.99699999999984</c:v>
                </c:pt>
                <c:pt idx="796">
                  <c:v>281.7299999999999</c:v>
                </c:pt>
                <c:pt idx="797">
                  <c:v>287.49499999999989</c:v>
                </c:pt>
                <c:pt idx="798">
                  <c:v>284.67200000000008</c:v>
                </c:pt>
                <c:pt idx="799">
                  <c:v>303.47099999999989</c:v>
                </c:pt>
                <c:pt idx="800">
                  <c:v>289.49499999999989</c:v>
                </c:pt>
                <c:pt idx="801">
                  <c:v>289.49499999999989</c:v>
                </c:pt>
                <c:pt idx="802">
                  <c:v>289.49499999999989</c:v>
                </c:pt>
                <c:pt idx="803">
                  <c:v>290.08799999999991</c:v>
                </c:pt>
                <c:pt idx="804">
                  <c:v>290.54899999999986</c:v>
                </c:pt>
                <c:pt idx="805">
                  <c:v>288.44600000000003</c:v>
                </c:pt>
                <c:pt idx="806">
                  <c:v>309.98699999999985</c:v>
                </c:pt>
                <c:pt idx="807">
                  <c:v>323.27199999999988</c:v>
                </c:pt>
                <c:pt idx="808">
                  <c:v>323.27199999999988</c:v>
                </c:pt>
                <c:pt idx="809">
                  <c:v>323.27199999999988</c:v>
                </c:pt>
                <c:pt idx="810">
                  <c:v>335.98399999999975</c:v>
                </c:pt>
                <c:pt idx="811">
                  <c:v>327.40599999999989</c:v>
                </c:pt>
                <c:pt idx="812">
                  <c:v>327.57299999999987</c:v>
                </c:pt>
                <c:pt idx="813">
                  <c:v>306.67700000000002</c:v>
                </c:pt>
                <c:pt idx="814">
                  <c:v>298.69600000000003</c:v>
                </c:pt>
                <c:pt idx="815">
                  <c:v>298.69600000000003</c:v>
                </c:pt>
                <c:pt idx="816">
                  <c:v>298.69600000000003</c:v>
                </c:pt>
                <c:pt idx="817">
                  <c:v>322.03199999999975</c:v>
                </c:pt>
                <c:pt idx="818">
                  <c:v>332.26599999999991</c:v>
                </c:pt>
                <c:pt idx="819">
                  <c:v>341.2229999999999</c:v>
                </c:pt>
                <c:pt idx="820">
                  <c:v>343.68599999999986</c:v>
                </c:pt>
                <c:pt idx="821">
                  <c:v>344.15300000000002</c:v>
                </c:pt>
                <c:pt idx="822">
                  <c:v>344.15300000000002</c:v>
                </c:pt>
                <c:pt idx="823">
                  <c:v>344.15300000000002</c:v>
                </c:pt>
                <c:pt idx="824">
                  <c:v>342.74799999999999</c:v>
                </c:pt>
                <c:pt idx="825">
                  <c:v>376.06099999999986</c:v>
                </c:pt>
                <c:pt idx="826">
                  <c:v>406.88099999999986</c:v>
                </c:pt>
                <c:pt idx="827">
                  <c:v>444.54700000000008</c:v>
                </c:pt>
                <c:pt idx="828">
                  <c:v>426.959</c:v>
                </c:pt>
                <c:pt idx="829">
                  <c:v>426.959</c:v>
                </c:pt>
                <c:pt idx="830">
                  <c:v>426.959</c:v>
                </c:pt>
                <c:pt idx="831">
                  <c:v>368.39299999999986</c:v>
                </c:pt>
                <c:pt idx="832">
                  <c:v>376.4559999999999</c:v>
                </c:pt>
                <c:pt idx="833">
                  <c:v>421.577</c:v>
                </c:pt>
                <c:pt idx="834">
                  <c:v>418.4679999999999</c:v>
                </c:pt>
                <c:pt idx="835">
                  <c:v>429.06400000000002</c:v>
                </c:pt>
                <c:pt idx="836">
                  <c:v>429.06400000000002</c:v>
                </c:pt>
                <c:pt idx="837">
                  <c:v>429.06400000000002</c:v>
                </c:pt>
                <c:pt idx="838">
                  <c:v>456.49199999999985</c:v>
                </c:pt>
                <c:pt idx="839">
                  <c:v>461.084</c:v>
                </c:pt>
                <c:pt idx="840">
                  <c:v>485.68299999999999</c:v>
                </c:pt>
                <c:pt idx="841">
                  <c:v>611.70000000000005</c:v>
                </c:pt>
                <c:pt idx="842">
                  <c:v>636.50699999999972</c:v>
                </c:pt>
                <c:pt idx="843">
                  <c:v>636.50699999999972</c:v>
                </c:pt>
                <c:pt idx="844">
                  <c:v>636.50699999999972</c:v>
                </c:pt>
                <c:pt idx="845">
                  <c:v>746.23299999999972</c:v>
                </c:pt>
                <c:pt idx="846">
                  <c:v>848.84099999999978</c:v>
                </c:pt>
                <c:pt idx="847">
                  <c:v>768.40699999999981</c:v>
                </c:pt>
                <c:pt idx="848">
                  <c:v>687.17800000000022</c:v>
                </c:pt>
                <c:pt idx="849">
                  <c:v>721.85699999999974</c:v>
                </c:pt>
                <c:pt idx="850">
                  <c:v>721.85699999999974</c:v>
                </c:pt>
                <c:pt idx="851">
                  <c:v>721.85699999999974</c:v>
                </c:pt>
                <c:pt idx="852">
                  <c:v>719.88400000000001</c:v>
                </c:pt>
                <c:pt idx="853">
                  <c:v>765.8689999999998</c:v>
                </c:pt>
                <c:pt idx="854">
                  <c:v>865.899</c:v>
                </c:pt>
                <c:pt idx="855">
                  <c:v>959.45499999999981</c:v>
                </c:pt>
                <c:pt idx="856">
                  <c:v>964.69299999999998</c:v>
                </c:pt>
                <c:pt idx="857">
                  <c:v>964.69299999999998</c:v>
                </c:pt>
                <c:pt idx="858">
                  <c:v>964.69299999999998</c:v>
                </c:pt>
                <c:pt idx="859">
                  <c:v>590.11599999999999</c:v>
                </c:pt>
                <c:pt idx="860">
                  <c:v>559.53599999999972</c:v>
                </c:pt>
                <c:pt idx="861">
                  <c:v>539.99300000000005</c:v>
                </c:pt>
                <c:pt idx="862">
                  <c:v>538.27700000000004</c:v>
                </c:pt>
                <c:pt idx="863">
                  <c:v>614.57299999999998</c:v>
                </c:pt>
                <c:pt idx="864">
                  <c:v>614.57299999999998</c:v>
                </c:pt>
                <c:pt idx="865">
                  <c:v>614.57299999999998</c:v>
                </c:pt>
                <c:pt idx="866">
                  <c:v>663.57299999999998</c:v>
                </c:pt>
                <c:pt idx="867">
                  <c:v>634.82399999999996</c:v>
                </c:pt>
                <c:pt idx="868">
                  <c:v>670.16300000000001</c:v>
                </c:pt>
                <c:pt idx="869">
                  <c:v>727.24800000000005</c:v>
                </c:pt>
                <c:pt idx="870">
                  <c:v>726.76599999999996</c:v>
                </c:pt>
                <c:pt idx="871">
                  <c:v>726.76599999999996</c:v>
                </c:pt>
                <c:pt idx="872">
                  <c:v>726.76599999999996</c:v>
                </c:pt>
                <c:pt idx="873">
                  <c:v>716.13800000000003</c:v>
                </c:pt>
                <c:pt idx="874">
                  <c:v>734.53499999999997</c:v>
                </c:pt>
                <c:pt idx="875">
                  <c:v>714.57899999999995</c:v>
                </c:pt>
                <c:pt idx="876">
                  <c:v>707.32899999999972</c:v>
                </c:pt>
                <c:pt idx="877">
                  <c:v>697.32699999999977</c:v>
                </c:pt>
                <c:pt idx="878">
                  <c:v>697.32699999999977</c:v>
                </c:pt>
                <c:pt idx="879">
                  <c:v>697.32699999999977</c:v>
                </c:pt>
                <c:pt idx="880">
                  <c:v>689.19100000000003</c:v>
                </c:pt>
                <c:pt idx="881">
                  <c:v>758.37300000000005</c:v>
                </c:pt>
                <c:pt idx="882">
                  <c:v>766.80099999999982</c:v>
                </c:pt>
                <c:pt idx="883">
                  <c:v>755.02300000000002</c:v>
                </c:pt>
                <c:pt idx="884">
                  <c:v>790.65800000000002</c:v>
                </c:pt>
                <c:pt idx="885">
                  <c:v>790.65800000000002</c:v>
                </c:pt>
                <c:pt idx="886">
                  <c:v>790.65800000000002</c:v>
                </c:pt>
                <c:pt idx="887">
                  <c:v>801.21799999999996</c:v>
                </c:pt>
                <c:pt idx="888">
                  <c:v>801.96099999999979</c:v>
                </c:pt>
                <c:pt idx="889">
                  <c:v>778.33699999999976</c:v>
                </c:pt>
                <c:pt idx="890">
                  <c:v>757.73299999999972</c:v>
                </c:pt>
                <c:pt idx="891">
                  <c:v>763.404</c:v>
                </c:pt>
                <c:pt idx="892">
                  <c:v>763.404</c:v>
                </c:pt>
                <c:pt idx="893">
                  <c:v>763.404</c:v>
                </c:pt>
                <c:pt idx="894">
                  <c:v>776.41899999999998</c:v>
                </c:pt>
                <c:pt idx="895">
                  <c:v>837.55399999999997</c:v>
                </c:pt>
                <c:pt idx="896">
                  <c:v>849.97400000000005</c:v>
                </c:pt>
                <c:pt idx="897">
                  <c:v>836.46099999999979</c:v>
                </c:pt>
                <c:pt idx="898">
                  <c:v>817.66499999999996</c:v>
                </c:pt>
                <c:pt idx="899">
                  <c:v>817.66499999999996</c:v>
                </c:pt>
                <c:pt idx="900">
                  <c:v>817.66499999999996</c:v>
                </c:pt>
                <c:pt idx="901">
                  <c:v>838.18799999999999</c:v>
                </c:pt>
                <c:pt idx="902">
                  <c:v>875.51400000000001</c:v>
                </c:pt>
                <c:pt idx="903">
                  <c:v>922.32199999999978</c:v>
                </c:pt>
                <c:pt idx="904">
                  <c:v>1037.4100000000001</c:v>
                </c:pt>
                <c:pt idx="905">
                  <c:v>1018.705</c:v>
                </c:pt>
                <c:pt idx="906">
                  <c:v>1018.705</c:v>
                </c:pt>
                <c:pt idx="907">
                  <c:v>1018.705</c:v>
                </c:pt>
                <c:pt idx="908">
                  <c:v>1003.2950000000002</c:v>
                </c:pt>
                <c:pt idx="909">
                  <c:v>999.10799999999972</c:v>
                </c:pt>
                <c:pt idx="910">
                  <c:v>910.29100000000005</c:v>
                </c:pt>
                <c:pt idx="911">
                  <c:v>905.78400000000022</c:v>
                </c:pt>
                <c:pt idx="912">
                  <c:v>900.56899999999996</c:v>
                </c:pt>
                <c:pt idx="913">
                  <c:v>900.56899999999996</c:v>
                </c:pt>
                <c:pt idx="914">
                  <c:v>900.56899999999996</c:v>
                </c:pt>
                <c:pt idx="915">
                  <c:v>910.93</c:v>
                </c:pt>
                <c:pt idx="916">
                  <c:v>897.029</c:v>
                </c:pt>
                <c:pt idx="917">
                  <c:v>889.48</c:v>
                </c:pt>
                <c:pt idx="918">
                  <c:v>880.46899999999982</c:v>
                </c:pt>
                <c:pt idx="919">
                  <c:v>858.9459999999998</c:v>
                </c:pt>
                <c:pt idx="920">
                  <c:v>858.9459999999998</c:v>
                </c:pt>
                <c:pt idx="921">
                  <c:v>858.9459999999998</c:v>
                </c:pt>
                <c:pt idx="922">
                  <c:v>848.83099999999979</c:v>
                </c:pt>
                <c:pt idx="923">
                  <c:v>817.73099999999999</c:v>
                </c:pt>
                <c:pt idx="924">
                  <c:v>817.45499999999981</c:v>
                </c:pt>
                <c:pt idx="925">
                  <c:v>812.86300000000006</c:v>
                </c:pt>
                <c:pt idx="926">
                  <c:v>804.67400000000021</c:v>
                </c:pt>
                <c:pt idx="927">
                  <c:v>804.67400000000021</c:v>
                </c:pt>
                <c:pt idx="928">
                  <c:v>804.67400000000021</c:v>
                </c:pt>
                <c:pt idx="929">
                  <c:v>814.00300000000004</c:v>
                </c:pt>
                <c:pt idx="930">
                  <c:v>815.11900000000003</c:v>
                </c:pt>
                <c:pt idx="931">
                  <c:v>797.98099999999999</c:v>
                </c:pt>
                <c:pt idx="932">
                  <c:v>799.1669999999998</c:v>
                </c:pt>
                <c:pt idx="933">
                  <c:v>777.34799999999962</c:v>
                </c:pt>
                <c:pt idx="934">
                  <c:v>777.34799999999962</c:v>
                </c:pt>
                <c:pt idx="935">
                  <c:v>777.34799999999962</c:v>
                </c:pt>
                <c:pt idx="936">
                  <c:v>748.37900000000002</c:v>
                </c:pt>
                <c:pt idx="937">
                  <c:v>713.27300000000025</c:v>
                </c:pt>
                <c:pt idx="938">
                  <c:v>747.43899999999996</c:v>
                </c:pt>
                <c:pt idx="939">
                  <c:v>753.01699999999983</c:v>
                </c:pt>
                <c:pt idx="940">
                  <c:v>758.77900000000022</c:v>
                </c:pt>
                <c:pt idx="941">
                  <c:v>758.77900000000022</c:v>
                </c:pt>
                <c:pt idx="942">
                  <c:v>758.77900000000022</c:v>
                </c:pt>
                <c:pt idx="943">
                  <c:v>753.73099999999999</c:v>
                </c:pt>
                <c:pt idx="944">
                  <c:v>745.04499999999996</c:v>
                </c:pt>
                <c:pt idx="945">
                  <c:v>757.48299999999972</c:v>
                </c:pt>
                <c:pt idx="946">
                  <c:v>775.26400000000001</c:v>
                </c:pt>
                <c:pt idx="947">
                  <c:v>769.4219999999998</c:v>
                </c:pt>
                <c:pt idx="948">
                  <c:v>769.4219999999998</c:v>
                </c:pt>
                <c:pt idx="949">
                  <c:v>769.4219999999998</c:v>
                </c:pt>
                <c:pt idx="950">
                  <c:v>780.29600000000005</c:v>
                </c:pt>
                <c:pt idx="951">
                  <c:v>790.2800000000002</c:v>
                </c:pt>
                <c:pt idx="952">
                  <c:v>818.47400000000005</c:v>
                </c:pt>
                <c:pt idx="953">
                  <c:v>817.39599999999996</c:v>
                </c:pt>
                <c:pt idx="954">
                  <c:v>825.75400000000002</c:v>
                </c:pt>
                <c:pt idx="955">
                  <c:v>825.75400000000002</c:v>
                </c:pt>
                <c:pt idx="956">
                  <c:v>825.75400000000002</c:v>
                </c:pt>
                <c:pt idx="957">
                  <c:v>858.98699999999997</c:v>
                </c:pt>
                <c:pt idx="958">
                  <c:v>845.471</c:v>
                </c:pt>
                <c:pt idx="959">
                  <c:v>849.93499999999972</c:v>
                </c:pt>
                <c:pt idx="960">
                  <c:v>868.83900000000006</c:v>
                </c:pt>
                <c:pt idx="961">
                  <c:v>880.29200000000003</c:v>
                </c:pt>
                <c:pt idx="962">
                  <c:v>880.29200000000003</c:v>
                </c:pt>
                <c:pt idx="963">
                  <c:v>880.29200000000003</c:v>
                </c:pt>
                <c:pt idx="964">
                  <c:v>905.1669999999998</c:v>
                </c:pt>
                <c:pt idx="965">
                  <c:v>925.78599999999994</c:v>
                </c:pt>
                <c:pt idx="966">
                  <c:v>937.90699999999981</c:v>
                </c:pt>
                <c:pt idx="967">
                  <c:v>941.45399999999972</c:v>
                </c:pt>
                <c:pt idx="968">
                  <c:v>933.78099999999995</c:v>
                </c:pt>
                <c:pt idx="969">
                  <c:v>933.78099999999995</c:v>
                </c:pt>
                <c:pt idx="970">
                  <c:v>933.78099999999995</c:v>
                </c:pt>
                <c:pt idx="971">
                  <c:v>937.23599999999999</c:v>
                </c:pt>
                <c:pt idx="972">
                  <c:v>942.83499999999981</c:v>
                </c:pt>
                <c:pt idx="973">
                  <c:v>918.99900000000002</c:v>
                </c:pt>
                <c:pt idx="974">
                  <c:v>907.38800000000003</c:v>
                </c:pt>
                <c:pt idx="975">
                  <c:v>894.80199999999979</c:v>
                </c:pt>
                <c:pt idx="976">
                  <c:v>894.80199999999979</c:v>
                </c:pt>
                <c:pt idx="977">
                  <c:v>894.80199999999979</c:v>
                </c:pt>
                <c:pt idx="978">
                  <c:v>904.37400000000002</c:v>
                </c:pt>
                <c:pt idx="979">
                  <c:v>919.13199999999972</c:v>
                </c:pt>
                <c:pt idx="980">
                  <c:v>917.18900000000019</c:v>
                </c:pt>
                <c:pt idx="981">
                  <c:v>910.23</c:v>
                </c:pt>
                <c:pt idx="982">
                  <c:v>911.59500000000003</c:v>
                </c:pt>
                <c:pt idx="983">
                  <c:v>911.59500000000003</c:v>
                </c:pt>
                <c:pt idx="984">
                  <c:v>911.59500000000003</c:v>
                </c:pt>
                <c:pt idx="985">
                  <c:v>906.83799999999962</c:v>
                </c:pt>
                <c:pt idx="986">
                  <c:v>910.60500000000002</c:v>
                </c:pt>
                <c:pt idx="987">
                  <c:v>922.82299999999975</c:v>
                </c:pt>
                <c:pt idx="988">
                  <c:v>926.39199999999983</c:v>
                </c:pt>
                <c:pt idx="989">
                  <c:v>915.06199999999978</c:v>
                </c:pt>
                <c:pt idx="990">
                  <c:v>915.06199999999978</c:v>
                </c:pt>
                <c:pt idx="991">
                  <c:v>915.06199999999978</c:v>
                </c:pt>
                <c:pt idx="992">
                  <c:v>881.44199999999978</c:v>
                </c:pt>
                <c:pt idx="993">
                  <c:v>843.48299999999972</c:v>
                </c:pt>
                <c:pt idx="994">
                  <c:v>833.90300000000002</c:v>
                </c:pt>
                <c:pt idx="995">
                  <c:v>828.86199999999963</c:v>
                </c:pt>
                <c:pt idx="996">
                  <c:v>819.20699999999999</c:v>
                </c:pt>
                <c:pt idx="997">
                  <c:v>819.20699999999999</c:v>
                </c:pt>
                <c:pt idx="998">
                  <c:v>819.20699999999999</c:v>
                </c:pt>
                <c:pt idx="999">
                  <c:v>826.024</c:v>
                </c:pt>
                <c:pt idx="1000">
                  <c:v>831.56</c:v>
                </c:pt>
                <c:pt idx="1001">
                  <c:v>818.42599999999982</c:v>
                </c:pt>
                <c:pt idx="1002">
                  <c:v>792.54899999999998</c:v>
                </c:pt>
                <c:pt idx="1003">
                  <c:v>776.44999999999982</c:v>
                </c:pt>
                <c:pt idx="1004">
                  <c:v>776.44999999999982</c:v>
                </c:pt>
                <c:pt idx="1005">
                  <c:v>776.44999999999982</c:v>
                </c:pt>
                <c:pt idx="1006">
                  <c:v>760.87099999999998</c:v>
                </c:pt>
                <c:pt idx="1007">
                  <c:v>761.19299999999998</c:v>
                </c:pt>
                <c:pt idx="1008">
                  <c:v>759.55199999999979</c:v>
                </c:pt>
                <c:pt idx="1009">
                  <c:v>755.91099999999972</c:v>
                </c:pt>
                <c:pt idx="1010">
                  <c:v>732.55099999999982</c:v>
                </c:pt>
                <c:pt idx="1011">
                  <c:v>732.55099999999982</c:v>
                </c:pt>
                <c:pt idx="1012">
                  <c:v>732.55099999999982</c:v>
                </c:pt>
                <c:pt idx="1013">
                  <c:v>718.154</c:v>
                </c:pt>
                <c:pt idx="1014">
                  <c:v>711.92099999999982</c:v>
                </c:pt>
                <c:pt idx="1015">
                  <c:v>689.67800000000022</c:v>
                </c:pt>
                <c:pt idx="1016">
                  <c:v>683.48099999999999</c:v>
                </c:pt>
                <c:pt idx="1017">
                  <c:v>680.12900000000002</c:v>
                </c:pt>
                <c:pt idx="1018">
                  <c:v>680.12900000000002</c:v>
                </c:pt>
                <c:pt idx="1019">
                  <c:v>680.12900000000002</c:v>
                </c:pt>
                <c:pt idx="1020">
                  <c:v>665.53599999999972</c:v>
                </c:pt>
                <c:pt idx="1021">
                  <c:v>675.38599999999997</c:v>
                </c:pt>
                <c:pt idx="1022">
                  <c:v>677.48699999999997</c:v>
                </c:pt>
                <c:pt idx="1023">
                  <c:v>673.58199999999999</c:v>
                </c:pt>
                <c:pt idx="1024">
                  <c:v>683.91800000000001</c:v>
                </c:pt>
                <c:pt idx="1025">
                  <c:v>683.91800000000001</c:v>
                </c:pt>
                <c:pt idx="1026">
                  <c:v>683.91800000000001</c:v>
                </c:pt>
                <c:pt idx="1027">
                  <c:v>677.072</c:v>
                </c:pt>
                <c:pt idx="1028">
                  <c:v>682.24199999999996</c:v>
                </c:pt>
                <c:pt idx="1029">
                  <c:v>756.43299999999977</c:v>
                </c:pt>
                <c:pt idx="1030">
                  <c:v>761.22699999999998</c:v>
                </c:pt>
                <c:pt idx="1031">
                  <c:v>804.89699999999982</c:v>
                </c:pt>
                <c:pt idx="1032">
                  <c:v>804.89699999999982</c:v>
                </c:pt>
                <c:pt idx="1033">
                  <c:v>804.89699999999982</c:v>
                </c:pt>
                <c:pt idx="1034">
                  <c:v>848.30699999999979</c:v>
                </c:pt>
                <c:pt idx="1035">
                  <c:v>850.34299999999962</c:v>
                </c:pt>
                <c:pt idx="1036">
                  <c:v>865.94299999999976</c:v>
                </c:pt>
                <c:pt idx="1037">
                  <c:v>860.17800000000022</c:v>
                </c:pt>
                <c:pt idx="1038">
                  <c:v>877.14699999999982</c:v>
                </c:pt>
                <c:pt idx="1039">
                  <c:v>877.14699999999982</c:v>
                </c:pt>
                <c:pt idx="1040">
                  <c:v>877.14699999999982</c:v>
                </c:pt>
                <c:pt idx="1041">
                  <c:v>873.62699999999973</c:v>
                </c:pt>
                <c:pt idx="1042">
                  <c:v>873.82899999999972</c:v>
                </c:pt>
                <c:pt idx="1043">
                  <c:v>880.19799999999998</c:v>
                </c:pt>
                <c:pt idx="1044">
                  <c:v>898.74</c:v>
                </c:pt>
                <c:pt idx="1045">
                  <c:v>892.25199999999973</c:v>
                </c:pt>
                <c:pt idx="1046">
                  <c:v>892.25199999999973</c:v>
                </c:pt>
                <c:pt idx="1047">
                  <c:v>892.25199999999973</c:v>
                </c:pt>
                <c:pt idx="1048">
                  <c:v>886.029</c:v>
                </c:pt>
                <c:pt idx="1049">
                  <c:v>952.58199999999999</c:v>
                </c:pt>
                <c:pt idx="1050">
                  <c:v>956.71</c:v>
                </c:pt>
                <c:pt idx="1051">
                  <c:v>970.25099999999998</c:v>
                </c:pt>
                <c:pt idx="1052">
                  <c:v>983.19900000000018</c:v>
                </c:pt>
                <c:pt idx="1053">
                  <c:v>983.19900000000018</c:v>
                </c:pt>
                <c:pt idx="1054">
                  <c:v>983.19900000000018</c:v>
                </c:pt>
                <c:pt idx="1055">
                  <c:v>1018.396</c:v>
                </c:pt>
                <c:pt idx="1056">
                  <c:v>1028.502</c:v>
                </c:pt>
                <c:pt idx="1057">
                  <c:v>988.32999999999981</c:v>
                </c:pt>
                <c:pt idx="1058">
                  <c:v>973.44299999999976</c:v>
                </c:pt>
                <c:pt idx="1059">
                  <c:v>987.51599999999996</c:v>
                </c:pt>
                <c:pt idx="1060">
                  <c:v>987.51599999999996</c:v>
                </c:pt>
                <c:pt idx="1061">
                  <c:v>987.51599999999996</c:v>
                </c:pt>
                <c:pt idx="1062">
                  <c:v>970.654</c:v>
                </c:pt>
                <c:pt idx="1063">
                  <c:v>975.89400000000001</c:v>
                </c:pt>
                <c:pt idx="1064">
                  <c:v>952.149</c:v>
                </c:pt>
                <c:pt idx="1065">
                  <c:v>918.01199999999972</c:v>
                </c:pt>
                <c:pt idx="1066">
                  <c:v>915.23800000000028</c:v>
                </c:pt>
                <c:pt idx="1067">
                  <c:v>915.23800000000028</c:v>
                </c:pt>
                <c:pt idx="1068">
                  <c:v>915.23800000000028</c:v>
                </c:pt>
                <c:pt idx="1069">
                  <c:v>926.60500000000002</c:v>
                </c:pt>
                <c:pt idx="1070">
                  <c:v>909.423</c:v>
                </c:pt>
                <c:pt idx="1071">
                  <c:v>924.3449999999998</c:v>
                </c:pt>
                <c:pt idx="1072">
                  <c:v>939.13499999999999</c:v>
                </c:pt>
                <c:pt idx="1073">
                  <c:v>946.3529999999995</c:v>
                </c:pt>
                <c:pt idx="1074">
                  <c:v>946.3529999999995</c:v>
                </c:pt>
                <c:pt idx="1075">
                  <c:v>946.3529999999995</c:v>
                </c:pt>
                <c:pt idx="1076">
                  <c:v>944.24199999999996</c:v>
                </c:pt>
                <c:pt idx="1077">
                  <c:v>929.90099999999973</c:v>
                </c:pt>
                <c:pt idx="1078">
                  <c:v>931.69299999999998</c:v>
                </c:pt>
                <c:pt idx="1079">
                  <c:v>957.85199999999975</c:v>
                </c:pt>
                <c:pt idx="1080">
                  <c:v>970.00400000000002</c:v>
                </c:pt>
                <c:pt idx="1081">
                  <c:v>970.00400000000002</c:v>
                </c:pt>
                <c:pt idx="1082">
                  <c:v>970.00400000000002</c:v>
                </c:pt>
                <c:pt idx="1083">
                  <c:v>974.43299999999977</c:v>
                </c:pt>
                <c:pt idx="1084">
                  <c:v>982.72900000000004</c:v>
                </c:pt>
                <c:pt idx="1085">
                  <c:v>997.66499999999996</c:v>
                </c:pt>
                <c:pt idx="1086">
                  <c:v>1062.08</c:v>
                </c:pt>
                <c:pt idx="1087">
                  <c:v>1062.828</c:v>
                </c:pt>
                <c:pt idx="1088">
                  <c:v>1062.828</c:v>
                </c:pt>
                <c:pt idx="1089">
                  <c:v>1062.828</c:v>
                </c:pt>
                <c:pt idx="1090">
                  <c:v>1036.057</c:v>
                </c:pt>
                <c:pt idx="1091">
                  <c:v>1036.057</c:v>
                </c:pt>
                <c:pt idx="1092">
                  <c:v>1034.5250000000001</c:v>
                </c:pt>
                <c:pt idx="1093">
                  <c:v>1072.1429999999998</c:v>
                </c:pt>
                <c:pt idx="1094">
                  <c:v>1074.085</c:v>
                </c:pt>
                <c:pt idx="1095">
                  <c:v>1074.085</c:v>
                </c:pt>
                <c:pt idx="1096">
                  <c:v>1074.085</c:v>
                </c:pt>
                <c:pt idx="1097">
                  <c:v>1046.5819999999999</c:v>
                </c:pt>
                <c:pt idx="1098">
                  <c:v>1031.127</c:v>
                </c:pt>
                <c:pt idx="1099">
                  <c:v>1032.4760000000001</c:v>
                </c:pt>
                <c:pt idx="1100">
                  <c:v>1034.4060000000004</c:v>
                </c:pt>
                <c:pt idx="1101">
                  <c:v>1055.9860000000001</c:v>
                </c:pt>
                <c:pt idx="1102">
                  <c:v>1055.9860000000001</c:v>
                </c:pt>
                <c:pt idx="1103">
                  <c:v>1055.9860000000001</c:v>
                </c:pt>
                <c:pt idx="1104">
                  <c:v>1066.1339999999998</c:v>
                </c:pt>
                <c:pt idx="1105">
                  <c:v>1052.76</c:v>
                </c:pt>
                <c:pt idx="1106">
                  <c:v>1023.655</c:v>
                </c:pt>
                <c:pt idx="1107">
                  <c:v>981.03599999999972</c:v>
                </c:pt>
                <c:pt idx="1108">
                  <c:v>940.18100000000004</c:v>
                </c:pt>
                <c:pt idx="1109">
                  <c:v>940.18100000000004</c:v>
                </c:pt>
                <c:pt idx="1110">
                  <c:v>940.18100000000004</c:v>
                </c:pt>
                <c:pt idx="1111">
                  <c:v>928.16099999999972</c:v>
                </c:pt>
                <c:pt idx="1112">
                  <c:v>927.03399999999999</c:v>
                </c:pt>
                <c:pt idx="1113">
                  <c:v>903.56</c:v>
                </c:pt>
                <c:pt idx="1114">
                  <c:v>884.78400000000022</c:v>
                </c:pt>
                <c:pt idx="1115">
                  <c:v>858.49300000000005</c:v>
                </c:pt>
                <c:pt idx="1116">
                  <c:v>858.49300000000005</c:v>
                </c:pt>
                <c:pt idx="1117">
                  <c:v>858.49300000000005</c:v>
                </c:pt>
                <c:pt idx="1118">
                  <c:v>852.39599999999996</c:v>
                </c:pt>
                <c:pt idx="1119">
                  <c:v>872.93699999999978</c:v>
                </c:pt>
                <c:pt idx="1120">
                  <c:v>889.60699999999997</c:v>
                </c:pt>
                <c:pt idx="1121">
                  <c:v>904.97299999999996</c:v>
                </c:pt>
                <c:pt idx="1122">
                  <c:v>906.68299999999999</c:v>
                </c:pt>
                <c:pt idx="1123">
                  <c:v>906.68299999999999</c:v>
                </c:pt>
                <c:pt idx="1124">
                  <c:v>906.68299999999999</c:v>
                </c:pt>
                <c:pt idx="1125">
                  <c:v>869.40099999999973</c:v>
                </c:pt>
                <c:pt idx="1126">
                  <c:v>826.81999999999982</c:v>
                </c:pt>
                <c:pt idx="1127">
                  <c:v>811.49300000000005</c:v>
                </c:pt>
                <c:pt idx="1128">
                  <c:v>823.64800000000002</c:v>
                </c:pt>
                <c:pt idx="1129">
                  <c:v>810.91199999999981</c:v>
                </c:pt>
                <c:pt idx="1130">
                  <c:v>810.91199999999981</c:v>
                </c:pt>
                <c:pt idx="1131">
                  <c:v>810.91199999999981</c:v>
                </c:pt>
                <c:pt idx="1132">
                  <c:v>817.56299999999976</c:v>
                </c:pt>
                <c:pt idx="1133">
                  <c:v>830.4409999999998</c:v>
                </c:pt>
                <c:pt idx="1134">
                  <c:v>832.904</c:v>
                </c:pt>
                <c:pt idx="1135">
                  <c:v>842.21900000000005</c:v>
                </c:pt>
                <c:pt idx="1136">
                  <c:v>863.93499999999972</c:v>
                </c:pt>
                <c:pt idx="1137">
                  <c:v>863.93499999999972</c:v>
                </c:pt>
                <c:pt idx="1138">
                  <c:v>863.93499999999972</c:v>
                </c:pt>
                <c:pt idx="1139">
                  <c:v>896.40499999999997</c:v>
                </c:pt>
                <c:pt idx="1140">
                  <c:v>894.22699999999998</c:v>
                </c:pt>
                <c:pt idx="1141">
                  <c:v>907.11</c:v>
                </c:pt>
                <c:pt idx="1142">
                  <c:v>905.23</c:v>
                </c:pt>
                <c:pt idx="1143">
                  <c:v>895</c:v>
                </c:pt>
                <c:pt idx="1144">
                  <c:v>895</c:v>
                </c:pt>
                <c:pt idx="1145">
                  <c:v>895</c:v>
                </c:pt>
                <c:pt idx="1146">
                  <c:v>907.596</c:v>
                </c:pt>
                <c:pt idx="1147">
                  <c:v>910.01699999999983</c:v>
                </c:pt>
                <c:pt idx="1148">
                  <c:v>929.16199999999981</c:v>
                </c:pt>
                <c:pt idx="1149">
                  <c:v>946.41399999999999</c:v>
                </c:pt>
                <c:pt idx="1150">
                  <c:v>948.77000000000021</c:v>
                </c:pt>
                <c:pt idx="1151">
                  <c:v>948.77000000000021</c:v>
                </c:pt>
                <c:pt idx="1152">
                  <c:v>948.77000000000021</c:v>
                </c:pt>
                <c:pt idx="1153">
                  <c:v>940.69</c:v>
                </c:pt>
                <c:pt idx="1154">
                  <c:v>948.49199999999996</c:v>
                </c:pt>
                <c:pt idx="1155">
                  <c:v>958.26699999999983</c:v>
                </c:pt>
                <c:pt idx="1156">
                  <c:v>967.13599999999997</c:v>
                </c:pt>
                <c:pt idx="1157">
                  <c:v>987.71</c:v>
                </c:pt>
                <c:pt idx="1158">
                  <c:v>987.71</c:v>
                </c:pt>
                <c:pt idx="1159">
                  <c:v>987.71</c:v>
                </c:pt>
                <c:pt idx="1160">
                  <c:v>1034.8029999999999</c:v>
                </c:pt>
                <c:pt idx="1161">
                  <c:v>1032.529</c:v>
                </c:pt>
                <c:pt idx="1162">
                  <c:v>1036.6569999999999</c:v>
                </c:pt>
                <c:pt idx="1163">
                  <c:v>1053.7260000000001</c:v>
                </c:pt>
                <c:pt idx="1164">
                  <c:v>1052.761</c:v>
                </c:pt>
                <c:pt idx="1165">
                  <c:v>1052.761</c:v>
                </c:pt>
                <c:pt idx="1166">
                  <c:v>1052.761</c:v>
                </c:pt>
                <c:pt idx="1167">
                  <c:v>983.21199999999999</c:v>
                </c:pt>
                <c:pt idx="1168">
                  <c:v>1006.7</c:v>
                </c:pt>
                <c:pt idx="1169">
                  <c:v>990.02499999999998</c:v>
                </c:pt>
                <c:pt idx="1170">
                  <c:v>978.4</c:v>
                </c:pt>
                <c:pt idx="1171">
                  <c:v>961.76900000000001</c:v>
                </c:pt>
                <c:pt idx="1172">
                  <c:v>961.76900000000001</c:v>
                </c:pt>
                <c:pt idx="1173">
                  <c:v>961.76900000000001</c:v>
                </c:pt>
                <c:pt idx="1174">
                  <c:v>961.72500000000002</c:v>
                </c:pt>
                <c:pt idx="1175">
                  <c:v>983.93</c:v>
                </c:pt>
                <c:pt idx="1176">
                  <c:v>986.15099999999973</c:v>
                </c:pt>
                <c:pt idx="1177">
                  <c:v>980.95499999999981</c:v>
                </c:pt>
                <c:pt idx="1178">
                  <c:v>988.87699999999973</c:v>
                </c:pt>
                <c:pt idx="1179">
                  <c:v>988.87699999999973</c:v>
                </c:pt>
                <c:pt idx="1180">
                  <c:v>988.87699999999973</c:v>
                </c:pt>
                <c:pt idx="1181">
                  <c:v>976.72500000000002</c:v>
                </c:pt>
                <c:pt idx="1182">
                  <c:v>982.63900000000001</c:v>
                </c:pt>
                <c:pt idx="1183">
                  <c:v>995.07500000000005</c:v>
                </c:pt>
                <c:pt idx="1184">
                  <c:v>1003.129</c:v>
                </c:pt>
                <c:pt idx="1185">
                  <c:v>1023.383</c:v>
                </c:pt>
                <c:pt idx="1186">
                  <c:v>1023.383</c:v>
                </c:pt>
                <c:pt idx="1187">
                  <c:v>1023.383</c:v>
                </c:pt>
                <c:pt idx="1188">
                  <c:v>1018.165</c:v>
                </c:pt>
                <c:pt idx="1189">
                  <c:v>1004.833</c:v>
                </c:pt>
                <c:pt idx="1190">
                  <c:v>997.31399999999996</c:v>
                </c:pt>
                <c:pt idx="1191">
                  <c:v>1023.475</c:v>
                </c:pt>
                <c:pt idx="1192">
                  <c:v>1023.4059999999997</c:v>
                </c:pt>
                <c:pt idx="1193">
                  <c:v>1023.4059999999997</c:v>
                </c:pt>
                <c:pt idx="1194">
                  <c:v>1023.4059999999997</c:v>
                </c:pt>
                <c:pt idx="1195">
                  <c:v>1050.607</c:v>
                </c:pt>
                <c:pt idx="1196">
                  <c:v>1061.8939999999998</c:v>
                </c:pt>
                <c:pt idx="1197">
                  <c:v>1086.9549999999999</c:v>
                </c:pt>
                <c:pt idx="1198">
                  <c:v>1137.6979999999999</c:v>
                </c:pt>
                <c:pt idx="1199">
                  <c:v>1221.9180000000001</c:v>
                </c:pt>
                <c:pt idx="1200">
                  <c:v>1221.9180000000001</c:v>
                </c:pt>
                <c:pt idx="1201">
                  <c:v>1221.9180000000001</c:v>
                </c:pt>
                <c:pt idx="1202">
                  <c:v>1297.489</c:v>
                </c:pt>
                <c:pt idx="1203">
                  <c:v>1302.1609999999998</c:v>
                </c:pt>
                <c:pt idx="1204">
                  <c:v>1330.8909999999998</c:v>
                </c:pt>
                <c:pt idx="1205">
                  <c:v>1421.0539999999999</c:v>
                </c:pt>
                <c:pt idx="1206">
                  <c:v>1358.2750000000001</c:v>
                </c:pt>
                <c:pt idx="1207">
                  <c:v>1358.2750000000001</c:v>
                </c:pt>
                <c:pt idx="1208">
                  <c:v>1358.2750000000001</c:v>
                </c:pt>
                <c:pt idx="1209">
                  <c:v>1358.049</c:v>
                </c:pt>
                <c:pt idx="1210">
                  <c:v>1435.75</c:v>
                </c:pt>
                <c:pt idx="1211">
                  <c:v>1432.847</c:v>
                </c:pt>
                <c:pt idx="1212">
                  <c:v>1400.498</c:v>
                </c:pt>
                <c:pt idx="1213">
                  <c:v>1350.3819999999998</c:v>
                </c:pt>
                <c:pt idx="1214">
                  <c:v>1350.3819999999998</c:v>
                </c:pt>
                <c:pt idx="1215">
                  <c:v>1350.3819999999998</c:v>
                </c:pt>
                <c:pt idx="1216">
                  <c:v>1312.2170000000001</c:v>
                </c:pt>
                <c:pt idx="1217">
                  <c:v>1339.53</c:v>
                </c:pt>
                <c:pt idx="1218">
                  <c:v>1285.0250000000001</c:v>
                </c:pt>
                <c:pt idx="1219">
                  <c:v>1389.1959999999999</c:v>
                </c:pt>
                <c:pt idx="1220">
                  <c:v>1349.758</c:v>
                </c:pt>
                <c:pt idx="1221">
                  <c:v>1349.758</c:v>
                </c:pt>
                <c:pt idx="1222">
                  <c:v>1349.758</c:v>
                </c:pt>
                <c:pt idx="1223">
                  <c:v>1457.1559999999999</c:v>
                </c:pt>
                <c:pt idx="1224">
                  <c:v>1372.212</c:v>
                </c:pt>
                <c:pt idx="1225">
                  <c:v>1352.5529999999999</c:v>
                </c:pt>
                <c:pt idx="1226">
                  <c:v>1252.6189999999999</c:v>
                </c:pt>
                <c:pt idx="1227">
                  <c:v>1241.9760000000001</c:v>
                </c:pt>
                <c:pt idx="1228">
                  <c:v>1241.9760000000001</c:v>
                </c:pt>
                <c:pt idx="1229">
                  <c:v>1241.9760000000001</c:v>
                </c:pt>
                <c:pt idx="1230">
                  <c:v>1231.2570000000001</c:v>
                </c:pt>
                <c:pt idx="1231">
                  <c:v>1273.9949999999999</c:v>
                </c:pt>
                <c:pt idx="1232">
                  <c:v>1313.4490000000001</c:v>
                </c:pt>
                <c:pt idx="1233">
                  <c:v>1320.4090000000001</c:v>
                </c:pt>
                <c:pt idx="1234">
                  <c:v>1345.2</c:v>
                </c:pt>
                <c:pt idx="1235">
                  <c:v>1345.2</c:v>
                </c:pt>
                <c:pt idx="1236">
                  <c:v>1345.2</c:v>
                </c:pt>
                <c:pt idx="1237">
                  <c:v>1413.5909999999999</c:v>
                </c:pt>
                <c:pt idx="1238">
                  <c:v>1480.1419999999998</c:v>
                </c:pt>
                <c:pt idx="1239">
                  <c:v>1422.3339999999998</c:v>
                </c:pt>
                <c:pt idx="1240">
                  <c:v>1439.5609999999999</c:v>
                </c:pt>
                <c:pt idx="1241">
                  <c:v>1441.29</c:v>
                </c:pt>
                <c:pt idx="1242">
                  <c:v>1441.29</c:v>
                </c:pt>
                <c:pt idx="1243">
                  <c:v>1441.29</c:v>
                </c:pt>
                <c:pt idx="1244">
                  <c:v>1441.452</c:v>
                </c:pt>
                <c:pt idx="1245">
                  <c:v>1420.431</c:v>
                </c:pt>
                <c:pt idx="1246">
                  <c:v>1454.1909999999998</c:v>
                </c:pt>
                <c:pt idx="1247">
                  <c:v>1452.1699999999998</c:v>
                </c:pt>
                <c:pt idx="1248">
                  <c:v>1374.932</c:v>
                </c:pt>
                <c:pt idx="1249">
                  <c:v>1374.932</c:v>
                </c:pt>
                <c:pt idx="1250">
                  <c:v>1374.932</c:v>
                </c:pt>
                <c:pt idx="1251">
                  <c:v>1395.932</c:v>
                </c:pt>
                <c:pt idx="1252">
                  <c:v>1399.2619999999999</c:v>
                </c:pt>
                <c:pt idx="1253">
                  <c:v>1490.4749999999999</c:v>
                </c:pt>
                <c:pt idx="1254">
                  <c:v>1521.2339999999999</c:v>
                </c:pt>
                <c:pt idx="1255">
                  <c:v>1561.0550000000001</c:v>
                </c:pt>
                <c:pt idx="1256">
                  <c:v>1561.0550000000001</c:v>
                </c:pt>
                <c:pt idx="1257">
                  <c:v>1561.0550000000001</c:v>
                </c:pt>
                <c:pt idx="1258">
                  <c:v>1590.1789999999999</c:v>
                </c:pt>
                <c:pt idx="1259">
                  <c:v>1606.2660000000001</c:v>
                </c:pt>
                <c:pt idx="1260">
                  <c:v>1769.175</c:v>
                </c:pt>
                <c:pt idx="1261">
                  <c:v>2073.0879999999997</c:v>
                </c:pt>
                <c:pt idx="1262">
                  <c:v>1925.5</c:v>
                </c:pt>
                <c:pt idx="1263">
                  <c:v>1925.5</c:v>
                </c:pt>
                <c:pt idx="1264">
                  <c:v>1925.5</c:v>
                </c:pt>
                <c:pt idx="1265">
                  <c:v>2025.441</c:v>
                </c:pt>
                <c:pt idx="1266">
                  <c:v>1932.7929999999999</c:v>
                </c:pt>
                <c:pt idx="1267">
                  <c:v>1926.6669999999999</c:v>
                </c:pt>
                <c:pt idx="1268">
                  <c:v>1976.4870000000001</c:v>
                </c:pt>
                <c:pt idx="1269">
                  <c:v>2185.5360000000001</c:v>
                </c:pt>
                <c:pt idx="1270">
                  <c:v>2185.5360000000001</c:v>
                </c:pt>
                <c:pt idx="1271">
                  <c:v>2185.5360000000001</c:v>
                </c:pt>
                <c:pt idx="1272">
                  <c:v>2108.333000000001</c:v>
                </c:pt>
                <c:pt idx="1273">
                  <c:v>2036.5</c:v>
                </c:pt>
                <c:pt idx="1274">
                  <c:v>2058.8609999999999</c:v>
                </c:pt>
                <c:pt idx="1275">
                  <c:v>1952.3619999999999</c:v>
                </c:pt>
                <c:pt idx="1276">
                  <c:v>1853.046</c:v>
                </c:pt>
                <c:pt idx="1277">
                  <c:v>1853.046</c:v>
                </c:pt>
                <c:pt idx="1278">
                  <c:v>1853.046</c:v>
                </c:pt>
                <c:pt idx="1279">
                  <c:v>1943.5550000000001</c:v>
                </c:pt>
                <c:pt idx="1280">
                  <c:v>1929.1669999999999</c:v>
                </c:pt>
                <c:pt idx="1281">
                  <c:v>2178.4749999999999</c:v>
                </c:pt>
                <c:pt idx="1282">
                  <c:v>2140.884</c:v>
                </c:pt>
                <c:pt idx="1283">
                  <c:v>2177.5230000000001</c:v>
                </c:pt>
                <c:pt idx="1284">
                  <c:v>2177.5230000000001</c:v>
                </c:pt>
                <c:pt idx="1285">
                  <c:v>2177.5230000000001</c:v>
                </c:pt>
                <c:pt idx="1286">
                  <c:v>2337.2279999999992</c:v>
                </c:pt>
                <c:pt idx="1287">
                  <c:v>2325</c:v>
                </c:pt>
                <c:pt idx="1288">
                  <c:v>2322.1950000000002</c:v>
                </c:pt>
                <c:pt idx="1289">
                  <c:v>2364.0700000000002</c:v>
                </c:pt>
                <c:pt idx="1290">
                  <c:v>2428.7579999999998</c:v>
                </c:pt>
                <c:pt idx="1291">
                  <c:v>2428.7579999999998</c:v>
                </c:pt>
                <c:pt idx="1292">
                  <c:v>2428.7579999999998</c:v>
                </c:pt>
                <c:pt idx="1293">
                  <c:v>2475</c:v>
                </c:pt>
                <c:pt idx="1294">
                  <c:v>2477.4960000000001</c:v>
                </c:pt>
                <c:pt idx="1295">
                  <c:v>2372.762999999999</c:v>
                </c:pt>
                <c:pt idx="1296">
                  <c:v>2027.8050000000001</c:v>
                </c:pt>
                <c:pt idx="1297">
                  <c:v>1640.9460000000001</c:v>
                </c:pt>
                <c:pt idx="1298">
                  <c:v>1640.9460000000001</c:v>
                </c:pt>
                <c:pt idx="1299">
                  <c:v>1640.9460000000001</c:v>
                </c:pt>
                <c:pt idx="1300">
                  <c:v>1635.039</c:v>
                </c:pt>
                <c:pt idx="1301">
                  <c:v>1658.375</c:v>
                </c:pt>
                <c:pt idx="1302">
                  <c:v>1699.444</c:v>
                </c:pt>
                <c:pt idx="1303">
                  <c:v>1709.9690000000001</c:v>
                </c:pt>
                <c:pt idx="1304">
                  <c:v>1721.77</c:v>
                </c:pt>
                <c:pt idx="1305">
                  <c:v>1721.77</c:v>
                </c:pt>
                <c:pt idx="1306">
                  <c:v>1721.77</c:v>
                </c:pt>
                <c:pt idx="1307">
                  <c:v>1712.499</c:v>
                </c:pt>
                <c:pt idx="1308">
                  <c:v>1720.2660000000001</c:v>
                </c:pt>
                <c:pt idx="1309">
                  <c:v>1723.075</c:v>
                </c:pt>
                <c:pt idx="1310">
                  <c:v>1735.422</c:v>
                </c:pt>
                <c:pt idx="1311">
                  <c:v>1690.5529999999999</c:v>
                </c:pt>
                <c:pt idx="1312">
                  <c:v>1690.5529999999999</c:v>
                </c:pt>
                <c:pt idx="1313">
                  <c:v>1690.5529999999999</c:v>
                </c:pt>
                <c:pt idx="1314">
                  <c:v>1672.9070000000004</c:v>
                </c:pt>
                <c:pt idx="1315">
                  <c:v>1675.4360000000001</c:v>
                </c:pt>
                <c:pt idx="1316">
                  <c:v>1778.24</c:v>
                </c:pt>
                <c:pt idx="1317">
                  <c:v>1771.4770000000001</c:v>
                </c:pt>
                <c:pt idx="1318">
                  <c:v>1739.6</c:v>
                </c:pt>
                <c:pt idx="1319">
                  <c:v>1739.6</c:v>
                </c:pt>
                <c:pt idx="1320">
                  <c:v>1739.6</c:v>
                </c:pt>
                <c:pt idx="1321">
                  <c:v>1744.508</c:v>
                </c:pt>
                <c:pt idx="1322">
                  <c:v>1801.8869999999999</c:v>
                </c:pt>
                <c:pt idx="1323">
                  <c:v>1847.0819999999999</c:v>
                </c:pt>
                <c:pt idx="1324">
                  <c:v>1905.77</c:v>
                </c:pt>
                <c:pt idx="1325">
                  <c:v>1978.431</c:v>
                </c:pt>
                <c:pt idx="1326">
                  <c:v>1978.431</c:v>
                </c:pt>
                <c:pt idx="1327">
                  <c:v>1978.431</c:v>
                </c:pt>
                <c:pt idx="1328">
                  <c:v>2021.44</c:v>
                </c:pt>
                <c:pt idx="1329">
                  <c:v>2121.239</c:v>
                </c:pt>
                <c:pt idx="1330">
                  <c:v>2224.8750000000009</c:v>
                </c:pt>
                <c:pt idx="1331">
                  <c:v>2297.242999999999</c:v>
                </c:pt>
                <c:pt idx="1332">
                  <c:v>2250</c:v>
                </c:pt>
                <c:pt idx="1333">
                  <c:v>2189.280999999999</c:v>
                </c:pt>
                <c:pt idx="1334">
                  <c:v>2226.6210000000001</c:v>
                </c:pt>
                <c:pt idx="1335">
                  <c:v>2261.11</c:v>
                </c:pt>
                <c:pt idx="1336">
                  <c:v>2291.48</c:v>
                </c:pt>
                <c:pt idx="1337">
                  <c:v>2330.5700000000002</c:v>
                </c:pt>
                <c:pt idx="1338">
                  <c:v>2499.75</c:v>
                </c:pt>
                <c:pt idx="1339">
                  <c:v>2562.636</c:v>
                </c:pt>
                <c:pt idx="1340">
                  <c:v>2667.721</c:v>
                </c:pt>
                <c:pt idx="1341">
                  <c:v>2824.2439999999997</c:v>
                </c:pt>
                <c:pt idx="1342">
                  <c:v>3399.634</c:v>
                </c:pt>
                <c:pt idx="1343">
                  <c:v>3600.0549999999998</c:v>
                </c:pt>
                <c:pt idx="1344">
                  <c:v>4048.9609999999998</c:v>
                </c:pt>
                <c:pt idx="1345">
                  <c:v>5047.4450000000006</c:v>
                </c:pt>
                <c:pt idx="1346">
                  <c:v>5047.4450000000006</c:v>
                </c:pt>
                <c:pt idx="1347">
                  <c:v>3535.6610000000001</c:v>
                </c:pt>
                <c:pt idx="1348">
                  <c:v>3535.6610000000001</c:v>
                </c:pt>
                <c:pt idx="1349">
                  <c:v>3535.6610000000001</c:v>
                </c:pt>
                <c:pt idx="1350">
                  <c:v>3535.6610000000001</c:v>
                </c:pt>
                <c:pt idx="1351">
                  <c:v>3535.6610000000001</c:v>
                </c:pt>
                <c:pt idx="1352">
                  <c:v>3535.6610000000001</c:v>
                </c:pt>
                <c:pt idx="1353">
                  <c:v>3535.6610000000001</c:v>
                </c:pt>
                <c:pt idx="1354">
                  <c:v>3535.6610000000001</c:v>
                </c:pt>
                <c:pt idx="1355">
                  <c:v>3535.6610000000001</c:v>
                </c:pt>
                <c:pt idx="1356">
                  <c:v>3535.6610000000001</c:v>
                </c:pt>
                <c:pt idx="1357">
                  <c:v>3535.6610000000001</c:v>
                </c:pt>
                <c:pt idx="1358">
                  <c:v>3535.6610000000001</c:v>
                </c:pt>
                <c:pt idx="1359">
                  <c:v>3535.6610000000001</c:v>
                </c:pt>
                <c:pt idx="1360">
                  <c:v>3535.6610000000001</c:v>
                </c:pt>
                <c:pt idx="1361">
                  <c:v>3535.6610000000001</c:v>
                </c:pt>
                <c:pt idx="1362">
                  <c:v>3535.6610000000001</c:v>
                </c:pt>
                <c:pt idx="1363">
                  <c:v>3535.6610000000001</c:v>
                </c:pt>
                <c:pt idx="1364">
                  <c:v>3535.6610000000001</c:v>
                </c:pt>
                <c:pt idx="1365">
                  <c:v>3535.6610000000001</c:v>
                </c:pt>
                <c:pt idx="1366">
                  <c:v>3535.6610000000001</c:v>
                </c:pt>
                <c:pt idx="1367">
                  <c:v>3535.6610000000001</c:v>
                </c:pt>
                <c:pt idx="1368">
                  <c:v>3535.6610000000001</c:v>
                </c:pt>
                <c:pt idx="1369">
                  <c:v>3535.6610000000001</c:v>
                </c:pt>
                <c:pt idx="1370">
                  <c:v>3535.6610000000001</c:v>
                </c:pt>
                <c:pt idx="1371">
                  <c:v>3535.6610000000001</c:v>
                </c:pt>
                <c:pt idx="1372">
                  <c:v>3535.6610000000001</c:v>
                </c:pt>
                <c:pt idx="1373">
                  <c:v>3535.6610000000001</c:v>
                </c:pt>
                <c:pt idx="1374">
                  <c:v>3535.6610000000001</c:v>
                </c:pt>
                <c:pt idx="1375">
                  <c:v>3535.6610000000001</c:v>
                </c:pt>
                <c:pt idx="1376">
                  <c:v>3535.6610000000001</c:v>
                </c:pt>
                <c:pt idx="1377">
                  <c:v>3535.6610000000001</c:v>
                </c:pt>
                <c:pt idx="1378">
                  <c:v>3535.6610000000001</c:v>
                </c:pt>
                <c:pt idx="1379">
                  <c:v>3535.6610000000001</c:v>
                </c:pt>
                <c:pt idx="1380">
                  <c:v>3535.6610000000001</c:v>
                </c:pt>
                <c:pt idx="1381">
                  <c:v>3535.6610000000001</c:v>
                </c:pt>
                <c:pt idx="1382">
                  <c:v>3535.6610000000001</c:v>
                </c:pt>
                <c:pt idx="1383">
                  <c:v>3535.6610000000001</c:v>
                </c:pt>
                <c:pt idx="1384">
                  <c:v>3535.6610000000001</c:v>
                </c:pt>
                <c:pt idx="1385">
                  <c:v>3535.6610000000001</c:v>
                </c:pt>
                <c:pt idx="1386">
                  <c:v>3535.6610000000001</c:v>
                </c:pt>
                <c:pt idx="1387">
                  <c:v>3535.6610000000001</c:v>
                </c:pt>
                <c:pt idx="1388">
                  <c:v>3535.6610000000001</c:v>
                </c:pt>
                <c:pt idx="1389">
                  <c:v>3535.6610000000001</c:v>
                </c:pt>
                <c:pt idx="1390">
                  <c:v>3535.6610000000001</c:v>
                </c:pt>
                <c:pt idx="1391">
                  <c:v>3535.6610000000001</c:v>
                </c:pt>
                <c:pt idx="1392">
                  <c:v>3535.6610000000001</c:v>
                </c:pt>
                <c:pt idx="1393">
                  <c:v>3535.6610000000001</c:v>
                </c:pt>
                <c:pt idx="1394">
                  <c:v>3535.6610000000001</c:v>
                </c:pt>
                <c:pt idx="1395">
                  <c:v>3535.6610000000001</c:v>
                </c:pt>
                <c:pt idx="1396">
                  <c:v>3535.6610000000001</c:v>
                </c:pt>
                <c:pt idx="1397">
                  <c:v>3535.6610000000001</c:v>
                </c:pt>
                <c:pt idx="1398">
                  <c:v>3535.6610000000001</c:v>
                </c:pt>
                <c:pt idx="1399">
                  <c:v>3535.6610000000001</c:v>
                </c:pt>
                <c:pt idx="1400">
                  <c:v>3535.6610000000001</c:v>
                </c:pt>
                <c:pt idx="1401">
                  <c:v>3535.6610000000001</c:v>
                </c:pt>
                <c:pt idx="1402">
                  <c:v>3535.6610000000001</c:v>
                </c:pt>
                <c:pt idx="1403">
                  <c:v>3535.6610000000001</c:v>
                </c:pt>
                <c:pt idx="1404">
                  <c:v>3535.6610000000001</c:v>
                </c:pt>
                <c:pt idx="1405">
                  <c:v>3535.6610000000001</c:v>
                </c:pt>
                <c:pt idx="1406">
                  <c:v>3535.6610000000001</c:v>
                </c:pt>
                <c:pt idx="1407">
                  <c:v>3535.6610000000001</c:v>
                </c:pt>
                <c:pt idx="1408">
                  <c:v>3535.6610000000001</c:v>
                </c:pt>
                <c:pt idx="1409">
                  <c:v>3535.6610000000001</c:v>
                </c:pt>
                <c:pt idx="1410">
                  <c:v>3535.6610000000001</c:v>
                </c:pt>
                <c:pt idx="1411">
                  <c:v>3535.6610000000001</c:v>
                </c:pt>
                <c:pt idx="1412">
                  <c:v>3535.6610000000001</c:v>
                </c:pt>
                <c:pt idx="1413">
                  <c:v>3535.6610000000001</c:v>
                </c:pt>
                <c:pt idx="1414">
                  <c:v>3535.6610000000001</c:v>
                </c:pt>
                <c:pt idx="1415">
                  <c:v>3535.6610000000001</c:v>
                </c:pt>
                <c:pt idx="1416">
                  <c:v>3535.6610000000001</c:v>
                </c:pt>
                <c:pt idx="1417">
                  <c:v>3535.6610000000001</c:v>
                </c:pt>
                <c:pt idx="1418">
                  <c:v>3535.6610000000001</c:v>
                </c:pt>
                <c:pt idx="1419">
                  <c:v>3535.6610000000001</c:v>
                </c:pt>
                <c:pt idx="1420">
                  <c:v>3535.6610000000001</c:v>
                </c:pt>
                <c:pt idx="1421">
                  <c:v>3535.6610000000001</c:v>
                </c:pt>
                <c:pt idx="1422">
                  <c:v>3535.6610000000001</c:v>
                </c:pt>
                <c:pt idx="1423">
                  <c:v>3535.6610000000001</c:v>
                </c:pt>
                <c:pt idx="1424">
                  <c:v>3535.6610000000001</c:v>
                </c:pt>
                <c:pt idx="1425">
                  <c:v>3535.6610000000001</c:v>
                </c:pt>
                <c:pt idx="1426">
                  <c:v>3535.6610000000001</c:v>
                </c:pt>
                <c:pt idx="1427">
                  <c:v>3535.6610000000001</c:v>
                </c:pt>
                <c:pt idx="1428">
                  <c:v>3535.6610000000001</c:v>
                </c:pt>
                <c:pt idx="1429">
                  <c:v>3535.6610000000001</c:v>
                </c:pt>
                <c:pt idx="1430">
                  <c:v>3535.6610000000001</c:v>
                </c:pt>
                <c:pt idx="1431">
                  <c:v>3535.6610000000001</c:v>
                </c:pt>
                <c:pt idx="1432">
                  <c:v>3535.6610000000001</c:v>
                </c:pt>
                <c:pt idx="1433">
                  <c:v>3535.6610000000001</c:v>
                </c:pt>
                <c:pt idx="1434">
                  <c:v>3535.6610000000001</c:v>
                </c:pt>
                <c:pt idx="1435">
                  <c:v>3535.6610000000001</c:v>
                </c:pt>
                <c:pt idx="1436">
                  <c:v>3535.6610000000001</c:v>
                </c:pt>
                <c:pt idx="1437">
                  <c:v>3535.6610000000001</c:v>
                </c:pt>
                <c:pt idx="1438">
                  <c:v>3535.6610000000001</c:v>
                </c:pt>
                <c:pt idx="1439">
                  <c:v>3535.6610000000001</c:v>
                </c:pt>
                <c:pt idx="1440">
                  <c:v>3535.6610000000001</c:v>
                </c:pt>
                <c:pt idx="1441">
                  <c:v>3535.6610000000001</c:v>
                </c:pt>
                <c:pt idx="1442">
                  <c:v>3535.6610000000001</c:v>
                </c:pt>
                <c:pt idx="1443">
                  <c:v>3535.6610000000001</c:v>
                </c:pt>
                <c:pt idx="1444">
                  <c:v>3535.6610000000001</c:v>
                </c:pt>
                <c:pt idx="1445">
                  <c:v>3535.6610000000001</c:v>
                </c:pt>
                <c:pt idx="1446">
                  <c:v>3535.6610000000001</c:v>
                </c:pt>
                <c:pt idx="1447">
                  <c:v>3535.6610000000001</c:v>
                </c:pt>
                <c:pt idx="1448">
                  <c:v>3535.6610000000001</c:v>
                </c:pt>
                <c:pt idx="1449">
                  <c:v>3535.6610000000001</c:v>
                </c:pt>
                <c:pt idx="1450">
                  <c:v>3535.6610000000001</c:v>
                </c:pt>
                <c:pt idx="1451">
                  <c:v>3535.6610000000001</c:v>
                </c:pt>
                <c:pt idx="1452">
                  <c:v>3535.6610000000001</c:v>
                </c:pt>
                <c:pt idx="1453">
                  <c:v>3535.6610000000001</c:v>
                </c:pt>
                <c:pt idx="1454">
                  <c:v>3535.6610000000001</c:v>
                </c:pt>
                <c:pt idx="1455">
                  <c:v>3535.6610000000001</c:v>
                </c:pt>
                <c:pt idx="1456">
                  <c:v>3535.6610000000001</c:v>
                </c:pt>
                <c:pt idx="1457">
                  <c:v>3535.6610000000001</c:v>
                </c:pt>
                <c:pt idx="1458">
                  <c:v>3535.6610000000001</c:v>
                </c:pt>
                <c:pt idx="1459">
                  <c:v>3535.6610000000001</c:v>
                </c:pt>
                <c:pt idx="1460">
                  <c:v>3535.6610000000001</c:v>
                </c:pt>
                <c:pt idx="1461">
                  <c:v>3535.6610000000001</c:v>
                </c:pt>
                <c:pt idx="1462">
                  <c:v>3535.6610000000001</c:v>
                </c:pt>
                <c:pt idx="1463">
                  <c:v>3535.6610000000001</c:v>
                </c:pt>
                <c:pt idx="1464">
                  <c:v>3535.6610000000001</c:v>
                </c:pt>
                <c:pt idx="1465">
                  <c:v>3535.6610000000001</c:v>
                </c:pt>
                <c:pt idx="1466">
                  <c:v>3535.6610000000001</c:v>
                </c:pt>
                <c:pt idx="1467">
                  <c:v>3535.6610000000001</c:v>
                </c:pt>
                <c:pt idx="1468">
                  <c:v>3535.6610000000001</c:v>
                </c:pt>
                <c:pt idx="1469">
                  <c:v>3535.6610000000001</c:v>
                </c:pt>
                <c:pt idx="1470">
                  <c:v>3535.6610000000001</c:v>
                </c:pt>
                <c:pt idx="1471">
                  <c:v>3535.6610000000001</c:v>
                </c:pt>
                <c:pt idx="1472">
                  <c:v>3535.6610000000001</c:v>
                </c:pt>
                <c:pt idx="1473">
                  <c:v>3535.6610000000001</c:v>
                </c:pt>
                <c:pt idx="1474">
                  <c:v>3535.6610000000001</c:v>
                </c:pt>
                <c:pt idx="1475">
                  <c:v>3535.6610000000001</c:v>
                </c:pt>
                <c:pt idx="1476">
                  <c:v>3535.6610000000001</c:v>
                </c:pt>
                <c:pt idx="1477">
                  <c:v>3535.6610000000001</c:v>
                </c:pt>
                <c:pt idx="1478">
                  <c:v>3535.6610000000001</c:v>
                </c:pt>
                <c:pt idx="1479">
                  <c:v>3535.6610000000001</c:v>
                </c:pt>
                <c:pt idx="1480">
                  <c:v>3535.6610000000001</c:v>
                </c:pt>
                <c:pt idx="1481">
                  <c:v>3535.6610000000001</c:v>
                </c:pt>
                <c:pt idx="1482">
                  <c:v>3535.6610000000001</c:v>
                </c:pt>
                <c:pt idx="1483">
                  <c:v>3535.6610000000001</c:v>
                </c:pt>
                <c:pt idx="1484">
                  <c:v>3535.6610000000001</c:v>
                </c:pt>
                <c:pt idx="1485">
                  <c:v>3535.6610000000001</c:v>
                </c:pt>
                <c:pt idx="1486">
                  <c:v>3535.6610000000001</c:v>
                </c:pt>
                <c:pt idx="1487">
                  <c:v>3535.6610000000001</c:v>
                </c:pt>
                <c:pt idx="1488">
                  <c:v>3535.6610000000001</c:v>
                </c:pt>
                <c:pt idx="1489">
                  <c:v>3535.6610000000001</c:v>
                </c:pt>
                <c:pt idx="1490">
                  <c:v>3535.6610000000001</c:v>
                </c:pt>
                <c:pt idx="1491">
                  <c:v>3535.6610000000001</c:v>
                </c:pt>
                <c:pt idx="1492">
                  <c:v>3535.6610000000001</c:v>
                </c:pt>
                <c:pt idx="1493">
                  <c:v>3535.6610000000001</c:v>
                </c:pt>
                <c:pt idx="1494">
                  <c:v>3535.6610000000001</c:v>
                </c:pt>
                <c:pt idx="1495">
                  <c:v>3535.6610000000001</c:v>
                </c:pt>
                <c:pt idx="1496">
                  <c:v>3535.6610000000001</c:v>
                </c:pt>
                <c:pt idx="1497">
                  <c:v>3535.6610000000001</c:v>
                </c:pt>
                <c:pt idx="1498">
                  <c:v>3535.6610000000001</c:v>
                </c:pt>
                <c:pt idx="1499">
                  <c:v>3535.6610000000001</c:v>
                </c:pt>
                <c:pt idx="1500">
                  <c:v>3535.6610000000001</c:v>
                </c:pt>
                <c:pt idx="1501">
                  <c:v>3535.6610000000001</c:v>
                </c:pt>
                <c:pt idx="1502">
                  <c:v>3535.6610000000001</c:v>
                </c:pt>
                <c:pt idx="1503">
                  <c:v>3535.6610000000001</c:v>
                </c:pt>
                <c:pt idx="1504">
                  <c:v>3535.6610000000001</c:v>
                </c:pt>
                <c:pt idx="1505">
                  <c:v>3535.6610000000001</c:v>
                </c:pt>
                <c:pt idx="1506">
                  <c:v>3535.6610000000001</c:v>
                </c:pt>
                <c:pt idx="1507">
                  <c:v>3535.6610000000001</c:v>
                </c:pt>
                <c:pt idx="1508">
                  <c:v>3535.6610000000001</c:v>
                </c:pt>
                <c:pt idx="1509">
                  <c:v>3535.6610000000001</c:v>
                </c:pt>
                <c:pt idx="1510">
                  <c:v>3535.6610000000001</c:v>
                </c:pt>
                <c:pt idx="1511">
                  <c:v>3535.6610000000001</c:v>
                </c:pt>
                <c:pt idx="1512">
                  <c:v>3535.6610000000001</c:v>
                </c:pt>
                <c:pt idx="1513">
                  <c:v>3535.6610000000001</c:v>
                </c:pt>
                <c:pt idx="1514">
                  <c:v>3535.6610000000001</c:v>
                </c:pt>
                <c:pt idx="1515">
                  <c:v>3535.6610000000001</c:v>
                </c:pt>
                <c:pt idx="1516">
                  <c:v>3535.6610000000001</c:v>
                </c:pt>
                <c:pt idx="1517">
                  <c:v>3535.6610000000001</c:v>
                </c:pt>
                <c:pt idx="1518">
                  <c:v>3535.6610000000001</c:v>
                </c:pt>
                <c:pt idx="1519">
                  <c:v>3535.6610000000001</c:v>
                </c:pt>
                <c:pt idx="1520">
                  <c:v>3535.6610000000001</c:v>
                </c:pt>
                <c:pt idx="1521">
                  <c:v>3535.6610000000001</c:v>
                </c:pt>
                <c:pt idx="1522">
                  <c:v>3535.6610000000001</c:v>
                </c:pt>
                <c:pt idx="1523">
                  <c:v>3535.6610000000001</c:v>
                </c:pt>
                <c:pt idx="1524">
                  <c:v>3535.6610000000001</c:v>
                </c:pt>
                <c:pt idx="1525">
                  <c:v>3535.6610000000001</c:v>
                </c:pt>
                <c:pt idx="1526">
                  <c:v>3535.6610000000001</c:v>
                </c:pt>
                <c:pt idx="1527">
                  <c:v>3535.6610000000001</c:v>
                </c:pt>
                <c:pt idx="1528">
                  <c:v>3535.6610000000001</c:v>
                </c:pt>
                <c:pt idx="1529">
                  <c:v>3535.6610000000001</c:v>
                </c:pt>
                <c:pt idx="1530">
                  <c:v>3535.6610000000001</c:v>
                </c:pt>
                <c:pt idx="1531">
                  <c:v>3535.6610000000001</c:v>
                </c:pt>
                <c:pt idx="1532">
                  <c:v>3535.6610000000001</c:v>
                </c:pt>
                <c:pt idx="1533">
                  <c:v>3535.6610000000001</c:v>
                </c:pt>
                <c:pt idx="1534">
                  <c:v>3535.6610000000001</c:v>
                </c:pt>
                <c:pt idx="1535">
                  <c:v>3535.6610000000001</c:v>
                </c:pt>
                <c:pt idx="1536">
                  <c:v>3535.6610000000001</c:v>
                </c:pt>
                <c:pt idx="1537">
                  <c:v>3535.6610000000001</c:v>
                </c:pt>
                <c:pt idx="1538">
                  <c:v>3535.6610000000001</c:v>
                </c:pt>
                <c:pt idx="1539">
                  <c:v>3535.6610000000001</c:v>
                </c:pt>
                <c:pt idx="1540">
                  <c:v>3535.6610000000001</c:v>
                </c:pt>
                <c:pt idx="1541">
                  <c:v>3535.6610000000001</c:v>
                </c:pt>
                <c:pt idx="1542">
                  <c:v>3535.6610000000001</c:v>
                </c:pt>
                <c:pt idx="1543">
                  <c:v>3535.6610000000001</c:v>
                </c:pt>
                <c:pt idx="1544">
                  <c:v>3535.6610000000001</c:v>
                </c:pt>
                <c:pt idx="1545">
                  <c:v>3535.6610000000001</c:v>
                </c:pt>
                <c:pt idx="1546">
                  <c:v>3535.6610000000001</c:v>
                </c:pt>
                <c:pt idx="1547">
                  <c:v>3535.6610000000001</c:v>
                </c:pt>
                <c:pt idx="1548">
                  <c:v>3535.6610000000001</c:v>
                </c:pt>
                <c:pt idx="1549">
                  <c:v>3535.6610000000001</c:v>
                </c:pt>
                <c:pt idx="1550">
                  <c:v>3535.6610000000001</c:v>
                </c:pt>
                <c:pt idx="1551">
                  <c:v>3535.6610000000001</c:v>
                </c:pt>
                <c:pt idx="1552">
                  <c:v>3535.6610000000001</c:v>
                </c:pt>
                <c:pt idx="1553">
                  <c:v>3535.6610000000001</c:v>
                </c:pt>
                <c:pt idx="1554">
                  <c:v>3535.6610000000001</c:v>
                </c:pt>
                <c:pt idx="1555">
                  <c:v>3535.6610000000001</c:v>
                </c:pt>
                <c:pt idx="1556">
                  <c:v>3535.6610000000001</c:v>
                </c:pt>
                <c:pt idx="1557">
                  <c:v>3535.6610000000001</c:v>
                </c:pt>
                <c:pt idx="1558">
                  <c:v>3535.6610000000001</c:v>
                </c:pt>
                <c:pt idx="1559">
                  <c:v>3535.6610000000001</c:v>
                </c:pt>
                <c:pt idx="1560">
                  <c:v>3535.6610000000001</c:v>
                </c:pt>
                <c:pt idx="1561">
                  <c:v>3535.6610000000001</c:v>
                </c:pt>
                <c:pt idx="1562">
                  <c:v>3535.6610000000001</c:v>
                </c:pt>
                <c:pt idx="1563">
                  <c:v>3535.6610000000001</c:v>
                </c:pt>
                <c:pt idx="1564">
                  <c:v>3535.6610000000001</c:v>
                </c:pt>
                <c:pt idx="1565">
                  <c:v>3535.6610000000001</c:v>
                </c:pt>
                <c:pt idx="1566">
                  <c:v>3535.6610000000001</c:v>
                </c:pt>
                <c:pt idx="1567">
                  <c:v>3535.6610000000001</c:v>
                </c:pt>
                <c:pt idx="1568">
                  <c:v>3535.6610000000001</c:v>
                </c:pt>
                <c:pt idx="1569">
                  <c:v>3535.6610000000001</c:v>
                </c:pt>
                <c:pt idx="1570">
                  <c:v>3535.6610000000001</c:v>
                </c:pt>
                <c:pt idx="1571">
                  <c:v>3535.6610000000001</c:v>
                </c:pt>
                <c:pt idx="1572">
                  <c:v>3535.6610000000001</c:v>
                </c:pt>
                <c:pt idx="1573">
                  <c:v>3535.6610000000001</c:v>
                </c:pt>
                <c:pt idx="1574">
                  <c:v>3535.6610000000001</c:v>
                </c:pt>
                <c:pt idx="1575">
                  <c:v>3535.6610000000001</c:v>
                </c:pt>
                <c:pt idx="1576">
                  <c:v>3535.6610000000001</c:v>
                </c:pt>
                <c:pt idx="1577">
                  <c:v>3535.6610000000001</c:v>
                </c:pt>
                <c:pt idx="1578">
                  <c:v>3535.6610000000001</c:v>
                </c:pt>
                <c:pt idx="1579">
                  <c:v>3535.6610000000001</c:v>
                </c:pt>
                <c:pt idx="1580">
                  <c:v>3535.6610000000001</c:v>
                </c:pt>
                <c:pt idx="1581">
                  <c:v>3535.6610000000001</c:v>
                </c:pt>
                <c:pt idx="1582">
                  <c:v>3535.6610000000001</c:v>
                </c:pt>
                <c:pt idx="1583">
                  <c:v>3535.6610000000001</c:v>
                </c:pt>
                <c:pt idx="1584">
                  <c:v>3535.6610000000001</c:v>
                </c:pt>
                <c:pt idx="1585">
                  <c:v>3535.6610000000001</c:v>
                </c:pt>
                <c:pt idx="1586">
                  <c:v>3535.6610000000001</c:v>
                </c:pt>
                <c:pt idx="1587">
                  <c:v>3535.6610000000001</c:v>
                </c:pt>
                <c:pt idx="1588">
                  <c:v>3535.6610000000001</c:v>
                </c:pt>
                <c:pt idx="1589">
                  <c:v>3535.6610000000001</c:v>
                </c:pt>
                <c:pt idx="1590">
                  <c:v>3535.6610000000001</c:v>
                </c:pt>
                <c:pt idx="1591">
                  <c:v>3535.6610000000001</c:v>
                </c:pt>
                <c:pt idx="1592">
                  <c:v>3535.6610000000001</c:v>
                </c:pt>
                <c:pt idx="1593">
                  <c:v>3535.6610000000001</c:v>
                </c:pt>
                <c:pt idx="1594">
                  <c:v>3535.6610000000001</c:v>
                </c:pt>
                <c:pt idx="1595">
                  <c:v>3535.6610000000001</c:v>
                </c:pt>
                <c:pt idx="1596">
                  <c:v>3535.6610000000001</c:v>
                </c:pt>
                <c:pt idx="1597">
                  <c:v>3535.6610000000001</c:v>
                </c:pt>
                <c:pt idx="1598">
                  <c:v>3535.6610000000001</c:v>
                </c:pt>
                <c:pt idx="1599">
                  <c:v>3535.6610000000001</c:v>
                </c:pt>
                <c:pt idx="1600">
                  <c:v>3535.6610000000001</c:v>
                </c:pt>
                <c:pt idx="1601">
                  <c:v>3535.6610000000001</c:v>
                </c:pt>
                <c:pt idx="1602">
                  <c:v>3535.6610000000001</c:v>
                </c:pt>
                <c:pt idx="1603">
                  <c:v>3535.6610000000001</c:v>
                </c:pt>
                <c:pt idx="1604">
                  <c:v>3535.6610000000001</c:v>
                </c:pt>
                <c:pt idx="1605">
                  <c:v>3535.6610000000001</c:v>
                </c:pt>
                <c:pt idx="1606">
                  <c:v>3535.6610000000001</c:v>
                </c:pt>
                <c:pt idx="1607">
                  <c:v>3535.6610000000001</c:v>
                </c:pt>
                <c:pt idx="1608">
                  <c:v>3535.6610000000001</c:v>
                </c:pt>
                <c:pt idx="1609">
                  <c:v>3535.6610000000001</c:v>
                </c:pt>
                <c:pt idx="1610">
                  <c:v>3535.6610000000001</c:v>
                </c:pt>
                <c:pt idx="1611">
                  <c:v>3535.6610000000001</c:v>
                </c:pt>
                <c:pt idx="1612">
                  <c:v>3535.6610000000001</c:v>
                </c:pt>
                <c:pt idx="1613">
                  <c:v>3535.6610000000001</c:v>
                </c:pt>
                <c:pt idx="1614">
                  <c:v>3535.6610000000001</c:v>
                </c:pt>
                <c:pt idx="1615">
                  <c:v>3535.6610000000001</c:v>
                </c:pt>
                <c:pt idx="1616">
                  <c:v>3535.6610000000001</c:v>
                </c:pt>
                <c:pt idx="1617">
                  <c:v>3535.6610000000001</c:v>
                </c:pt>
                <c:pt idx="1618">
                  <c:v>3535.6610000000001</c:v>
                </c:pt>
                <c:pt idx="1619">
                  <c:v>3535.6610000000001</c:v>
                </c:pt>
                <c:pt idx="1620">
                  <c:v>3535.6610000000001</c:v>
                </c:pt>
                <c:pt idx="1621">
                  <c:v>3535.6610000000001</c:v>
                </c:pt>
                <c:pt idx="1622">
                  <c:v>3535.6610000000001</c:v>
                </c:pt>
                <c:pt idx="1623">
                  <c:v>3535.6610000000001</c:v>
                </c:pt>
                <c:pt idx="1624">
                  <c:v>3535.6610000000001</c:v>
                </c:pt>
                <c:pt idx="1625">
                  <c:v>3535.6610000000001</c:v>
                </c:pt>
                <c:pt idx="1626">
                  <c:v>3535.6610000000001</c:v>
                </c:pt>
                <c:pt idx="1627">
                  <c:v>3535.6610000000001</c:v>
                </c:pt>
                <c:pt idx="1628">
                  <c:v>3535.6610000000001</c:v>
                </c:pt>
                <c:pt idx="1629">
                  <c:v>3535.6610000000001</c:v>
                </c:pt>
                <c:pt idx="1630">
                  <c:v>3535.6610000000001</c:v>
                </c:pt>
                <c:pt idx="1631">
                  <c:v>3535.6610000000001</c:v>
                </c:pt>
                <c:pt idx="1632">
                  <c:v>3535.6610000000001</c:v>
                </c:pt>
                <c:pt idx="1633">
                  <c:v>3535.6610000000001</c:v>
                </c:pt>
                <c:pt idx="1634">
                  <c:v>3535.6610000000001</c:v>
                </c:pt>
                <c:pt idx="1635">
                  <c:v>3535.6610000000001</c:v>
                </c:pt>
                <c:pt idx="1636">
                  <c:v>3535.6610000000001</c:v>
                </c:pt>
                <c:pt idx="1637">
                  <c:v>3535.6610000000001</c:v>
                </c:pt>
                <c:pt idx="1638">
                  <c:v>3535.6610000000001</c:v>
                </c:pt>
                <c:pt idx="1639">
                  <c:v>3535.6610000000001</c:v>
                </c:pt>
                <c:pt idx="1640">
                  <c:v>3535.6610000000001</c:v>
                </c:pt>
                <c:pt idx="1641">
                  <c:v>3535.6610000000001</c:v>
                </c:pt>
                <c:pt idx="1642">
                  <c:v>3535.6610000000001</c:v>
                </c:pt>
                <c:pt idx="1643">
                  <c:v>3535.6610000000001</c:v>
                </c:pt>
                <c:pt idx="1644">
                  <c:v>3535.6610000000001</c:v>
                </c:pt>
                <c:pt idx="1645">
                  <c:v>3535.6610000000001</c:v>
                </c:pt>
                <c:pt idx="1646">
                  <c:v>3535.6610000000001</c:v>
                </c:pt>
                <c:pt idx="1647">
                  <c:v>3535.6610000000001</c:v>
                </c:pt>
                <c:pt idx="1648">
                  <c:v>3535.6610000000001</c:v>
                </c:pt>
                <c:pt idx="1649">
                  <c:v>3535.6610000000001</c:v>
                </c:pt>
                <c:pt idx="1650">
                  <c:v>3535.6610000000001</c:v>
                </c:pt>
                <c:pt idx="1651">
                  <c:v>3535.6610000000001</c:v>
                </c:pt>
                <c:pt idx="1652">
                  <c:v>3535.6610000000001</c:v>
                </c:pt>
                <c:pt idx="1653">
                  <c:v>3535.6610000000001</c:v>
                </c:pt>
                <c:pt idx="1654">
                  <c:v>3535.6610000000001</c:v>
                </c:pt>
                <c:pt idx="1655">
                  <c:v>3535.6610000000001</c:v>
                </c:pt>
                <c:pt idx="1656">
                  <c:v>3535.6610000000001</c:v>
                </c:pt>
                <c:pt idx="1657">
                  <c:v>3535.6610000000001</c:v>
                </c:pt>
                <c:pt idx="1658">
                  <c:v>3535.6610000000001</c:v>
                </c:pt>
                <c:pt idx="1659">
                  <c:v>3535.6610000000001</c:v>
                </c:pt>
                <c:pt idx="1660">
                  <c:v>3535.6610000000001</c:v>
                </c:pt>
                <c:pt idx="1661">
                  <c:v>3535.6610000000001</c:v>
                </c:pt>
                <c:pt idx="1662">
                  <c:v>3535.6610000000001</c:v>
                </c:pt>
                <c:pt idx="1663">
                  <c:v>3535.6610000000001</c:v>
                </c:pt>
                <c:pt idx="1664">
                  <c:v>3535.6610000000001</c:v>
                </c:pt>
                <c:pt idx="1665">
                  <c:v>3535.6610000000001</c:v>
                </c:pt>
                <c:pt idx="1666">
                  <c:v>3535.6610000000001</c:v>
                </c:pt>
                <c:pt idx="1667">
                  <c:v>3535.6610000000001</c:v>
                </c:pt>
                <c:pt idx="1668">
                  <c:v>3535.6610000000001</c:v>
                </c:pt>
                <c:pt idx="1669">
                  <c:v>3535.6610000000001</c:v>
                </c:pt>
                <c:pt idx="1670">
                  <c:v>3535.6610000000001</c:v>
                </c:pt>
                <c:pt idx="1671">
                  <c:v>3535.6610000000001</c:v>
                </c:pt>
                <c:pt idx="1672">
                  <c:v>3535.6610000000001</c:v>
                </c:pt>
                <c:pt idx="1673">
                  <c:v>3535.6610000000001</c:v>
                </c:pt>
                <c:pt idx="1674">
                  <c:v>3535.6610000000001</c:v>
                </c:pt>
                <c:pt idx="1675">
                  <c:v>3535.6610000000001</c:v>
                </c:pt>
                <c:pt idx="1676">
                  <c:v>3535.6610000000001</c:v>
                </c:pt>
                <c:pt idx="1677">
                  <c:v>3535.6610000000001</c:v>
                </c:pt>
                <c:pt idx="1678">
                  <c:v>3535.6610000000001</c:v>
                </c:pt>
                <c:pt idx="1679">
                  <c:v>3535.6610000000001</c:v>
                </c:pt>
                <c:pt idx="1680">
                  <c:v>3535.6610000000001</c:v>
                </c:pt>
                <c:pt idx="1681">
                  <c:v>3535.6610000000001</c:v>
                </c:pt>
                <c:pt idx="1682">
                  <c:v>3535.6610000000001</c:v>
                </c:pt>
                <c:pt idx="1683">
                  <c:v>3535.6610000000001</c:v>
                </c:pt>
                <c:pt idx="1684">
                  <c:v>3535.6610000000001</c:v>
                </c:pt>
                <c:pt idx="1685">
                  <c:v>3535.6610000000001</c:v>
                </c:pt>
                <c:pt idx="1686">
                  <c:v>3535.6610000000001</c:v>
                </c:pt>
                <c:pt idx="1687">
                  <c:v>3535.6610000000001</c:v>
                </c:pt>
                <c:pt idx="1688">
                  <c:v>3535.6610000000001</c:v>
                </c:pt>
                <c:pt idx="1689">
                  <c:v>3535.6610000000001</c:v>
                </c:pt>
                <c:pt idx="1690">
                  <c:v>3535.6610000000001</c:v>
                </c:pt>
                <c:pt idx="1691">
                  <c:v>3535.6610000000001</c:v>
                </c:pt>
                <c:pt idx="1692">
                  <c:v>3535.6610000000001</c:v>
                </c:pt>
                <c:pt idx="1693">
                  <c:v>3535.6610000000001</c:v>
                </c:pt>
                <c:pt idx="1694">
                  <c:v>3535.6610000000001</c:v>
                </c:pt>
                <c:pt idx="1695">
                  <c:v>3535.6610000000001</c:v>
                </c:pt>
                <c:pt idx="1696">
                  <c:v>3535.6610000000001</c:v>
                </c:pt>
                <c:pt idx="1697">
                  <c:v>3535.6610000000001</c:v>
                </c:pt>
                <c:pt idx="1698">
                  <c:v>3535.6610000000001</c:v>
                </c:pt>
                <c:pt idx="1699">
                  <c:v>3535.6610000000001</c:v>
                </c:pt>
                <c:pt idx="1700">
                  <c:v>3535.6610000000001</c:v>
                </c:pt>
                <c:pt idx="1701">
                  <c:v>3535.6610000000001</c:v>
                </c:pt>
                <c:pt idx="1702">
                  <c:v>3535.6610000000001</c:v>
                </c:pt>
                <c:pt idx="1703">
                  <c:v>3535.6610000000001</c:v>
                </c:pt>
                <c:pt idx="1704">
                  <c:v>3535.6610000000001</c:v>
                </c:pt>
                <c:pt idx="1705">
                  <c:v>3535.6610000000001</c:v>
                </c:pt>
                <c:pt idx="1706">
                  <c:v>3535.6610000000001</c:v>
                </c:pt>
                <c:pt idx="1707">
                  <c:v>3535.6610000000001</c:v>
                </c:pt>
                <c:pt idx="1708">
                  <c:v>3535.6610000000001</c:v>
                </c:pt>
                <c:pt idx="1709">
                  <c:v>3535.6610000000001</c:v>
                </c:pt>
                <c:pt idx="1710">
                  <c:v>3535.6610000000001</c:v>
                </c:pt>
                <c:pt idx="1711">
                  <c:v>3535.6610000000001</c:v>
                </c:pt>
                <c:pt idx="1712">
                  <c:v>3535.6610000000001</c:v>
                </c:pt>
                <c:pt idx="1713">
                  <c:v>3535.6610000000001</c:v>
                </c:pt>
                <c:pt idx="1714">
                  <c:v>3535.6610000000001</c:v>
                </c:pt>
              </c:numCache>
            </c:numRef>
          </c:val>
        </c:ser>
        <c:ser>
          <c:idx val="3"/>
          <c:order val="3"/>
          <c:tx>
            <c:strRef>
              <c:f>Hoja1!$E$1</c:f>
              <c:strCache>
                <c:ptCount val="1"/>
                <c:pt idx="0">
                  <c:v>Francia</c:v>
                </c:pt>
              </c:strCache>
            </c:strRef>
          </c:tx>
          <c:spPr>
            <a:ln>
              <a:solidFill>
                <a:srgbClr val="FF0000"/>
              </a:solidFill>
            </a:ln>
          </c:spPr>
          <c:marker>
            <c:symbol val="none"/>
          </c:marker>
          <c:cat>
            <c:numRef>
              <c:f>Hoja1!$A$2:$A$1716</c:f>
              <c:numCache>
                <c:formatCode>m/d/yyyy</c:formatCode>
                <c:ptCount val="1715"/>
                <c:pt idx="0">
                  <c:v>39449</c:v>
                </c:pt>
                <c:pt idx="1">
                  <c:v>39450</c:v>
                </c:pt>
                <c:pt idx="2">
                  <c:v>39451</c:v>
                </c:pt>
                <c:pt idx="3">
                  <c:v>39452</c:v>
                </c:pt>
                <c:pt idx="4">
                  <c:v>39453</c:v>
                </c:pt>
                <c:pt idx="5">
                  <c:v>39454</c:v>
                </c:pt>
                <c:pt idx="6">
                  <c:v>39455</c:v>
                </c:pt>
                <c:pt idx="7">
                  <c:v>39456</c:v>
                </c:pt>
                <c:pt idx="8">
                  <c:v>39457</c:v>
                </c:pt>
                <c:pt idx="9">
                  <c:v>39458</c:v>
                </c:pt>
                <c:pt idx="10">
                  <c:v>39459</c:v>
                </c:pt>
                <c:pt idx="11">
                  <c:v>39460</c:v>
                </c:pt>
                <c:pt idx="12">
                  <c:v>39461</c:v>
                </c:pt>
                <c:pt idx="13">
                  <c:v>39462</c:v>
                </c:pt>
                <c:pt idx="14">
                  <c:v>39463</c:v>
                </c:pt>
                <c:pt idx="15">
                  <c:v>39464</c:v>
                </c:pt>
                <c:pt idx="16">
                  <c:v>39465</c:v>
                </c:pt>
                <c:pt idx="17">
                  <c:v>39466</c:v>
                </c:pt>
                <c:pt idx="18">
                  <c:v>39467</c:v>
                </c:pt>
                <c:pt idx="19">
                  <c:v>39468</c:v>
                </c:pt>
                <c:pt idx="20">
                  <c:v>39469</c:v>
                </c:pt>
                <c:pt idx="21">
                  <c:v>39470</c:v>
                </c:pt>
                <c:pt idx="22">
                  <c:v>39471</c:v>
                </c:pt>
                <c:pt idx="23">
                  <c:v>39472</c:v>
                </c:pt>
                <c:pt idx="24">
                  <c:v>39473</c:v>
                </c:pt>
                <c:pt idx="25">
                  <c:v>39474</c:v>
                </c:pt>
                <c:pt idx="26">
                  <c:v>39475</c:v>
                </c:pt>
                <c:pt idx="27">
                  <c:v>39476</c:v>
                </c:pt>
                <c:pt idx="28">
                  <c:v>39477</c:v>
                </c:pt>
                <c:pt idx="29">
                  <c:v>39478</c:v>
                </c:pt>
                <c:pt idx="30">
                  <c:v>39479</c:v>
                </c:pt>
                <c:pt idx="31">
                  <c:v>39480</c:v>
                </c:pt>
                <c:pt idx="32">
                  <c:v>39481</c:v>
                </c:pt>
                <c:pt idx="33">
                  <c:v>39482</c:v>
                </c:pt>
                <c:pt idx="34">
                  <c:v>39483</c:v>
                </c:pt>
                <c:pt idx="35">
                  <c:v>39484</c:v>
                </c:pt>
                <c:pt idx="36">
                  <c:v>39485</c:v>
                </c:pt>
                <c:pt idx="37">
                  <c:v>39486</c:v>
                </c:pt>
                <c:pt idx="38">
                  <c:v>39487</c:v>
                </c:pt>
                <c:pt idx="39">
                  <c:v>39488</c:v>
                </c:pt>
                <c:pt idx="40">
                  <c:v>39489</c:v>
                </c:pt>
                <c:pt idx="41">
                  <c:v>39490</c:v>
                </c:pt>
                <c:pt idx="42">
                  <c:v>39491</c:v>
                </c:pt>
                <c:pt idx="43">
                  <c:v>39492</c:v>
                </c:pt>
                <c:pt idx="44">
                  <c:v>39493</c:v>
                </c:pt>
                <c:pt idx="45">
                  <c:v>39494</c:v>
                </c:pt>
                <c:pt idx="46">
                  <c:v>39495</c:v>
                </c:pt>
                <c:pt idx="47">
                  <c:v>39496</c:v>
                </c:pt>
                <c:pt idx="48">
                  <c:v>39497</c:v>
                </c:pt>
                <c:pt idx="49">
                  <c:v>39498</c:v>
                </c:pt>
                <c:pt idx="50">
                  <c:v>39499</c:v>
                </c:pt>
                <c:pt idx="51">
                  <c:v>39500</c:v>
                </c:pt>
                <c:pt idx="52">
                  <c:v>39501</c:v>
                </c:pt>
                <c:pt idx="53">
                  <c:v>39502</c:v>
                </c:pt>
                <c:pt idx="54">
                  <c:v>39503</c:v>
                </c:pt>
                <c:pt idx="55">
                  <c:v>39504</c:v>
                </c:pt>
                <c:pt idx="56">
                  <c:v>39505</c:v>
                </c:pt>
                <c:pt idx="57">
                  <c:v>39506</c:v>
                </c:pt>
                <c:pt idx="58">
                  <c:v>39507</c:v>
                </c:pt>
                <c:pt idx="59">
                  <c:v>39508</c:v>
                </c:pt>
                <c:pt idx="60">
                  <c:v>39509</c:v>
                </c:pt>
                <c:pt idx="61">
                  <c:v>39510</c:v>
                </c:pt>
                <c:pt idx="62">
                  <c:v>39511</c:v>
                </c:pt>
                <c:pt idx="63">
                  <c:v>39512</c:v>
                </c:pt>
                <c:pt idx="64">
                  <c:v>39513</c:v>
                </c:pt>
                <c:pt idx="65">
                  <c:v>39514</c:v>
                </c:pt>
                <c:pt idx="66">
                  <c:v>39515</c:v>
                </c:pt>
                <c:pt idx="67">
                  <c:v>39516</c:v>
                </c:pt>
                <c:pt idx="68">
                  <c:v>39517</c:v>
                </c:pt>
                <c:pt idx="69">
                  <c:v>39518</c:v>
                </c:pt>
                <c:pt idx="70">
                  <c:v>39519</c:v>
                </c:pt>
                <c:pt idx="71">
                  <c:v>39520</c:v>
                </c:pt>
                <c:pt idx="72">
                  <c:v>39521</c:v>
                </c:pt>
                <c:pt idx="73">
                  <c:v>39522</c:v>
                </c:pt>
                <c:pt idx="74">
                  <c:v>39523</c:v>
                </c:pt>
                <c:pt idx="75">
                  <c:v>39524</c:v>
                </c:pt>
                <c:pt idx="76">
                  <c:v>39525</c:v>
                </c:pt>
                <c:pt idx="77">
                  <c:v>39526</c:v>
                </c:pt>
                <c:pt idx="78">
                  <c:v>39527</c:v>
                </c:pt>
                <c:pt idx="79">
                  <c:v>39528</c:v>
                </c:pt>
                <c:pt idx="80">
                  <c:v>39529</c:v>
                </c:pt>
                <c:pt idx="81">
                  <c:v>39530</c:v>
                </c:pt>
                <c:pt idx="82">
                  <c:v>39531</c:v>
                </c:pt>
                <c:pt idx="83">
                  <c:v>39532</c:v>
                </c:pt>
                <c:pt idx="84">
                  <c:v>39533</c:v>
                </c:pt>
                <c:pt idx="85">
                  <c:v>39534</c:v>
                </c:pt>
                <c:pt idx="86">
                  <c:v>39535</c:v>
                </c:pt>
                <c:pt idx="87">
                  <c:v>39536</c:v>
                </c:pt>
                <c:pt idx="88">
                  <c:v>39537</c:v>
                </c:pt>
                <c:pt idx="89">
                  <c:v>39538</c:v>
                </c:pt>
                <c:pt idx="90">
                  <c:v>39539</c:v>
                </c:pt>
                <c:pt idx="91">
                  <c:v>39540</c:v>
                </c:pt>
                <c:pt idx="92">
                  <c:v>39541</c:v>
                </c:pt>
                <c:pt idx="93">
                  <c:v>39542</c:v>
                </c:pt>
                <c:pt idx="94">
                  <c:v>39543</c:v>
                </c:pt>
                <c:pt idx="95">
                  <c:v>39544</c:v>
                </c:pt>
                <c:pt idx="96">
                  <c:v>39545</c:v>
                </c:pt>
                <c:pt idx="97">
                  <c:v>39546</c:v>
                </c:pt>
                <c:pt idx="98">
                  <c:v>39547</c:v>
                </c:pt>
                <c:pt idx="99">
                  <c:v>39548</c:v>
                </c:pt>
                <c:pt idx="100">
                  <c:v>39549</c:v>
                </c:pt>
                <c:pt idx="101">
                  <c:v>39550</c:v>
                </c:pt>
                <c:pt idx="102">
                  <c:v>39551</c:v>
                </c:pt>
                <c:pt idx="103">
                  <c:v>39552</c:v>
                </c:pt>
                <c:pt idx="104">
                  <c:v>39553</c:v>
                </c:pt>
                <c:pt idx="105">
                  <c:v>39554</c:v>
                </c:pt>
                <c:pt idx="106">
                  <c:v>39555</c:v>
                </c:pt>
                <c:pt idx="107">
                  <c:v>39556</c:v>
                </c:pt>
                <c:pt idx="108">
                  <c:v>39557</c:v>
                </c:pt>
                <c:pt idx="109">
                  <c:v>39558</c:v>
                </c:pt>
                <c:pt idx="110">
                  <c:v>39559</c:v>
                </c:pt>
                <c:pt idx="111">
                  <c:v>39560</c:v>
                </c:pt>
                <c:pt idx="112">
                  <c:v>39561</c:v>
                </c:pt>
                <c:pt idx="113">
                  <c:v>39562</c:v>
                </c:pt>
                <c:pt idx="114">
                  <c:v>39563</c:v>
                </c:pt>
                <c:pt idx="115">
                  <c:v>39564</c:v>
                </c:pt>
                <c:pt idx="116">
                  <c:v>39565</c:v>
                </c:pt>
                <c:pt idx="117">
                  <c:v>39566</c:v>
                </c:pt>
                <c:pt idx="118">
                  <c:v>39567</c:v>
                </c:pt>
                <c:pt idx="119">
                  <c:v>39568</c:v>
                </c:pt>
                <c:pt idx="120">
                  <c:v>39569</c:v>
                </c:pt>
                <c:pt idx="121">
                  <c:v>39570</c:v>
                </c:pt>
                <c:pt idx="122">
                  <c:v>39571</c:v>
                </c:pt>
                <c:pt idx="123">
                  <c:v>39572</c:v>
                </c:pt>
                <c:pt idx="124">
                  <c:v>39573</c:v>
                </c:pt>
                <c:pt idx="125">
                  <c:v>39574</c:v>
                </c:pt>
                <c:pt idx="126">
                  <c:v>39575</c:v>
                </c:pt>
                <c:pt idx="127">
                  <c:v>39576</c:v>
                </c:pt>
                <c:pt idx="128">
                  <c:v>39577</c:v>
                </c:pt>
                <c:pt idx="129">
                  <c:v>39578</c:v>
                </c:pt>
                <c:pt idx="130">
                  <c:v>39579</c:v>
                </c:pt>
                <c:pt idx="131">
                  <c:v>39580</c:v>
                </c:pt>
                <c:pt idx="132">
                  <c:v>39581</c:v>
                </c:pt>
                <c:pt idx="133">
                  <c:v>39582</c:v>
                </c:pt>
                <c:pt idx="134">
                  <c:v>39583</c:v>
                </c:pt>
                <c:pt idx="135">
                  <c:v>39584</c:v>
                </c:pt>
                <c:pt idx="136">
                  <c:v>39585</c:v>
                </c:pt>
                <c:pt idx="137">
                  <c:v>39586</c:v>
                </c:pt>
                <c:pt idx="138">
                  <c:v>39587</c:v>
                </c:pt>
                <c:pt idx="139">
                  <c:v>39588</c:v>
                </c:pt>
                <c:pt idx="140">
                  <c:v>39589</c:v>
                </c:pt>
                <c:pt idx="141">
                  <c:v>39590</c:v>
                </c:pt>
                <c:pt idx="142">
                  <c:v>39591</c:v>
                </c:pt>
                <c:pt idx="143">
                  <c:v>39592</c:v>
                </c:pt>
                <c:pt idx="144">
                  <c:v>39593</c:v>
                </c:pt>
                <c:pt idx="145">
                  <c:v>39594</c:v>
                </c:pt>
                <c:pt idx="146">
                  <c:v>39595</c:v>
                </c:pt>
                <c:pt idx="147">
                  <c:v>39596</c:v>
                </c:pt>
                <c:pt idx="148">
                  <c:v>39597</c:v>
                </c:pt>
                <c:pt idx="149">
                  <c:v>39598</c:v>
                </c:pt>
                <c:pt idx="150">
                  <c:v>39599</c:v>
                </c:pt>
                <c:pt idx="151">
                  <c:v>39600</c:v>
                </c:pt>
                <c:pt idx="152">
                  <c:v>39601</c:v>
                </c:pt>
                <c:pt idx="153">
                  <c:v>39602</c:v>
                </c:pt>
                <c:pt idx="154">
                  <c:v>39603</c:v>
                </c:pt>
                <c:pt idx="155">
                  <c:v>39604</c:v>
                </c:pt>
                <c:pt idx="156">
                  <c:v>39605</c:v>
                </c:pt>
                <c:pt idx="157">
                  <c:v>39606</c:v>
                </c:pt>
                <c:pt idx="158">
                  <c:v>39607</c:v>
                </c:pt>
                <c:pt idx="159">
                  <c:v>39608</c:v>
                </c:pt>
                <c:pt idx="160">
                  <c:v>39609</c:v>
                </c:pt>
                <c:pt idx="161">
                  <c:v>39610</c:v>
                </c:pt>
                <c:pt idx="162">
                  <c:v>39611</c:v>
                </c:pt>
                <c:pt idx="163">
                  <c:v>39612</c:v>
                </c:pt>
                <c:pt idx="164">
                  <c:v>39613</c:v>
                </c:pt>
                <c:pt idx="165">
                  <c:v>39614</c:v>
                </c:pt>
                <c:pt idx="166">
                  <c:v>39615</c:v>
                </c:pt>
                <c:pt idx="167">
                  <c:v>39616</c:v>
                </c:pt>
                <c:pt idx="168">
                  <c:v>39617</c:v>
                </c:pt>
                <c:pt idx="169">
                  <c:v>39618</c:v>
                </c:pt>
                <c:pt idx="170">
                  <c:v>39619</c:v>
                </c:pt>
                <c:pt idx="171">
                  <c:v>39620</c:v>
                </c:pt>
                <c:pt idx="172">
                  <c:v>39621</c:v>
                </c:pt>
                <c:pt idx="173">
                  <c:v>39622</c:v>
                </c:pt>
                <c:pt idx="174">
                  <c:v>39623</c:v>
                </c:pt>
                <c:pt idx="175">
                  <c:v>39624</c:v>
                </c:pt>
                <c:pt idx="176">
                  <c:v>39625</c:v>
                </c:pt>
                <c:pt idx="177">
                  <c:v>39626</c:v>
                </c:pt>
                <c:pt idx="178">
                  <c:v>39627</c:v>
                </c:pt>
                <c:pt idx="179">
                  <c:v>39628</c:v>
                </c:pt>
                <c:pt idx="180">
                  <c:v>39629</c:v>
                </c:pt>
                <c:pt idx="181">
                  <c:v>39630</c:v>
                </c:pt>
                <c:pt idx="182">
                  <c:v>39631</c:v>
                </c:pt>
                <c:pt idx="183">
                  <c:v>39632</c:v>
                </c:pt>
                <c:pt idx="184">
                  <c:v>39633</c:v>
                </c:pt>
                <c:pt idx="185">
                  <c:v>39634</c:v>
                </c:pt>
                <c:pt idx="186">
                  <c:v>39635</c:v>
                </c:pt>
                <c:pt idx="187">
                  <c:v>39636</c:v>
                </c:pt>
                <c:pt idx="188">
                  <c:v>39637</c:v>
                </c:pt>
                <c:pt idx="189">
                  <c:v>39638</c:v>
                </c:pt>
                <c:pt idx="190">
                  <c:v>39639</c:v>
                </c:pt>
                <c:pt idx="191">
                  <c:v>39640</c:v>
                </c:pt>
                <c:pt idx="192">
                  <c:v>39641</c:v>
                </c:pt>
                <c:pt idx="193">
                  <c:v>39642</c:v>
                </c:pt>
                <c:pt idx="194">
                  <c:v>39643</c:v>
                </c:pt>
                <c:pt idx="195">
                  <c:v>39644</c:v>
                </c:pt>
                <c:pt idx="196">
                  <c:v>39645</c:v>
                </c:pt>
                <c:pt idx="197">
                  <c:v>39646</c:v>
                </c:pt>
                <c:pt idx="198">
                  <c:v>39647</c:v>
                </c:pt>
                <c:pt idx="199">
                  <c:v>39648</c:v>
                </c:pt>
                <c:pt idx="200">
                  <c:v>39649</c:v>
                </c:pt>
                <c:pt idx="201">
                  <c:v>39650</c:v>
                </c:pt>
                <c:pt idx="202">
                  <c:v>39651</c:v>
                </c:pt>
                <c:pt idx="203">
                  <c:v>39652</c:v>
                </c:pt>
                <c:pt idx="204">
                  <c:v>39653</c:v>
                </c:pt>
                <c:pt idx="205">
                  <c:v>39654</c:v>
                </c:pt>
                <c:pt idx="206">
                  <c:v>39655</c:v>
                </c:pt>
                <c:pt idx="207">
                  <c:v>39656</c:v>
                </c:pt>
                <c:pt idx="208">
                  <c:v>39657</c:v>
                </c:pt>
                <c:pt idx="209">
                  <c:v>39658</c:v>
                </c:pt>
                <c:pt idx="210">
                  <c:v>39659</c:v>
                </c:pt>
                <c:pt idx="211">
                  <c:v>39660</c:v>
                </c:pt>
                <c:pt idx="212">
                  <c:v>39661</c:v>
                </c:pt>
                <c:pt idx="213">
                  <c:v>39662</c:v>
                </c:pt>
                <c:pt idx="214">
                  <c:v>39663</c:v>
                </c:pt>
                <c:pt idx="215">
                  <c:v>39664</c:v>
                </c:pt>
                <c:pt idx="216">
                  <c:v>39665</c:v>
                </c:pt>
                <c:pt idx="217">
                  <c:v>39666</c:v>
                </c:pt>
                <c:pt idx="218">
                  <c:v>39667</c:v>
                </c:pt>
                <c:pt idx="219">
                  <c:v>39668</c:v>
                </c:pt>
                <c:pt idx="220">
                  <c:v>39669</c:v>
                </c:pt>
                <c:pt idx="221">
                  <c:v>39670</c:v>
                </c:pt>
                <c:pt idx="222">
                  <c:v>39671</c:v>
                </c:pt>
                <c:pt idx="223">
                  <c:v>39672</c:v>
                </c:pt>
                <c:pt idx="224">
                  <c:v>39673</c:v>
                </c:pt>
                <c:pt idx="225">
                  <c:v>39674</c:v>
                </c:pt>
                <c:pt idx="226">
                  <c:v>39675</c:v>
                </c:pt>
                <c:pt idx="227">
                  <c:v>39676</c:v>
                </c:pt>
                <c:pt idx="228">
                  <c:v>39677</c:v>
                </c:pt>
                <c:pt idx="229">
                  <c:v>39678</c:v>
                </c:pt>
                <c:pt idx="230">
                  <c:v>39679</c:v>
                </c:pt>
                <c:pt idx="231">
                  <c:v>39680</c:v>
                </c:pt>
                <c:pt idx="232">
                  <c:v>39681</c:v>
                </c:pt>
                <c:pt idx="233">
                  <c:v>39682</c:v>
                </c:pt>
                <c:pt idx="234">
                  <c:v>39683</c:v>
                </c:pt>
                <c:pt idx="235">
                  <c:v>39684</c:v>
                </c:pt>
                <c:pt idx="236">
                  <c:v>39685</c:v>
                </c:pt>
                <c:pt idx="237">
                  <c:v>39686</c:v>
                </c:pt>
                <c:pt idx="238">
                  <c:v>39687</c:v>
                </c:pt>
                <c:pt idx="239">
                  <c:v>39688</c:v>
                </c:pt>
                <c:pt idx="240">
                  <c:v>39689</c:v>
                </c:pt>
                <c:pt idx="241">
                  <c:v>39690</c:v>
                </c:pt>
                <c:pt idx="242">
                  <c:v>39691</c:v>
                </c:pt>
                <c:pt idx="243">
                  <c:v>39692</c:v>
                </c:pt>
                <c:pt idx="244">
                  <c:v>39693</c:v>
                </c:pt>
                <c:pt idx="245">
                  <c:v>39694</c:v>
                </c:pt>
                <c:pt idx="246">
                  <c:v>39695</c:v>
                </c:pt>
                <c:pt idx="247">
                  <c:v>39696</c:v>
                </c:pt>
                <c:pt idx="248">
                  <c:v>39697</c:v>
                </c:pt>
                <c:pt idx="249">
                  <c:v>39698</c:v>
                </c:pt>
                <c:pt idx="250">
                  <c:v>39699</c:v>
                </c:pt>
                <c:pt idx="251">
                  <c:v>39700</c:v>
                </c:pt>
                <c:pt idx="252">
                  <c:v>39701</c:v>
                </c:pt>
                <c:pt idx="253">
                  <c:v>39702</c:v>
                </c:pt>
                <c:pt idx="254">
                  <c:v>39703</c:v>
                </c:pt>
                <c:pt idx="255">
                  <c:v>39704</c:v>
                </c:pt>
                <c:pt idx="256">
                  <c:v>39705</c:v>
                </c:pt>
                <c:pt idx="257">
                  <c:v>39706</c:v>
                </c:pt>
                <c:pt idx="258">
                  <c:v>39707</c:v>
                </c:pt>
                <c:pt idx="259">
                  <c:v>39708</c:v>
                </c:pt>
                <c:pt idx="260">
                  <c:v>39709</c:v>
                </c:pt>
                <c:pt idx="261">
                  <c:v>39710</c:v>
                </c:pt>
                <c:pt idx="262">
                  <c:v>39711</c:v>
                </c:pt>
                <c:pt idx="263">
                  <c:v>39712</c:v>
                </c:pt>
                <c:pt idx="264">
                  <c:v>39713</c:v>
                </c:pt>
                <c:pt idx="265">
                  <c:v>39714</c:v>
                </c:pt>
                <c:pt idx="266">
                  <c:v>39715</c:v>
                </c:pt>
                <c:pt idx="267">
                  <c:v>39716</c:v>
                </c:pt>
                <c:pt idx="268">
                  <c:v>39717</c:v>
                </c:pt>
                <c:pt idx="269">
                  <c:v>39718</c:v>
                </c:pt>
                <c:pt idx="270">
                  <c:v>39719</c:v>
                </c:pt>
                <c:pt idx="271">
                  <c:v>39720</c:v>
                </c:pt>
                <c:pt idx="272">
                  <c:v>39721</c:v>
                </c:pt>
                <c:pt idx="273">
                  <c:v>39722</c:v>
                </c:pt>
                <c:pt idx="274">
                  <c:v>39723</c:v>
                </c:pt>
                <c:pt idx="275">
                  <c:v>39724</c:v>
                </c:pt>
                <c:pt idx="276">
                  <c:v>39725</c:v>
                </c:pt>
                <c:pt idx="277">
                  <c:v>39726</c:v>
                </c:pt>
                <c:pt idx="278">
                  <c:v>39727</c:v>
                </c:pt>
                <c:pt idx="279">
                  <c:v>39728</c:v>
                </c:pt>
                <c:pt idx="280">
                  <c:v>39729</c:v>
                </c:pt>
                <c:pt idx="281">
                  <c:v>39730</c:v>
                </c:pt>
                <c:pt idx="282">
                  <c:v>39731</c:v>
                </c:pt>
                <c:pt idx="283">
                  <c:v>39732</c:v>
                </c:pt>
                <c:pt idx="284">
                  <c:v>39733</c:v>
                </c:pt>
                <c:pt idx="285">
                  <c:v>39734</c:v>
                </c:pt>
                <c:pt idx="286">
                  <c:v>39735</c:v>
                </c:pt>
                <c:pt idx="287">
                  <c:v>39736</c:v>
                </c:pt>
                <c:pt idx="288">
                  <c:v>39737</c:v>
                </c:pt>
                <c:pt idx="289">
                  <c:v>39738</c:v>
                </c:pt>
                <c:pt idx="290">
                  <c:v>39739</c:v>
                </c:pt>
                <c:pt idx="291">
                  <c:v>39740</c:v>
                </c:pt>
                <c:pt idx="292">
                  <c:v>39741</c:v>
                </c:pt>
                <c:pt idx="293">
                  <c:v>39742</c:v>
                </c:pt>
                <c:pt idx="294">
                  <c:v>39743</c:v>
                </c:pt>
                <c:pt idx="295">
                  <c:v>39744</c:v>
                </c:pt>
                <c:pt idx="296">
                  <c:v>39745</c:v>
                </c:pt>
                <c:pt idx="297">
                  <c:v>39746</c:v>
                </c:pt>
                <c:pt idx="298">
                  <c:v>39747</c:v>
                </c:pt>
                <c:pt idx="299">
                  <c:v>39748</c:v>
                </c:pt>
                <c:pt idx="300">
                  <c:v>39749</c:v>
                </c:pt>
                <c:pt idx="301">
                  <c:v>39750</c:v>
                </c:pt>
                <c:pt idx="302">
                  <c:v>39751</c:v>
                </c:pt>
                <c:pt idx="303">
                  <c:v>39752</c:v>
                </c:pt>
                <c:pt idx="304">
                  <c:v>39753</c:v>
                </c:pt>
                <c:pt idx="305">
                  <c:v>39754</c:v>
                </c:pt>
                <c:pt idx="306">
                  <c:v>39755</c:v>
                </c:pt>
                <c:pt idx="307">
                  <c:v>39756</c:v>
                </c:pt>
                <c:pt idx="308">
                  <c:v>39757</c:v>
                </c:pt>
                <c:pt idx="309">
                  <c:v>39758</c:v>
                </c:pt>
                <c:pt idx="310">
                  <c:v>39759</c:v>
                </c:pt>
                <c:pt idx="311">
                  <c:v>39760</c:v>
                </c:pt>
                <c:pt idx="312">
                  <c:v>39761</c:v>
                </c:pt>
                <c:pt idx="313">
                  <c:v>39762</c:v>
                </c:pt>
                <c:pt idx="314">
                  <c:v>39763</c:v>
                </c:pt>
                <c:pt idx="315">
                  <c:v>39764</c:v>
                </c:pt>
                <c:pt idx="316">
                  <c:v>39765</c:v>
                </c:pt>
                <c:pt idx="317">
                  <c:v>39766</c:v>
                </c:pt>
                <c:pt idx="318">
                  <c:v>39767</c:v>
                </c:pt>
                <c:pt idx="319">
                  <c:v>39768</c:v>
                </c:pt>
                <c:pt idx="320">
                  <c:v>39769</c:v>
                </c:pt>
                <c:pt idx="321">
                  <c:v>39770</c:v>
                </c:pt>
                <c:pt idx="322">
                  <c:v>39771</c:v>
                </c:pt>
                <c:pt idx="323">
                  <c:v>39772</c:v>
                </c:pt>
                <c:pt idx="324">
                  <c:v>39773</c:v>
                </c:pt>
                <c:pt idx="325">
                  <c:v>39774</c:v>
                </c:pt>
                <c:pt idx="326">
                  <c:v>39775</c:v>
                </c:pt>
                <c:pt idx="327">
                  <c:v>39776</c:v>
                </c:pt>
                <c:pt idx="328">
                  <c:v>39777</c:v>
                </c:pt>
                <c:pt idx="329">
                  <c:v>39778</c:v>
                </c:pt>
                <c:pt idx="330">
                  <c:v>39779</c:v>
                </c:pt>
                <c:pt idx="331">
                  <c:v>39780</c:v>
                </c:pt>
                <c:pt idx="332">
                  <c:v>39781</c:v>
                </c:pt>
                <c:pt idx="333">
                  <c:v>39782</c:v>
                </c:pt>
                <c:pt idx="334">
                  <c:v>39783</c:v>
                </c:pt>
                <c:pt idx="335">
                  <c:v>39784</c:v>
                </c:pt>
                <c:pt idx="336">
                  <c:v>39785</c:v>
                </c:pt>
                <c:pt idx="337">
                  <c:v>39786</c:v>
                </c:pt>
                <c:pt idx="338">
                  <c:v>39787</c:v>
                </c:pt>
                <c:pt idx="339">
                  <c:v>39788</c:v>
                </c:pt>
                <c:pt idx="340">
                  <c:v>39789</c:v>
                </c:pt>
                <c:pt idx="341">
                  <c:v>39790</c:v>
                </c:pt>
                <c:pt idx="342">
                  <c:v>39791</c:v>
                </c:pt>
                <c:pt idx="343">
                  <c:v>39792</c:v>
                </c:pt>
                <c:pt idx="344">
                  <c:v>39793</c:v>
                </c:pt>
                <c:pt idx="345">
                  <c:v>39794</c:v>
                </c:pt>
                <c:pt idx="346">
                  <c:v>39795</c:v>
                </c:pt>
                <c:pt idx="347">
                  <c:v>39796</c:v>
                </c:pt>
                <c:pt idx="348">
                  <c:v>39797</c:v>
                </c:pt>
                <c:pt idx="349">
                  <c:v>39798</c:v>
                </c:pt>
                <c:pt idx="350">
                  <c:v>39799</c:v>
                </c:pt>
                <c:pt idx="351">
                  <c:v>39800</c:v>
                </c:pt>
                <c:pt idx="352">
                  <c:v>39801</c:v>
                </c:pt>
                <c:pt idx="353">
                  <c:v>39802</c:v>
                </c:pt>
                <c:pt idx="354">
                  <c:v>39803</c:v>
                </c:pt>
                <c:pt idx="355">
                  <c:v>39804</c:v>
                </c:pt>
                <c:pt idx="356">
                  <c:v>39805</c:v>
                </c:pt>
                <c:pt idx="357">
                  <c:v>39806</c:v>
                </c:pt>
                <c:pt idx="358">
                  <c:v>39807</c:v>
                </c:pt>
                <c:pt idx="359">
                  <c:v>39808</c:v>
                </c:pt>
                <c:pt idx="360">
                  <c:v>39809</c:v>
                </c:pt>
                <c:pt idx="361">
                  <c:v>39810</c:v>
                </c:pt>
                <c:pt idx="362">
                  <c:v>39811</c:v>
                </c:pt>
                <c:pt idx="363">
                  <c:v>39812</c:v>
                </c:pt>
                <c:pt idx="364">
                  <c:v>39813</c:v>
                </c:pt>
                <c:pt idx="365">
                  <c:v>39814</c:v>
                </c:pt>
                <c:pt idx="366">
                  <c:v>39815</c:v>
                </c:pt>
                <c:pt idx="367">
                  <c:v>39816</c:v>
                </c:pt>
                <c:pt idx="368">
                  <c:v>39817</c:v>
                </c:pt>
                <c:pt idx="369">
                  <c:v>39818</c:v>
                </c:pt>
                <c:pt idx="370">
                  <c:v>39819</c:v>
                </c:pt>
                <c:pt idx="371">
                  <c:v>39820</c:v>
                </c:pt>
                <c:pt idx="372">
                  <c:v>39821</c:v>
                </c:pt>
                <c:pt idx="373">
                  <c:v>39822</c:v>
                </c:pt>
                <c:pt idx="374">
                  <c:v>39823</c:v>
                </c:pt>
                <c:pt idx="375">
                  <c:v>39824</c:v>
                </c:pt>
                <c:pt idx="376">
                  <c:v>39825</c:v>
                </c:pt>
                <c:pt idx="377">
                  <c:v>39826</c:v>
                </c:pt>
                <c:pt idx="378">
                  <c:v>39827</c:v>
                </c:pt>
                <c:pt idx="379">
                  <c:v>39828</c:v>
                </c:pt>
                <c:pt idx="380">
                  <c:v>39829</c:v>
                </c:pt>
                <c:pt idx="381">
                  <c:v>39830</c:v>
                </c:pt>
                <c:pt idx="382">
                  <c:v>39831</c:v>
                </c:pt>
                <c:pt idx="383">
                  <c:v>39832</c:v>
                </c:pt>
                <c:pt idx="384">
                  <c:v>39833</c:v>
                </c:pt>
                <c:pt idx="385">
                  <c:v>39834</c:v>
                </c:pt>
                <c:pt idx="386">
                  <c:v>39835</c:v>
                </c:pt>
                <c:pt idx="387">
                  <c:v>39836</c:v>
                </c:pt>
                <c:pt idx="388">
                  <c:v>39837</c:v>
                </c:pt>
                <c:pt idx="389">
                  <c:v>39838</c:v>
                </c:pt>
                <c:pt idx="390">
                  <c:v>39839</c:v>
                </c:pt>
                <c:pt idx="391">
                  <c:v>39840</c:v>
                </c:pt>
                <c:pt idx="392">
                  <c:v>39841</c:v>
                </c:pt>
                <c:pt idx="393">
                  <c:v>39842</c:v>
                </c:pt>
                <c:pt idx="394">
                  <c:v>39843</c:v>
                </c:pt>
                <c:pt idx="395">
                  <c:v>39844</c:v>
                </c:pt>
                <c:pt idx="396">
                  <c:v>39845</c:v>
                </c:pt>
                <c:pt idx="397">
                  <c:v>39846</c:v>
                </c:pt>
                <c:pt idx="398">
                  <c:v>39847</c:v>
                </c:pt>
                <c:pt idx="399">
                  <c:v>39848</c:v>
                </c:pt>
                <c:pt idx="400">
                  <c:v>39849</c:v>
                </c:pt>
                <c:pt idx="401">
                  <c:v>39850</c:v>
                </c:pt>
                <c:pt idx="402">
                  <c:v>39851</c:v>
                </c:pt>
                <c:pt idx="403">
                  <c:v>39852</c:v>
                </c:pt>
                <c:pt idx="404">
                  <c:v>39853</c:v>
                </c:pt>
                <c:pt idx="405">
                  <c:v>39854</c:v>
                </c:pt>
                <c:pt idx="406">
                  <c:v>39855</c:v>
                </c:pt>
                <c:pt idx="407">
                  <c:v>39856</c:v>
                </c:pt>
                <c:pt idx="408">
                  <c:v>39857</c:v>
                </c:pt>
                <c:pt idx="409">
                  <c:v>39858</c:v>
                </c:pt>
                <c:pt idx="410">
                  <c:v>39859</c:v>
                </c:pt>
                <c:pt idx="411">
                  <c:v>39860</c:v>
                </c:pt>
                <c:pt idx="412">
                  <c:v>39861</c:v>
                </c:pt>
                <c:pt idx="413">
                  <c:v>39862</c:v>
                </c:pt>
                <c:pt idx="414">
                  <c:v>39863</c:v>
                </c:pt>
                <c:pt idx="415">
                  <c:v>39864</c:v>
                </c:pt>
                <c:pt idx="416">
                  <c:v>39865</c:v>
                </c:pt>
                <c:pt idx="417">
                  <c:v>39866</c:v>
                </c:pt>
                <c:pt idx="418">
                  <c:v>39867</c:v>
                </c:pt>
                <c:pt idx="419">
                  <c:v>39868</c:v>
                </c:pt>
                <c:pt idx="420">
                  <c:v>39869</c:v>
                </c:pt>
                <c:pt idx="421">
                  <c:v>39870</c:v>
                </c:pt>
                <c:pt idx="422">
                  <c:v>39871</c:v>
                </c:pt>
                <c:pt idx="423">
                  <c:v>39872</c:v>
                </c:pt>
                <c:pt idx="424">
                  <c:v>39873</c:v>
                </c:pt>
                <c:pt idx="425">
                  <c:v>39874</c:v>
                </c:pt>
                <c:pt idx="426">
                  <c:v>39875</c:v>
                </c:pt>
                <c:pt idx="427">
                  <c:v>39876</c:v>
                </c:pt>
                <c:pt idx="428">
                  <c:v>39877</c:v>
                </c:pt>
                <c:pt idx="429">
                  <c:v>39878</c:v>
                </c:pt>
                <c:pt idx="430">
                  <c:v>39879</c:v>
                </c:pt>
                <c:pt idx="431">
                  <c:v>39880</c:v>
                </c:pt>
                <c:pt idx="432">
                  <c:v>39881</c:v>
                </c:pt>
                <c:pt idx="433">
                  <c:v>39882</c:v>
                </c:pt>
                <c:pt idx="434">
                  <c:v>39883</c:v>
                </c:pt>
                <c:pt idx="435">
                  <c:v>39884</c:v>
                </c:pt>
                <c:pt idx="436">
                  <c:v>39885</c:v>
                </c:pt>
                <c:pt idx="437">
                  <c:v>39886</c:v>
                </c:pt>
                <c:pt idx="438">
                  <c:v>39887</c:v>
                </c:pt>
                <c:pt idx="439">
                  <c:v>39888</c:v>
                </c:pt>
                <c:pt idx="440">
                  <c:v>39889</c:v>
                </c:pt>
                <c:pt idx="441">
                  <c:v>39890</c:v>
                </c:pt>
                <c:pt idx="442">
                  <c:v>39891</c:v>
                </c:pt>
                <c:pt idx="443">
                  <c:v>39892</c:v>
                </c:pt>
                <c:pt idx="444">
                  <c:v>39893</c:v>
                </c:pt>
                <c:pt idx="445">
                  <c:v>39894</c:v>
                </c:pt>
                <c:pt idx="446">
                  <c:v>39895</c:v>
                </c:pt>
                <c:pt idx="447">
                  <c:v>39896</c:v>
                </c:pt>
                <c:pt idx="448">
                  <c:v>39897</c:v>
                </c:pt>
                <c:pt idx="449">
                  <c:v>39898</c:v>
                </c:pt>
                <c:pt idx="450">
                  <c:v>39899</c:v>
                </c:pt>
                <c:pt idx="451">
                  <c:v>39900</c:v>
                </c:pt>
                <c:pt idx="452">
                  <c:v>39901</c:v>
                </c:pt>
                <c:pt idx="453">
                  <c:v>39902</c:v>
                </c:pt>
                <c:pt idx="454">
                  <c:v>39903</c:v>
                </c:pt>
                <c:pt idx="455">
                  <c:v>39904</c:v>
                </c:pt>
                <c:pt idx="456">
                  <c:v>39905</c:v>
                </c:pt>
                <c:pt idx="457">
                  <c:v>39906</c:v>
                </c:pt>
                <c:pt idx="458">
                  <c:v>39907</c:v>
                </c:pt>
                <c:pt idx="459">
                  <c:v>39908</c:v>
                </c:pt>
                <c:pt idx="460">
                  <c:v>39909</c:v>
                </c:pt>
                <c:pt idx="461">
                  <c:v>39910</c:v>
                </c:pt>
                <c:pt idx="462">
                  <c:v>39911</c:v>
                </c:pt>
                <c:pt idx="463">
                  <c:v>39912</c:v>
                </c:pt>
                <c:pt idx="464">
                  <c:v>39913</c:v>
                </c:pt>
                <c:pt idx="465">
                  <c:v>39914</c:v>
                </c:pt>
                <c:pt idx="466">
                  <c:v>39915</c:v>
                </c:pt>
                <c:pt idx="467">
                  <c:v>39916</c:v>
                </c:pt>
                <c:pt idx="468">
                  <c:v>39917</c:v>
                </c:pt>
                <c:pt idx="469">
                  <c:v>39918</c:v>
                </c:pt>
                <c:pt idx="470">
                  <c:v>39919</c:v>
                </c:pt>
                <c:pt idx="471">
                  <c:v>39920</c:v>
                </c:pt>
                <c:pt idx="472">
                  <c:v>39921</c:v>
                </c:pt>
                <c:pt idx="473">
                  <c:v>39922</c:v>
                </c:pt>
                <c:pt idx="474">
                  <c:v>39923</c:v>
                </c:pt>
                <c:pt idx="475">
                  <c:v>39924</c:v>
                </c:pt>
                <c:pt idx="476">
                  <c:v>39925</c:v>
                </c:pt>
                <c:pt idx="477">
                  <c:v>39926</c:v>
                </c:pt>
                <c:pt idx="478">
                  <c:v>39927</c:v>
                </c:pt>
                <c:pt idx="479">
                  <c:v>39928</c:v>
                </c:pt>
                <c:pt idx="480">
                  <c:v>39929</c:v>
                </c:pt>
                <c:pt idx="481">
                  <c:v>39930</c:v>
                </c:pt>
                <c:pt idx="482">
                  <c:v>39931</c:v>
                </c:pt>
                <c:pt idx="483">
                  <c:v>39932</c:v>
                </c:pt>
                <c:pt idx="484">
                  <c:v>39933</c:v>
                </c:pt>
                <c:pt idx="485">
                  <c:v>39934</c:v>
                </c:pt>
                <c:pt idx="486">
                  <c:v>39935</c:v>
                </c:pt>
                <c:pt idx="487">
                  <c:v>39936</c:v>
                </c:pt>
                <c:pt idx="488">
                  <c:v>39937</c:v>
                </c:pt>
                <c:pt idx="489">
                  <c:v>39938</c:v>
                </c:pt>
                <c:pt idx="490">
                  <c:v>39939</c:v>
                </c:pt>
                <c:pt idx="491">
                  <c:v>39940</c:v>
                </c:pt>
                <c:pt idx="492">
                  <c:v>39941</c:v>
                </c:pt>
                <c:pt idx="493">
                  <c:v>39942</c:v>
                </c:pt>
                <c:pt idx="494">
                  <c:v>39943</c:v>
                </c:pt>
                <c:pt idx="495">
                  <c:v>39944</c:v>
                </c:pt>
                <c:pt idx="496">
                  <c:v>39945</c:v>
                </c:pt>
                <c:pt idx="497">
                  <c:v>39946</c:v>
                </c:pt>
                <c:pt idx="498">
                  <c:v>39947</c:v>
                </c:pt>
                <c:pt idx="499">
                  <c:v>39948</c:v>
                </c:pt>
                <c:pt idx="500">
                  <c:v>39949</c:v>
                </c:pt>
                <c:pt idx="501">
                  <c:v>39950</c:v>
                </c:pt>
                <c:pt idx="502">
                  <c:v>39951</c:v>
                </c:pt>
                <c:pt idx="503">
                  <c:v>39952</c:v>
                </c:pt>
                <c:pt idx="504">
                  <c:v>39953</c:v>
                </c:pt>
                <c:pt idx="505">
                  <c:v>39954</c:v>
                </c:pt>
                <c:pt idx="506">
                  <c:v>39955</c:v>
                </c:pt>
                <c:pt idx="507">
                  <c:v>39956</c:v>
                </c:pt>
                <c:pt idx="508">
                  <c:v>39957</c:v>
                </c:pt>
                <c:pt idx="509">
                  <c:v>39958</c:v>
                </c:pt>
                <c:pt idx="510">
                  <c:v>39959</c:v>
                </c:pt>
                <c:pt idx="511">
                  <c:v>39960</c:v>
                </c:pt>
                <c:pt idx="512">
                  <c:v>39961</c:v>
                </c:pt>
                <c:pt idx="513">
                  <c:v>39962</c:v>
                </c:pt>
                <c:pt idx="514">
                  <c:v>39963</c:v>
                </c:pt>
                <c:pt idx="515">
                  <c:v>39964</c:v>
                </c:pt>
                <c:pt idx="516">
                  <c:v>39965</c:v>
                </c:pt>
                <c:pt idx="517">
                  <c:v>39966</c:v>
                </c:pt>
                <c:pt idx="518">
                  <c:v>39967</c:v>
                </c:pt>
                <c:pt idx="519">
                  <c:v>39968</c:v>
                </c:pt>
                <c:pt idx="520">
                  <c:v>39969</c:v>
                </c:pt>
                <c:pt idx="521">
                  <c:v>39970</c:v>
                </c:pt>
                <c:pt idx="522">
                  <c:v>39971</c:v>
                </c:pt>
                <c:pt idx="523">
                  <c:v>39972</c:v>
                </c:pt>
                <c:pt idx="524">
                  <c:v>39973</c:v>
                </c:pt>
                <c:pt idx="525">
                  <c:v>39974</c:v>
                </c:pt>
                <c:pt idx="526">
                  <c:v>39975</c:v>
                </c:pt>
                <c:pt idx="527">
                  <c:v>39976</c:v>
                </c:pt>
                <c:pt idx="528">
                  <c:v>39977</c:v>
                </c:pt>
                <c:pt idx="529">
                  <c:v>39978</c:v>
                </c:pt>
                <c:pt idx="530">
                  <c:v>39979</c:v>
                </c:pt>
                <c:pt idx="531">
                  <c:v>39980</c:v>
                </c:pt>
                <c:pt idx="532">
                  <c:v>39981</c:v>
                </c:pt>
                <c:pt idx="533">
                  <c:v>39982</c:v>
                </c:pt>
                <c:pt idx="534">
                  <c:v>39983</c:v>
                </c:pt>
                <c:pt idx="535">
                  <c:v>39984</c:v>
                </c:pt>
                <c:pt idx="536">
                  <c:v>39985</c:v>
                </c:pt>
                <c:pt idx="537">
                  <c:v>39986</c:v>
                </c:pt>
                <c:pt idx="538">
                  <c:v>39987</c:v>
                </c:pt>
                <c:pt idx="539">
                  <c:v>39988</c:v>
                </c:pt>
                <c:pt idx="540">
                  <c:v>39989</c:v>
                </c:pt>
                <c:pt idx="541">
                  <c:v>39990</c:v>
                </c:pt>
                <c:pt idx="542">
                  <c:v>39991</c:v>
                </c:pt>
                <c:pt idx="543">
                  <c:v>39992</c:v>
                </c:pt>
                <c:pt idx="544">
                  <c:v>39993</c:v>
                </c:pt>
                <c:pt idx="545">
                  <c:v>39994</c:v>
                </c:pt>
                <c:pt idx="546">
                  <c:v>39995</c:v>
                </c:pt>
                <c:pt idx="547">
                  <c:v>39996</c:v>
                </c:pt>
                <c:pt idx="548">
                  <c:v>39997</c:v>
                </c:pt>
                <c:pt idx="549">
                  <c:v>39998</c:v>
                </c:pt>
                <c:pt idx="550">
                  <c:v>39999</c:v>
                </c:pt>
                <c:pt idx="551">
                  <c:v>40000</c:v>
                </c:pt>
                <c:pt idx="552">
                  <c:v>40001</c:v>
                </c:pt>
                <c:pt idx="553">
                  <c:v>40002</c:v>
                </c:pt>
                <c:pt idx="554">
                  <c:v>40003</c:v>
                </c:pt>
                <c:pt idx="555">
                  <c:v>40004</c:v>
                </c:pt>
                <c:pt idx="556">
                  <c:v>40005</c:v>
                </c:pt>
                <c:pt idx="557">
                  <c:v>40006</c:v>
                </c:pt>
                <c:pt idx="558">
                  <c:v>40007</c:v>
                </c:pt>
                <c:pt idx="559">
                  <c:v>40008</c:v>
                </c:pt>
                <c:pt idx="560">
                  <c:v>40009</c:v>
                </c:pt>
                <c:pt idx="561">
                  <c:v>40010</c:v>
                </c:pt>
                <c:pt idx="562">
                  <c:v>40011</c:v>
                </c:pt>
                <c:pt idx="563">
                  <c:v>40012</c:v>
                </c:pt>
                <c:pt idx="564">
                  <c:v>40013</c:v>
                </c:pt>
                <c:pt idx="565">
                  <c:v>40014</c:v>
                </c:pt>
                <c:pt idx="566">
                  <c:v>40015</c:v>
                </c:pt>
                <c:pt idx="567">
                  <c:v>40016</c:v>
                </c:pt>
                <c:pt idx="568">
                  <c:v>40017</c:v>
                </c:pt>
                <c:pt idx="569">
                  <c:v>40018</c:v>
                </c:pt>
                <c:pt idx="570">
                  <c:v>40019</c:v>
                </c:pt>
                <c:pt idx="571">
                  <c:v>40020</c:v>
                </c:pt>
                <c:pt idx="572">
                  <c:v>40021</c:v>
                </c:pt>
                <c:pt idx="573">
                  <c:v>40022</c:v>
                </c:pt>
                <c:pt idx="574">
                  <c:v>40023</c:v>
                </c:pt>
                <c:pt idx="575">
                  <c:v>40024</c:v>
                </c:pt>
                <c:pt idx="576">
                  <c:v>40025</c:v>
                </c:pt>
                <c:pt idx="577">
                  <c:v>40026</c:v>
                </c:pt>
                <c:pt idx="578">
                  <c:v>40027</c:v>
                </c:pt>
                <c:pt idx="579">
                  <c:v>40028</c:v>
                </c:pt>
                <c:pt idx="580">
                  <c:v>40029</c:v>
                </c:pt>
                <c:pt idx="581">
                  <c:v>40030</c:v>
                </c:pt>
                <c:pt idx="582">
                  <c:v>40031</c:v>
                </c:pt>
                <c:pt idx="583">
                  <c:v>40032</c:v>
                </c:pt>
                <c:pt idx="584">
                  <c:v>40033</c:v>
                </c:pt>
                <c:pt idx="585">
                  <c:v>40034</c:v>
                </c:pt>
                <c:pt idx="586">
                  <c:v>40035</c:v>
                </c:pt>
                <c:pt idx="587">
                  <c:v>40036</c:v>
                </c:pt>
                <c:pt idx="588">
                  <c:v>40037</c:v>
                </c:pt>
                <c:pt idx="589">
                  <c:v>40038</c:v>
                </c:pt>
                <c:pt idx="590">
                  <c:v>40039</c:v>
                </c:pt>
                <c:pt idx="591">
                  <c:v>40040</c:v>
                </c:pt>
                <c:pt idx="592">
                  <c:v>40041</c:v>
                </c:pt>
                <c:pt idx="593">
                  <c:v>40042</c:v>
                </c:pt>
                <c:pt idx="594">
                  <c:v>40043</c:v>
                </c:pt>
                <c:pt idx="595">
                  <c:v>40044</c:v>
                </c:pt>
                <c:pt idx="596">
                  <c:v>40045</c:v>
                </c:pt>
                <c:pt idx="597">
                  <c:v>40046</c:v>
                </c:pt>
                <c:pt idx="598">
                  <c:v>40047</c:v>
                </c:pt>
                <c:pt idx="599">
                  <c:v>40048</c:v>
                </c:pt>
                <c:pt idx="600">
                  <c:v>40049</c:v>
                </c:pt>
                <c:pt idx="601">
                  <c:v>40050</c:v>
                </c:pt>
                <c:pt idx="602">
                  <c:v>40051</c:v>
                </c:pt>
                <c:pt idx="603">
                  <c:v>40052</c:v>
                </c:pt>
                <c:pt idx="604">
                  <c:v>40053</c:v>
                </c:pt>
                <c:pt idx="605">
                  <c:v>40054</c:v>
                </c:pt>
                <c:pt idx="606">
                  <c:v>40055</c:v>
                </c:pt>
                <c:pt idx="607">
                  <c:v>40056</c:v>
                </c:pt>
                <c:pt idx="608">
                  <c:v>40057</c:v>
                </c:pt>
                <c:pt idx="609">
                  <c:v>40058</c:v>
                </c:pt>
                <c:pt idx="610">
                  <c:v>40059</c:v>
                </c:pt>
                <c:pt idx="611">
                  <c:v>40060</c:v>
                </c:pt>
                <c:pt idx="612">
                  <c:v>40061</c:v>
                </c:pt>
                <c:pt idx="613">
                  <c:v>40062</c:v>
                </c:pt>
                <c:pt idx="614">
                  <c:v>40063</c:v>
                </c:pt>
                <c:pt idx="615">
                  <c:v>40064</c:v>
                </c:pt>
                <c:pt idx="616">
                  <c:v>40065</c:v>
                </c:pt>
                <c:pt idx="617">
                  <c:v>40066</c:v>
                </c:pt>
                <c:pt idx="618">
                  <c:v>40067</c:v>
                </c:pt>
                <c:pt idx="619">
                  <c:v>40068</c:v>
                </c:pt>
                <c:pt idx="620">
                  <c:v>40069</c:v>
                </c:pt>
                <c:pt idx="621">
                  <c:v>40070</c:v>
                </c:pt>
                <c:pt idx="622">
                  <c:v>40071</c:v>
                </c:pt>
                <c:pt idx="623">
                  <c:v>40072</c:v>
                </c:pt>
                <c:pt idx="624">
                  <c:v>40073</c:v>
                </c:pt>
                <c:pt idx="625">
                  <c:v>40074</c:v>
                </c:pt>
                <c:pt idx="626">
                  <c:v>40075</c:v>
                </c:pt>
                <c:pt idx="627">
                  <c:v>40076</c:v>
                </c:pt>
                <c:pt idx="628">
                  <c:v>40077</c:v>
                </c:pt>
                <c:pt idx="629">
                  <c:v>40078</c:v>
                </c:pt>
                <c:pt idx="630">
                  <c:v>40079</c:v>
                </c:pt>
                <c:pt idx="631">
                  <c:v>40080</c:v>
                </c:pt>
                <c:pt idx="632">
                  <c:v>40081</c:v>
                </c:pt>
                <c:pt idx="633">
                  <c:v>40082</c:v>
                </c:pt>
                <c:pt idx="634">
                  <c:v>40083</c:v>
                </c:pt>
                <c:pt idx="635">
                  <c:v>40084</c:v>
                </c:pt>
                <c:pt idx="636">
                  <c:v>40085</c:v>
                </c:pt>
                <c:pt idx="637">
                  <c:v>40086</c:v>
                </c:pt>
                <c:pt idx="638">
                  <c:v>40087</c:v>
                </c:pt>
                <c:pt idx="639">
                  <c:v>40088</c:v>
                </c:pt>
                <c:pt idx="640">
                  <c:v>40089</c:v>
                </c:pt>
                <c:pt idx="641">
                  <c:v>40090</c:v>
                </c:pt>
                <c:pt idx="642">
                  <c:v>40091</c:v>
                </c:pt>
                <c:pt idx="643">
                  <c:v>40092</c:v>
                </c:pt>
                <c:pt idx="644">
                  <c:v>40093</c:v>
                </c:pt>
                <c:pt idx="645">
                  <c:v>40094</c:v>
                </c:pt>
                <c:pt idx="646">
                  <c:v>40095</c:v>
                </c:pt>
                <c:pt idx="647">
                  <c:v>40096</c:v>
                </c:pt>
                <c:pt idx="648">
                  <c:v>40097</c:v>
                </c:pt>
                <c:pt idx="649">
                  <c:v>40098</c:v>
                </c:pt>
                <c:pt idx="650">
                  <c:v>40099</c:v>
                </c:pt>
                <c:pt idx="651">
                  <c:v>40100</c:v>
                </c:pt>
                <c:pt idx="652">
                  <c:v>40101</c:v>
                </c:pt>
                <c:pt idx="653">
                  <c:v>40102</c:v>
                </c:pt>
                <c:pt idx="654">
                  <c:v>40103</c:v>
                </c:pt>
                <c:pt idx="655">
                  <c:v>40104</c:v>
                </c:pt>
                <c:pt idx="656">
                  <c:v>40105</c:v>
                </c:pt>
                <c:pt idx="657">
                  <c:v>40106</c:v>
                </c:pt>
                <c:pt idx="658">
                  <c:v>40107</c:v>
                </c:pt>
                <c:pt idx="659">
                  <c:v>40108</c:v>
                </c:pt>
                <c:pt idx="660">
                  <c:v>40109</c:v>
                </c:pt>
                <c:pt idx="661">
                  <c:v>40110</c:v>
                </c:pt>
                <c:pt idx="662">
                  <c:v>40111</c:v>
                </c:pt>
                <c:pt idx="663">
                  <c:v>40112</c:v>
                </c:pt>
                <c:pt idx="664">
                  <c:v>40113</c:v>
                </c:pt>
                <c:pt idx="665">
                  <c:v>40114</c:v>
                </c:pt>
                <c:pt idx="666">
                  <c:v>40115</c:v>
                </c:pt>
                <c:pt idx="667">
                  <c:v>40116</c:v>
                </c:pt>
                <c:pt idx="668">
                  <c:v>40117</c:v>
                </c:pt>
                <c:pt idx="669">
                  <c:v>40118</c:v>
                </c:pt>
                <c:pt idx="670">
                  <c:v>40119</c:v>
                </c:pt>
                <c:pt idx="671">
                  <c:v>40120</c:v>
                </c:pt>
                <c:pt idx="672">
                  <c:v>40121</c:v>
                </c:pt>
                <c:pt idx="673">
                  <c:v>40122</c:v>
                </c:pt>
                <c:pt idx="674">
                  <c:v>40123</c:v>
                </c:pt>
                <c:pt idx="675">
                  <c:v>40124</c:v>
                </c:pt>
                <c:pt idx="676">
                  <c:v>40125</c:v>
                </c:pt>
                <c:pt idx="677">
                  <c:v>40126</c:v>
                </c:pt>
                <c:pt idx="678">
                  <c:v>40127</c:v>
                </c:pt>
                <c:pt idx="679">
                  <c:v>40128</c:v>
                </c:pt>
                <c:pt idx="680">
                  <c:v>40129</c:v>
                </c:pt>
                <c:pt idx="681">
                  <c:v>40130</c:v>
                </c:pt>
                <c:pt idx="682">
                  <c:v>40131</c:v>
                </c:pt>
                <c:pt idx="683">
                  <c:v>40132</c:v>
                </c:pt>
                <c:pt idx="684">
                  <c:v>40133</c:v>
                </c:pt>
                <c:pt idx="685">
                  <c:v>40134</c:v>
                </c:pt>
                <c:pt idx="686">
                  <c:v>40135</c:v>
                </c:pt>
                <c:pt idx="687">
                  <c:v>40136</c:v>
                </c:pt>
                <c:pt idx="688">
                  <c:v>40137</c:v>
                </c:pt>
                <c:pt idx="689">
                  <c:v>40138</c:v>
                </c:pt>
                <c:pt idx="690">
                  <c:v>40139</c:v>
                </c:pt>
                <c:pt idx="691">
                  <c:v>40140</c:v>
                </c:pt>
                <c:pt idx="692">
                  <c:v>40141</c:v>
                </c:pt>
                <c:pt idx="693">
                  <c:v>40142</c:v>
                </c:pt>
                <c:pt idx="694">
                  <c:v>40143</c:v>
                </c:pt>
                <c:pt idx="695">
                  <c:v>40144</c:v>
                </c:pt>
                <c:pt idx="696">
                  <c:v>40145</c:v>
                </c:pt>
                <c:pt idx="697">
                  <c:v>40146</c:v>
                </c:pt>
                <c:pt idx="698">
                  <c:v>40147</c:v>
                </c:pt>
                <c:pt idx="699">
                  <c:v>40148</c:v>
                </c:pt>
                <c:pt idx="700">
                  <c:v>40149</c:v>
                </c:pt>
                <c:pt idx="701">
                  <c:v>40150</c:v>
                </c:pt>
                <c:pt idx="702">
                  <c:v>40151</c:v>
                </c:pt>
                <c:pt idx="703">
                  <c:v>40152</c:v>
                </c:pt>
                <c:pt idx="704">
                  <c:v>40153</c:v>
                </c:pt>
                <c:pt idx="705">
                  <c:v>40154</c:v>
                </c:pt>
                <c:pt idx="706">
                  <c:v>40155</c:v>
                </c:pt>
                <c:pt idx="707">
                  <c:v>40156</c:v>
                </c:pt>
                <c:pt idx="708">
                  <c:v>40157</c:v>
                </c:pt>
                <c:pt idx="709">
                  <c:v>40158</c:v>
                </c:pt>
                <c:pt idx="710">
                  <c:v>40159</c:v>
                </c:pt>
                <c:pt idx="711">
                  <c:v>40160</c:v>
                </c:pt>
                <c:pt idx="712">
                  <c:v>40161</c:v>
                </c:pt>
                <c:pt idx="713">
                  <c:v>40162</c:v>
                </c:pt>
                <c:pt idx="714">
                  <c:v>40163</c:v>
                </c:pt>
                <c:pt idx="715">
                  <c:v>40164</c:v>
                </c:pt>
                <c:pt idx="716">
                  <c:v>40165</c:v>
                </c:pt>
                <c:pt idx="717">
                  <c:v>40166</c:v>
                </c:pt>
                <c:pt idx="718">
                  <c:v>40167</c:v>
                </c:pt>
                <c:pt idx="719">
                  <c:v>40168</c:v>
                </c:pt>
                <c:pt idx="720">
                  <c:v>40169</c:v>
                </c:pt>
                <c:pt idx="721">
                  <c:v>40170</c:v>
                </c:pt>
                <c:pt idx="722">
                  <c:v>40171</c:v>
                </c:pt>
                <c:pt idx="723">
                  <c:v>40172</c:v>
                </c:pt>
                <c:pt idx="724">
                  <c:v>40173</c:v>
                </c:pt>
                <c:pt idx="725">
                  <c:v>40174</c:v>
                </c:pt>
                <c:pt idx="726">
                  <c:v>40175</c:v>
                </c:pt>
                <c:pt idx="727">
                  <c:v>40176</c:v>
                </c:pt>
                <c:pt idx="728">
                  <c:v>40177</c:v>
                </c:pt>
                <c:pt idx="729">
                  <c:v>40178</c:v>
                </c:pt>
                <c:pt idx="730">
                  <c:v>40179</c:v>
                </c:pt>
                <c:pt idx="731">
                  <c:v>40180</c:v>
                </c:pt>
                <c:pt idx="732">
                  <c:v>40181</c:v>
                </c:pt>
                <c:pt idx="733">
                  <c:v>40182</c:v>
                </c:pt>
                <c:pt idx="734">
                  <c:v>40183</c:v>
                </c:pt>
                <c:pt idx="735">
                  <c:v>40184</c:v>
                </c:pt>
                <c:pt idx="736">
                  <c:v>40185</c:v>
                </c:pt>
                <c:pt idx="737">
                  <c:v>40186</c:v>
                </c:pt>
                <c:pt idx="738">
                  <c:v>40187</c:v>
                </c:pt>
                <c:pt idx="739">
                  <c:v>40188</c:v>
                </c:pt>
                <c:pt idx="740">
                  <c:v>40189</c:v>
                </c:pt>
                <c:pt idx="741">
                  <c:v>40190</c:v>
                </c:pt>
                <c:pt idx="742">
                  <c:v>40191</c:v>
                </c:pt>
                <c:pt idx="743">
                  <c:v>40192</c:v>
                </c:pt>
                <c:pt idx="744">
                  <c:v>40193</c:v>
                </c:pt>
                <c:pt idx="745">
                  <c:v>40194</c:v>
                </c:pt>
                <c:pt idx="746">
                  <c:v>40195</c:v>
                </c:pt>
                <c:pt idx="747">
                  <c:v>40196</c:v>
                </c:pt>
                <c:pt idx="748">
                  <c:v>40197</c:v>
                </c:pt>
                <c:pt idx="749">
                  <c:v>40198</c:v>
                </c:pt>
                <c:pt idx="750">
                  <c:v>40199</c:v>
                </c:pt>
                <c:pt idx="751">
                  <c:v>40200</c:v>
                </c:pt>
                <c:pt idx="752">
                  <c:v>40201</c:v>
                </c:pt>
                <c:pt idx="753">
                  <c:v>40202</c:v>
                </c:pt>
                <c:pt idx="754">
                  <c:v>40203</c:v>
                </c:pt>
                <c:pt idx="755">
                  <c:v>40204</c:v>
                </c:pt>
                <c:pt idx="756">
                  <c:v>40205</c:v>
                </c:pt>
                <c:pt idx="757">
                  <c:v>40206</c:v>
                </c:pt>
                <c:pt idx="758">
                  <c:v>40207</c:v>
                </c:pt>
                <c:pt idx="759">
                  <c:v>40208</c:v>
                </c:pt>
                <c:pt idx="760">
                  <c:v>40209</c:v>
                </c:pt>
                <c:pt idx="761">
                  <c:v>40210</c:v>
                </c:pt>
                <c:pt idx="762">
                  <c:v>40211</c:v>
                </c:pt>
                <c:pt idx="763">
                  <c:v>40212</c:v>
                </c:pt>
                <c:pt idx="764">
                  <c:v>40213</c:v>
                </c:pt>
                <c:pt idx="765">
                  <c:v>40214</c:v>
                </c:pt>
                <c:pt idx="766">
                  <c:v>40215</c:v>
                </c:pt>
                <c:pt idx="767">
                  <c:v>40216</c:v>
                </c:pt>
                <c:pt idx="768">
                  <c:v>40217</c:v>
                </c:pt>
                <c:pt idx="769">
                  <c:v>40218</c:v>
                </c:pt>
                <c:pt idx="770">
                  <c:v>40219</c:v>
                </c:pt>
                <c:pt idx="771">
                  <c:v>40220</c:v>
                </c:pt>
                <c:pt idx="772">
                  <c:v>40221</c:v>
                </c:pt>
                <c:pt idx="773">
                  <c:v>40222</c:v>
                </c:pt>
                <c:pt idx="774">
                  <c:v>40223</c:v>
                </c:pt>
                <c:pt idx="775">
                  <c:v>40224</c:v>
                </c:pt>
                <c:pt idx="776">
                  <c:v>40225</c:v>
                </c:pt>
                <c:pt idx="777">
                  <c:v>40226</c:v>
                </c:pt>
                <c:pt idx="778">
                  <c:v>40227</c:v>
                </c:pt>
                <c:pt idx="779">
                  <c:v>40228</c:v>
                </c:pt>
                <c:pt idx="780">
                  <c:v>40229</c:v>
                </c:pt>
                <c:pt idx="781">
                  <c:v>40230</c:v>
                </c:pt>
                <c:pt idx="782">
                  <c:v>40231</c:v>
                </c:pt>
                <c:pt idx="783">
                  <c:v>40232</c:v>
                </c:pt>
                <c:pt idx="784">
                  <c:v>40233</c:v>
                </c:pt>
                <c:pt idx="785">
                  <c:v>40234</c:v>
                </c:pt>
                <c:pt idx="786">
                  <c:v>40235</c:v>
                </c:pt>
                <c:pt idx="787">
                  <c:v>40236</c:v>
                </c:pt>
                <c:pt idx="788">
                  <c:v>40237</c:v>
                </c:pt>
                <c:pt idx="789">
                  <c:v>40238</c:v>
                </c:pt>
                <c:pt idx="790">
                  <c:v>40239</c:v>
                </c:pt>
                <c:pt idx="791">
                  <c:v>40240</c:v>
                </c:pt>
                <c:pt idx="792">
                  <c:v>40241</c:v>
                </c:pt>
                <c:pt idx="793">
                  <c:v>40242</c:v>
                </c:pt>
                <c:pt idx="794">
                  <c:v>40243</c:v>
                </c:pt>
                <c:pt idx="795">
                  <c:v>40244</c:v>
                </c:pt>
                <c:pt idx="796">
                  <c:v>40245</c:v>
                </c:pt>
                <c:pt idx="797">
                  <c:v>40246</c:v>
                </c:pt>
                <c:pt idx="798">
                  <c:v>40247</c:v>
                </c:pt>
                <c:pt idx="799">
                  <c:v>40248</c:v>
                </c:pt>
                <c:pt idx="800">
                  <c:v>40249</c:v>
                </c:pt>
                <c:pt idx="801">
                  <c:v>40250</c:v>
                </c:pt>
                <c:pt idx="802">
                  <c:v>40251</c:v>
                </c:pt>
                <c:pt idx="803">
                  <c:v>40252</c:v>
                </c:pt>
                <c:pt idx="804">
                  <c:v>40253</c:v>
                </c:pt>
                <c:pt idx="805">
                  <c:v>40254</c:v>
                </c:pt>
                <c:pt idx="806">
                  <c:v>40255</c:v>
                </c:pt>
                <c:pt idx="807">
                  <c:v>40256</c:v>
                </c:pt>
                <c:pt idx="808">
                  <c:v>40257</c:v>
                </c:pt>
                <c:pt idx="809">
                  <c:v>40258</c:v>
                </c:pt>
                <c:pt idx="810">
                  <c:v>40259</c:v>
                </c:pt>
                <c:pt idx="811">
                  <c:v>40260</c:v>
                </c:pt>
                <c:pt idx="812">
                  <c:v>40261</c:v>
                </c:pt>
                <c:pt idx="813">
                  <c:v>40262</c:v>
                </c:pt>
                <c:pt idx="814">
                  <c:v>40263</c:v>
                </c:pt>
                <c:pt idx="815">
                  <c:v>40264</c:v>
                </c:pt>
                <c:pt idx="816">
                  <c:v>40265</c:v>
                </c:pt>
                <c:pt idx="817">
                  <c:v>40266</c:v>
                </c:pt>
                <c:pt idx="818">
                  <c:v>40267</c:v>
                </c:pt>
                <c:pt idx="819">
                  <c:v>40268</c:v>
                </c:pt>
                <c:pt idx="820">
                  <c:v>40269</c:v>
                </c:pt>
                <c:pt idx="821">
                  <c:v>40270</c:v>
                </c:pt>
                <c:pt idx="822">
                  <c:v>40271</c:v>
                </c:pt>
                <c:pt idx="823">
                  <c:v>40272</c:v>
                </c:pt>
                <c:pt idx="824">
                  <c:v>40273</c:v>
                </c:pt>
                <c:pt idx="825">
                  <c:v>40274</c:v>
                </c:pt>
                <c:pt idx="826">
                  <c:v>40275</c:v>
                </c:pt>
                <c:pt idx="827">
                  <c:v>40276</c:v>
                </c:pt>
                <c:pt idx="828">
                  <c:v>40277</c:v>
                </c:pt>
                <c:pt idx="829">
                  <c:v>40278</c:v>
                </c:pt>
                <c:pt idx="830">
                  <c:v>40279</c:v>
                </c:pt>
                <c:pt idx="831">
                  <c:v>40280</c:v>
                </c:pt>
                <c:pt idx="832">
                  <c:v>40281</c:v>
                </c:pt>
                <c:pt idx="833">
                  <c:v>40282</c:v>
                </c:pt>
                <c:pt idx="834">
                  <c:v>40283</c:v>
                </c:pt>
                <c:pt idx="835">
                  <c:v>40284</c:v>
                </c:pt>
                <c:pt idx="836">
                  <c:v>40285</c:v>
                </c:pt>
                <c:pt idx="837">
                  <c:v>40286</c:v>
                </c:pt>
                <c:pt idx="838">
                  <c:v>40287</c:v>
                </c:pt>
                <c:pt idx="839">
                  <c:v>40288</c:v>
                </c:pt>
                <c:pt idx="840">
                  <c:v>40289</c:v>
                </c:pt>
                <c:pt idx="841">
                  <c:v>40290</c:v>
                </c:pt>
                <c:pt idx="842">
                  <c:v>40291</c:v>
                </c:pt>
                <c:pt idx="843">
                  <c:v>40292</c:v>
                </c:pt>
                <c:pt idx="844">
                  <c:v>40293</c:v>
                </c:pt>
                <c:pt idx="845">
                  <c:v>40294</c:v>
                </c:pt>
                <c:pt idx="846">
                  <c:v>40295</c:v>
                </c:pt>
                <c:pt idx="847">
                  <c:v>40296</c:v>
                </c:pt>
                <c:pt idx="848">
                  <c:v>40297</c:v>
                </c:pt>
                <c:pt idx="849">
                  <c:v>40298</c:v>
                </c:pt>
                <c:pt idx="850">
                  <c:v>40299</c:v>
                </c:pt>
                <c:pt idx="851">
                  <c:v>40300</c:v>
                </c:pt>
                <c:pt idx="852">
                  <c:v>40301</c:v>
                </c:pt>
                <c:pt idx="853">
                  <c:v>40302</c:v>
                </c:pt>
                <c:pt idx="854">
                  <c:v>40303</c:v>
                </c:pt>
                <c:pt idx="855">
                  <c:v>40304</c:v>
                </c:pt>
                <c:pt idx="856">
                  <c:v>40305</c:v>
                </c:pt>
                <c:pt idx="857">
                  <c:v>40306</c:v>
                </c:pt>
                <c:pt idx="858">
                  <c:v>40307</c:v>
                </c:pt>
                <c:pt idx="859">
                  <c:v>40308</c:v>
                </c:pt>
                <c:pt idx="860">
                  <c:v>40309</c:v>
                </c:pt>
                <c:pt idx="861">
                  <c:v>40310</c:v>
                </c:pt>
                <c:pt idx="862">
                  <c:v>40311</c:v>
                </c:pt>
                <c:pt idx="863">
                  <c:v>40312</c:v>
                </c:pt>
                <c:pt idx="864">
                  <c:v>40313</c:v>
                </c:pt>
                <c:pt idx="865">
                  <c:v>40314</c:v>
                </c:pt>
                <c:pt idx="866">
                  <c:v>40315</c:v>
                </c:pt>
                <c:pt idx="867">
                  <c:v>40316</c:v>
                </c:pt>
                <c:pt idx="868">
                  <c:v>40317</c:v>
                </c:pt>
                <c:pt idx="869">
                  <c:v>40318</c:v>
                </c:pt>
                <c:pt idx="870">
                  <c:v>40319</c:v>
                </c:pt>
                <c:pt idx="871">
                  <c:v>40320</c:v>
                </c:pt>
                <c:pt idx="872">
                  <c:v>40321</c:v>
                </c:pt>
                <c:pt idx="873">
                  <c:v>40322</c:v>
                </c:pt>
                <c:pt idx="874">
                  <c:v>40323</c:v>
                </c:pt>
                <c:pt idx="875">
                  <c:v>40324</c:v>
                </c:pt>
                <c:pt idx="876">
                  <c:v>40325</c:v>
                </c:pt>
                <c:pt idx="877">
                  <c:v>40326</c:v>
                </c:pt>
                <c:pt idx="878">
                  <c:v>40327</c:v>
                </c:pt>
                <c:pt idx="879">
                  <c:v>40328</c:v>
                </c:pt>
                <c:pt idx="880">
                  <c:v>40329</c:v>
                </c:pt>
                <c:pt idx="881">
                  <c:v>40330</c:v>
                </c:pt>
                <c:pt idx="882">
                  <c:v>40331</c:v>
                </c:pt>
                <c:pt idx="883">
                  <c:v>40332</c:v>
                </c:pt>
                <c:pt idx="884">
                  <c:v>40333</c:v>
                </c:pt>
                <c:pt idx="885">
                  <c:v>40334</c:v>
                </c:pt>
                <c:pt idx="886">
                  <c:v>40335</c:v>
                </c:pt>
                <c:pt idx="887">
                  <c:v>40336</c:v>
                </c:pt>
                <c:pt idx="888">
                  <c:v>40337</c:v>
                </c:pt>
                <c:pt idx="889">
                  <c:v>40338</c:v>
                </c:pt>
                <c:pt idx="890">
                  <c:v>40339</c:v>
                </c:pt>
                <c:pt idx="891">
                  <c:v>40340</c:v>
                </c:pt>
                <c:pt idx="892">
                  <c:v>40341</c:v>
                </c:pt>
                <c:pt idx="893">
                  <c:v>40342</c:v>
                </c:pt>
                <c:pt idx="894">
                  <c:v>40343</c:v>
                </c:pt>
                <c:pt idx="895">
                  <c:v>40344</c:v>
                </c:pt>
                <c:pt idx="896">
                  <c:v>40345</c:v>
                </c:pt>
                <c:pt idx="897">
                  <c:v>40346</c:v>
                </c:pt>
                <c:pt idx="898">
                  <c:v>40347</c:v>
                </c:pt>
                <c:pt idx="899">
                  <c:v>40348</c:v>
                </c:pt>
                <c:pt idx="900">
                  <c:v>40349</c:v>
                </c:pt>
                <c:pt idx="901">
                  <c:v>40350</c:v>
                </c:pt>
                <c:pt idx="902">
                  <c:v>40351</c:v>
                </c:pt>
                <c:pt idx="903">
                  <c:v>40352</c:v>
                </c:pt>
                <c:pt idx="904">
                  <c:v>40353</c:v>
                </c:pt>
                <c:pt idx="905">
                  <c:v>40354</c:v>
                </c:pt>
                <c:pt idx="906">
                  <c:v>40355</c:v>
                </c:pt>
                <c:pt idx="907">
                  <c:v>40356</c:v>
                </c:pt>
                <c:pt idx="908">
                  <c:v>40357</c:v>
                </c:pt>
                <c:pt idx="909">
                  <c:v>40358</c:v>
                </c:pt>
                <c:pt idx="910">
                  <c:v>40359</c:v>
                </c:pt>
                <c:pt idx="911">
                  <c:v>40360</c:v>
                </c:pt>
                <c:pt idx="912">
                  <c:v>40361</c:v>
                </c:pt>
                <c:pt idx="913">
                  <c:v>40362</c:v>
                </c:pt>
                <c:pt idx="914">
                  <c:v>40363</c:v>
                </c:pt>
                <c:pt idx="915">
                  <c:v>40364</c:v>
                </c:pt>
                <c:pt idx="916">
                  <c:v>40365</c:v>
                </c:pt>
                <c:pt idx="917">
                  <c:v>40366</c:v>
                </c:pt>
                <c:pt idx="918">
                  <c:v>40367</c:v>
                </c:pt>
                <c:pt idx="919">
                  <c:v>40368</c:v>
                </c:pt>
                <c:pt idx="920">
                  <c:v>40369</c:v>
                </c:pt>
                <c:pt idx="921">
                  <c:v>40370</c:v>
                </c:pt>
                <c:pt idx="922">
                  <c:v>40371</c:v>
                </c:pt>
                <c:pt idx="923">
                  <c:v>40372</c:v>
                </c:pt>
                <c:pt idx="924">
                  <c:v>40373</c:v>
                </c:pt>
                <c:pt idx="925">
                  <c:v>40374</c:v>
                </c:pt>
                <c:pt idx="926">
                  <c:v>40375</c:v>
                </c:pt>
                <c:pt idx="927">
                  <c:v>40376</c:v>
                </c:pt>
                <c:pt idx="928">
                  <c:v>40377</c:v>
                </c:pt>
                <c:pt idx="929">
                  <c:v>40378</c:v>
                </c:pt>
                <c:pt idx="930">
                  <c:v>40379</c:v>
                </c:pt>
                <c:pt idx="931">
                  <c:v>40380</c:v>
                </c:pt>
                <c:pt idx="932">
                  <c:v>40381</c:v>
                </c:pt>
                <c:pt idx="933">
                  <c:v>40382</c:v>
                </c:pt>
                <c:pt idx="934">
                  <c:v>40383</c:v>
                </c:pt>
                <c:pt idx="935">
                  <c:v>40384</c:v>
                </c:pt>
                <c:pt idx="936">
                  <c:v>40385</c:v>
                </c:pt>
                <c:pt idx="937">
                  <c:v>40386</c:v>
                </c:pt>
                <c:pt idx="938">
                  <c:v>40387</c:v>
                </c:pt>
                <c:pt idx="939">
                  <c:v>40388</c:v>
                </c:pt>
                <c:pt idx="940">
                  <c:v>40389</c:v>
                </c:pt>
                <c:pt idx="941">
                  <c:v>40390</c:v>
                </c:pt>
                <c:pt idx="942">
                  <c:v>40391</c:v>
                </c:pt>
                <c:pt idx="943">
                  <c:v>40392</c:v>
                </c:pt>
                <c:pt idx="944">
                  <c:v>40393</c:v>
                </c:pt>
                <c:pt idx="945">
                  <c:v>40394</c:v>
                </c:pt>
                <c:pt idx="946">
                  <c:v>40395</c:v>
                </c:pt>
                <c:pt idx="947">
                  <c:v>40396</c:v>
                </c:pt>
                <c:pt idx="948">
                  <c:v>40397</c:v>
                </c:pt>
                <c:pt idx="949">
                  <c:v>40398</c:v>
                </c:pt>
                <c:pt idx="950">
                  <c:v>40399</c:v>
                </c:pt>
                <c:pt idx="951">
                  <c:v>40400</c:v>
                </c:pt>
                <c:pt idx="952">
                  <c:v>40401</c:v>
                </c:pt>
                <c:pt idx="953">
                  <c:v>40402</c:v>
                </c:pt>
                <c:pt idx="954">
                  <c:v>40403</c:v>
                </c:pt>
                <c:pt idx="955">
                  <c:v>40404</c:v>
                </c:pt>
                <c:pt idx="956">
                  <c:v>40405</c:v>
                </c:pt>
                <c:pt idx="957">
                  <c:v>40406</c:v>
                </c:pt>
                <c:pt idx="958">
                  <c:v>40407</c:v>
                </c:pt>
                <c:pt idx="959">
                  <c:v>40408</c:v>
                </c:pt>
                <c:pt idx="960">
                  <c:v>40409</c:v>
                </c:pt>
                <c:pt idx="961">
                  <c:v>40410</c:v>
                </c:pt>
                <c:pt idx="962">
                  <c:v>40411</c:v>
                </c:pt>
                <c:pt idx="963">
                  <c:v>40412</c:v>
                </c:pt>
                <c:pt idx="964">
                  <c:v>40413</c:v>
                </c:pt>
                <c:pt idx="965">
                  <c:v>40414</c:v>
                </c:pt>
                <c:pt idx="966">
                  <c:v>40415</c:v>
                </c:pt>
                <c:pt idx="967">
                  <c:v>40416</c:v>
                </c:pt>
                <c:pt idx="968">
                  <c:v>40417</c:v>
                </c:pt>
                <c:pt idx="969">
                  <c:v>40418</c:v>
                </c:pt>
                <c:pt idx="970">
                  <c:v>40419</c:v>
                </c:pt>
                <c:pt idx="971">
                  <c:v>40420</c:v>
                </c:pt>
                <c:pt idx="972">
                  <c:v>40421</c:v>
                </c:pt>
                <c:pt idx="973">
                  <c:v>40422</c:v>
                </c:pt>
                <c:pt idx="974">
                  <c:v>40423</c:v>
                </c:pt>
                <c:pt idx="975">
                  <c:v>40424</c:v>
                </c:pt>
                <c:pt idx="976">
                  <c:v>40425</c:v>
                </c:pt>
                <c:pt idx="977">
                  <c:v>40426</c:v>
                </c:pt>
                <c:pt idx="978">
                  <c:v>40427</c:v>
                </c:pt>
                <c:pt idx="979">
                  <c:v>40428</c:v>
                </c:pt>
                <c:pt idx="980">
                  <c:v>40429</c:v>
                </c:pt>
                <c:pt idx="981">
                  <c:v>40430</c:v>
                </c:pt>
                <c:pt idx="982">
                  <c:v>40431</c:v>
                </c:pt>
                <c:pt idx="983">
                  <c:v>40432</c:v>
                </c:pt>
                <c:pt idx="984">
                  <c:v>40433</c:v>
                </c:pt>
                <c:pt idx="985">
                  <c:v>40434</c:v>
                </c:pt>
                <c:pt idx="986">
                  <c:v>40435</c:v>
                </c:pt>
                <c:pt idx="987">
                  <c:v>40436</c:v>
                </c:pt>
                <c:pt idx="988">
                  <c:v>40437</c:v>
                </c:pt>
                <c:pt idx="989">
                  <c:v>40438</c:v>
                </c:pt>
                <c:pt idx="990">
                  <c:v>40439</c:v>
                </c:pt>
                <c:pt idx="991">
                  <c:v>40440</c:v>
                </c:pt>
                <c:pt idx="992">
                  <c:v>40441</c:v>
                </c:pt>
                <c:pt idx="993">
                  <c:v>40442</c:v>
                </c:pt>
                <c:pt idx="994">
                  <c:v>40443</c:v>
                </c:pt>
                <c:pt idx="995">
                  <c:v>40444</c:v>
                </c:pt>
                <c:pt idx="996">
                  <c:v>40445</c:v>
                </c:pt>
                <c:pt idx="997">
                  <c:v>40446</c:v>
                </c:pt>
                <c:pt idx="998">
                  <c:v>40447</c:v>
                </c:pt>
                <c:pt idx="999">
                  <c:v>40448</c:v>
                </c:pt>
                <c:pt idx="1000">
                  <c:v>40449</c:v>
                </c:pt>
                <c:pt idx="1001">
                  <c:v>40450</c:v>
                </c:pt>
                <c:pt idx="1002">
                  <c:v>40451</c:v>
                </c:pt>
                <c:pt idx="1003">
                  <c:v>40452</c:v>
                </c:pt>
                <c:pt idx="1004">
                  <c:v>40453</c:v>
                </c:pt>
                <c:pt idx="1005">
                  <c:v>40454</c:v>
                </c:pt>
                <c:pt idx="1006">
                  <c:v>40455</c:v>
                </c:pt>
                <c:pt idx="1007">
                  <c:v>40456</c:v>
                </c:pt>
                <c:pt idx="1008">
                  <c:v>40457</c:v>
                </c:pt>
                <c:pt idx="1009">
                  <c:v>40458</c:v>
                </c:pt>
                <c:pt idx="1010">
                  <c:v>40459</c:v>
                </c:pt>
                <c:pt idx="1011">
                  <c:v>40460</c:v>
                </c:pt>
                <c:pt idx="1012">
                  <c:v>40461</c:v>
                </c:pt>
                <c:pt idx="1013">
                  <c:v>40462</c:v>
                </c:pt>
                <c:pt idx="1014">
                  <c:v>40463</c:v>
                </c:pt>
                <c:pt idx="1015">
                  <c:v>40464</c:v>
                </c:pt>
                <c:pt idx="1016">
                  <c:v>40465</c:v>
                </c:pt>
                <c:pt idx="1017">
                  <c:v>40466</c:v>
                </c:pt>
                <c:pt idx="1018">
                  <c:v>40467</c:v>
                </c:pt>
                <c:pt idx="1019">
                  <c:v>40468</c:v>
                </c:pt>
                <c:pt idx="1020">
                  <c:v>40469</c:v>
                </c:pt>
                <c:pt idx="1021">
                  <c:v>40470</c:v>
                </c:pt>
                <c:pt idx="1022">
                  <c:v>40471</c:v>
                </c:pt>
                <c:pt idx="1023">
                  <c:v>40472</c:v>
                </c:pt>
                <c:pt idx="1024">
                  <c:v>40473</c:v>
                </c:pt>
                <c:pt idx="1025">
                  <c:v>40474</c:v>
                </c:pt>
                <c:pt idx="1026">
                  <c:v>40475</c:v>
                </c:pt>
                <c:pt idx="1027">
                  <c:v>40476</c:v>
                </c:pt>
                <c:pt idx="1028">
                  <c:v>40477</c:v>
                </c:pt>
                <c:pt idx="1029">
                  <c:v>40478</c:v>
                </c:pt>
                <c:pt idx="1030">
                  <c:v>40479</c:v>
                </c:pt>
                <c:pt idx="1031">
                  <c:v>40480</c:v>
                </c:pt>
                <c:pt idx="1032">
                  <c:v>40481</c:v>
                </c:pt>
                <c:pt idx="1033">
                  <c:v>40482</c:v>
                </c:pt>
                <c:pt idx="1034">
                  <c:v>40483</c:v>
                </c:pt>
                <c:pt idx="1035">
                  <c:v>40484</c:v>
                </c:pt>
                <c:pt idx="1036">
                  <c:v>40485</c:v>
                </c:pt>
                <c:pt idx="1037">
                  <c:v>40486</c:v>
                </c:pt>
                <c:pt idx="1038">
                  <c:v>40487</c:v>
                </c:pt>
                <c:pt idx="1039">
                  <c:v>40488</c:v>
                </c:pt>
                <c:pt idx="1040">
                  <c:v>40489</c:v>
                </c:pt>
                <c:pt idx="1041">
                  <c:v>40490</c:v>
                </c:pt>
                <c:pt idx="1042">
                  <c:v>40491</c:v>
                </c:pt>
                <c:pt idx="1043">
                  <c:v>40492</c:v>
                </c:pt>
                <c:pt idx="1044">
                  <c:v>40493</c:v>
                </c:pt>
                <c:pt idx="1045">
                  <c:v>40494</c:v>
                </c:pt>
                <c:pt idx="1046">
                  <c:v>40495</c:v>
                </c:pt>
                <c:pt idx="1047">
                  <c:v>40496</c:v>
                </c:pt>
                <c:pt idx="1048">
                  <c:v>40497</c:v>
                </c:pt>
                <c:pt idx="1049">
                  <c:v>40498</c:v>
                </c:pt>
                <c:pt idx="1050">
                  <c:v>40499</c:v>
                </c:pt>
                <c:pt idx="1051">
                  <c:v>40500</c:v>
                </c:pt>
                <c:pt idx="1052">
                  <c:v>40501</c:v>
                </c:pt>
                <c:pt idx="1053">
                  <c:v>40502</c:v>
                </c:pt>
                <c:pt idx="1054">
                  <c:v>40503</c:v>
                </c:pt>
                <c:pt idx="1055">
                  <c:v>40504</c:v>
                </c:pt>
                <c:pt idx="1056">
                  <c:v>40505</c:v>
                </c:pt>
                <c:pt idx="1057">
                  <c:v>40506</c:v>
                </c:pt>
                <c:pt idx="1058">
                  <c:v>40507</c:v>
                </c:pt>
                <c:pt idx="1059">
                  <c:v>40508</c:v>
                </c:pt>
                <c:pt idx="1060">
                  <c:v>40509</c:v>
                </c:pt>
                <c:pt idx="1061">
                  <c:v>40510</c:v>
                </c:pt>
                <c:pt idx="1062">
                  <c:v>40511</c:v>
                </c:pt>
                <c:pt idx="1063">
                  <c:v>40512</c:v>
                </c:pt>
                <c:pt idx="1064">
                  <c:v>40513</c:v>
                </c:pt>
                <c:pt idx="1065">
                  <c:v>40514</c:v>
                </c:pt>
                <c:pt idx="1066">
                  <c:v>40515</c:v>
                </c:pt>
                <c:pt idx="1067">
                  <c:v>40516</c:v>
                </c:pt>
                <c:pt idx="1068">
                  <c:v>40517</c:v>
                </c:pt>
                <c:pt idx="1069">
                  <c:v>40518</c:v>
                </c:pt>
                <c:pt idx="1070">
                  <c:v>40519</c:v>
                </c:pt>
                <c:pt idx="1071">
                  <c:v>40520</c:v>
                </c:pt>
                <c:pt idx="1072">
                  <c:v>40521</c:v>
                </c:pt>
                <c:pt idx="1073">
                  <c:v>40522</c:v>
                </c:pt>
                <c:pt idx="1074">
                  <c:v>40523</c:v>
                </c:pt>
                <c:pt idx="1075">
                  <c:v>40524</c:v>
                </c:pt>
                <c:pt idx="1076">
                  <c:v>40525</c:v>
                </c:pt>
                <c:pt idx="1077">
                  <c:v>40526</c:v>
                </c:pt>
                <c:pt idx="1078">
                  <c:v>40527</c:v>
                </c:pt>
                <c:pt idx="1079">
                  <c:v>40528</c:v>
                </c:pt>
                <c:pt idx="1080">
                  <c:v>40529</c:v>
                </c:pt>
                <c:pt idx="1081">
                  <c:v>40530</c:v>
                </c:pt>
                <c:pt idx="1082">
                  <c:v>40531</c:v>
                </c:pt>
                <c:pt idx="1083">
                  <c:v>40532</c:v>
                </c:pt>
                <c:pt idx="1084">
                  <c:v>40533</c:v>
                </c:pt>
                <c:pt idx="1085">
                  <c:v>40534</c:v>
                </c:pt>
                <c:pt idx="1086">
                  <c:v>40535</c:v>
                </c:pt>
                <c:pt idx="1087">
                  <c:v>40536</c:v>
                </c:pt>
                <c:pt idx="1088">
                  <c:v>40537</c:v>
                </c:pt>
                <c:pt idx="1089">
                  <c:v>40538</c:v>
                </c:pt>
                <c:pt idx="1090">
                  <c:v>40539</c:v>
                </c:pt>
                <c:pt idx="1091">
                  <c:v>40540</c:v>
                </c:pt>
                <c:pt idx="1092">
                  <c:v>40541</c:v>
                </c:pt>
                <c:pt idx="1093">
                  <c:v>40542</c:v>
                </c:pt>
                <c:pt idx="1094">
                  <c:v>40543</c:v>
                </c:pt>
                <c:pt idx="1095">
                  <c:v>40544</c:v>
                </c:pt>
                <c:pt idx="1096">
                  <c:v>40545</c:v>
                </c:pt>
                <c:pt idx="1097">
                  <c:v>40546</c:v>
                </c:pt>
                <c:pt idx="1098">
                  <c:v>40547</c:v>
                </c:pt>
                <c:pt idx="1099">
                  <c:v>40548</c:v>
                </c:pt>
                <c:pt idx="1100">
                  <c:v>40549</c:v>
                </c:pt>
                <c:pt idx="1101">
                  <c:v>40550</c:v>
                </c:pt>
                <c:pt idx="1102">
                  <c:v>40551</c:v>
                </c:pt>
                <c:pt idx="1103">
                  <c:v>40552</c:v>
                </c:pt>
                <c:pt idx="1104">
                  <c:v>40553</c:v>
                </c:pt>
                <c:pt idx="1105">
                  <c:v>40554</c:v>
                </c:pt>
                <c:pt idx="1106">
                  <c:v>40555</c:v>
                </c:pt>
                <c:pt idx="1107">
                  <c:v>40556</c:v>
                </c:pt>
                <c:pt idx="1108">
                  <c:v>40557</c:v>
                </c:pt>
                <c:pt idx="1109">
                  <c:v>40558</c:v>
                </c:pt>
                <c:pt idx="1110">
                  <c:v>40559</c:v>
                </c:pt>
                <c:pt idx="1111">
                  <c:v>40560</c:v>
                </c:pt>
                <c:pt idx="1112">
                  <c:v>40561</c:v>
                </c:pt>
                <c:pt idx="1113">
                  <c:v>40562</c:v>
                </c:pt>
                <c:pt idx="1114">
                  <c:v>40563</c:v>
                </c:pt>
                <c:pt idx="1115">
                  <c:v>40564</c:v>
                </c:pt>
                <c:pt idx="1116">
                  <c:v>40565</c:v>
                </c:pt>
                <c:pt idx="1117">
                  <c:v>40566</c:v>
                </c:pt>
                <c:pt idx="1118">
                  <c:v>40567</c:v>
                </c:pt>
                <c:pt idx="1119">
                  <c:v>40568</c:v>
                </c:pt>
                <c:pt idx="1120">
                  <c:v>40569</c:v>
                </c:pt>
                <c:pt idx="1121">
                  <c:v>40570</c:v>
                </c:pt>
                <c:pt idx="1122">
                  <c:v>40571</c:v>
                </c:pt>
                <c:pt idx="1123">
                  <c:v>40572</c:v>
                </c:pt>
                <c:pt idx="1124">
                  <c:v>40573</c:v>
                </c:pt>
                <c:pt idx="1125">
                  <c:v>40574</c:v>
                </c:pt>
                <c:pt idx="1126">
                  <c:v>40575</c:v>
                </c:pt>
                <c:pt idx="1127">
                  <c:v>40576</c:v>
                </c:pt>
                <c:pt idx="1128">
                  <c:v>40577</c:v>
                </c:pt>
                <c:pt idx="1129">
                  <c:v>40578</c:v>
                </c:pt>
                <c:pt idx="1130">
                  <c:v>40579</c:v>
                </c:pt>
                <c:pt idx="1131">
                  <c:v>40580</c:v>
                </c:pt>
                <c:pt idx="1132">
                  <c:v>40581</c:v>
                </c:pt>
                <c:pt idx="1133">
                  <c:v>40582</c:v>
                </c:pt>
                <c:pt idx="1134">
                  <c:v>40583</c:v>
                </c:pt>
                <c:pt idx="1135">
                  <c:v>40584</c:v>
                </c:pt>
                <c:pt idx="1136">
                  <c:v>40585</c:v>
                </c:pt>
                <c:pt idx="1137">
                  <c:v>40586</c:v>
                </c:pt>
                <c:pt idx="1138">
                  <c:v>40587</c:v>
                </c:pt>
                <c:pt idx="1139">
                  <c:v>40588</c:v>
                </c:pt>
                <c:pt idx="1140">
                  <c:v>40589</c:v>
                </c:pt>
                <c:pt idx="1141">
                  <c:v>40590</c:v>
                </c:pt>
                <c:pt idx="1142">
                  <c:v>40591</c:v>
                </c:pt>
                <c:pt idx="1143">
                  <c:v>40592</c:v>
                </c:pt>
                <c:pt idx="1144">
                  <c:v>40593</c:v>
                </c:pt>
                <c:pt idx="1145">
                  <c:v>40594</c:v>
                </c:pt>
                <c:pt idx="1146">
                  <c:v>40595</c:v>
                </c:pt>
                <c:pt idx="1147">
                  <c:v>40596</c:v>
                </c:pt>
                <c:pt idx="1148">
                  <c:v>40597</c:v>
                </c:pt>
                <c:pt idx="1149">
                  <c:v>40598</c:v>
                </c:pt>
                <c:pt idx="1150">
                  <c:v>40599</c:v>
                </c:pt>
                <c:pt idx="1151">
                  <c:v>40600</c:v>
                </c:pt>
                <c:pt idx="1152">
                  <c:v>40601</c:v>
                </c:pt>
                <c:pt idx="1153">
                  <c:v>40602</c:v>
                </c:pt>
                <c:pt idx="1154">
                  <c:v>40603</c:v>
                </c:pt>
                <c:pt idx="1155">
                  <c:v>40604</c:v>
                </c:pt>
                <c:pt idx="1156">
                  <c:v>40605</c:v>
                </c:pt>
                <c:pt idx="1157">
                  <c:v>40606</c:v>
                </c:pt>
                <c:pt idx="1158">
                  <c:v>40607</c:v>
                </c:pt>
                <c:pt idx="1159">
                  <c:v>40608</c:v>
                </c:pt>
                <c:pt idx="1160">
                  <c:v>40609</c:v>
                </c:pt>
                <c:pt idx="1161">
                  <c:v>40610</c:v>
                </c:pt>
                <c:pt idx="1162">
                  <c:v>40611</c:v>
                </c:pt>
                <c:pt idx="1163">
                  <c:v>40612</c:v>
                </c:pt>
                <c:pt idx="1164">
                  <c:v>40613</c:v>
                </c:pt>
                <c:pt idx="1165">
                  <c:v>40614</c:v>
                </c:pt>
                <c:pt idx="1166">
                  <c:v>40615</c:v>
                </c:pt>
                <c:pt idx="1167">
                  <c:v>40616</c:v>
                </c:pt>
                <c:pt idx="1168">
                  <c:v>40617</c:v>
                </c:pt>
                <c:pt idx="1169">
                  <c:v>40618</c:v>
                </c:pt>
                <c:pt idx="1170">
                  <c:v>40619</c:v>
                </c:pt>
                <c:pt idx="1171">
                  <c:v>40620</c:v>
                </c:pt>
                <c:pt idx="1172">
                  <c:v>40621</c:v>
                </c:pt>
                <c:pt idx="1173">
                  <c:v>40622</c:v>
                </c:pt>
                <c:pt idx="1174">
                  <c:v>40623</c:v>
                </c:pt>
                <c:pt idx="1175">
                  <c:v>40624</c:v>
                </c:pt>
                <c:pt idx="1176">
                  <c:v>40625</c:v>
                </c:pt>
                <c:pt idx="1177">
                  <c:v>40626</c:v>
                </c:pt>
                <c:pt idx="1178">
                  <c:v>40627</c:v>
                </c:pt>
                <c:pt idx="1179">
                  <c:v>40628</c:v>
                </c:pt>
                <c:pt idx="1180">
                  <c:v>40629</c:v>
                </c:pt>
                <c:pt idx="1181">
                  <c:v>40630</c:v>
                </c:pt>
                <c:pt idx="1182">
                  <c:v>40631</c:v>
                </c:pt>
                <c:pt idx="1183">
                  <c:v>40632</c:v>
                </c:pt>
                <c:pt idx="1184">
                  <c:v>40633</c:v>
                </c:pt>
                <c:pt idx="1185">
                  <c:v>40634</c:v>
                </c:pt>
                <c:pt idx="1186">
                  <c:v>40635</c:v>
                </c:pt>
                <c:pt idx="1187">
                  <c:v>40636</c:v>
                </c:pt>
                <c:pt idx="1188">
                  <c:v>40637</c:v>
                </c:pt>
                <c:pt idx="1189">
                  <c:v>40638</c:v>
                </c:pt>
                <c:pt idx="1190">
                  <c:v>40639</c:v>
                </c:pt>
                <c:pt idx="1191">
                  <c:v>40640</c:v>
                </c:pt>
                <c:pt idx="1192">
                  <c:v>40641</c:v>
                </c:pt>
                <c:pt idx="1193">
                  <c:v>40642</c:v>
                </c:pt>
                <c:pt idx="1194">
                  <c:v>40643</c:v>
                </c:pt>
                <c:pt idx="1195">
                  <c:v>40644</c:v>
                </c:pt>
                <c:pt idx="1196">
                  <c:v>40645</c:v>
                </c:pt>
                <c:pt idx="1197">
                  <c:v>40646</c:v>
                </c:pt>
                <c:pt idx="1198">
                  <c:v>40647</c:v>
                </c:pt>
                <c:pt idx="1199">
                  <c:v>40648</c:v>
                </c:pt>
                <c:pt idx="1200">
                  <c:v>40649</c:v>
                </c:pt>
                <c:pt idx="1201">
                  <c:v>40650</c:v>
                </c:pt>
                <c:pt idx="1202">
                  <c:v>40651</c:v>
                </c:pt>
                <c:pt idx="1203">
                  <c:v>40652</c:v>
                </c:pt>
                <c:pt idx="1204">
                  <c:v>40653</c:v>
                </c:pt>
                <c:pt idx="1205">
                  <c:v>40654</c:v>
                </c:pt>
                <c:pt idx="1206">
                  <c:v>40655</c:v>
                </c:pt>
                <c:pt idx="1207">
                  <c:v>40656</c:v>
                </c:pt>
                <c:pt idx="1208">
                  <c:v>40657</c:v>
                </c:pt>
                <c:pt idx="1209">
                  <c:v>40658</c:v>
                </c:pt>
                <c:pt idx="1210">
                  <c:v>40659</c:v>
                </c:pt>
                <c:pt idx="1211">
                  <c:v>40660</c:v>
                </c:pt>
                <c:pt idx="1212">
                  <c:v>40661</c:v>
                </c:pt>
                <c:pt idx="1213">
                  <c:v>40662</c:v>
                </c:pt>
                <c:pt idx="1214">
                  <c:v>40663</c:v>
                </c:pt>
                <c:pt idx="1215">
                  <c:v>40664</c:v>
                </c:pt>
                <c:pt idx="1216">
                  <c:v>40665</c:v>
                </c:pt>
                <c:pt idx="1217">
                  <c:v>40666</c:v>
                </c:pt>
                <c:pt idx="1218">
                  <c:v>40667</c:v>
                </c:pt>
                <c:pt idx="1219">
                  <c:v>40668</c:v>
                </c:pt>
                <c:pt idx="1220">
                  <c:v>40669</c:v>
                </c:pt>
                <c:pt idx="1221">
                  <c:v>40670</c:v>
                </c:pt>
                <c:pt idx="1222">
                  <c:v>40671</c:v>
                </c:pt>
                <c:pt idx="1223">
                  <c:v>40672</c:v>
                </c:pt>
                <c:pt idx="1224">
                  <c:v>40673</c:v>
                </c:pt>
                <c:pt idx="1225">
                  <c:v>40674</c:v>
                </c:pt>
                <c:pt idx="1226">
                  <c:v>40675</c:v>
                </c:pt>
                <c:pt idx="1227">
                  <c:v>40676</c:v>
                </c:pt>
                <c:pt idx="1228">
                  <c:v>40677</c:v>
                </c:pt>
                <c:pt idx="1229">
                  <c:v>40678</c:v>
                </c:pt>
                <c:pt idx="1230">
                  <c:v>40679</c:v>
                </c:pt>
                <c:pt idx="1231">
                  <c:v>40680</c:v>
                </c:pt>
                <c:pt idx="1232">
                  <c:v>40681</c:v>
                </c:pt>
                <c:pt idx="1233">
                  <c:v>40682</c:v>
                </c:pt>
                <c:pt idx="1234">
                  <c:v>40683</c:v>
                </c:pt>
                <c:pt idx="1235">
                  <c:v>40684</c:v>
                </c:pt>
                <c:pt idx="1236">
                  <c:v>40685</c:v>
                </c:pt>
                <c:pt idx="1237">
                  <c:v>40686</c:v>
                </c:pt>
                <c:pt idx="1238">
                  <c:v>40687</c:v>
                </c:pt>
                <c:pt idx="1239">
                  <c:v>40688</c:v>
                </c:pt>
                <c:pt idx="1240">
                  <c:v>40689</c:v>
                </c:pt>
                <c:pt idx="1241">
                  <c:v>40690</c:v>
                </c:pt>
                <c:pt idx="1242">
                  <c:v>40691</c:v>
                </c:pt>
                <c:pt idx="1243">
                  <c:v>40692</c:v>
                </c:pt>
                <c:pt idx="1244">
                  <c:v>40693</c:v>
                </c:pt>
                <c:pt idx="1245">
                  <c:v>40694</c:v>
                </c:pt>
                <c:pt idx="1246">
                  <c:v>40695</c:v>
                </c:pt>
                <c:pt idx="1247">
                  <c:v>40696</c:v>
                </c:pt>
                <c:pt idx="1248">
                  <c:v>40697</c:v>
                </c:pt>
                <c:pt idx="1249">
                  <c:v>40698</c:v>
                </c:pt>
                <c:pt idx="1250">
                  <c:v>40699</c:v>
                </c:pt>
                <c:pt idx="1251">
                  <c:v>40700</c:v>
                </c:pt>
                <c:pt idx="1252">
                  <c:v>40701</c:v>
                </c:pt>
                <c:pt idx="1253">
                  <c:v>40702</c:v>
                </c:pt>
                <c:pt idx="1254">
                  <c:v>40703</c:v>
                </c:pt>
                <c:pt idx="1255">
                  <c:v>40704</c:v>
                </c:pt>
                <c:pt idx="1256">
                  <c:v>40705</c:v>
                </c:pt>
                <c:pt idx="1257">
                  <c:v>40706</c:v>
                </c:pt>
                <c:pt idx="1258">
                  <c:v>40707</c:v>
                </c:pt>
                <c:pt idx="1259">
                  <c:v>40708</c:v>
                </c:pt>
                <c:pt idx="1260">
                  <c:v>40709</c:v>
                </c:pt>
                <c:pt idx="1261">
                  <c:v>40710</c:v>
                </c:pt>
                <c:pt idx="1262">
                  <c:v>40711</c:v>
                </c:pt>
                <c:pt idx="1263">
                  <c:v>40712</c:v>
                </c:pt>
                <c:pt idx="1264">
                  <c:v>40713</c:v>
                </c:pt>
                <c:pt idx="1265">
                  <c:v>40714</c:v>
                </c:pt>
                <c:pt idx="1266">
                  <c:v>40715</c:v>
                </c:pt>
                <c:pt idx="1267">
                  <c:v>40716</c:v>
                </c:pt>
                <c:pt idx="1268">
                  <c:v>40717</c:v>
                </c:pt>
                <c:pt idx="1269">
                  <c:v>40718</c:v>
                </c:pt>
                <c:pt idx="1270">
                  <c:v>40719</c:v>
                </c:pt>
                <c:pt idx="1271">
                  <c:v>40720</c:v>
                </c:pt>
                <c:pt idx="1272">
                  <c:v>40721</c:v>
                </c:pt>
                <c:pt idx="1273">
                  <c:v>40722</c:v>
                </c:pt>
                <c:pt idx="1274">
                  <c:v>40723</c:v>
                </c:pt>
                <c:pt idx="1275">
                  <c:v>40724</c:v>
                </c:pt>
                <c:pt idx="1276">
                  <c:v>40725</c:v>
                </c:pt>
                <c:pt idx="1277">
                  <c:v>40726</c:v>
                </c:pt>
                <c:pt idx="1278">
                  <c:v>40727</c:v>
                </c:pt>
                <c:pt idx="1279">
                  <c:v>40728</c:v>
                </c:pt>
                <c:pt idx="1280">
                  <c:v>40729</c:v>
                </c:pt>
                <c:pt idx="1281">
                  <c:v>40730</c:v>
                </c:pt>
                <c:pt idx="1282">
                  <c:v>40731</c:v>
                </c:pt>
                <c:pt idx="1283">
                  <c:v>40732</c:v>
                </c:pt>
                <c:pt idx="1284">
                  <c:v>40733</c:v>
                </c:pt>
                <c:pt idx="1285">
                  <c:v>40734</c:v>
                </c:pt>
                <c:pt idx="1286">
                  <c:v>40735</c:v>
                </c:pt>
                <c:pt idx="1287">
                  <c:v>40736</c:v>
                </c:pt>
                <c:pt idx="1288">
                  <c:v>40737</c:v>
                </c:pt>
                <c:pt idx="1289">
                  <c:v>40738</c:v>
                </c:pt>
                <c:pt idx="1290">
                  <c:v>40739</c:v>
                </c:pt>
                <c:pt idx="1291">
                  <c:v>40740</c:v>
                </c:pt>
                <c:pt idx="1292">
                  <c:v>40741</c:v>
                </c:pt>
                <c:pt idx="1293">
                  <c:v>40742</c:v>
                </c:pt>
                <c:pt idx="1294">
                  <c:v>40743</c:v>
                </c:pt>
                <c:pt idx="1295">
                  <c:v>40744</c:v>
                </c:pt>
                <c:pt idx="1296">
                  <c:v>40745</c:v>
                </c:pt>
                <c:pt idx="1297">
                  <c:v>40746</c:v>
                </c:pt>
                <c:pt idx="1298">
                  <c:v>40747</c:v>
                </c:pt>
                <c:pt idx="1299">
                  <c:v>40748</c:v>
                </c:pt>
                <c:pt idx="1300">
                  <c:v>40749</c:v>
                </c:pt>
                <c:pt idx="1301">
                  <c:v>40750</c:v>
                </c:pt>
                <c:pt idx="1302">
                  <c:v>40751</c:v>
                </c:pt>
                <c:pt idx="1303">
                  <c:v>40752</c:v>
                </c:pt>
                <c:pt idx="1304">
                  <c:v>40753</c:v>
                </c:pt>
                <c:pt idx="1305">
                  <c:v>40754</c:v>
                </c:pt>
                <c:pt idx="1306">
                  <c:v>40755</c:v>
                </c:pt>
                <c:pt idx="1307">
                  <c:v>40756</c:v>
                </c:pt>
                <c:pt idx="1308">
                  <c:v>40757</c:v>
                </c:pt>
                <c:pt idx="1309">
                  <c:v>40758</c:v>
                </c:pt>
                <c:pt idx="1310">
                  <c:v>40759</c:v>
                </c:pt>
                <c:pt idx="1311">
                  <c:v>40760</c:v>
                </c:pt>
                <c:pt idx="1312">
                  <c:v>40761</c:v>
                </c:pt>
                <c:pt idx="1313">
                  <c:v>40762</c:v>
                </c:pt>
                <c:pt idx="1314">
                  <c:v>40763</c:v>
                </c:pt>
                <c:pt idx="1315">
                  <c:v>40764</c:v>
                </c:pt>
                <c:pt idx="1316">
                  <c:v>40765</c:v>
                </c:pt>
                <c:pt idx="1317">
                  <c:v>40766</c:v>
                </c:pt>
                <c:pt idx="1318">
                  <c:v>40767</c:v>
                </c:pt>
                <c:pt idx="1319">
                  <c:v>40768</c:v>
                </c:pt>
                <c:pt idx="1320">
                  <c:v>40769</c:v>
                </c:pt>
                <c:pt idx="1321">
                  <c:v>40770</c:v>
                </c:pt>
                <c:pt idx="1322">
                  <c:v>40771</c:v>
                </c:pt>
                <c:pt idx="1323">
                  <c:v>40772</c:v>
                </c:pt>
                <c:pt idx="1324">
                  <c:v>40773</c:v>
                </c:pt>
                <c:pt idx="1325">
                  <c:v>40774</c:v>
                </c:pt>
                <c:pt idx="1326">
                  <c:v>40775</c:v>
                </c:pt>
                <c:pt idx="1327">
                  <c:v>40776</c:v>
                </c:pt>
                <c:pt idx="1328">
                  <c:v>40777</c:v>
                </c:pt>
                <c:pt idx="1329">
                  <c:v>40778</c:v>
                </c:pt>
                <c:pt idx="1330">
                  <c:v>40779</c:v>
                </c:pt>
                <c:pt idx="1331">
                  <c:v>40780</c:v>
                </c:pt>
                <c:pt idx="1332">
                  <c:v>40781</c:v>
                </c:pt>
                <c:pt idx="1333">
                  <c:v>40784</c:v>
                </c:pt>
                <c:pt idx="1334">
                  <c:v>40785</c:v>
                </c:pt>
                <c:pt idx="1335">
                  <c:v>40786</c:v>
                </c:pt>
                <c:pt idx="1336">
                  <c:v>40787</c:v>
                </c:pt>
                <c:pt idx="1337">
                  <c:v>40788</c:v>
                </c:pt>
                <c:pt idx="1338">
                  <c:v>40791</c:v>
                </c:pt>
                <c:pt idx="1339">
                  <c:v>40792</c:v>
                </c:pt>
                <c:pt idx="1340">
                  <c:v>40793</c:v>
                </c:pt>
                <c:pt idx="1341">
                  <c:v>40794</c:v>
                </c:pt>
                <c:pt idx="1342">
                  <c:v>40795</c:v>
                </c:pt>
                <c:pt idx="1343">
                  <c:v>40798</c:v>
                </c:pt>
                <c:pt idx="1344">
                  <c:v>40799</c:v>
                </c:pt>
                <c:pt idx="1345">
                  <c:v>40800</c:v>
                </c:pt>
                <c:pt idx="1346">
                  <c:v>40801</c:v>
                </c:pt>
                <c:pt idx="1347">
                  <c:v>40802</c:v>
                </c:pt>
                <c:pt idx="1348">
                  <c:v>40803</c:v>
                </c:pt>
                <c:pt idx="1349">
                  <c:v>40804</c:v>
                </c:pt>
                <c:pt idx="1350">
                  <c:v>40805</c:v>
                </c:pt>
                <c:pt idx="1351">
                  <c:v>40806</c:v>
                </c:pt>
                <c:pt idx="1352">
                  <c:v>40807</c:v>
                </c:pt>
                <c:pt idx="1353">
                  <c:v>40808</c:v>
                </c:pt>
                <c:pt idx="1354">
                  <c:v>40809</c:v>
                </c:pt>
                <c:pt idx="1355">
                  <c:v>40810</c:v>
                </c:pt>
                <c:pt idx="1356">
                  <c:v>40811</c:v>
                </c:pt>
                <c:pt idx="1357">
                  <c:v>40812</c:v>
                </c:pt>
                <c:pt idx="1358">
                  <c:v>40813</c:v>
                </c:pt>
                <c:pt idx="1359">
                  <c:v>40814</c:v>
                </c:pt>
                <c:pt idx="1360">
                  <c:v>40815</c:v>
                </c:pt>
                <c:pt idx="1361">
                  <c:v>40816</c:v>
                </c:pt>
                <c:pt idx="1362">
                  <c:v>40817</c:v>
                </c:pt>
                <c:pt idx="1363">
                  <c:v>40818</c:v>
                </c:pt>
                <c:pt idx="1364">
                  <c:v>40819</c:v>
                </c:pt>
                <c:pt idx="1365">
                  <c:v>40820</c:v>
                </c:pt>
                <c:pt idx="1366">
                  <c:v>40821</c:v>
                </c:pt>
                <c:pt idx="1367">
                  <c:v>40822</c:v>
                </c:pt>
                <c:pt idx="1368">
                  <c:v>40823</c:v>
                </c:pt>
                <c:pt idx="1369">
                  <c:v>40824</c:v>
                </c:pt>
                <c:pt idx="1370">
                  <c:v>40825</c:v>
                </c:pt>
                <c:pt idx="1371">
                  <c:v>40826</c:v>
                </c:pt>
                <c:pt idx="1372">
                  <c:v>40827</c:v>
                </c:pt>
                <c:pt idx="1373">
                  <c:v>40828</c:v>
                </c:pt>
                <c:pt idx="1374">
                  <c:v>40829</c:v>
                </c:pt>
                <c:pt idx="1375">
                  <c:v>40830</c:v>
                </c:pt>
                <c:pt idx="1376">
                  <c:v>40831</c:v>
                </c:pt>
                <c:pt idx="1377">
                  <c:v>40832</c:v>
                </c:pt>
                <c:pt idx="1378">
                  <c:v>40833</c:v>
                </c:pt>
                <c:pt idx="1379">
                  <c:v>40834</c:v>
                </c:pt>
                <c:pt idx="1380">
                  <c:v>40835</c:v>
                </c:pt>
                <c:pt idx="1381">
                  <c:v>40836</c:v>
                </c:pt>
                <c:pt idx="1382">
                  <c:v>40837</c:v>
                </c:pt>
                <c:pt idx="1383">
                  <c:v>40838</c:v>
                </c:pt>
                <c:pt idx="1384">
                  <c:v>40839</c:v>
                </c:pt>
                <c:pt idx="1385">
                  <c:v>40840</c:v>
                </c:pt>
                <c:pt idx="1386">
                  <c:v>40841</c:v>
                </c:pt>
                <c:pt idx="1387">
                  <c:v>40842</c:v>
                </c:pt>
                <c:pt idx="1388">
                  <c:v>40843</c:v>
                </c:pt>
                <c:pt idx="1389">
                  <c:v>40844</c:v>
                </c:pt>
                <c:pt idx="1390">
                  <c:v>40845</c:v>
                </c:pt>
                <c:pt idx="1391">
                  <c:v>40846</c:v>
                </c:pt>
                <c:pt idx="1392">
                  <c:v>40847</c:v>
                </c:pt>
                <c:pt idx="1393">
                  <c:v>40848</c:v>
                </c:pt>
                <c:pt idx="1394">
                  <c:v>40849</c:v>
                </c:pt>
                <c:pt idx="1395">
                  <c:v>40850</c:v>
                </c:pt>
                <c:pt idx="1396">
                  <c:v>40851</c:v>
                </c:pt>
                <c:pt idx="1397">
                  <c:v>40852</c:v>
                </c:pt>
                <c:pt idx="1398">
                  <c:v>40853</c:v>
                </c:pt>
                <c:pt idx="1399">
                  <c:v>40854</c:v>
                </c:pt>
                <c:pt idx="1400">
                  <c:v>40855</c:v>
                </c:pt>
                <c:pt idx="1401">
                  <c:v>40856</c:v>
                </c:pt>
                <c:pt idx="1402">
                  <c:v>40857</c:v>
                </c:pt>
                <c:pt idx="1403">
                  <c:v>40858</c:v>
                </c:pt>
                <c:pt idx="1404">
                  <c:v>40859</c:v>
                </c:pt>
                <c:pt idx="1405">
                  <c:v>40860</c:v>
                </c:pt>
                <c:pt idx="1406">
                  <c:v>40861</c:v>
                </c:pt>
                <c:pt idx="1407">
                  <c:v>40862</c:v>
                </c:pt>
                <c:pt idx="1408">
                  <c:v>40863</c:v>
                </c:pt>
                <c:pt idx="1409">
                  <c:v>40864</c:v>
                </c:pt>
                <c:pt idx="1410">
                  <c:v>40865</c:v>
                </c:pt>
                <c:pt idx="1411">
                  <c:v>40866</c:v>
                </c:pt>
                <c:pt idx="1412">
                  <c:v>40867</c:v>
                </c:pt>
                <c:pt idx="1413">
                  <c:v>40868</c:v>
                </c:pt>
                <c:pt idx="1414">
                  <c:v>40869</c:v>
                </c:pt>
                <c:pt idx="1415">
                  <c:v>40870</c:v>
                </c:pt>
                <c:pt idx="1416">
                  <c:v>40871</c:v>
                </c:pt>
                <c:pt idx="1417">
                  <c:v>40872</c:v>
                </c:pt>
                <c:pt idx="1418">
                  <c:v>40873</c:v>
                </c:pt>
                <c:pt idx="1419">
                  <c:v>40874</c:v>
                </c:pt>
                <c:pt idx="1420">
                  <c:v>40875</c:v>
                </c:pt>
                <c:pt idx="1421">
                  <c:v>40876</c:v>
                </c:pt>
                <c:pt idx="1422">
                  <c:v>40877</c:v>
                </c:pt>
                <c:pt idx="1423">
                  <c:v>40878</c:v>
                </c:pt>
                <c:pt idx="1424">
                  <c:v>40879</c:v>
                </c:pt>
                <c:pt idx="1425">
                  <c:v>40880</c:v>
                </c:pt>
                <c:pt idx="1426">
                  <c:v>40881</c:v>
                </c:pt>
                <c:pt idx="1427">
                  <c:v>40882</c:v>
                </c:pt>
                <c:pt idx="1428">
                  <c:v>40883</c:v>
                </c:pt>
                <c:pt idx="1429">
                  <c:v>40884</c:v>
                </c:pt>
                <c:pt idx="1430">
                  <c:v>40885</c:v>
                </c:pt>
                <c:pt idx="1431">
                  <c:v>40886</c:v>
                </c:pt>
                <c:pt idx="1432">
                  <c:v>40887</c:v>
                </c:pt>
                <c:pt idx="1433">
                  <c:v>40888</c:v>
                </c:pt>
                <c:pt idx="1434">
                  <c:v>40889</c:v>
                </c:pt>
                <c:pt idx="1435">
                  <c:v>40890</c:v>
                </c:pt>
                <c:pt idx="1436">
                  <c:v>40891</c:v>
                </c:pt>
                <c:pt idx="1437">
                  <c:v>40892</c:v>
                </c:pt>
                <c:pt idx="1438">
                  <c:v>40893</c:v>
                </c:pt>
                <c:pt idx="1439">
                  <c:v>40894</c:v>
                </c:pt>
                <c:pt idx="1440">
                  <c:v>40895</c:v>
                </c:pt>
                <c:pt idx="1441">
                  <c:v>40896</c:v>
                </c:pt>
                <c:pt idx="1442">
                  <c:v>40897</c:v>
                </c:pt>
                <c:pt idx="1443">
                  <c:v>40898</c:v>
                </c:pt>
                <c:pt idx="1444">
                  <c:v>40899</c:v>
                </c:pt>
                <c:pt idx="1445">
                  <c:v>40900</c:v>
                </c:pt>
                <c:pt idx="1446">
                  <c:v>40901</c:v>
                </c:pt>
                <c:pt idx="1447">
                  <c:v>40902</c:v>
                </c:pt>
                <c:pt idx="1448">
                  <c:v>40903</c:v>
                </c:pt>
                <c:pt idx="1449">
                  <c:v>40904</c:v>
                </c:pt>
                <c:pt idx="1450">
                  <c:v>40905</c:v>
                </c:pt>
                <c:pt idx="1451">
                  <c:v>40906</c:v>
                </c:pt>
                <c:pt idx="1452">
                  <c:v>40907</c:v>
                </c:pt>
                <c:pt idx="1453">
                  <c:v>40908</c:v>
                </c:pt>
                <c:pt idx="1454">
                  <c:v>40909</c:v>
                </c:pt>
                <c:pt idx="1455">
                  <c:v>40910</c:v>
                </c:pt>
                <c:pt idx="1456">
                  <c:v>40911</c:v>
                </c:pt>
                <c:pt idx="1457">
                  <c:v>40912</c:v>
                </c:pt>
                <c:pt idx="1458">
                  <c:v>40913</c:v>
                </c:pt>
                <c:pt idx="1459">
                  <c:v>40914</c:v>
                </c:pt>
                <c:pt idx="1460">
                  <c:v>40915</c:v>
                </c:pt>
                <c:pt idx="1461">
                  <c:v>40916</c:v>
                </c:pt>
                <c:pt idx="1462">
                  <c:v>40917</c:v>
                </c:pt>
                <c:pt idx="1463">
                  <c:v>40918</c:v>
                </c:pt>
                <c:pt idx="1464">
                  <c:v>40919</c:v>
                </c:pt>
                <c:pt idx="1465">
                  <c:v>40920</c:v>
                </c:pt>
                <c:pt idx="1466">
                  <c:v>40921</c:v>
                </c:pt>
                <c:pt idx="1467">
                  <c:v>40922</c:v>
                </c:pt>
                <c:pt idx="1468">
                  <c:v>40923</c:v>
                </c:pt>
                <c:pt idx="1469">
                  <c:v>40924</c:v>
                </c:pt>
                <c:pt idx="1470">
                  <c:v>40925</c:v>
                </c:pt>
                <c:pt idx="1471">
                  <c:v>40926</c:v>
                </c:pt>
                <c:pt idx="1472">
                  <c:v>40927</c:v>
                </c:pt>
                <c:pt idx="1473">
                  <c:v>40928</c:v>
                </c:pt>
                <c:pt idx="1474">
                  <c:v>40929</c:v>
                </c:pt>
                <c:pt idx="1475">
                  <c:v>40930</c:v>
                </c:pt>
                <c:pt idx="1476">
                  <c:v>40931</c:v>
                </c:pt>
                <c:pt idx="1477">
                  <c:v>40932</c:v>
                </c:pt>
                <c:pt idx="1478">
                  <c:v>40933</c:v>
                </c:pt>
                <c:pt idx="1479">
                  <c:v>40934</c:v>
                </c:pt>
                <c:pt idx="1480">
                  <c:v>40935</c:v>
                </c:pt>
                <c:pt idx="1481">
                  <c:v>40936</c:v>
                </c:pt>
                <c:pt idx="1482">
                  <c:v>40937</c:v>
                </c:pt>
                <c:pt idx="1483">
                  <c:v>40938</c:v>
                </c:pt>
                <c:pt idx="1484">
                  <c:v>40939</c:v>
                </c:pt>
                <c:pt idx="1485">
                  <c:v>40940</c:v>
                </c:pt>
                <c:pt idx="1486">
                  <c:v>40941</c:v>
                </c:pt>
                <c:pt idx="1487">
                  <c:v>40942</c:v>
                </c:pt>
                <c:pt idx="1488">
                  <c:v>40943</c:v>
                </c:pt>
                <c:pt idx="1489">
                  <c:v>40944</c:v>
                </c:pt>
                <c:pt idx="1490">
                  <c:v>40945</c:v>
                </c:pt>
                <c:pt idx="1491">
                  <c:v>40946</c:v>
                </c:pt>
                <c:pt idx="1492">
                  <c:v>40947</c:v>
                </c:pt>
                <c:pt idx="1493">
                  <c:v>40948</c:v>
                </c:pt>
                <c:pt idx="1494">
                  <c:v>40949</c:v>
                </c:pt>
                <c:pt idx="1495">
                  <c:v>40950</c:v>
                </c:pt>
                <c:pt idx="1496">
                  <c:v>40951</c:v>
                </c:pt>
                <c:pt idx="1497">
                  <c:v>40952</c:v>
                </c:pt>
                <c:pt idx="1498">
                  <c:v>40953</c:v>
                </c:pt>
                <c:pt idx="1499">
                  <c:v>40954</c:v>
                </c:pt>
                <c:pt idx="1500">
                  <c:v>40955</c:v>
                </c:pt>
                <c:pt idx="1501">
                  <c:v>40956</c:v>
                </c:pt>
                <c:pt idx="1502">
                  <c:v>40957</c:v>
                </c:pt>
                <c:pt idx="1503">
                  <c:v>40958</c:v>
                </c:pt>
                <c:pt idx="1504">
                  <c:v>40959</c:v>
                </c:pt>
                <c:pt idx="1505">
                  <c:v>40960</c:v>
                </c:pt>
                <c:pt idx="1506">
                  <c:v>40961</c:v>
                </c:pt>
                <c:pt idx="1507">
                  <c:v>40962</c:v>
                </c:pt>
                <c:pt idx="1508">
                  <c:v>40963</c:v>
                </c:pt>
                <c:pt idx="1509">
                  <c:v>40964</c:v>
                </c:pt>
                <c:pt idx="1510">
                  <c:v>40965</c:v>
                </c:pt>
                <c:pt idx="1511">
                  <c:v>40966</c:v>
                </c:pt>
                <c:pt idx="1512">
                  <c:v>40967</c:v>
                </c:pt>
                <c:pt idx="1513">
                  <c:v>40968</c:v>
                </c:pt>
                <c:pt idx="1514">
                  <c:v>40969</c:v>
                </c:pt>
                <c:pt idx="1515">
                  <c:v>40970</c:v>
                </c:pt>
                <c:pt idx="1516">
                  <c:v>40971</c:v>
                </c:pt>
                <c:pt idx="1517">
                  <c:v>40972</c:v>
                </c:pt>
                <c:pt idx="1518">
                  <c:v>40973</c:v>
                </c:pt>
                <c:pt idx="1519">
                  <c:v>40974</c:v>
                </c:pt>
                <c:pt idx="1520">
                  <c:v>40975</c:v>
                </c:pt>
                <c:pt idx="1521">
                  <c:v>40976</c:v>
                </c:pt>
                <c:pt idx="1522">
                  <c:v>40977</c:v>
                </c:pt>
                <c:pt idx="1523">
                  <c:v>40978</c:v>
                </c:pt>
                <c:pt idx="1524">
                  <c:v>40979</c:v>
                </c:pt>
                <c:pt idx="1525">
                  <c:v>40980</c:v>
                </c:pt>
                <c:pt idx="1526">
                  <c:v>40981</c:v>
                </c:pt>
                <c:pt idx="1527">
                  <c:v>40982</c:v>
                </c:pt>
                <c:pt idx="1528">
                  <c:v>40983</c:v>
                </c:pt>
                <c:pt idx="1529">
                  <c:v>40984</c:v>
                </c:pt>
                <c:pt idx="1530">
                  <c:v>40985</c:v>
                </c:pt>
                <c:pt idx="1531">
                  <c:v>40986</c:v>
                </c:pt>
                <c:pt idx="1532">
                  <c:v>40987</c:v>
                </c:pt>
                <c:pt idx="1533">
                  <c:v>40988</c:v>
                </c:pt>
                <c:pt idx="1534">
                  <c:v>40989</c:v>
                </c:pt>
                <c:pt idx="1535">
                  <c:v>40990</c:v>
                </c:pt>
                <c:pt idx="1536">
                  <c:v>40991</c:v>
                </c:pt>
                <c:pt idx="1537">
                  <c:v>40992</c:v>
                </c:pt>
                <c:pt idx="1538">
                  <c:v>40993</c:v>
                </c:pt>
                <c:pt idx="1539">
                  <c:v>40994</c:v>
                </c:pt>
                <c:pt idx="1540">
                  <c:v>40995</c:v>
                </c:pt>
                <c:pt idx="1541">
                  <c:v>40996</c:v>
                </c:pt>
                <c:pt idx="1542">
                  <c:v>40997</c:v>
                </c:pt>
                <c:pt idx="1543">
                  <c:v>40998</c:v>
                </c:pt>
                <c:pt idx="1544">
                  <c:v>40999</c:v>
                </c:pt>
                <c:pt idx="1545">
                  <c:v>41000</c:v>
                </c:pt>
                <c:pt idx="1546">
                  <c:v>41001</c:v>
                </c:pt>
                <c:pt idx="1547">
                  <c:v>41002</c:v>
                </c:pt>
                <c:pt idx="1548">
                  <c:v>41003</c:v>
                </c:pt>
                <c:pt idx="1549">
                  <c:v>41004</c:v>
                </c:pt>
                <c:pt idx="1550">
                  <c:v>41005</c:v>
                </c:pt>
                <c:pt idx="1551">
                  <c:v>41006</c:v>
                </c:pt>
                <c:pt idx="1552">
                  <c:v>41007</c:v>
                </c:pt>
                <c:pt idx="1553">
                  <c:v>41008</c:v>
                </c:pt>
                <c:pt idx="1554">
                  <c:v>41009</c:v>
                </c:pt>
                <c:pt idx="1555">
                  <c:v>41010</c:v>
                </c:pt>
                <c:pt idx="1556">
                  <c:v>41011</c:v>
                </c:pt>
                <c:pt idx="1557">
                  <c:v>41012</c:v>
                </c:pt>
                <c:pt idx="1558">
                  <c:v>41013</c:v>
                </c:pt>
                <c:pt idx="1559">
                  <c:v>41014</c:v>
                </c:pt>
                <c:pt idx="1560">
                  <c:v>41015</c:v>
                </c:pt>
                <c:pt idx="1561">
                  <c:v>41016</c:v>
                </c:pt>
                <c:pt idx="1562">
                  <c:v>41017</c:v>
                </c:pt>
                <c:pt idx="1563">
                  <c:v>41018</c:v>
                </c:pt>
                <c:pt idx="1564">
                  <c:v>41019</c:v>
                </c:pt>
                <c:pt idx="1565">
                  <c:v>41020</c:v>
                </c:pt>
                <c:pt idx="1566">
                  <c:v>41021</c:v>
                </c:pt>
                <c:pt idx="1567">
                  <c:v>41022</c:v>
                </c:pt>
                <c:pt idx="1568">
                  <c:v>41023</c:v>
                </c:pt>
                <c:pt idx="1569">
                  <c:v>41024</c:v>
                </c:pt>
                <c:pt idx="1570">
                  <c:v>41025</c:v>
                </c:pt>
                <c:pt idx="1571">
                  <c:v>41026</c:v>
                </c:pt>
                <c:pt idx="1572">
                  <c:v>41027</c:v>
                </c:pt>
                <c:pt idx="1573">
                  <c:v>41028</c:v>
                </c:pt>
                <c:pt idx="1574">
                  <c:v>41029</c:v>
                </c:pt>
                <c:pt idx="1575">
                  <c:v>41030</c:v>
                </c:pt>
                <c:pt idx="1576">
                  <c:v>41031</c:v>
                </c:pt>
                <c:pt idx="1577">
                  <c:v>41032</c:v>
                </c:pt>
                <c:pt idx="1578">
                  <c:v>41033</c:v>
                </c:pt>
                <c:pt idx="1579">
                  <c:v>41034</c:v>
                </c:pt>
                <c:pt idx="1580">
                  <c:v>41035</c:v>
                </c:pt>
                <c:pt idx="1581">
                  <c:v>41036</c:v>
                </c:pt>
                <c:pt idx="1582">
                  <c:v>41037</c:v>
                </c:pt>
                <c:pt idx="1583">
                  <c:v>41038</c:v>
                </c:pt>
                <c:pt idx="1584">
                  <c:v>41039</c:v>
                </c:pt>
                <c:pt idx="1585">
                  <c:v>41040</c:v>
                </c:pt>
                <c:pt idx="1586">
                  <c:v>41041</c:v>
                </c:pt>
                <c:pt idx="1587">
                  <c:v>41042</c:v>
                </c:pt>
                <c:pt idx="1588">
                  <c:v>41043</c:v>
                </c:pt>
                <c:pt idx="1589">
                  <c:v>41044</c:v>
                </c:pt>
                <c:pt idx="1590">
                  <c:v>41045</c:v>
                </c:pt>
                <c:pt idx="1591">
                  <c:v>41046</c:v>
                </c:pt>
                <c:pt idx="1592">
                  <c:v>41047</c:v>
                </c:pt>
                <c:pt idx="1593">
                  <c:v>41048</c:v>
                </c:pt>
                <c:pt idx="1594">
                  <c:v>41049</c:v>
                </c:pt>
                <c:pt idx="1595">
                  <c:v>41050</c:v>
                </c:pt>
                <c:pt idx="1596">
                  <c:v>41051</c:v>
                </c:pt>
                <c:pt idx="1597">
                  <c:v>41052</c:v>
                </c:pt>
                <c:pt idx="1598">
                  <c:v>41053</c:v>
                </c:pt>
                <c:pt idx="1599">
                  <c:v>41054</c:v>
                </c:pt>
                <c:pt idx="1600">
                  <c:v>41055</c:v>
                </c:pt>
                <c:pt idx="1601">
                  <c:v>41056</c:v>
                </c:pt>
                <c:pt idx="1602">
                  <c:v>41057</c:v>
                </c:pt>
                <c:pt idx="1603">
                  <c:v>41058</c:v>
                </c:pt>
                <c:pt idx="1604">
                  <c:v>41059</c:v>
                </c:pt>
                <c:pt idx="1605">
                  <c:v>41060</c:v>
                </c:pt>
                <c:pt idx="1606">
                  <c:v>41061</c:v>
                </c:pt>
                <c:pt idx="1607">
                  <c:v>41062</c:v>
                </c:pt>
                <c:pt idx="1608">
                  <c:v>41063</c:v>
                </c:pt>
                <c:pt idx="1609">
                  <c:v>41064</c:v>
                </c:pt>
                <c:pt idx="1610">
                  <c:v>41065</c:v>
                </c:pt>
                <c:pt idx="1611">
                  <c:v>41066</c:v>
                </c:pt>
                <c:pt idx="1612">
                  <c:v>41067</c:v>
                </c:pt>
                <c:pt idx="1613">
                  <c:v>41068</c:v>
                </c:pt>
                <c:pt idx="1614">
                  <c:v>41069</c:v>
                </c:pt>
                <c:pt idx="1615">
                  <c:v>41070</c:v>
                </c:pt>
                <c:pt idx="1616">
                  <c:v>41071</c:v>
                </c:pt>
                <c:pt idx="1617">
                  <c:v>41072</c:v>
                </c:pt>
                <c:pt idx="1618">
                  <c:v>41073</c:v>
                </c:pt>
                <c:pt idx="1619">
                  <c:v>41074</c:v>
                </c:pt>
                <c:pt idx="1620">
                  <c:v>41075</c:v>
                </c:pt>
                <c:pt idx="1621">
                  <c:v>41076</c:v>
                </c:pt>
                <c:pt idx="1622">
                  <c:v>41077</c:v>
                </c:pt>
                <c:pt idx="1623">
                  <c:v>41078</c:v>
                </c:pt>
                <c:pt idx="1624">
                  <c:v>41079</c:v>
                </c:pt>
                <c:pt idx="1625">
                  <c:v>41080</c:v>
                </c:pt>
                <c:pt idx="1626">
                  <c:v>41081</c:v>
                </c:pt>
                <c:pt idx="1627">
                  <c:v>41082</c:v>
                </c:pt>
                <c:pt idx="1628">
                  <c:v>41083</c:v>
                </c:pt>
                <c:pt idx="1629">
                  <c:v>41084</c:v>
                </c:pt>
                <c:pt idx="1630">
                  <c:v>41085</c:v>
                </c:pt>
                <c:pt idx="1631">
                  <c:v>41086</c:v>
                </c:pt>
                <c:pt idx="1632">
                  <c:v>41087</c:v>
                </c:pt>
                <c:pt idx="1633">
                  <c:v>41088</c:v>
                </c:pt>
                <c:pt idx="1634">
                  <c:v>41089</c:v>
                </c:pt>
                <c:pt idx="1635">
                  <c:v>41090</c:v>
                </c:pt>
                <c:pt idx="1636">
                  <c:v>41091</c:v>
                </c:pt>
                <c:pt idx="1637">
                  <c:v>41092</c:v>
                </c:pt>
                <c:pt idx="1638">
                  <c:v>41093</c:v>
                </c:pt>
                <c:pt idx="1639">
                  <c:v>41094</c:v>
                </c:pt>
                <c:pt idx="1640">
                  <c:v>41095</c:v>
                </c:pt>
                <c:pt idx="1641">
                  <c:v>41096</c:v>
                </c:pt>
                <c:pt idx="1642">
                  <c:v>41097</c:v>
                </c:pt>
                <c:pt idx="1643">
                  <c:v>41098</c:v>
                </c:pt>
                <c:pt idx="1644">
                  <c:v>41099</c:v>
                </c:pt>
                <c:pt idx="1645">
                  <c:v>41100</c:v>
                </c:pt>
                <c:pt idx="1646">
                  <c:v>41101</c:v>
                </c:pt>
                <c:pt idx="1647">
                  <c:v>41102</c:v>
                </c:pt>
                <c:pt idx="1648">
                  <c:v>41103</c:v>
                </c:pt>
                <c:pt idx="1649">
                  <c:v>41104</c:v>
                </c:pt>
                <c:pt idx="1650">
                  <c:v>41105</c:v>
                </c:pt>
                <c:pt idx="1651">
                  <c:v>41106</c:v>
                </c:pt>
                <c:pt idx="1652">
                  <c:v>41107</c:v>
                </c:pt>
                <c:pt idx="1653">
                  <c:v>41108</c:v>
                </c:pt>
                <c:pt idx="1654">
                  <c:v>41109</c:v>
                </c:pt>
                <c:pt idx="1655">
                  <c:v>41110</c:v>
                </c:pt>
                <c:pt idx="1656">
                  <c:v>41111</c:v>
                </c:pt>
                <c:pt idx="1657">
                  <c:v>41112</c:v>
                </c:pt>
                <c:pt idx="1658">
                  <c:v>41113</c:v>
                </c:pt>
                <c:pt idx="1659">
                  <c:v>41114</c:v>
                </c:pt>
                <c:pt idx="1660">
                  <c:v>41115</c:v>
                </c:pt>
                <c:pt idx="1661">
                  <c:v>41116</c:v>
                </c:pt>
                <c:pt idx="1662">
                  <c:v>41117</c:v>
                </c:pt>
                <c:pt idx="1663">
                  <c:v>41118</c:v>
                </c:pt>
                <c:pt idx="1664">
                  <c:v>41119</c:v>
                </c:pt>
                <c:pt idx="1665">
                  <c:v>41120</c:v>
                </c:pt>
                <c:pt idx="1666">
                  <c:v>41121</c:v>
                </c:pt>
                <c:pt idx="1667">
                  <c:v>41122</c:v>
                </c:pt>
                <c:pt idx="1668">
                  <c:v>41123</c:v>
                </c:pt>
                <c:pt idx="1669">
                  <c:v>41124</c:v>
                </c:pt>
                <c:pt idx="1670">
                  <c:v>41125</c:v>
                </c:pt>
                <c:pt idx="1671">
                  <c:v>41126</c:v>
                </c:pt>
                <c:pt idx="1672">
                  <c:v>41127</c:v>
                </c:pt>
                <c:pt idx="1673">
                  <c:v>41128</c:v>
                </c:pt>
                <c:pt idx="1674">
                  <c:v>41129</c:v>
                </c:pt>
                <c:pt idx="1675">
                  <c:v>41130</c:v>
                </c:pt>
                <c:pt idx="1676">
                  <c:v>41131</c:v>
                </c:pt>
                <c:pt idx="1677">
                  <c:v>41132</c:v>
                </c:pt>
                <c:pt idx="1678">
                  <c:v>41133</c:v>
                </c:pt>
                <c:pt idx="1679">
                  <c:v>41134</c:v>
                </c:pt>
                <c:pt idx="1680">
                  <c:v>41135</c:v>
                </c:pt>
                <c:pt idx="1681">
                  <c:v>41136</c:v>
                </c:pt>
                <c:pt idx="1682">
                  <c:v>41137</c:v>
                </c:pt>
                <c:pt idx="1683">
                  <c:v>41138</c:v>
                </c:pt>
                <c:pt idx="1684">
                  <c:v>41139</c:v>
                </c:pt>
                <c:pt idx="1685">
                  <c:v>41140</c:v>
                </c:pt>
                <c:pt idx="1686">
                  <c:v>41141</c:v>
                </c:pt>
                <c:pt idx="1687">
                  <c:v>41142</c:v>
                </c:pt>
                <c:pt idx="1688">
                  <c:v>41143</c:v>
                </c:pt>
                <c:pt idx="1689">
                  <c:v>41144</c:v>
                </c:pt>
                <c:pt idx="1690">
                  <c:v>41145</c:v>
                </c:pt>
                <c:pt idx="1691">
                  <c:v>41146</c:v>
                </c:pt>
                <c:pt idx="1692">
                  <c:v>41147</c:v>
                </c:pt>
                <c:pt idx="1693">
                  <c:v>41148</c:v>
                </c:pt>
                <c:pt idx="1694">
                  <c:v>41149</c:v>
                </c:pt>
                <c:pt idx="1695">
                  <c:v>41150</c:v>
                </c:pt>
                <c:pt idx="1696">
                  <c:v>41151</c:v>
                </c:pt>
                <c:pt idx="1697">
                  <c:v>41152</c:v>
                </c:pt>
                <c:pt idx="1698">
                  <c:v>41153</c:v>
                </c:pt>
                <c:pt idx="1699">
                  <c:v>41154</c:v>
                </c:pt>
                <c:pt idx="1700">
                  <c:v>41155</c:v>
                </c:pt>
                <c:pt idx="1701">
                  <c:v>41156</c:v>
                </c:pt>
                <c:pt idx="1702">
                  <c:v>41157</c:v>
                </c:pt>
                <c:pt idx="1703">
                  <c:v>41158</c:v>
                </c:pt>
                <c:pt idx="1704">
                  <c:v>41159</c:v>
                </c:pt>
                <c:pt idx="1705">
                  <c:v>41160</c:v>
                </c:pt>
                <c:pt idx="1706">
                  <c:v>41161</c:v>
                </c:pt>
                <c:pt idx="1707">
                  <c:v>41162</c:v>
                </c:pt>
                <c:pt idx="1708">
                  <c:v>41163</c:v>
                </c:pt>
                <c:pt idx="1709">
                  <c:v>41164</c:v>
                </c:pt>
                <c:pt idx="1710">
                  <c:v>41165</c:v>
                </c:pt>
                <c:pt idx="1711">
                  <c:v>41166</c:v>
                </c:pt>
                <c:pt idx="1712">
                  <c:v>41167</c:v>
                </c:pt>
                <c:pt idx="1713">
                  <c:v>41168</c:v>
                </c:pt>
                <c:pt idx="1714">
                  <c:v>41169</c:v>
                </c:pt>
              </c:numCache>
            </c:numRef>
          </c:cat>
          <c:val>
            <c:numRef>
              <c:f>Hoja1!$E$2:$E$1716</c:f>
              <c:numCache>
                <c:formatCode>General</c:formatCode>
                <c:ptCount val="1715"/>
                <c:pt idx="0">
                  <c:v>7.6619999999999981</c:v>
                </c:pt>
                <c:pt idx="1">
                  <c:v>7.3319999999999999</c:v>
                </c:pt>
                <c:pt idx="2">
                  <c:v>7.5629999999999979</c:v>
                </c:pt>
                <c:pt idx="3">
                  <c:v>7.5629999999999979</c:v>
                </c:pt>
                <c:pt idx="4">
                  <c:v>7.5629999999999979</c:v>
                </c:pt>
                <c:pt idx="5">
                  <c:v>6.5</c:v>
                </c:pt>
                <c:pt idx="6">
                  <c:v>6.5</c:v>
                </c:pt>
                <c:pt idx="7">
                  <c:v>8.1670000000000016</c:v>
                </c:pt>
                <c:pt idx="8">
                  <c:v>8.1670000000000016</c:v>
                </c:pt>
                <c:pt idx="9">
                  <c:v>9.3330000000000002</c:v>
                </c:pt>
                <c:pt idx="10">
                  <c:v>9.3330000000000002</c:v>
                </c:pt>
                <c:pt idx="11">
                  <c:v>9.3330000000000002</c:v>
                </c:pt>
                <c:pt idx="12">
                  <c:v>9.3330000000000002</c:v>
                </c:pt>
                <c:pt idx="13">
                  <c:v>9.3330000000000002</c:v>
                </c:pt>
                <c:pt idx="14">
                  <c:v>9.3330000000000002</c:v>
                </c:pt>
                <c:pt idx="15">
                  <c:v>9.3330000000000002</c:v>
                </c:pt>
                <c:pt idx="16">
                  <c:v>9</c:v>
                </c:pt>
                <c:pt idx="17">
                  <c:v>9</c:v>
                </c:pt>
                <c:pt idx="18">
                  <c:v>9</c:v>
                </c:pt>
                <c:pt idx="19">
                  <c:v>9</c:v>
                </c:pt>
                <c:pt idx="20">
                  <c:v>9</c:v>
                </c:pt>
                <c:pt idx="21">
                  <c:v>9</c:v>
                </c:pt>
                <c:pt idx="22">
                  <c:v>9</c:v>
                </c:pt>
                <c:pt idx="23">
                  <c:v>8.6670000000000016</c:v>
                </c:pt>
                <c:pt idx="24">
                  <c:v>8.6670000000000016</c:v>
                </c:pt>
                <c:pt idx="25">
                  <c:v>8.6670000000000016</c:v>
                </c:pt>
                <c:pt idx="26">
                  <c:v>11</c:v>
                </c:pt>
                <c:pt idx="27">
                  <c:v>10.5</c:v>
                </c:pt>
                <c:pt idx="28">
                  <c:v>9.75</c:v>
                </c:pt>
                <c:pt idx="29">
                  <c:v>9.75</c:v>
                </c:pt>
                <c:pt idx="30">
                  <c:v>9.75</c:v>
                </c:pt>
                <c:pt idx="31">
                  <c:v>9.75</c:v>
                </c:pt>
                <c:pt idx="32">
                  <c:v>9.75</c:v>
                </c:pt>
                <c:pt idx="33">
                  <c:v>9.75</c:v>
                </c:pt>
                <c:pt idx="34">
                  <c:v>9.75</c:v>
                </c:pt>
                <c:pt idx="35">
                  <c:v>10.25</c:v>
                </c:pt>
                <c:pt idx="36">
                  <c:v>10.25</c:v>
                </c:pt>
                <c:pt idx="37">
                  <c:v>10.25</c:v>
                </c:pt>
                <c:pt idx="38">
                  <c:v>10.25</c:v>
                </c:pt>
                <c:pt idx="39">
                  <c:v>10.25</c:v>
                </c:pt>
                <c:pt idx="40">
                  <c:v>10.25</c:v>
                </c:pt>
                <c:pt idx="41">
                  <c:v>10.75</c:v>
                </c:pt>
                <c:pt idx="42">
                  <c:v>10.75</c:v>
                </c:pt>
                <c:pt idx="43">
                  <c:v>10.75</c:v>
                </c:pt>
                <c:pt idx="44">
                  <c:v>10.75</c:v>
                </c:pt>
                <c:pt idx="45">
                  <c:v>10.75</c:v>
                </c:pt>
                <c:pt idx="46">
                  <c:v>10.75</c:v>
                </c:pt>
                <c:pt idx="47">
                  <c:v>10.75</c:v>
                </c:pt>
                <c:pt idx="48">
                  <c:v>11.25</c:v>
                </c:pt>
                <c:pt idx="49">
                  <c:v>11.25</c:v>
                </c:pt>
                <c:pt idx="50">
                  <c:v>11.25</c:v>
                </c:pt>
                <c:pt idx="51">
                  <c:v>11.75</c:v>
                </c:pt>
                <c:pt idx="52">
                  <c:v>11.75</c:v>
                </c:pt>
                <c:pt idx="53">
                  <c:v>11.75</c:v>
                </c:pt>
                <c:pt idx="54">
                  <c:v>11.75</c:v>
                </c:pt>
                <c:pt idx="55">
                  <c:v>11.75</c:v>
                </c:pt>
                <c:pt idx="56">
                  <c:v>12.25</c:v>
                </c:pt>
                <c:pt idx="57">
                  <c:v>12.25</c:v>
                </c:pt>
                <c:pt idx="58">
                  <c:v>12.25</c:v>
                </c:pt>
                <c:pt idx="59">
                  <c:v>12.25</c:v>
                </c:pt>
                <c:pt idx="60">
                  <c:v>12.25</c:v>
                </c:pt>
                <c:pt idx="61">
                  <c:v>12.75</c:v>
                </c:pt>
                <c:pt idx="62">
                  <c:v>12.75</c:v>
                </c:pt>
                <c:pt idx="63">
                  <c:v>12.75</c:v>
                </c:pt>
                <c:pt idx="64">
                  <c:v>12.75</c:v>
                </c:pt>
                <c:pt idx="65">
                  <c:v>14.25</c:v>
                </c:pt>
                <c:pt idx="66">
                  <c:v>14.25</c:v>
                </c:pt>
                <c:pt idx="67">
                  <c:v>14.25</c:v>
                </c:pt>
                <c:pt idx="68">
                  <c:v>14.25</c:v>
                </c:pt>
                <c:pt idx="69">
                  <c:v>14.25</c:v>
                </c:pt>
                <c:pt idx="70">
                  <c:v>14.25</c:v>
                </c:pt>
                <c:pt idx="71">
                  <c:v>14.25</c:v>
                </c:pt>
                <c:pt idx="72">
                  <c:v>14.25</c:v>
                </c:pt>
                <c:pt idx="73">
                  <c:v>14.25</c:v>
                </c:pt>
                <c:pt idx="74">
                  <c:v>14.25</c:v>
                </c:pt>
                <c:pt idx="75">
                  <c:v>14.25</c:v>
                </c:pt>
                <c:pt idx="76">
                  <c:v>14.25</c:v>
                </c:pt>
                <c:pt idx="77">
                  <c:v>14.25</c:v>
                </c:pt>
                <c:pt idx="78">
                  <c:v>14.25</c:v>
                </c:pt>
                <c:pt idx="79">
                  <c:v>14.25</c:v>
                </c:pt>
                <c:pt idx="80">
                  <c:v>14.25</c:v>
                </c:pt>
                <c:pt idx="81">
                  <c:v>14.25</c:v>
                </c:pt>
                <c:pt idx="82">
                  <c:v>14.25</c:v>
                </c:pt>
                <c:pt idx="83">
                  <c:v>12.75</c:v>
                </c:pt>
                <c:pt idx="84">
                  <c:v>12.75</c:v>
                </c:pt>
                <c:pt idx="85">
                  <c:v>12.75</c:v>
                </c:pt>
                <c:pt idx="86">
                  <c:v>12.75</c:v>
                </c:pt>
                <c:pt idx="87">
                  <c:v>12.75</c:v>
                </c:pt>
                <c:pt idx="88">
                  <c:v>12.75</c:v>
                </c:pt>
                <c:pt idx="89">
                  <c:v>12.75</c:v>
                </c:pt>
                <c:pt idx="90">
                  <c:v>11.5</c:v>
                </c:pt>
                <c:pt idx="91">
                  <c:v>11.5</c:v>
                </c:pt>
                <c:pt idx="92">
                  <c:v>11.5</c:v>
                </c:pt>
                <c:pt idx="93">
                  <c:v>11</c:v>
                </c:pt>
                <c:pt idx="94">
                  <c:v>11</c:v>
                </c:pt>
                <c:pt idx="95">
                  <c:v>11</c:v>
                </c:pt>
                <c:pt idx="96">
                  <c:v>11</c:v>
                </c:pt>
                <c:pt idx="97">
                  <c:v>11</c:v>
                </c:pt>
                <c:pt idx="98">
                  <c:v>11</c:v>
                </c:pt>
                <c:pt idx="99">
                  <c:v>11</c:v>
                </c:pt>
                <c:pt idx="100">
                  <c:v>11</c:v>
                </c:pt>
                <c:pt idx="101">
                  <c:v>11</c:v>
                </c:pt>
                <c:pt idx="102">
                  <c:v>11</c:v>
                </c:pt>
                <c:pt idx="103">
                  <c:v>11</c:v>
                </c:pt>
                <c:pt idx="104">
                  <c:v>9.5</c:v>
                </c:pt>
                <c:pt idx="105">
                  <c:v>9.5</c:v>
                </c:pt>
                <c:pt idx="106">
                  <c:v>9.5</c:v>
                </c:pt>
                <c:pt idx="107">
                  <c:v>9.5</c:v>
                </c:pt>
                <c:pt idx="108">
                  <c:v>9.5</c:v>
                </c:pt>
                <c:pt idx="109">
                  <c:v>9.5</c:v>
                </c:pt>
                <c:pt idx="110">
                  <c:v>9.5</c:v>
                </c:pt>
                <c:pt idx="111">
                  <c:v>9</c:v>
                </c:pt>
                <c:pt idx="112">
                  <c:v>9</c:v>
                </c:pt>
                <c:pt idx="113">
                  <c:v>9</c:v>
                </c:pt>
                <c:pt idx="114">
                  <c:v>8.5</c:v>
                </c:pt>
                <c:pt idx="115">
                  <c:v>8.5</c:v>
                </c:pt>
                <c:pt idx="116">
                  <c:v>8.5</c:v>
                </c:pt>
                <c:pt idx="117">
                  <c:v>8.5</c:v>
                </c:pt>
                <c:pt idx="118">
                  <c:v>6.25</c:v>
                </c:pt>
                <c:pt idx="119">
                  <c:v>6.25</c:v>
                </c:pt>
                <c:pt idx="120">
                  <c:v>6.25</c:v>
                </c:pt>
                <c:pt idx="121">
                  <c:v>6.25</c:v>
                </c:pt>
                <c:pt idx="122">
                  <c:v>6.25</c:v>
                </c:pt>
                <c:pt idx="123">
                  <c:v>6.25</c:v>
                </c:pt>
                <c:pt idx="124">
                  <c:v>6.25</c:v>
                </c:pt>
                <c:pt idx="125">
                  <c:v>6.25</c:v>
                </c:pt>
                <c:pt idx="126">
                  <c:v>6.25</c:v>
                </c:pt>
                <c:pt idx="127">
                  <c:v>6.25</c:v>
                </c:pt>
                <c:pt idx="128">
                  <c:v>6.25</c:v>
                </c:pt>
                <c:pt idx="129">
                  <c:v>6.25</c:v>
                </c:pt>
                <c:pt idx="130">
                  <c:v>6.25</c:v>
                </c:pt>
                <c:pt idx="131">
                  <c:v>6.25</c:v>
                </c:pt>
                <c:pt idx="132">
                  <c:v>6.25</c:v>
                </c:pt>
                <c:pt idx="133">
                  <c:v>6.75</c:v>
                </c:pt>
                <c:pt idx="134">
                  <c:v>6.75</c:v>
                </c:pt>
                <c:pt idx="135">
                  <c:v>6.75</c:v>
                </c:pt>
                <c:pt idx="136">
                  <c:v>6.75</c:v>
                </c:pt>
                <c:pt idx="137">
                  <c:v>6.75</c:v>
                </c:pt>
                <c:pt idx="138">
                  <c:v>6.75</c:v>
                </c:pt>
                <c:pt idx="139">
                  <c:v>6.75</c:v>
                </c:pt>
                <c:pt idx="140">
                  <c:v>6.75</c:v>
                </c:pt>
                <c:pt idx="141">
                  <c:v>6.75</c:v>
                </c:pt>
                <c:pt idx="142">
                  <c:v>6.75</c:v>
                </c:pt>
                <c:pt idx="143">
                  <c:v>6.75</c:v>
                </c:pt>
                <c:pt idx="144">
                  <c:v>6.75</c:v>
                </c:pt>
                <c:pt idx="145">
                  <c:v>6.75</c:v>
                </c:pt>
                <c:pt idx="146">
                  <c:v>6.75</c:v>
                </c:pt>
                <c:pt idx="147">
                  <c:v>6.75</c:v>
                </c:pt>
                <c:pt idx="148">
                  <c:v>7.75</c:v>
                </c:pt>
                <c:pt idx="149">
                  <c:v>7.75</c:v>
                </c:pt>
                <c:pt idx="150">
                  <c:v>7.75</c:v>
                </c:pt>
                <c:pt idx="151">
                  <c:v>7.75</c:v>
                </c:pt>
                <c:pt idx="152">
                  <c:v>7.75</c:v>
                </c:pt>
                <c:pt idx="153">
                  <c:v>7.75</c:v>
                </c:pt>
                <c:pt idx="154">
                  <c:v>7.25</c:v>
                </c:pt>
                <c:pt idx="155">
                  <c:v>7.25</c:v>
                </c:pt>
                <c:pt idx="156">
                  <c:v>7.25</c:v>
                </c:pt>
                <c:pt idx="157">
                  <c:v>7.25</c:v>
                </c:pt>
                <c:pt idx="158">
                  <c:v>7.25</c:v>
                </c:pt>
                <c:pt idx="159">
                  <c:v>7.25</c:v>
                </c:pt>
                <c:pt idx="160">
                  <c:v>7.25</c:v>
                </c:pt>
                <c:pt idx="161">
                  <c:v>7.25</c:v>
                </c:pt>
                <c:pt idx="162">
                  <c:v>7.25</c:v>
                </c:pt>
                <c:pt idx="163">
                  <c:v>7.25</c:v>
                </c:pt>
                <c:pt idx="164">
                  <c:v>7.25</c:v>
                </c:pt>
                <c:pt idx="165">
                  <c:v>7.25</c:v>
                </c:pt>
                <c:pt idx="166">
                  <c:v>8.25</c:v>
                </c:pt>
                <c:pt idx="167">
                  <c:v>8.25</c:v>
                </c:pt>
                <c:pt idx="168">
                  <c:v>8.8750000000000036</c:v>
                </c:pt>
                <c:pt idx="169">
                  <c:v>9</c:v>
                </c:pt>
                <c:pt idx="170">
                  <c:v>9.25</c:v>
                </c:pt>
                <c:pt idx="171">
                  <c:v>9.25</c:v>
                </c:pt>
                <c:pt idx="172">
                  <c:v>9.25</c:v>
                </c:pt>
                <c:pt idx="173">
                  <c:v>9.25</c:v>
                </c:pt>
                <c:pt idx="174">
                  <c:v>9.3750000000000036</c:v>
                </c:pt>
                <c:pt idx="175">
                  <c:v>9.25</c:v>
                </c:pt>
                <c:pt idx="176">
                  <c:v>9.5</c:v>
                </c:pt>
                <c:pt idx="177">
                  <c:v>9.75</c:v>
                </c:pt>
                <c:pt idx="178">
                  <c:v>9.75</c:v>
                </c:pt>
                <c:pt idx="179">
                  <c:v>9.75</c:v>
                </c:pt>
                <c:pt idx="180">
                  <c:v>9.75</c:v>
                </c:pt>
                <c:pt idx="181">
                  <c:v>9.75</c:v>
                </c:pt>
                <c:pt idx="182">
                  <c:v>9.75</c:v>
                </c:pt>
                <c:pt idx="183">
                  <c:v>9.75</c:v>
                </c:pt>
                <c:pt idx="184">
                  <c:v>10</c:v>
                </c:pt>
                <c:pt idx="185">
                  <c:v>10</c:v>
                </c:pt>
                <c:pt idx="186">
                  <c:v>10</c:v>
                </c:pt>
                <c:pt idx="187">
                  <c:v>10.875000000000004</c:v>
                </c:pt>
                <c:pt idx="188">
                  <c:v>10.5</c:v>
                </c:pt>
                <c:pt idx="189">
                  <c:v>10.75</c:v>
                </c:pt>
                <c:pt idx="190">
                  <c:v>10.875000000000004</c:v>
                </c:pt>
                <c:pt idx="191">
                  <c:v>11</c:v>
                </c:pt>
                <c:pt idx="192">
                  <c:v>11</c:v>
                </c:pt>
                <c:pt idx="193">
                  <c:v>11</c:v>
                </c:pt>
                <c:pt idx="194">
                  <c:v>11.25</c:v>
                </c:pt>
                <c:pt idx="195">
                  <c:v>11.5</c:v>
                </c:pt>
                <c:pt idx="196">
                  <c:v>11.5</c:v>
                </c:pt>
                <c:pt idx="197">
                  <c:v>11.125</c:v>
                </c:pt>
                <c:pt idx="198">
                  <c:v>11.125</c:v>
                </c:pt>
                <c:pt idx="199">
                  <c:v>11.125</c:v>
                </c:pt>
                <c:pt idx="200">
                  <c:v>11.125</c:v>
                </c:pt>
                <c:pt idx="201">
                  <c:v>11.125</c:v>
                </c:pt>
                <c:pt idx="202">
                  <c:v>11.167</c:v>
                </c:pt>
                <c:pt idx="203">
                  <c:v>11</c:v>
                </c:pt>
                <c:pt idx="204">
                  <c:v>11.083</c:v>
                </c:pt>
                <c:pt idx="205">
                  <c:v>11.25</c:v>
                </c:pt>
                <c:pt idx="206">
                  <c:v>11.25</c:v>
                </c:pt>
                <c:pt idx="207">
                  <c:v>11.25</c:v>
                </c:pt>
                <c:pt idx="208">
                  <c:v>11.25</c:v>
                </c:pt>
                <c:pt idx="209">
                  <c:v>11.25</c:v>
                </c:pt>
                <c:pt idx="210">
                  <c:v>11.25</c:v>
                </c:pt>
                <c:pt idx="211">
                  <c:v>10.917</c:v>
                </c:pt>
                <c:pt idx="212">
                  <c:v>10.833</c:v>
                </c:pt>
                <c:pt idx="213">
                  <c:v>10.833</c:v>
                </c:pt>
                <c:pt idx="214">
                  <c:v>10.833</c:v>
                </c:pt>
                <c:pt idx="215">
                  <c:v>10.833</c:v>
                </c:pt>
                <c:pt idx="216">
                  <c:v>10.917</c:v>
                </c:pt>
                <c:pt idx="217">
                  <c:v>11</c:v>
                </c:pt>
                <c:pt idx="218">
                  <c:v>11.083</c:v>
                </c:pt>
                <c:pt idx="219">
                  <c:v>11.167</c:v>
                </c:pt>
                <c:pt idx="220">
                  <c:v>11.167</c:v>
                </c:pt>
                <c:pt idx="221">
                  <c:v>11.167</c:v>
                </c:pt>
                <c:pt idx="222">
                  <c:v>11.167</c:v>
                </c:pt>
                <c:pt idx="223">
                  <c:v>11.167</c:v>
                </c:pt>
                <c:pt idx="224">
                  <c:v>11</c:v>
                </c:pt>
                <c:pt idx="225">
                  <c:v>11.5</c:v>
                </c:pt>
                <c:pt idx="226">
                  <c:v>11.875000000000004</c:v>
                </c:pt>
                <c:pt idx="227">
                  <c:v>11.875000000000004</c:v>
                </c:pt>
                <c:pt idx="228">
                  <c:v>11.875000000000004</c:v>
                </c:pt>
                <c:pt idx="229">
                  <c:v>11.875000000000004</c:v>
                </c:pt>
                <c:pt idx="230">
                  <c:v>11.875000000000004</c:v>
                </c:pt>
                <c:pt idx="231">
                  <c:v>11.875000000000004</c:v>
                </c:pt>
                <c:pt idx="232">
                  <c:v>11.875000000000004</c:v>
                </c:pt>
                <c:pt idx="233">
                  <c:v>11.875000000000004</c:v>
                </c:pt>
                <c:pt idx="234">
                  <c:v>11.875000000000004</c:v>
                </c:pt>
                <c:pt idx="235">
                  <c:v>11.875000000000004</c:v>
                </c:pt>
                <c:pt idx="236">
                  <c:v>11.875000000000004</c:v>
                </c:pt>
                <c:pt idx="237">
                  <c:v>11.375000000000004</c:v>
                </c:pt>
                <c:pt idx="238">
                  <c:v>11.375000000000004</c:v>
                </c:pt>
                <c:pt idx="239">
                  <c:v>11.375000000000004</c:v>
                </c:pt>
                <c:pt idx="240">
                  <c:v>11.375000000000004</c:v>
                </c:pt>
                <c:pt idx="241">
                  <c:v>11.375000000000004</c:v>
                </c:pt>
                <c:pt idx="242">
                  <c:v>11.375000000000004</c:v>
                </c:pt>
                <c:pt idx="243">
                  <c:v>11.375000000000004</c:v>
                </c:pt>
                <c:pt idx="244">
                  <c:v>11.375000000000004</c:v>
                </c:pt>
                <c:pt idx="245">
                  <c:v>11.625</c:v>
                </c:pt>
                <c:pt idx="246">
                  <c:v>11.625</c:v>
                </c:pt>
                <c:pt idx="247">
                  <c:v>12.183</c:v>
                </c:pt>
                <c:pt idx="248">
                  <c:v>12.183</c:v>
                </c:pt>
                <c:pt idx="249">
                  <c:v>12.183</c:v>
                </c:pt>
                <c:pt idx="250">
                  <c:v>12.15</c:v>
                </c:pt>
                <c:pt idx="251">
                  <c:v>11.916</c:v>
                </c:pt>
                <c:pt idx="252">
                  <c:v>12.233000000000001</c:v>
                </c:pt>
                <c:pt idx="253">
                  <c:v>12.566000000000004</c:v>
                </c:pt>
                <c:pt idx="254">
                  <c:v>12</c:v>
                </c:pt>
                <c:pt idx="255">
                  <c:v>12</c:v>
                </c:pt>
                <c:pt idx="256">
                  <c:v>12</c:v>
                </c:pt>
                <c:pt idx="257">
                  <c:v>13.398</c:v>
                </c:pt>
                <c:pt idx="258">
                  <c:v>13.634</c:v>
                </c:pt>
                <c:pt idx="259">
                  <c:v>13.5</c:v>
                </c:pt>
                <c:pt idx="260">
                  <c:v>13.482000000000003</c:v>
                </c:pt>
                <c:pt idx="261">
                  <c:v>12.916</c:v>
                </c:pt>
                <c:pt idx="262">
                  <c:v>12.916</c:v>
                </c:pt>
                <c:pt idx="263">
                  <c:v>12.916</c:v>
                </c:pt>
                <c:pt idx="264">
                  <c:v>12.586</c:v>
                </c:pt>
                <c:pt idx="265">
                  <c:v>12.386000000000005</c:v>
                </c:pt>
                <c:pt idx="266">
                  <c:v>12.084</c:v>
                </c:pt>
                <c:pt idx="267">
                  <c:v>12.249000000000001</c:v>
                </c:pt>
                <c:pt idx="268">
                  <c:v>12.48</c:v>
                </c:pt>
                <c:pt idx="269">
                  <c:v>12.48</c:v>
                </c:pt>
                <c:pt idx="270">
                  <c:v>12.48</c:v>
                </c:pt>
                <c:pt idx="271">
                  <c:v>13.65</c:v>
                </c:pt>
                <c:pt idx="272">
                  <c:v>17.907999999999994</c:v>
                </c:pt>
                <c:pt idx="273">
                  <c:v>21.867999999999999</c:v>
                </c:pt>
                <c:pt idx="274">
                  <c:v>24.802</c:v>
                </c:pt>
                <c:pt idx="275">
                  <c:v>25.561</c:v>
                </c:pt>
                <c:pt idx="276">
                  <c:v>25.561</c:v>
                </c:pt>
                <c:pt idx="277">
                  <c:v>25.561</c:v>
                </c:pt>
                <c:pt idx="278">
                  <c:v>28.994999999999994</c:v>
                </c:pt>
                <c:pt idx="279">
                  <c:v>28.17</c:v>
                </c:pt>
                <c:pt idx="280">
                  <c:v>28.797000000000001</c:v>
                </c:pt>
                <c:pt idx="281">
                  <c:v>28.302</c:v>
                </c:pt>
                <c:pt idx="282">
                  <c:v>32.335000000000001</c:v>
                </c:pt>
                <c:pt idx="283">
                  <c:v>32.335000000000001</c:v>
                </c:pt>
                <c:pt idx="284">
                  <c:v>32.335000000000001</c:v>
                </c:pt>
                <c:pt idx="285">
                  <c:v>30.274000000000001</c:v>
                </c:pt>
                <c:pt idx="286">
                  <c:v>25.594000000000001</c:v>
                </c:pt>
                <c:pt idx="287">
                  <c:v>29.259</c:v>
                </c:pt>
                <c:pt idx="288">
                  <c:v>30.594000000000001</c:v>
                </c:pt>
                <c:pt idx="289">
                  <c:v>31.094000000000001</c:v>
                </c:pt>
                <c:pt idx="290">
                  <c:v>31.094000000000001</c:v>
                </c:pt>
                <c:pt idx="291">
                  <c:v>31.094000000000001</c:v>
                </c:pt>
                <c:pt idx="292">
                  <c:v>32.665000000000013</c:v>
                </c:pt>
                <c:pt idx="293">
                  <c:v>33.434000000000005</c:v>
                </c:pt>
                <c:pt idx="294">
                  <c:v>35.467000000000006</c:v>
                </c:pt>
                <c:pt idx="295">
                  <c:v>41.314999999999998</c:v>
                </c:pt>
                <c:pt idx="296">
                  <c:v>51.431000000000004</c:v>
                </c:pt>
                <c:pt idx="297">
                  <c:v>51.431000000000004</c:v>
                </c:pt>
                <c:pt idx="298">
                  <c:v>51.431000000000004</c:v>
                </c:pt>
                <c:pt idx="299">
                  <c:v>40.25</c:v>
                </c:pt>
                <c:pt idx="300">
                  <c:v>44.167000000000002</c:v>
                </c:pt>
                <c:pt idx="301">
                  <c:v>41.733000000000011</c:v>
                </c:pt>
                <c:pt idx="302">
                  <c:v>41.365000000000002</c:v>
                </c:pt>
                <c:pt idx="303">
                  <c:v>41.431000000000004</c:v>
                </c:pt>
                <c:pt idx="304">
                  <c:v>41.431000000000004</c:v>
                </c:pt>
                <c:pt idx="305">
                  <c:v>41.431000000000004</c:v>
                </c:pt>
                <c:pt idx="306">
                  <c:v>40.426000000000002</c:v>
                </c:pt>
                <c:pt idx="307">
                  <c:v>37.167000000000002</c:v>
                </c:pt>
                <c:pt idx="308">
                  <c:v>36.936</c:v>
                </c:pt>
                <c:pt idx="309">
                  <c:v>37.069000000000003</c:v>
                </c:pt>
                <c:pt idx="310">
                  <c:v>38.771000000000001</c:v>
                </c:pt>
                <c:pt idx="311">
                  <c:v>38.771000000000001</c:v>
                </c:pt>
                <c:pt idx="312">
                  <c:v>38.771000000000001</c:v>
                </c:pt>
                <c:pt idx="313">
                  <c:v>38.771000000000001</c:v>
                </c:pt>
                <c:pt idx="314">
                  <c:v>39.809000000000005</c:v>
                </c:pt>
                <c:pt idx="315">
                  <c:v>40.173000000000002</c:v>
                </c:pt>
                <c:pt idx="316">
                  <c:v>40.833000000000006</c:v>
                </c:pt>
                <c:pt idx="317">
                  <c:v>40.998000000000012</c:v>
                </c:pt>
                <c:pt idx="318">
                  <c:v>40.998000000000012</c:v>
                </c:pt>
                <c:pt idx="319">
                  <c:v>40.998000000000012</c:v>
                </c:pt>
                <c:pt idx="320">
                  <c:v>41.393000000000001</c:v>
                </c:pt>
                <c:pt idx="321">
                  <c:v>46.007000000000005</c:v>
                </c:pt>
                <c:pt idx="322">
                  <c:v>47.611000000000004</c:v>
                </c:pt>
                <c:pt idx="323">
                  <c:v>49.261000000000003</c:v>
                </c:pt>
                <c:pt idx="324">
                  <c:v>50.507000000000005</c:v>
                </c:pt>
                <c:pt idx="325">
                  <c:v>50.507000000000005</c:v>
                </c:pt>
                <c:pt idx="326">
                  <c:v>50.507000000000005</c:v>
                </c:pt>
                <c:pt idx="327">
                  <c:v>50.111000000000004</c:v>
                </c:pt>
                <c:pt idx="328">
                  <c:v>51.667000000000002</c:v>
                </c:pt>
                <c:pt idx="329">
                  <c:v>51.903000000000006</c:v>
                </c:pt>
                <c:pt idx="330">
                  <c:v>52.271000000000001</c:v>
                </c:pt>
                <c:pt idx="331">
                  <c:v>52.101000000000006</c:v>
                </c:pt>
                <c:pt idx="332">
                  <c:v>52.101000000000006</c:v>
                </c:pt>
                <c:pt idx="333">
                  <c:v>52.101000000000006</c:v>
                </c:pt>
                <c:pt idx="334">
                  <c:v>52.959000000000003</c:v>
                </c:pt>
                <c:pt idx="335">
                  <c:v>55.325000000000003</c:v>
                </c:pt>
                <c:pt idx="336">
                  <c:v>59.236000000000011</c:v>
                </c:pt>
                <c:pt idx="337">
                  <c:v>63.665000000000013</c:v>
                </c:pt>
                <c:pt idx="338">
                  <c:v>65.169999999999987</c:v>
                </c:pt>
                <c:pt idx="339">
                  <c:v>65.169999999999987</c:v>
                </c:pt>
                <c:pt idx="340">
                  <c:v>65.169999999999987</c:v>
                </c:pt>
                <c:pt idx="341">
                  <c:v>45.5</c:v>
                </c:pt>
                <c:pt idx="342">
                  <c:v>60.811999999999998</c:v>
                </c:pt>
                <c:pt idx="343">
                  <c:v>60.515000000000001</c:v>
                </c:pt>
                <c:pt idx="344">
                  <c:v>60.515000000000001</c:v>
                </c:pt>
                <c:pt idx="345">
                  <c:v>59.302</c:v>
                </c:pt>
                <c:pt idx="346">
                  <c:v>59.302</c:v>
                </c:pt>
                <c:pt idx="347">
                  <c:v>59.302</c:v>
                </c:pt>
                <c:pt idx="348">
                  <c:v>58.071000000000005</c:v>
                </c:pt>
                <c:pt idx="349">
                  <c:v>56.429000000000002</c:v>
                </c:pt>
                <c:pt idx="350">
                  <c:v>57.236000000000011</c:v>
                </c:pt>
                <c:pt idx="351">
                  <c:v>57.17</c:v>
                </c:pt>
                <c:pt idx="352">
                  <c:v>55.939</c:v>
                </c:pt>
                <c:pt idx="353">
                  <c:v>55.939</c:v>
                </c:pt>
                <c:pt idx="354">
                  <c:v>55.939</c:v>
                </c:pt>
                <c:pt idx="355">
                  <c:v>55.939</c:v>
                </c:pt>
                <c:pt idx="356">
                  <c:v>55.906000000000006</c:v>
                </c:pt>
                <c:pt idx="357">
                  <c:v>55.906000000000006</c:v>
                </c:pt>
                <c:pt idx="358">
                  <c:v>55.906000000000006</c:v>
                </c:pt>
                <c:pt idx="359">
                  <c:v>55.906000000000006</c:v>
                </c:pt>
                <c:pt idx="360">
                  <c:v>55.906000000000006</c:v>
                </c:pt>
                <c:pt idx="361">
                  <c:v>55.906000000000006</c:v>
                </c:pt>
                <c:pt idx="362">
                  <c:v>55.906000000000006</c:v>
                </c:pt>
                <c:pt idx="363">
                  <c:v>55.708000000000013</c:v>
                </c:pt>
                <c:pt idx="364">
                  <c:v>55.708000000000013</c:v>
                </c:pt>
                <c:pt idx="365">
                  <c:v>55.708000000000013</c:v>
                </c:pt>
                <c:pt idx="366">
                  <c:v>55.873000000000005</c:v>
                </c:pt>
                <c:pt idx="367">
                  <c:v>55.873000000000005</c:v>
                </c:pt>
                <c:pt idx="368">
                  <c:v>55.873000000000005</c:v>
                </c:pt>
                <c:pt idx="369">
                  <c:v>55.873000000000005</c:v>
                </c:pt>
                <c:pt idx="370">
                  <c:v>43.75</c:v>
                </c:pt>
                <c:pt idx="371">
                  <c:v>41.25</c:v>
                </c:pt>
                <c:pt idx="372">
                  <c:v>41.25</c:v>
                </c:pt>
                <c:pt idx="373">
                  <c:v>42.25</c:v>
                </c:pt>
                <c:pt idx="374">
                  <c:v>42.25</c:v>
                </c:pt>
                <c:pt idx="375">
                  <c:v>42.25</c:v>
                </c:pt>
                <c:pt idx="376">
                  <c:v>42.25</c:v>
                </c:pt>
                <c:pt idx="377">
                  <c:v>42.25</c:v>
                </c:pt>
                <c:pt idx="378">
                  <c:v>46.25</c:v>
                </c:pt>
                <c:pt idx="379">
                  <c:v>46.25</c:v>
                </c:pt>
                <c:pt idx="380">
                  <c:v>46.25</c:v>
                </c:pt>
                <c:pt idx="381">
                  <c:v>46.25</c:v>
                </c:pt>
                <c:pt idx="382">
                  <c:v>46.25</c:v>
                </c:pt>
                <c:pt idx="383">
                  <c:v>48.75</c:v>
                </c:pt>
                <c:pt idx="384">
                  <c:v>48.75</c:v>
                </c:pt>
                <c:pt idx="385">
                  <c:v>51.25</c:v>
                </c:pt>
                <c:pt idx="386">
                  <c:v>51.25</c:v>
                </c:pt>
                <c:pt idx="387">
                  <c:v>51.25</c:v>
                </c:pt>
                <c:pt idx="388">
                  <c:v>51.25</c:v>
                </c:pt>
                <c:pt idx="389">
                  <c:v>51.25</c:v>
                </c:pt>
                <c:pt idx="390">
                  <c:v>67.819999999999993</c:v>
                </c:pt>
                <c:pt idx="391">
                  <c:v>65.254000000000005</c:v>
                </c:pt>
                <c:pt idx="392">
                  <c:v>65.649999999999991</c:v>
                </c:pt>
                <c:pt idx="393">
                  <c:v>67.763999999999996</c:v>
                </c:pt>
                <c:pt idx="394">
                  <c:v>67.664999999999992</c:v>
                </c:pt>
                <c:pt idx="395">
                  <c:v>67.664999999999992</c:v>
                </c:pt>
                <c:pt idx="396">
                  <c:v>67.664999999999992</c:v>
                </c:pt>
                <c:pt idx="397">
                  <c:v>67.929000000000002</c:v>
                </c:pt>
                <c:pt idx="398">
                  <c:v>68.263999999999996</c:v>
                </c:pt>
                <c:pt idx="399">
                  <c:v>67.967000000000027</c:v>
                </c:pt>
                <c:pt idx="400">
                  <c:v>68.834999999999994</c:v>
                </c:pt>
                <c:pt idx="401">
                  <c:v>69.33</c:v>
                </c:pt>
                <c:pt idx="402">
                  <c:v>69.33</c:v>
                </c:pt>
                <c:pt idx="403">
                  <c:v>69.33</c:v>
                </c:pt>
                <c:pt idx="404">
                  <c:v>68.599000000000004</c:v>
                </c:pt>
                <c:pt idx="405">
                  <c:v>67.462000000000003</c:v>
                </c:pt>
                <c:pt idx="406">
                  <c:v>68.933999999999997</c:v>
                </c:pt>
                <c:pt idx="407">
                  <c:v>71.236000000000004</c:v>
                </c:pt>
                <c:pt idx="408">
                  <c:v>73.83</c:v>
                </c:pt>
                <c:pt idx="409">
                  <c:v>73.83</c:v>
                </c:pt>
                <c:pt idx="410">
                  <c:v>73.83</c:v>
                </c:pt>
                <c:pt idx="411">
                  <c:v>74.995000000000005</c:v>
                </c:pt>
                <c:pt idx="412">
                  <c:v>81.149999999999991</c:v>
                </c:pt>
                <c:pt idx="413">
                  <c:v>87.391000000000005</c:v>
                </c:pt>
                <c:pt idx="414">
                  <c:v>87.16</c:v>
                </c:pt>
                <c:pt idx="415">
                  <c:v>92.555999999999983</c:v>
                </c:pt>
                <c:pt idx="416">
                  <c:v>92.555999999999983</c:v>
                </c:pt>
                <c:pt idx="417">
                  <c:v>92.555999999999983</c:v>
                </c:pt>
                <c:pt idx="418">
                  <c:v>94.388999999999982</c:v>
                </c:pt>
                <c:pt idx="419">
                  <c:v>95.637</c:v>
                </c:pt>
                <c:pt idx="420">
                  <c:v>95.233999999999995</c:v>
                </c:pt>
                <c:pt idx="421">
                  <c:v>90.41400000000003</c:v>
                </c:pt>
                <c:pt idx="422">
                  <c:v>88.664999999999992</c:v>
                </c:pt>
                <c:pt idx="423">
                  <c:v>88.664999999999992</c:v>
                </c:pt>
                <c:pt idx="424">
                  <c:v>88.664999999999992</c:v>
                </c:pt>
                <c:pt idx="425">
                  <c:v>90.909000000000006</c:v>
                </c:pt>
                <c:pt idx="426">
                  <c:v>93.154999999999987</c:v>
                </c:pt>
                <c:pt idx="427">
                  <c:v>91.221000000000004</c:v>
                </c:pt>
                <c:pt idx="428">
                  <c:v>94.906000000000006</c:v>
                </c:pt>
                <c:pt idx="429">
                  <c:v>97.900999999999996</c:v>
                </c:pt>
                <c:pt idx="430">
                  <c:v>97.900999999999996</c:v>
                </c:pt>
                <c:pt idx="431">
                  <c:v>97.900999999999996</c:v>
                </c:pt>
                <c:pt idx="432">
                  <c:v>97.700999999999993</c:v>
                </c:pt>
                <c:pt idx="433">
                  <c:v>92.334999999999994</c:v>
                </c:pt>
                <c:pt idx="434">
                  <c:v>89.438999999999993</c:v>
                </c:pt>
                <c:pt idx="435">
                  <c:v>86.644000000000005</c:v>
                </c:pt>
                <c:pt idx="436">
                  <c:v>83</c:v>
                </c:pt>
                <c:pt idx="437">
                  <c:v>83</c:v>
                </c:pt>
                <c:pt idx="438">
                  <c:v>83</c:v>
                </c:pt>
                <c:pt idx="439">
                  <c:v>76.169999999999987</c:v>
                </c:pt>
                <c:pt idx="440">
                  <c:v>75.41100000000003</c:v>
                </c:pt>
                <c:pt idx="441">
                  <c:v>72.787000000000006</c:v>
                </c:pt>
                <c:pt idx="442">
                  <c:v>68.66</c:v>
                </c:pt>
                <c:pt idx="443">
                  <c:v>66.799000000000007</c:v>
                </c:pt>
                <c:pt idx="444">
                  <c:v>66.799000000000007</c:v>
                </c:pt>
                <c:pt idx="445">
                  <c:v>66.799000000000007</c:v>
                </c:pt>
                <c:pt idx="446">
                  <c:v>62.728000000000016</c:v>
                </c:pt>
                <c:pt idx="447">
                  <c:v>60.145000000000003</c:v>
                </c:pt>
                <c:pt idx="448">
                  <c:v>59.109000000000002</c:v>
                </c:pt>
                <c:pt idx="449">
                  <c:v>57.274000000000001</c:v>
                </c:pt>
                <c:pt idx="450">
                  <c:v>56.675000000000011</c:v>
                </c:pt>
                <c:pt idx="451">
                  <c:v>56.675000000000011</c:v>
                </c:pt>
                <c:pt idx="452">
                  <c:v>56.675000000000011</c:v>
                </c:pt>
                <c:pt idx="453">
                  <c:v>62.34</c:v>
                </c:pt>
                <c:pt idx="454">
                  <c:v>61.454999999999998</c:v>
                </c:pt>
                <c:pt idx="455">
                  <c:v>64.238</c:v>
                </c:pt>
                <c:pt idx="456">
                  <c:v>60.625000000000014</c:v>
                </c:pt>
                <c:pt idx="457">
                  <c:v>52.38</c:v>
                </c:pt>
                <c:pt idx="458">
                  <c:v>52.38</c:v>
                </c:pt>
                <c:pt idx="459">
                  <c:v>52.38</c:v>
                </c:pt>
                <c:pt idx="460">
                  <c:v>47.526000000000003</c:v>
                </c:pt>
                <c:pt idx="461">
                  <c:v>51.121000000000002</c:v>
                </c:pt>
                <c:pt idx="462">
                  <c:v>50.431000000000004</c:v>
                </c:pt>
                <c:pt idx="463">
                  <c:v>47.835000000000001</c:v>
                </c:pt>
                <c:pt idx="464">
                  <c:v>46.327000000000005</c:v>
                </c:pt>
                <c:pt idx="465">
                  <c:v>46.327000000000005</c:v>
                </c:pt>
                <c:pt idx="466">
                  <c:v>46.327000000000005</c:v>
                </c:pt>
                <c:pt idx="467">
                  <c:v>46.327000000000005</c:v>
                </c:pt>
                <c:pt idx="468">
                  <c:v>44.67</c:v>
                </c:pt>
                <c:pt idx="469">
                  <c:v>43.688000000000002</c:v>
                </c:pt>
                <c:pt idx="470">
                  <c:v>43.165000000000013</c:v>
                </c:pt>
                <c:pt idx="471">
                  <c:v>43.5</c:v>
                </c:pt>
                <c:pt idx="472">
                  <c:v>43.5</c:v>
                </c:pt>
                <c:pt idx="473">
                  <c:v>43.5</c:v>
                </c:pt>
                <c:pt idx="474">
                  <c:v>44.975000000000001</c:v>
                </c:pt>
                <c:pt idx="475">
                  <c:v>46.67</c:v>
                </c:pt>
                <c:pt idx="476">
                  <c:v>47.005000000000003</c:v>
                </c:pt>
                <c:pt idx="477">
                  <c:v>43.987000000000002</c:v>
                </c:pt>
                <c:pt idx="478">
                  <c:v>43.835000000000001</c:v>
                </c:pt>
                <c:pt idx="479">
                  <c:v>43.835000000000001</c:v>
                </c:pt>
                <c:pt idx="480">
                  <c:v>43.835000000000001</c:v>
                </c:pt>
                <c:pt idx="481">
                  <c:v>44.206000000000003</c:v>
                </c:pt>
                <c:pt idx="482">
                  <c:v>45.844999999999999</c:v>
                </c:pt>
                <c:pt idx="483">
                  <c:v>45.048000000000002</c:v>
                </c:pt>
                <c:pt idx="484">
                  <c:v>40.274000000000001</c:v>
                </c:pt>
                <c:pt idx="485">
                  <c:v>39.897000000000006</c:v>
                </c:pt>
                <c:pt idx="486">
                  <c:v>39.897000000000006</c:v>
                </c:pt>
                <c:pt idx="487">
                  <c:v>39.897000000000006</c:v>
                </c:pt>
                <c:pt idx="488">
                  <c:v>40.599000000000011</c:v>
                </c:pt>
                <c:pt idx="489">
                  <c:v>37.538000000000011</c:v>
                </c:pt>
                <c:pt idx="490">
                  <c:v>33.505000000000003</c:v>
                </c:pt>
                <c:pt idx="491">
                  <c:v>27.585999999999988</c:v>
                </c:pt>
                <c:pt idx="492">
                  <c:v>25.617000000000008</c:v>
                </c:pt>
                <c:pt idx="493">
                  <c:v>25.617000000000008</c:v>
                </c:pt>
                <c:pt idx="494">
                  <c:v>25.617000000000008</c:v>
                </c:pt>
                <c:pt idx="495">
                  <c:v>25.606999999999999</c:v>
                </c:pt>
                <c:pt idx="496">
                  <c:v>28.451000000000001</c:v>
                </c:pt>
                <c:pt idx="497">
                  <c:v>34.686</c:v>
                </c:pt>
                <c:pt idx="498">
                  <c:v>38.262000000000015</c:v>
                </c:pt>
                <c:pt idx="499">
                  <c:v>37.038000000000011</c:v>
                </c:pt>
                <c:pt idx="500">
                  <c:v>37.038000000000011</c:v>
                </c:pt>
                <c:pt idx="501">
                  <c:v>37.038000000000011</c:v>
                </c:pt>
                <c:pt idx="502">
                  <c:v>39.569000000000003</c:v>
                </c:pt>
                <c:pt idx="503">
                  <c:v>35.853999999999999</c:v>
                </c:pt>
                <c:pt idx="504">
                  <c:v>31.114999999999998</c:v>
                </c:pt>
                <c:pt idx="505">
                  <c:v>35.995000000000012</c:v>
                </c:pt>
                <c:pt idx="506">
                  <c:v>38.665000000000013</c:v>
                </c:pt>
                <c:pt idx="507">
                  <c:v>38.665000000000013</c:v>
                </c:pt>
                <c:pt idx="508">
                  <c:v>38.665000000000013</c:v>
                </c:pt>
                <c:pt idx="509">
                  <c:v>38.665000000000013</c:v>
                </c:pt>
                <c:pt idx="510">
                  <c:v>39.83</c:v>
                </c:pt>
                <c:pt idx="511">
                  <c:v>39.432000000000002</c:v>
                </c:pt>
                <c:pt idx="512">
                  <c:v>41.577000000000005</c:v>
                </c:pt>
                <c:pt idx="513">
                  <c:v>41.165000000000013</c:v>
                </c:pt>
                <c:pt idx="514">
                  <c:v>41.165000000000013</c:v>
                </c:pt>
                <c:pt idx="515">
                  <c:v>41.165000000000013</c:v>
                </c:pt>
                <c:pt idx="516">
                  <c:v>39.871000000000002</c:v>
                </c:pt>
                <c:pt idx="517">
                  <c:v>36.376000000000005</c:v>
                </c:pt>
                <c:pt idx="518">
                  <c:v>36.602000000000011</c:v>
                </c:pt>
                <c:pt idx="519">
                  <c:v>37</c:v>
                </c:pt>
                <c:pt idx="520">
                  <c:v>37</c:v>
                </c:pt>
                <c:pt idx="521">
                  <c:v>37</c:v>
                </c:pt>
                <c:pt idx="522">
                  <c:v>37</c:v>
                </c:pt>
                <c:pt idx="523">
                  <c:v>37.327000000000005</c:v>
                </c:pt>
                <c:pt idx="524">
                  <c:v>37.528000000000013</c:v>
                </c:pt>
                <c:pt idx="525">
                  <c:v>37.436</c:v>
                </c:pt>
                <c:pt idx="526">
                  <c:v>37.549000000000007</c:v>
                </c:pt>
                <c:pt idx="527">
                  <c:v>37.551000000000002</c:v>
                </c:pt>
                <c:pt idx="528">
                  <c:v>37.551000000000002</c:v>
                </c:pt>
                <c:pt idx="529">
                  <c:v>37.551000000000002</c:v>
                </c:pt>
                <c:pt idx="530">
                  <c:v>38.18</c:v>
                </c:pt>
                <c:pt idx="531">
                  <c:v>38.886000000000003</c:v>
                </c:pt>
                <c:pt idx="532">
                  <c:v>39.817999999999998</c:v>
                </c:pt>
                <c:pt idx="533">
                  <c:v>39.833000000000006</c:v>
                </c:pt>
                <c:pt idx="534">
                  <c:v>39.655000000000001</c:v>
                </c:pt>
                <c:pt idx="535">
                  <c:v>39.655000000000001</c:v>
                </c:pt>
                <c:pt idx="536">
                  <c:v>39.655000000000001</c:v>
                </c:pt>
                <c:pt idx="537">
                  <c:v>39.454000000000001</c:v>
                </c:pt>
                <c:pt idx="538">
                  <c:v>39.33</c:v>
                </c:pt>
                <c:pt idx="539">
                  <c:v>36.889000000000003</c:v>
                </c:pt>
                <c:pt idx="540">
                  <c:v>35.314999999999998</c:v>
                </c:pt>
                <c:pt idx="541">
                  <c:v>35.028000000000013</c:v>
                </c:pt>
                <c:pt idx="542">
                  <c:v>35.028000000000013</c:v>
                </c:pt>
                <c:pt idx="543">
                  <c:v>35.028000000000013</c:v>
                </c:pt>
                <c:pt idx="544">
                  <c:v>34.587000000000003</c:v>
                </c:pt>
                <c:pt idx="545">
                  <c:v>32.981999999999999</c:v>
                </c:pt>
                <c:pt idx="546">
                  <c:v>33.33</c:v>
                </c:pt>
                <c:pt idx="547">
                  <c:v>32.937000000000005</c:v>
                </c:pt>
                <c:pt idx="548">
                  <c:v>33.465000000000003</c:v>
                </c:pt>
                <c:pt idx="549">
                  <c:v>33.465000000000003</c:v>
                </c:pt>
                <c:pt idx="550">
                  <c:v>33.465000000000003</c:v>
                </c:pt>
                <c:pt idx="551">
                  <c:v>33.655000000000001</c:v>
                </c:pt>
                <c:pt idx="552">
                  <c:v>34.988</c:v>
                </c:pt>
                <c:pt idx="553">
                  <c:v>37.886000000000003</c:v>
                </c:pt>
                <c:pt idx="554">
                  <c:v>37.185000000000002</c:v>
                </c:pt>
                <c:pt idx="555">
                  <c:v>37.152000000000001</c:v>
                </c:pt>
                <c:pt idx="556">
                  <c:v>37.152000000000001</c:v>
                </c:pt>
                <c:pt idx="557">
                  <c:v>37.152000000000001</c:v>
                </c:pt>
                <c:pt idx="558">
                  <c:v>38.054000000000002</c:v>
                </c:pt>
                <c:pt idx="559">
                  <c:v>36.152000000000001</c:v>
                </c:pt>
                <c:pt idx="560">
                  <c:v>35.375</c:v>
                </c:pt>
                <c:pt idx="561">
                  <c:v>33.988</c:v>
                </c:pt>
                <c:pt idx="562">
                  <c:v>33.660000000000011</c:v>
                </c:pt>
                <c:pt idx="563">
                  <c:v>33.660000000000011</c:v>
                </c:pt>
                <c:pt idx="564">
                  <c:v>33.660000000000011</c:v>
                </c:pt>
                <c:pt idx="565">
                  <c:v>33.167000000000002</c:v>
                </c:pt>
                <c:pt idx="566">
                  <c:v>31.079000000000001</c:v>
                </c:pt>
                <c:pt idx="567">
                  <c:v>31.614999999999998</c:v>
                </c:pt>
                <c:pt idx="568">
                  <c:v>30.994</c:v>
                </c:pt>
                <c:pt idx="569">
                  <c:v>30.634000000000007</c:v>
                </c:pt>
                <c:pt idx="570">
                  <c:v>30.634000000000007</c:v>
                </c:pt>
                <c:pt idx="571">
                  <c:v>30.634000000000007</c:v>
                </c:pt>
                <c:pt idx="572">
                  <c:v>29.218</c:v>
                </c:pt>
                <c:pt idx="573">
                  <c:v>28.696000000000005</c:v>
                </c:pt>
                <c:pt idx="574">
                  <c:v>28.959999999999994</c:v>
                </c:pt>
                <c:pt idx="575">
                  <c:v>25.609000000000005</c:v>
                </c:pt>
                <c:pt idx="576">
                  <c:v>24.021000000000001</c:v>
                </c:pt>
                <c:pt idx="577">
                  <c:v>24.021000000000001</c:v>
                </c:pt>
                <c:pt idx="578">
                  <c:v>24.021000000000001</c:v>
                </c:pt>
                <c:pt idx="579">
                  <c:v>21.650000000000006</c:v>
                </c:pt>
                <c:pt idx="580">
                  <c:v>21.454999999999991</c:v>
                </c:pt>
                <c:pt idx="581">
                  <c:v>21.984999999999992</c:v>
                </c:pt>
                <c:pt idx="582">
                  <c:v>22.876999999999999</c:v>
                </c:pt>
                <c:pt idx="583">
                  <c:v>24.294</c:v>
                </c:pt>
                <c:pt idx="584">
                  <c:v>24.294</c:v>
                </c:pt>
                <c:pt idx="585">
                  <c:v>24.294</c:v>
                </c:pt>
                <c:pt idx="586">
                  <c:v>22.921999999999993</c:v>
                </c:pt>
                <c:pt idx="587">
                  <c:v>25.864999999999991</c:v>
                </c:pt>
                <c:pt idx="588">
                  <c:v>27.427</c:v>
                </c:pt>
                <c:pt idx="589">
                  <c:v>25.823</c:v>
                </c:pt>
                <c:pt idx="590">
                  <c:v>23.928999999999984</c:v>
                </c:pt>
                <c:pt idx="591">
                  <c:v>23.928999999999984</c:v>
                </c:pt>
                <c:pt idx="592">
                  <c:v>23.928999999999984</c:v>
                </c:pt>
                <c:pt idx="593">
                  <c:v>25.119000000000007</c:v>
                </c:pt>
                <c:pt idx="594">
                  <c:v>25.961999999999993</c:v>
                </c:pt>
                <c:pt idx="595">
                  <c:v>24.652999999999999</c:v>
                </c:pt>
                <c:pt idx="596">
                  <c:v>25.07</c:v>
                </c:pt>
                <c:pt idx="597">
                  <c:v>23.506</c:v>
                </c:pt>
                <c:pt idx="598">
                  <c:v>23.506</c:v>
                </c:pt>
                <c:pt idx="599">
                  <c:v>23.506</c:v>
                </c:pt>
                <c:pt idx="600">
                  <c:v>21.858000000000001</c:v>
                </c:pt>
                <c:pt idx="601">
                  <c:v>23.010999999999999</c:v>
                </c:pt>
                <c:pt idx="602">
                  <c:v>21.927</c:v>
                </c:pt>
                <c:pt idx="603">
                  <c:v>21.053999999999991</c:v>
                </c:pt>
                <c:pt idx="604">
                  <c:v>20.736999999999991</c:v>
                </c:pt>
                <c:pt idx="605">
                  <c:v>20.736999999999991</c:v>
                </c:pt>
                <c:pt idx="606">
                  <c:v>20.736999999999991</c:v>
                </c:pt>
                <c:pt idx="607">
                  <c:v>20.754000000000001</c:v>
                </c:pt>
                <c:pt idx="608">
                  <c:v>21.484999999999992</c:v>
                </c:pt>
                <c:pt idx="609">
                  <c:v>22.484999999999992</c:v>
                </c:pt>
                <c:pt idx="610">
                  <c:v>23.538</c:v>
                </c:pt>
                <c:pt idx="611">
                  <c:v>24.441999999999993</c:v>
                </c:pt>
                <c:pt idx="612">
                  <c:v>24.441999999999993</c:v>
                </c:pt>
                <c:pt idx="613">
                  <c:v>24.441999999999993</c:v>
                </c:pt>
                <c:pt idx="614">
                  <c:v>24.158000000000001</c:v>
                </c:pt>
                <c:pt idx="615">
                  <c:v>23.99</c:v>
                </c:pt>
                <c:pt idx="616">
                  <c:v>23.129000000000001</c:v>
                </c:pt>
                <c:pt idx="617">
                  <c:v>22.486999999999984</c:v>
                </c:pt>
                <c:pt idx="618">
                  <c:v>21.582999999999984</c:v>
                </c:pt>
                <c:pt idx="619">
                  <c:v>21.582999999999984</c:v>
                </c:pt>
                <c:pt idx="620">
                  <c:v>21.582999999999984</c:v>
                </c:pt>
                <c:pt idx="621">
                  <c:v>21.7</c:v>
                </c:pt>
                <c:pt idx="622">
                  <c:v>21.32</c:v>
                </c:pt>
                <c:pt idx="623">
                  <c:v>22.898</c:v>
                </c:pt>
                <c:pt idx="624">
                  <c:v>23.330000000000005</c:v>
                </c:pt>
                <c:pt idx="625">
                  <c:v>22.718</c:v>
                </c:pt>
                <c:pt idx="626">
                  <c:v>22.718</c:v>
                </c:pt>
                <c:pt idx="627">
                  <c:v>22.718</c:v>
                </c:pt>
                <c:pt idx="628">
                  <c:v>23.344999999999999</c:v>
                </c:pt>
                <c:pt idx="629">
                  <c:v>23.411000000000001</c:v>
                </c:pt>
                <c:pt idx="630">
                  <c:v>23.330000000000005</c:v>
                </c:pt>
                <c:pt idx="631">
                  <c:v>23.276</c:v>
                </c:pt>
                <c:pt idx="632">
                  <c:v>22.744999999999994</c:v>
                </c:pt>
                <c:pt idx="633">
                  <c:v>22.744999999999994</c:v>
                </c:pt>
                <c:pt idx="634">
                  <c:v>22.744999999999994</c:v>
                </c:pt>
                <c:pt idx="635">
                  <c:v>23.009</c:v>
                </c:pt>
                <c:pt idx="636">
                  <c:v>23.213999999999999</c:v>
                </c:pt>
                <c:pt idx="637">
                  <c:v>23.167000000000005</c:v>
                </c:pt>
                <c:pt idx="638">
                  <c:v>23.332999999999991</c:v>
                </c:pt>
                <c:pt idx="639">
                  <c:v>22.43</c:v>
                </c:pt>
                <c:pt idx="640">
                  <c:v>22.43</c:v>
                </c:pt>
                <c:pt idx="641">
                  <c:v>22.43</c:v>
                </c:pt>
                <c:pt idx="642">
                  <c:v>22.324999999999999</c:v>
                </c:pt>
                <c:pt idx="643">
                  <c:v>22.664999999999999</c:v>
                </c:pt>
                <c:pt idx="644">
                  <c:v>22.66</c:v>
                </c:pt>
                <c:pt idx="645">
                  <c:v>22.221</c:v>
                </c:pt>
                <c:pt idx="646">
                  <c:v>22.609000000000005</c:v>
                </c:pt>
                <c:pt idx="647">
                  <c:v>22.609000000000005</c:v>
                </c:pt>
                <c:pt idx="648">
                  <c:v>22.609000000000005</c:v>
                </c:pt>
                <c:pt idx="649">
                  <c:v>22.198</c:v>
                </c:pt>
                <c:pt idx="650">
                  <c:v>22.523</c:v>
                </c:pt>
                <c:pt idx="651">
                  <c:v>22.664999999999999</c:v>
                </c:pt>
                <c:pt idx="652">
                  <c:v>21.830000000000005</c:v>
                </c:pt>
                <c:pt idx="653">
                  <c:v>21.635999999999999</c:v>
                </c:pt>
                <c:pt idx="654">
                  <c:v>21.635999999999999</c:v>
                </c:pt>
                <c:pt idx="655">
                  <c:v>21.635999999999999</c:v>
                </c:pt>
                <c:pt idx="656">
                  <c:v>22.305</c:v>
                </c:pt>
                <c:pt idx="657">
                  <c:v>21.782999999999991</c:v>
                </c:pt>
                <c:pt idx="658">
                  <c:v>21.552</c:v>
                </c:pt>
                <c:pt idx="659">
                  <c:v>21.594999999999999</c:v>
                </c:pt>
                <c:pt idx="660">
                  <c:v>21.802</c:v>
                </c:pt>
                <c:pt idx="661">
                  <c:v>21.802</c:v>
                </c:pt>
                <c:pt idx="662">
                  <c:v>21.802</c:v>
                </c:pt>
                <c:pt idx="663">
                  <c:v>21.506</c:v>
                </c:pt>
                <c:pt idx="664">
                  <c:v>19.663</c:v>
                </c:pt>
                <c:pt idx="665">
                  <c:v>22.330000000000005</c:v>
                </c:pt>
                <c:pt idx="666">
                  <c:v>22.330000000000005</c:v>
                </c:pt>
                <c:pt idx="667">
                  <c:v>22.664999999999999</c:v>
                </c:pt>
                <c:pt idx="668">
                  <c:v>22.664999999999999</c:v>
                </c:pt>
                <c:pt idx="669">
                  <c:v>22.664999999999999</c:v>
                </c:pt>
                <c:pt idx="670">
                  <c:v>23.045000000000002</c:v>
                </c:pt>
                <c:pt idx="671">
                  <c:v>23</c:v>
                </c:pt>
                <c:pt idx="672">
                  <c:v>23</c:v>
                </c:pt>
                <c:pt idx="673">
                  <c:v>23</c:v>
                </c:pt>
                <c:pt idx="674">
                  <c:v>22.832999999999991</c:v>
                </c:pt>
                <c:pt idx="675">
                  <c:v>22.832999999999991</c:v>
                </c:pt>
                <c:pt idx="676">
                  <c:v>22.832999999999991</c:v>
                </c:pt>
                <c:pt idx="677">
                  <c:v>23</c:v>
                </c:pt>
                <c:pt idx="678">
                  <c:v>22.904</c:v>
                </c:pt>
                <c:pt idx="679">
                  <c:v>22.673000000000005</c:v>
                </c:pt>
                <c:pt idx="680">
                  <c:v>22.905999999999988</c:v>
                </c:pt>
                <c:pt idx="681">
                  <c:v>23.109000000000005</c:v>
                </c:pt>
                <c:pt idx="682">
                  <c:v>23.109000000000005</c:v>
                </c:pt>
                <c:pt idx="683">
                  <c:v>23.109000000000005</c:v>
                </c:pt>
                <c:pt idx="684">
                  <c:v>26.861000000000001</c:v>
                </c:pt>
                <c:pt idx="685">
                  <c:v>24.979999999999993</c:v>
                </c:pt>
                <c:pt idx="686">
                  <c:v>26.178000000000001</c:v>
                </c:pt>
                <c:pt idx="687">
                  <c:v>27.994999999999994</c:v>
                </c:pt>
                <c:pt idx="688">
                  <c:v>27.305</c:v>
                </c:pt>
                <c:pt idx="689">
                  <c:v>27.305</c:v>
                </c:pt>
                <c:pt idx="690">
                  <c:v>27.305</c:v>
                </c:pt>
                <c:pt idx="691">
                  <c:v>26.997999999999994</c:v>
                </c:pt>
                <c:pt idx="692">
                  <c:v>27.036000000000001</c:v>
                </c:pt>
                <c:pt idx="693">
                  <c:v>26.997999999999994</c:v>
                </c:pt>
                <c:pt idx="694">
                  <c:v>28.724</c:v>
                </c:pt>
                <c:pt idx="695">
                  <c:v>28.492999999999988</c:v>
                </c:pt>
                <c:pt idx="696">
                  <c:v>28.492999999999988</c:v>
                </c:pt>
                <c:pt idx="697">
                  <c:v>28.492999999999988</c:v>
                </c:pt>
                <c:pt idx="698">
                  <c:v>27.823</c:v>
                </c:pt>
                <c:pt idx="699">
                  <c:v>26.623999999999999</c:v>
                </c:pt>
                <c:pt idx="700">
                  <c:v>26.056000000000001</c:v>
                </c:pt>
                <c:pt idx="701">
                  <c:v>25.577999999999999</c:v>
                </c:pt>
                <c:pt idx="702">
                  <c:v>25.056000000000001</c:v>
                </c:pt>
                <c:pt idx="703">
                  <c:v>25.056000000000001</c:v>
                </c:pt>
                <c:pt idx="704">
                  <c:v>25.056000000000001</c:v>
                </c:pt>
                <c:pt idx="705">
                  <c:v>25.436</c:v>
                </c:pt>
                <c:pt idx="706">
                  <c:v>26.606999999999999</c:v>
                </c:pt>
                <c:pt idx="707">
                  <c:v>28.015999999999991</c:v>
                </c:pt>
                <c:pt idx="708">
                  <c:v>27.497999999999994</c:v>
                </c:pt>
                <c:pt idx="709">
                  <c:v>27.167999999999999</c:v>
                </c:pt>
                <c:pt idx="710">
                  <c:v>27.167999999999999</c:v>
                </c:pt>
                <c:pt idx="711">
                  <c:v>27.167999999999999</c:v>
                </c:pt>
                <c:pt idx="712">
                  <c:v>26.786999999999988</c:v>
                </c:pt>
                <c:pt idx="713">
                  <c:v>26.835000000000001</c:v>
                </c:pt>
                <c:pt idx="714">
                  <c:v>26.504000000000001</c:v>
                </c:pt>
                <c:pt idx="715">
                  <c:v>28.21</c:v>
                </c:pt>
                <c:pt idx="716">
                  <c:v>28.806999999999999</c:v>
                </c:pt>
                <c:pt idx="717">
                  <c:v>28.806999999999999</c:v>
                </c:pt>
                <c:pt idx="718">
                  <c:v>28.806999999999999</c:v>
                </c:pt>
                <c:pt idx="719">
                  <c:v>28.994999999999994</c:v>
                </c:pt>
                <c:pt idx="720">
                  <c:v>31.830000000000005</c:v>
                </c:pt>
                <c:pt idx="721">
                  <c:v>31.658000000000001</c:v>
                </c:pt>
                <c:pt idx="722">
                  <c:v>29.059000000000001</c:v>
                </c:pt>
                <c:pt idx="723">
                  <c:v>29.721</c:v>
                </c:pt>
                <c:pt idx="724">
                  <c:v>29.721</c:v>
                </c:pt>
                <c:pt idx="725">
                  <c:v>29.721</c:v>
                </c:pt>
                <c:pt idx="726">
                  <c:v>30.053000000000001</c:v>
                </c:pt>
                <c:pt idx="727">
                  <c:v>32.606000000000002</c:v>
                </c:pt>
                <c:pt idx="728">
                  <c:v>32.832000000000001</c:v>
                </c:pt>
                <c:pt idx="729">
                  <c:v>30.507000000000001</c:v>
                </c:pt>
                <c:pt idx="730">
                  <c:v>29.687999999999999</c:v>
                </c:pt>
                <c:pt idx="731">
                  <c:v>29.687999999999999</c:v>
                </c:pt>
                <c:pt idx="732">
                  <c:v>29.687999999999999</c:v>
                </c:pt>
                <c:pt idx="733">
                  <c:v>33.029000000000003</c:v>
                </c:pt>
                <c:pt idx="734">
                  <c:v>31.844999999999999</c:v>
                </c:pt>
                <c:pt idx="735">
                  <c:v>31.402999999999988</c:v>
                </c:pt>
                <c:pt idx="736">
                  <c:v>31.806999999999999</c:v>
                </c:pt>
                <c:pt idx="737">
                  <c:v>30.318999999999999</c:v>
                </c:pt>
                <c:pt idx="738">
                  <c:v>30.318999999999999</c:v>
                </c:pt>
                <c:pt idx="739">
                  <c:v>30.318999999999999</c:v>
                </c:pt>
                <c:pt idx="740">
                  <c:v>32.902000000000001</c:v>
                </c:pt>
                <c:pt idx="741">
                  <c:v>35.36</c:v>
                </c:pt>
                <c:pt idx="742">
                  <c:v>37.071000000000005</c:v>
                </c:pt>
                <c:pt idx="743">
                  <c:v>38.467000000000006</c:v>
                </c:pt>
                <c:pt idx="744">
                  <c:v>40.112000000000002</c:v>
                </c:pt>
                <c:pt idx="745">
                  <c:v>40.112000000000002</c:v>
                </c:pt>
                <c:pt idx="746">
                  <c:v>40.112000000000002</c:v>
                </c:pt>
                <c:pt idx="747">
                  <c:v>40.666000000000011</c:v>
                </c:pt>
                <c:pt idx="748">
                  <c:v>41.951999999999998</c:v>
                </c:pt>
                <c:pt idx="749">
                  <c:v>44.274000000000001</c:v>
                </c:pt>
                <c:pt idx="750">
                  <c:v>49.325000000000003</c:v>
                </c:pt>
                <c:pt idx="751">
                  <c:v>51.46</c:v>
                </c:pt>
                <c:pt idx="752">
                  <c:v>51.46</c:v>
                </c:pt>
                <c:pt idx="753">
                  <c:v>51.46</c:v>
                </c:pt>
                <c:pt idx="754">
                  <c:v>48.828000000000003</c:v>
                </c:pt>
                <c:pt idx="755">
                  <c:v>47.777000000000001</c:v>
                </c:pt>
                <c:pt idx="756">
                  <c:v>49.457999999999998</c:v>
                </c:pt>
                <c:pt idx="757">
                  <c:v>52.018000000000001</c:v>
                </c:pt>
                <c:pt idx="758">
                  <c:v>49.445</c:v>
                </c:pt>
                <c:pt idx="759">
                  <c:v>49.445</c:v>
                </c:pt>
                <c:pt idx="760">
                  <c:v>49.445</c:v>
                </c:pt>
                <c:pt idx="761">
                  <c:v>51.701000000000001</c:v>
                </c:pt>
                <c:pt idx="762">
                  <c:v>50.932000000000002</c:v>
                </c:pt>
                <c:pt idx="763">
                  <c:v>53.102000000000011</c:v>
                </c:pt>
                <c:pt idx="764">
                  <c:v>62.605000000000011</c:v>
                </c:pt>
                <c:pt idx="765">
                  <c:v>59.866</c:v>
                </c:pt>
                <c:pt idx="766">
                  <c:v>59.866</c:v>
                </c:pt>
                <c:pt idx="767">
                  <c:v>59.866</c:v>
                </c:pt>
                <c:pt idx="768">
                  <c:v>65.527000000000001</c:v>
                </c:pt>
                <c:pt idx="769">
                  <c:v>64.242999999999995</c:v>
                </c:pt>
                <c:pt idx="770">
                  <c:v>64.47</c:v>
                </c:pt>
                <c:pt idx="771">
                  <c:v>64.900000000000006</c:v>
                </c:pt>
                <c:pt idx="772">
                  <c:v>59.515000000000001</c:v>
                </c:pt>
                <c:pt idx="773">
                  <c:v>59.515000000000001</c:v>
                </c:pt>
                <c:pt idx="774">
                  <c:v>59.515000000000001</c:v>
                </c:pt>
                <c:pt idx="775">
                  <c:v>62.082000000000001</c:v>
                </c:pt>
                <c:pt idx="776">
                  <c:v>62.242000000000012</c:v>
                </c:pt>
                <c:pt idx="777">
                  <c:v>60.74</c:v>
                </c:pt>
                <c:pt idx="778">
                  <c:v>60.394000000000005</c:v>
                </c:pt>
                <c:pt idx="779">
                  <c:v>55.237000000000002</c:v>
                </c:pt>
                <c:pt idx="780">
                  <c:v>55.237000000000002</c:v>
                </c:pt>
                <c:pt idx="781">
                  <c:v>55.237000000000002</c:v>
                </c:pt>
                <c:pt idx="782">
                  <c:v>58.118000000000002</c:v>
                </c:pt>
                <c:pt idx="783">
                  <c:v>59.414999999999999</c:v>
                </c:pt>
                <c:pt idx="784">
                  <c:v>60.414000000000001</c:v>
                </c:pt>
                <c:pt idx="785">
                  <c:v>60.331000000000003</c:v>
                </c:pt>
                <c:pt idx="786">
                  <c:v>58.148000000000003</c:v>
                </c:pt>
                <c:pt idx="787">
                  <c:v>58.148000000000003</c:v>
                </c:pt>
                <c:pt idx="788">
                  <c:v>58.148000000000003</c:v>
                </c:pt>
                <c:pt idx="789">
                  <c:v>52.448</c:v>
                </c:pt>
                <c:pt idx="790">
                  <c:v>44.968000000000011</c:v>
                </c:pt>
                <c:pt idx="791">
                  <c:v>43.478000000000002</c:v>
                </c:pt>
                <c:pt idx="792">
                  <c:v>43.83</c:v>
                </c:pt>
                <c:pt idx="793">
                  <c:v>41.313999999999993</c:v>
                </c:pt>
                <c:pt idx="794">
                  <c:v>41.313999999999993</c:v>
                </c:pt>
                <c:pt idx="795">
                  <c:v>41.313999999999993</c:v>
                </c:pt>
                <c:pt idx="796">
                  <c:v>39.591000000000001</c:v>
                </c:pt>
                <c:pt idx="797">
                  <c:v>39.774000000000001</c:v>
                </c:pt>
                <c:pt idx="798">
                  <c:v>38.125000000000014</c:v>
                </c:pt>
                <c:pt idx="799">
                  <c:v>37.502000000000002</c:v>
                </c:pt>
                <c:pt idx="800">
                  <c:v>36.767000000000003</c:v>
                </c:pt>
                <c:pt idx="801">
                  <c:v>36.767000000000003</c:v>
                </c:pt>
                <c:pt idx="802">
                  <c:v>36.767000000000003</c:v>
                </c:pt>
                <c:pt idx="803">
                  <c:v>36.325000000000003</c:v>
                </c:pt>
                <c:pt idx="804">
                  <c:v>36.779000000000003</c:v>
                </c:pt>
                <c:pt idx="805">
                  <c:v>36.973000000000006</c:v>
                </c:pt>
                <c:pt idx="806">
                  <c:v>40.137</c:v>
                </c:pt>
                <c:pt idx="807">
                  <c:v>41.219000000000001</c:v>
                </c:pt>
                <c:pt idx="808">
                  <c:v>41.219000000000001</c:v>
                </c:pt>
                <c:pt idx="809">
                  <c:v>41.219000000000001</c:v>
                </c:pt>
                <c:pt idx="810">
                  <c:v>43.783000000000001</c:v>
                </c:pt>
                <c:pt idx="811">
                  <c:v>39.577000000000005</c:v>
                </c:pt>
                <c:pt idx="812">
                  <c:v>44.225000000000016</c:v>
                </c:pt>
                <c:pt idx="813">
                  <c:v>43.686</c:v>
                </c:pt>
                <c:pt idx="814">
                  <c:v>40.487000000000002</c:v>
                </c:pt>
                <c:pt idx="815">
                  <c:v>40.487000000000002</c:v>
                </c:pt>
                <c:pt idx="816">
                  <c:v>40.487000000000002</c:v>
                </c:pt>
                <c:pt idx="817">
                  <c:v>43.42</c:v>
                </c:pt>
                <c:pt idx="818">
                  <c:v>44.877000000000002</c:v>
                </c:pt>
                <c:pt idx="819">
                  <c:v>45.792000000000016</c:v>
                </c:pt>
                <c:pt idx="820">
                  <c:v>44.101000000000006</c:v>
                </c:pt>
                <c:pt idx="821">
                  <c:v>46.942</c:v>
                </c:pt>
                <c:pt idx="822">
                  <c:v>46.942</c:v>
                </c:pt>
                <c:pt idx="823">
                  <c:v>46.942</c:v>
                </c:pt>
                <c:pt idx="824">
                  <c:v>46.947000000000003</c:v>
                </c:pt>
                <c:pt idx="825">
                  <c:v>44.805</c:v>
                </c:pt>
                <c:pt idx="826">
                  <c:v>48.422000000000011</c:v>
                </c:pt>
                <c:pt idx="827">
                  <c:v>51.788000000000011</c:v>
                </c:pt>
                <c:pt idx="828">
                  <c:v>49.775000000000013</c:v>
                </c:pt>
                <c:pt idx="829">
                  <c:v>49.775000000000013</c:v>
                </c:pt>
                <c:pt idx="830">
                  <c:v>49.775000000000013</c:v>
                </c:pt>
                <c:pt idx="831">
                  <c:v>47.447000000000003</c:v>
                </c:pt>
                <c:pt idx="832">
                  <c:v>48.194000000000003</c:v>
                </c:pt>
                <c:pt idx="833">
                  <c:v>50.953000000000003</c:v>
                </c:pt>
                <c:pt idx="834">
                  <c:v>52.432000000000002</c:v>
                </c:pt>
                <c:pt idx="835">
                  <c:v>53.144000000000005</c:v>
                </c:pt>
                <c:pt idx="836">
                  <c:v>53.144000000000005</c:v>
                </c:pt>
                <c:pt idx="837">
                  <c:v>53.144000000000005</c:v>
                </c:pt>
                <c:pt idx="838">
                  <c:v>55.069000000000003</c:v>
                </c:pt>
                <c:pt idx="839">
                  <c:v>53.853000000000002</c:v>
                </c:pt>
                <c:pt idx="840">
                  <c:v>55.333000000000006</c:v>
                </c:pt>
                <c:pt idx="841">
                  <c:v>60.616</c:v>
                </c:pt>
                <c:pt idx="842">
                  <c:v>61.242000000000012</c:v>
                </c:pt>
                <c:pt idx="843">
                  <c:v>61.242000000000012</c:v>
                </c:pt>
                <c:pt idx="844">
                  <c:v>61.242000000000012</c:v>
                </c:pt>
                <c:pt idx="845">
                  <c:v>67.05</c:v>
                </c:pt>
                <c:pt idx="846">
                  <c:v>68.572999999999979</c:v>
                </c:pt>
                <c:pt idx="847">
                  <c:v>67.775999999999982</c:v>
                </c:pt>
                <c:pt idx="848">
                  <c:v>66.03</c:v>
                </c:pt>
                <c:pt idx="849">
                  <c:v>61.272000000000013</c:v>
                </c:pt>
                <c:pt idx="850">
                  <c:v>61.272000000000013</c:v>
                </c:pt>
                <c:pt idx="851">
                  <c:v>61.272000000000013</c:v>
                </c:pt>
                <c:pt idx="852">
                  <c:v>63.321000000000005</c:v>
                </c:pt>
                <c:pt idx="853">
                  <c:v>62.725000000000016</c:v>
                </c:pt>
                <c:pt idx="854">
                  <c:v>69.551999999999992</c:v>
                </c:pt>
                <c:pt idx="855">
                  <c:v>77.331999999999994</c:v>
                </c:pt>
                <c:pt idx="856">
                  <c:v>70.596999999999994</c:v>
                </c:pt>
                <c:pt idx="857">
                  <c:v>70.596999999999994</c:v>
                </c:pt>
                <c:pt idx="858">
                  <c:v>70.596999999999994</c:v>
                </c:pt>
                <c:pt idx="859">
                  <c:v>65.802999999999983</c:v>
                </c:pt>
                <c:pt idx="860">
                  <c:v>64.090999999999994</c:v>
                </c:pt>
                <c:pt idx="861">
                  <c:v>61.436</c:v>
                </c:pt>
                <c:pt idx="862">
                  <c:v>62.747</c:v>
                </c:pt>
                <c:pt idx="863">
                  <c:v>67.435000000000002</c:v>
                </c:pt>
                <c:pt idx="864">
                  <c:v>67.435000000000002</c:v>
                </c:pt>
                <c:pt idx="865">
                  <c:v>67.435000000000002</c:v>
                </c:pt>
                <c:pt idx="866">
                  <c:v>75.296999999999997</c:v>
                </c:pt>
                <c:pt idx="867">
                  <c:v>71.717000000000027</c:v>
                </c:pt>
                <c:pt idx="868">
                  <c:v>70.944000000000031</c:v>
                </c:pt>
                <c:pt idx="869">
                  <c:v>76.272999999999982</c:v>
                </c:pt>
                <c:pt idx="870">
                  <c:v>74.682000000000002</c:v>
                </c:pt>
                <c:pt idx="871">
                  <c:v>74.682000000000002</c:v>
                </c:pt>
                <c:pt idx="872">
                  <c:v>74.682000000000002</c:v>
                </c:pt>
                <c:pt idx="873">
                  <c:v>71.33</c:v>
                </c:pt>
                <c:pt idx="874">
                  <c:v>73.742000000000004</c:v>
                </c:pt>
                <c:pt idx="875">
                  <c:v>71.668999999999983</c:v>
                </c:pt>
                <c:pt idx="876">
                  <c:v>70.887999999999991</c:v>
                </c:pt>
                <c:pt idx="877">
                  <c:v>68.872999999999976</c:v>
                </c:pt>
                <c:pt idx="878">
                  <c:v>68.872999999999976</c:v>
                </c:pt>
                <c:pt idx="879">
                  <c:v>68.872999999999976</c:v>
                </c:pt>
                <c:pt idx="880">
                  <c:v>68.299000000000007</c:v>
                </c:pt>
                <c:pt idx="881">
                  <c:v>75.124999999999986</c:v>
                </c:pt>
                <c:pt idx="882">
                  <c:v>79.953999999999994</c:v>
                </c:pt>
                <c:pt idx="883">
                  <c:v>79.691000000000003</c:v>
                </c:pt>
                <c:pt idx="884">
                  <c:v>87.843000000000004</c:v>
                </c:pt>
                <c:pt idx="885">
                  <c:v>87.843000000000004</c:v>
                </c:pt>
                <c:pt idx="886">
                  <c:v>87.843000000000004</c:v>
                </c:pt>
                <c:pt idx="887">
                  <c:v>93.415000000000006</c:v>
                </c:pt>
                <c:pt idx="888">
                  <c:v>98.453999999999994</c:v>
                </c:pt>
                <c:pt idx="889">
                  <c:v>90.936000000000007</c:v>
                </c:pt>
                <c:pt idx="890">
                  <c:v>86.406000000000006</c:v>
                </c:pt>
                <c:pt idx="891">
                  <c:v>84.894999999999996</c:v>
                </c:pt>
                <c:pt idx="892">
                  <c:v>84.894999999999996</c:v>
                </c:pt>
                <c:pt idx="893">
                  <c:v>84.894999999999996</c:v>
                </c:pt>
                <c:pt idx="894">
                  <c:v>85.747000000000028</c:v>
                </c:pt>
                <c:pt idx="895">
                  <c:v>84.91100000000003</c:v>
                </c:pt>
                <c:pt idx="896">
                  <c:v>85.242000000000004</c:v>
                </c:pt>
                <c:pt idx="897">
                  <c:v>82.259</c:v>
                </c:pt>
                <c:pt idx="898">
                  <c:v>79.706000000000003</c:v>
                </c:pt>
                <c:pt idx="899">
                  <c:v>79.706000000000003</c:v>
                </c:pt>
                <c:pt idx="900">
                  <c:v>79.706000000000003</c:v>
                </c:pt>
                <c:pt idx="901">
                  <c:v>77.69</c:v>
                </c:pt>
                <c:pt idx="902">
                  <c:v>80.570999999999998</c:v>
                </c:pt>
                <c:pt idx="903">
                  <c:v>84.36</c:v>
                </c:pt>
                <c:pt idx="904">
                  <c:v>93.116</c:v>
                </c:pt>
                <c:pt idx="905">
                  <c:v>96.4</c:v>
                </c:pt>
                <c:pt idx="906">
                  <c:v>96.4</c:v>
                </c:pt>
                <c:pt idx="907">
                  <c:v>96.4</c:v>
                </c:pt>
                <c:pt idx="908">
                  <c:v>96.700999999999993</c:v>
                </c:pt>
                <c:pt idx="909">
                  <c:v>98.049000000000007</c:v>
                </c:pt>
                <c:pt idx="910">
                  <c:v>92.896000000000001</c:v>
                </c:pt>
                <c:pt idx="911">
                  <c:v>85.897999999999996</c:v>
                </c:pt>
                <c:pt idx="912">
                  <c:v>81.872999999999976</c:v>
                </c:pt>
                <c:pt idx="913">
                  <c:v>81.872999999999976</c:v>
                </c:pt>
                <c:pt idx="914">
                  <c:v>81.872999999999976</c:v>
                </c:pt>
                <c:pt idx="915">
                  <c:v>84.447000000000031</c:v>
                </c:pt>
                <c:pt idx="916">
                  <c:v>85.429000000000002</c:v>
                </c:pt>
                <c:pt idx="917">
                  <c:v>84.634999999999991</c:v>
                </c:pt>
                <c:pt idx="918">
                  <c:v>82.211000000000027</c:v>
                </c:pt>
                <c:pt idx="919">
                  <c:v>80.926000000000002</c:v>
                </c:pt>
                <c:pt idx="920">
                  <c:v>80.926000000000002</c:v>
                </c:pt>
                <c:pt idx="921">
                  <c:v>80.926000000000002</c:v>
                </c:pt>
                <c:pt idx="922">
                  <c:v>80.745999999999995</c:v>
                </c:pt>
                <c:pt idx="923">
                  <c:v>80.025999999999982</c:v>
                </c:pt>
                <c:pt idx="924">
                  <c:v>79.85499999999999</c:v>
                </c:pt>
                <c:pt idx="925">
                  <c:v>79.728999999999999</c:v>
                </c:pt>
                <c:pt idx="926">
                  <c:v>79.850999999999999</c:v>
                </c:pt>
                <c:pt idx="927">
                  <c:v>79.850999999999999</c:v>
                </c:pt>
                <c:pt idx="928">
                  <c:v>79.850999999999999</c:v>
                </c:pt>
                <c:pt idx="929">
                  <c:v>80.893000000000001</c:v>
                </c:pt>
                <c:pt idx="930">
                  <c:v>80.946000000000026</c:v>
                </c:pt>
                <c:pt idx="931">
                  <c:v>78.78</c:v>
                </c:pt>
                <c:pt idx="932">
                  <c:v>77.771999999999991</c:v>
                </c:pt>
                <c:pt idx="933">
                  <c:v>71.820999999999998</c:v>
                </c:pt>
                <c:pt idx="934">
                  <c:v>71.820999999999998</c:v>
                </c:pt>
                <c:pt idx="935">
                  <c:v>71.820999999999998</c:v>
                </c:pt>
                <c:pt idx="936">
                  <c:v>67.837999999999994</c:v>
                </c:pt>
                <c:pt idx="937">
                  <c:v>62.028000000000013</c:v>
                </c:pt>
                <c:pt idx="938">
                  <c:v>64.208000000000013</c:v>
                </c:pt>
                <c:pt idx="939">
                  <c:v>65.378999999999976</c:v>
                </c:pt>
                <c:pt idx="940">
                  <c:v>65.575999999999979</c:v>
                </c:pt>
                <c:pt idx="941">
                  <c:v>65.575999999999979</c:v>
                </c:pt>
                <c:pt idx="942">
                  <c:v>65.575999999999979</c:v>
                </c:pt>
                <c:pt idx="943">
                  <c:v>64.378999999999976</c:v>
                </c:pt>
                <c:pt idx="944">
                  <c:v>60.467000000000006</c:v>
                </c:pt>
                <c:pt idx="945">
                  <c:v>61.275000000000013</c:v>
                </c:pt>
                <c:pt idx="946">
                  <c:v>63.319000000000003</c:v>
                </c:pt>
                <c:pt idx="947">
                  <c:v>66.671999999999983</c:v>
                </c:pt>
                <c:pt idx="948">
                  <c:v>66.671999999999983</c:v>
                </c:pt>
                <c:pt idx="949">
                  <c:v>66.671999999999983</c:v>
                </c:pt>
                <c:pt idx="950">
                  <c:v>66.735000000000014</c:v>
                </c:pt>
                <c:pt idx="951">
                  <c:v>69.350999999999999</c:v>
                </c:pt>
                <c:pt idx="952">
                  <c:v>71.955000000000013</c:v>
                </c:pt>
                <c:pt idx="953">
                  <c:v>72.326999999999998</c:v>
                </c:pt>
                <c:pt idx="954">
                  <c:v>68.637999999999991</c:v>
                </c:pt>
                <c:pt idx="955">
                  <c:v>68.637999999999991</c:v>
                </c:pt>
                <c:pt idx="956">
                  <c:v>68.637999999999991</c:v>
                </c:pt>
                <c:pt idx="957">
                  <c:v>73.346999999999994</c:v>
                </c:pt>
                <c:pt idx="958">
                  <c:v>71.167999999999992</c:v>
                </c:pt>
                <c:pt idx="959">
                  <c:v>71.114999999999995</c:v>
                </c:pt>
                <c:pt idx="960">
                  <c:v>72.510000000000005</c:v>
                </c:pt>
                <c:pt idx="961">
                  <c:v>73.212000000000003</c:v>
                </c:pt>
                <c:pt idx="962">
                  <c:v>73.212000000000003</c:v>
                </c:pt>
                <c:pt idx="963">
                  <c:v>73.212000000000003</c:v>
                </c:pt>
                <c:pt idx="964">
                  <c:v>72.35499999999999</c:v>
                </c:pt>
                <c:pt idx="965">
                  <c:v>73.783000000000001</c:v>
                </c:pt>
                <c:pt idx="966">
                  <c:v>80.180999999999983</c:v>
                </c:pt>
                <c:pt idx="967">
                  <c:v>80.593000000000004</c:v>
                </c:pt>
                <c:pt idx="968">
                  <c:v>80.494000000000028</c:v>
                </c:pt>
                <c:pt idx="969">
                  <c:v>80.494000000000028</c:v>
                </c:pt>
                <c:pt idx="970">
                  <c:v>80.494000000000028</c:v>
                </c:pt>
                <c:pt idx="971">
                  <c:v>80.472999999999999</c:v>
                </c:pt>
                <c:pt idx="972">
                  <c:v>81.131999999999991</c:v>
                </c:pt>
                <c:pt idx="973">
                  <c:v>78.224000000000004</c:v>
                </c:pt>
                <c:pt idx="974">
                  <c:v>76.253</c:v>
                </c:pt>
                <c:pt idx="975">
                  <c:v>73.459999999999994</c:v>
                </c:pt>
                <c:pt idx="976">
                  <c:v>73.459999999999994</c:v>
                </c:pt>
                <c:pt idx="977">
                  <c:v>73.459999999999994</c:v>
                </c:pt>
                <c:pt idx="978">
                  <c:v>74.343000000000004</c:v>
                </c:pt>
                <c:pt idx="979">
                  <c:v>77.173999999999978</c:v>
                </c:pt>
                <c:pt idx="980">
                  <c:v>77.367000000000004</c:v>
                </c:pt>
                <c:pt idx="981">
                  <c:v>77.61</c:v>
                </c:pt>
                <c:pt idx="982">
                  <c:v>77.459000000000003</c:v>
                </c:pt>
                <c:pt idx="983">
                  <c:v>77.459000000000003</c:v>
                </c:pt>
                <c:pt idx="984">
                  <c:v>77.459000000000003</c:v>
                </c:pt>
                <c:pt idx="985">
                  <c:v>75.837000000000003</c:v>
                </c:pt>
                <c:pt idx="986">
                  <c:v>77.269000000000005</c:v>
                </c:pt>
                <c:pt idx="987">
                  <c:v>78.373999999999981</c:v>
                </c:pt>
                <c:pt idx="988">
                  <c:v>77.647000000000006</c:v>
                </c:pt>
                <c:pt idx="989">
                  <c:v>77.787999999999997</c:v>
                </c:pt>
                <c:pt idx="990">
                  <c:v>77.787999999999997</c:v>
                </c:pt>
                <c:pt idx="991">
                  <c:v>77.787999999999997</c:v>
                </c:pt>
                <c:pt idx="992">
                  <c:v>78.940000000000026</c:v>
                </c:pt>
                <c:pt idx="993">
                  <c:v>78.685000000000002</c:v>
                </c:pt>
                <c:pt idx="994">
                  <c:v>79.377999999999986</c:v>
                </c:pt>
                <c:pt idx="995">
                  <c:v>78.805999999999983</c:v>
                </c:pt>
                <c:pt idx="996">
                  <c:v>78.551999999999992</c:v>
                </c:pt>
                <c:pt idx="997">
                  <c:v>78.551999999999992</c:v>
                </c:pt>
                <c:pt idx="998">
                  <c:v>78.551999999999992</c:v>
                </c:pt>
                <c:pt idx="999">
                  <c:v>78.510999999999996</c:v>
                </c:pt>
                <c:pt idx="1000">
                  <c:v>80.513999999999996</c:v>
                </c:pt>
                <c:pt idx="1001">
                  <c:v>79.242000000000004</c:v>
                </c:pt>
                <c:pt idx="1002">
                  <c:v>78.956000000000003</c:v>
                </c:pt>
                <c:pt idx="1003">
                  <c:v>78.807000000000002</c:v>
                </c:pt>
                <c:pt idx="1004">
                  <c:v>78.807000000000002</c:v>
                </c:pt>
                <c:pt idx="1005">
                  <c:v>78.807000000000002</c:v>
                </c:pt>
                <c:pt idx="1006">
                  <c:v>78.8</c:v>
                </c:pt>
                <c:pt idx="1007">
                  <c:v>78.733999999999995</c:v>
                </c:pt>
                <c:pt idx="1008">
                  <c:v>78.194999999999993</c:v>
                </c:pt>
                <c:pt idx="1009">
                  <c:v>77.787000000000006</c:v>
                </c:pt>
                <c:pt idx="1010">
                  <c:v>76.465000000000003</c:v>
                </c:pt>
                <c:pt idx="1011">
                  <c:v>76.465000000000003</c:v>
                </c:pt>
                <c:pt idx="1012">
                  <c:v>76.465000000000003</c:v>
                </c:pt>
                <c:pt idx="1013">
                  <c:v>74.427000000000007</c:v>
                </c:pt>
                <c:pt idx="1014">
                  <c:v>72.387</c:v>
                </c:pt>
                <c:pt idx="1015">
                  <c:v>69.429000000000002</c:v>
                </c:pt>
                <c:pt idx="1016">
                  <c:v>67.266999999999996</c:v>
                </c:pt>
                <c:pt idx="1017">
                  <c:v>64.843000000000004</c:v>
                </c:pt>
                <c:pt idx="1018">
                  <c:v>64.843000000000004</c:v>
                </c:pt>
                <c:pt idx="1019">
                  <c:v>64.843000000000004</c:v>
                </c:pt>
                <c:pt idx="1020">
                  <c:v>65.137</c:v>
                </c:pt>
                <c:pt idx="1021">
                  <c:v>65.307999999999993</c:v>
                </c:pt>
                <c:pt idx="1022">
                  <c:v>66.084999999999994</c:v>
                </c:pt>
                <c:pt idx="1023">
                  <c:v>67.792000000000002</c:v>
                </c:pt>
                <c:pt idx="1024">
                  <c:v>69.051000000000002</c:v>
                </c:pt>
                <c:pt idx="1025">
                  <c:v>69.051000000000002</c:v>
                </c:pt>
                <c:pt idx="1026">
                  <c:v>69.051000000000002</c:v>
                </c:pt>
                <c:pt idx="1027">
                  <c:v>68.232000000000014</c:v>
                </c:pt>
                <c:pt idx="1028">
                  <c:v>67.521000000000001</c:v>
                </c:pt>
                <c:pt idx="1029">
                  <c:v>66.891999999999996</c:v>
                </c:pt>
                <c:pt idx="1030">
                  <c:v>67.098000000000013</c:v>
                </c:pt>
                <c:pt idx="1031">
                  <c:v>69.600999999999999</c:v>
                </c:pt>
                <c:pt idx="1032">
                  <c:v>69.600999999999999</c:v>
                </c:pt>
                <c:pt idx="1033">
                  <c:v>69.600999999999999</c:v>
                </c:pt>
                <c:pt idx="1034">
                  <c:v>70.53</c:v>
                </c:pt>
                <c:pt idx="1035">
                  <c:v>71.114999999999995</c:v>
                </c:pt>
                <c:pt idx="1036">
                  <c:v>67.483999999999995</c:v>
                </c:pt>
                <c:pt idx="1037">
                  <c:v>73.924000000000007</c:v>
                </c:pt>
                <c:pt idx="1038">
                  <c:v>75.409000000000006</c:v>
                </c:pt>
                <c:pt idx="1039">
                  <c:v>75.409000000000006</c:v>
                </c:pt>
                <c:pt idx="1040">
                  <c:v>75.409000000000006</c:v>
                </c:pt>
                <c:pt idx="1041">
                  <c:v>70.85799999999999</c:v>
                </c:pt>
                <c:pt idx="1042">
                  <c:v>79.248000000000005</c:v>
                </c:pt>
                <c:pt idx="1043">
                  <c:v>83.387999999999991</c:v>
                </c:pt>
                <c:pt idx="1044">
                  <c:v>84.86</c:v>
                </c:pt>
                <c:pt idx="1045">
                  <c:v>82.488</c:v>
                </c:pt>
                <c:pt idx="1046">
                  <c:v>82.488</c:v>
                </c:pt>
                <c:pt idx="1047">
                  <c:v>82.488</c:v>
                </c:pt>
                <c:pt idx="1048">
                  <c:v>77.41700000000003</c:v>
                </c:pt>
                <c:pt idx="1049">
                  <c:v>81.982000000000014</c:v>
                </c:pt>
                <c:pt idx="1050">
                  <c:v>81.53</c:v>
                </c:pt>
                <c:pt idx="1051">
                  <c:v>81.10199999999999</c:v>
                </c:pt>
                <c:pt idx="1052">
                  <c:v>81.13</c:v>
                </c:pt>
                <c:pt idx="1053">
                  <c:v>81.13</c:v>
                </c:pt>
                <c:pt idx="1054">
                  <c:v>81.13</c:v>
                </c:pt>
                <c:pt idx="1055">
                  <c:v>82.468000000000004</c:v>
                </c:pt>
                <c:pt idx="1056">
                  <c:v>86.446000000000026</c:v>
                </c:pt>
                <c:pt idx="1057">
                  <c:v>86.813000000000002</c:v>
                </c:pt>
                <c:pt idx="1058">
                  <c:v>86.650999999999982</c:v>
                </c:pt>
                <c:pt idx="1059">
                  <c:v>91.930999999999997</c:v>
                </c:pt>
                <c:pt idx="1060">
                  <c:v>91.930999999999997</c:v>
                </c:pt>
                <c:pt idx="1061">
                  <c:v>91.930999999999997</c:v>
                </c:pt>
                <c:pt idx="1062">
                  <c:v>97.611999999999995</c:v>
                </c:pt>
                <c:pt idx="1063">
                  <c:v>104.738</c:v>
                </c:pt>
                <c:pt idx="1064">
                  <c:v>94.3</c:v>
                </c:pt>
                <c:pt idx="1065">
                  <c:v>91.076999999999998</c:v>
                </c:pt>
                <c:pt idx="1066">
                  <c:v>83.891999999999996</c:v>
                </c:pt>
                <c:pt idx="1067">
                  <c:v>83.891999999999996</c:v>
                </c:pt>
                <c:pt idx="1068">
                  <c:v>83.891999999999996</c:v>
                </c:pt>
                <c:pt idx="1069">
                  <c:v>92.22</c:v>
                </c:pt>
                <c:pt idx="1070">
                  <c:v>95.361000000000004</c:v>
                </c:pt>
                <c:pt idx="1071">
                  <c:v>98.081000000000003</c:v>
                </c:pt>
                <c:pt idx="1072">
                  <c:v>103.093</c:v>
                </c:pt>
                <c:pt idx="1073">
                  <c:v>106.61499999999999</c:v>
                </c:pt>
                <c:pt idx="1074">
                  <c:v>106.61499999999999</c:v>
                </c:pt>
                <c:pt idx="1075">
                  <c:v>106.61499999999999</c:v>
                </c:pt>
                <c:pt idx="1076">
                  <c:v>104.554</c:v>
                </c:pt>
                <c:pt idx="1077">
                  <c:v>102.965</c:v>
                </c:pt>
                <c:pt idx="1078">
                  <c:v>98.672999999999988</c:v>
                </c:pt>
                <c:pt idx="1079">
                  <c:v>107.66</c:v>
                </c:pt>
                <c:pt idx="1080">
                  <c:v>103.16500000000001</c:v>
                </c:pt>
                <c:pt idx="1081">
                  <c:v>103.16500000000001</c:v>
                </c:pt>
                <c:pt idx="1082">
                  <c:v>103.16500000000001</c:v>
                </c:pt>
                <c:pt idx="1083">
                  <c:v>111.04600000000002</c:v>
                </c:pt>
                <c:pt idx="1084">
                  <c:v>110.929</c:v>
                </c:pt>
                <c:pt idx="1085">
                  <c:v>111.46899999999999</c:v>
                </c:pt>
                <c:pt idx="1086">
                  <c:v>107.83499999999999</c:v>
                </c:pt>
                <c:pt idx="1087">
                  <c:v>107.148</c:v>
                </c:pt>
                <c:pt idx="1088">
                  <c:v>107.148</c:v>
                </c:pt>
                <c:pt idx="1089">
                  <c:v>107.148</c:v>
                </c:pt>
                <c:pt idx="1090">
                  <c:v>107.384</c:v>
                </c:pt>
                <c:pt idx="1091">
                  <c:v>107.384</c:v>
                </c:pt>
                <c:pt idx="1092">
                  <c:v>113.61799999999999</c:v>
                </c:pt>
                <c:pt idx="1093">
                  <c:v>101.04400000000003</c:v>
                </c:pt>
                <c:pt idx="1094">
                  <c:v>101.02200000000001</c:v>
                </c:pt>
                <c:pt idx="1095">
                  <c:v>101.02200000000001</c:v>
                </c:pt>
                <c:pt idx="1096">
                  <c:v>101.02200000000001</c:v>
                </c:pt>
                <c:pt idx="1097">
                  <c:v>107.90100000000002</c:v>
                </c:pt>
                <c:pt idx="1098">
                  <c:v>112.898</c:v>
                </c:pt>
                <c:pt idx="1099">
                  <c:v>113.24600000000002</c:v>
                </c:pt>
                <c:pt idx="1100">
                  <c:v>107.432</c:v>
                </c:pt>
                <c:pt idx="1101">
                  <c:v>102.422</c:v>
                </c:pt>
                <c:pt idx="1102">
                  <c:v>102.422</c:v>
                </c:pt>
                <c:pt idx="1103">
                  <c:v>102.422</c:v>
                </c:pt>
                <c:pt idx="1104">
                  <c:v>109.50700000000002</c:v>
                </c:pt>
                <c:pt idx="1105">
                  <c:v>104.732</c:v>
                </c:pt>
                <c:pt idx="1106">
                  <c:v>107.905</c:v>
                </c:pt>
                <c:pt idx="1107">
                  <c:v>105.94600000000003</c:v>
                </c:pt>
                <c:pt idx="1108">
                  <c:v>104.52500000000001</c:v>
                </c:pt>
                <c:pt idx="1109">
                  <c:v>104.52500000000001</c:v>
                </c:pt>
                <c:pt idx="1110">
                  <c:v>104.52500000000001</c:v>
                </c:pt>
                <c:pt idx="1111">
                  <c:v>104.251</c:v>
                </c:pt>
                <c:pt idx="1112">
                  <c:v>104.395</c:v>
                </c:pt>
                <c:pt idx="1113">
                  <c:v>97.894000000000005</c:v>
                </c:pt>
                <c:pt idx="1114">
                  <c:v>97.732000000000014</c:v>
                </c:pt>
                <c:pt idx="1115">
                  <c:v>94.736999999999995</c:v>
                </c:pt>
                <c:pt idx="1116">
                  <c:v>94.736999999999995</c:v>
                </c:pt>
                <c:pt idx="1117">
                  <c:v>94.736999999999995</c:v>
                </c:pt>
                <c:pt idx="1118">
                  <c:v>93.536000000000001</c:v>
                </c:pt>
                <c:pt idx="1119">
                  <c:v>94.79</c:v>
                </c:pt>
                <c:pt idx="1120">
                  <c:v>94.965999999999994</c:v>
                </c:pt>
                <c:pt idx="1121">
                  <c:v>97.816000000000003</c:v>
                </c:pt>
                <c:pt idx="1122">
                  <c:v>99.397000000000006</c:v>
                </c:pt>
                <c:pt idx="1123">
                  <c:v>99.397000000000006</c:v>
                </c:pt>
                <c:pt idx="1124">
                  <c:v>99.397000000000006</c:v>
                </c:pt>
                <c:pt idx="1125">
                  <c:v>98.905000000000001</c:v>
                </c:pt>
                <c:pt idx="1126">
                  <c:v>92.215999999999994</c:v>
                </c:pt>
                <c:pt idx="1127">
                  <c:v>88.391999999999996</c:v>
                </c:pt>
                <c:pt idx="1128">
                  <c:v>89.798000000000002</c:v>
                </c:pt>
                <c:pt idx="1129">
                  <c:v>87.971999999999994</c:v>
                </c:pt>
                <c:pt idx="1130">
                  <c:v>87.971999999999994</c:v>
                </c:pt>
                <c:pt idx="1131">
                  <c:v>87.971999999999994</c:v>
                </c:pt>
                <c:pt idx="1132">
                  <c:v>88.10499999999999</c:v>
                </c:pt>
                <c:pt idx="1133">
                  <c:v>88.151999999999987</c:v>
                </c:pt>
                <c:pt idx="1134">
                  <c:v>89.23</c:v>
                </c:pt>
                <c:pt idx="1135">
                  <c:v>90.337999999999994</c:v>
                </c:pt>
                <c:pt idx="1136">
                  <c:v>89.524999999999991</c:v>
                </c:pt>
                <c:pt idx="1137">
                  <c:v>89.524999999999991</c:v>
                </c:pt>
                <c:pt idx="1138">
                  <c:v>89.524999999999991</c:v>
                </c:pt>
                <c:pt idx="1139">
                  <c:v>91.281000000000006</c:v>
                </c:pt>
                <c:pt idx="1140">
                  <c:v>91.003</c:v>
                </c:pt>
                <c:pt idx="1141">
                  <c:v>91.286000000000001</c:v>
                </c:pt>
                <c:pt idx="1142">
                  <c:v>90.667999999999992</c:v>
                </c:pt>
                <c:pt idx="1143">
                  <c:v>90.61</c:v>
                </c:pt>
                <c:pt idx="1144">
                  <c:v>90.61</c:v>
                </c:pt>
                <c:pt idx="1145">
                  <c:v>90.61</c:v>
                </c:pt>
                <c:pt idx="1146">
                  <c:v>90.504000000000005</c:v>
                </c:pt>
                <c:pt idx="1147">
                  <c:v>91.188999999999979</c:v>
                </c:pt>
                <c:pt idx="1148">
                  <c:v>92.334999999999994</c:v>
                </c:pt>
                <c:pt idx="1149">
                  <c:v>92.98</c:v>
                </c:pt>
                <c:pt idx="1150">
                  <c:v>92.054000000000002</c:v>
                </c:pt>
                <c:pt idx="1151">
                  <c:v>92.054000000000002</c:v>
                </c:pt>
                <c:pt idx="1152">
                  <c:v>92.054000000000002</c:v>
                </c:pt>
                <c:pt idx="1153">
                  <c:v>90.5</c:v>
                </c:pt>
                <c:pt idx="1154">
                  <c:v>89.211000000000027</c:v>
                </c:pt>
                <c:pt idx="1155">
                  <c:v>88.063999999999993</c:v>
                </c:pt>
                <c:pt idx="1156">
                  <c:v>85.210000000000022</c:v>
                </c:pt>
                <c:pt idx="1157">
                  <c:v>84.337999999999994</c:v>
                </c:pt>
                <c:pt idx="1158">
                  <c:v>84.337999999999994</c:v>
                </c:pt>
                <c:pt idx="1159">
                  <c:v>84.337999999999994</c:v>
                </c:pt>
                <c:pt idx="1160">
                  <c:v>84.822000000000003</c:v>
                </c:pt>
                <c:pt idx="1161">
                  <c:v>81.977000000000004</c:v>
                </c:pt>
                <c:pt idx="1162">
                  <c:v>84.834999999999994</c:v>
                </c:pt>
                <c:pt idx="1163">
                  <c:v>85.5</c:v>
                </c:pt>
                <c:pt idx="1164">
                  <c:v>85.41400000000003</c:v>
                </c:pt>
                <c:pt idx="1165">
                  <c:v>85.41400000000003</c:v>
                </c:pt>
                <c:pt idx="1166">
                  <c:v>85.41400000000003</c:v>
                </c:pt>
                <c:pt idx="1167">
                  <c:v>81.331999999999994</c:v>
                </c:pt>
                <c:pt idx="1168">
                  <c:v>80.831999999999994</c:v>
                </c:pt>
                <c:pt idx="1169">
                  <c:v>78.98</c:v>
                </c:pt>
                <c:pt idx="1170">
                  <c:v>76.712999999999994</c:v>
                </c:pt>
                <c:pt idx="1171">
                  <c:v>76.010000000000005</c:v>
                </c:pt>
                <c:pt idx="1172">
                  <c:v>76.010000000000005</c:v>
                </c:pt>
                <c:pt idx="1173">
                  <c:v>76.010000000000005</c:v>
                </c:pt>
                <c:pt idx="1174">
                  <c:v>77.418000000000006</c:v>
                </c:pt>
                <c:pt idx="1175">
                  <c:v>78.381</c:v>
                </c:pt>
                <c:pt idx="1176">
                  <c:v>78.197999999999993</c:v>
                </c:pt>
                <c:pt idx="1177">
                  <c:v>77.241000000000028</c:v>
                </c:pt>
                <c:pt idx="1178">
                  <c:v>78.348000000000013</c:v>
                </c:pt>
                <c:pt idx="1179">
                  <c:v>78.348000000000013</c:v>
                </c:pt>
                <c:pt idx="1180">
                  <c:v>78.348000000000013</c:v>
                </c:pt>
                <c:pt idx="1181">
                  <c:v>76.206000000000003</c:v>
                </c:pt>
                <c:pt idx="1182">
                  <c:v>74.471000000000004</c:v>
                </c:pt>
                <c:pt idx="1183">
                  <c:v>73.77</c:v>
                </c:pt>
                <c:pt idx="1184">
                  <c:v>74.448000000000022</c:v>
                </c:pt>
                <c:pt idx="1185">
                  <c:v>72.570999999999998</c:v>
                </c:pt>
                <c:pt idx="1186">
                  <c:v>72.570999999999998</c:v>
                </c:pt>
                <c:pt idx="1187">
                  <c:v>72.570999999999998</c:v>
                </c:pt>
                <c:pt idx="1188">
                  <c:v>69.504999999999995</c:v>
                </c:pt>
                <c:pt idx="1189">
                  <c:v>67.63</c:v>
                </c:pt>
                <c:pt idx="1190">
                  <c:v>62.335000000000001</c:v>
                </c:pt>
                <c:pt idx="1191">
                  <c:v>62.795000000000016</c:v>
                </c:pt>
                <c:pt idx="1192">
                  <c:v>62.001000000000005</c:v>
                </c:pt>
                <c:pt idx="1193">
                  <c:v>62.001000000000005</c:v>
                </c:pt>
                <c:pt idx="1194">
                  <c:v>62.001000000000005</c:v>
                </c:pt>
                <c:pt idx="1195">
                  <c:v>62.868000000000002</c:v>
                </c:pt>
                <c:pt idx="1196">
                  <c:v>65.215999999999994</c:v>
                </c:pt>
                <c:pt idx="1197">
                  <c:v>67.375999999999976</c:v>
                </c:pt>
                <c:pt idx="1198">
                  <c:v>68.741000000000028</c:v>
                </c:pt>
                <c:pt idx="1199">
                  <c:v>71.906000000000006</c:v>
                </c:pt>
                <c:pt idx="1200">
                  <c:v>71.906000000000006</c:v>
                </c:pt>
                <c:pt idx="1201">
                  <c:v>71.906000000000006</c:v>
                </c:pt>
                <c:pt idx="1202">
                  <c:v>79.35199999999999</c:v>
                </c:pt>
                <c:pt idx="1203">
                  <c:v>78.215000000000003</c:v>
                </c:pt>
                <c:pt idx="1204">
                  <c:v>76.668999999999983</c:v>
                </c:pt>
                <c:pt idx="1205">
                  <c:v>77.799000000000007</c:v>
                </c:pt>
                <c:pt idx="1206">
                  <c:v>77.929000000000002</c:v>
                </c:pt>
                <c:pt idx="1207">
                  <c:v>77.929000000000002</c:v>
                </c:pt>
                <c:pt idx="1208">
                  <c:v>77.929000000000002</c:v>
                </c:pt>
                <c:pt idx="1209">
                  <c:v>77.918000000000006</c:v>
                </c:pt>
                <c:pt idx="1210">
                  <c:v>79.5</c:v>
                </c:pt>
                <c:pt idx="1211">
                  <c:v>78.64</c:v>
                </c:pt>
                <c:pt idx="1212">
                  <c:v>75.572999999999979</c:v>
                </c:pt>
                <c:pt idx="1213">
                  <c:v>74.167999999999992</c:v>
                </c:pt>
                <c:pt idx="1214">
                  <c:v>74.167999999999992</c:v>
                </c:pt>
                <c:pt idx="1215">
                  <c:v>74.167999999999992</c:v>
                </c:pt>
                <c:pt idx="1216">
                  <c:v>75.667000000000002</c:v>
                </c:pt>
                <c:pt idx="1217">
                  <c:v>73.997000000000028</c:v>
                </c:pt>
                <c:pt idx="1218">
                  <c:v>71.5</c:v>
                </c:pt>
                <c:pt idx="1219">
                  <c:v>75.437000000000026</c:v>
                </c:pt>
                <c:pt idx="1220">
                  <c:v>75.584000000000003</c:v>
                </c:pt>
                <c:pt idx="1221">
                  <c:v>75.584000000000003</c:v>
                </c:pt>
                <c:pt idx="1222">
                  <c:v>75.584000000000003</c:v>
                </c:pt>
                <c:pt idx="1223">
                  <c:v>78.792000000000002</c:v>
                </c:pt>
                <c:pt idx="1224">
                  <c:v>76.525999999999982</c:v>
                </c:pt>
                <c:pt idx="1225">
                  <c:v>74.5</c:v>
                </c:pt>
                <c:pt idx="1226">
                  <c:v>73.562000000000012</c:v>
                </c:pt>
                <c:pt idx="1227">
                  <c:v>71.172999999999988</c:v>
                </c:pt>
                <c:pt idx="1228">
                  <c:v>71.172999999999988</c:v>
                </c:pt>
                <c:pt idx="1229">
                  <c:v>71.172999999999988</c:v>
                </c:pt>
                <c:pt idx="1230">
                  <c:v>69.141999999999996</c:v>
                </c:pt>
                <c:pt idx="1231">
                  <c:v>71.825000000000003</c:v>
                </c:pt>
                <c:pt idx="1232">
                  <c:v>72.91100000000003</c:v>
                </c:pt>
                <c:pt idx="1233">
                  <c:v>72.561000000000007</c:v>
                </c:pt>
                <c:pt idx="1234">
                  <c:v>73.492000000000004</c:v>
                </c:pt>
                <c:pt idx="1235">
                  <c:v>73.492000000000004</c:v>
                </c:pt>
                <c:pt idx="1236">
                  <c:v>73.492000000000004</c:v>
                </c:pt>
                <c:pt idx="1237">
                  <c:v>76.474999999999994</c:v>
                </c:pt>
                <c:pt idx="1238">
                  <c:v>77.040999999999997</c:v>
                </c:pt>
                <c:pt idx="1239">
                  <c:v>74.866</c:v>
                </c:pt>
                <c:pt idx="1240">
                  <c:v>74.736999999999995</c:v>
                </c:pt>
                <c:pt idx="1241">
                  <c:v>74.962999999999994</c:v>
                </c:pt>
                <c:pt idx="1242">
                  <c:v>74.962999999999994</c:v>
                </c:pt>
                <c:pt idx="1243">
                  <c:v>74.962999999999994</c:v>
                </c:pt>
                <c:pt idx="1244">
                  <c:v>74.624999999999986</c:v>
                </c:pt>
                <c:pt idx="1245">
                  <c:v>73.397000000000006</c:v>
                </c:pt>
                <c:pt idx="1246">
                  <c:v>72.697999999999993</c:v>
                </c:pt>
                <c:pt idx="1247">
                  <c:v>71.667999999999992</c:v>
                </c:pt>
                <c:pt idx="1248">
                  <c:v>68.488</c:v>
                </c:pt>
                <c:pt idx="1249">
                  <c:v>68.488</c:v>
                </c:pt>
                <c:pt idx="1250">
                  <c:v>68.488</c:v>
                </c:pt>
                <c:pt idx="1251">
                  <c:v>67.503</c:v>
                </c:pt>
                <c:pt idx="1252">
                  <c:v>66.834999999999994</c:v>
                </c:pt>
                <c:pt idx="1253">
                  <c:v>69.182999999999979</c:v>
                </c:pt>
                <c:pt idx="1254">
                  <c:v>70.831999999999994</c:v>
                </c:pt>
                <c:pt idx="1255">
                  <c:v>74.462999999999994</c:v>
                </c:pt>
                <c:pt idx="1256">
                  <c:v>74.462999999999994</c:v>
                </c:pt>
                <c:pt idx="1257">
                  <c:v>74.462999999999994</c:v>
                </c:pt>
                <c:pt idx="1258">
                  <c:v>78.5</c:v>
                </c:pt>
                <c:pt idx="1259">
                  <c:v>76</c:v>
                </c:pt>
                <c:pt idx="1260">
                  <c:v>79.007999999999996</c:v>
                </c:pt>
                <c:pt idx="1261">
                  <c:v>83.328000000000003</c:v>
                </c:pt>
                <c:pt idx="1262">
                  <c:v>80.446000000000026</c:v>
                </c:pt>
                <c:pt idx="1263">
                  <c:v>80.446000000000026</c:v>
                </c:pt>
                <c:pt idx="1264">
                  <c:v>80.446000000000026</c:v>
                </c:pt>
                <c:pt idx="1265">
                  <c:v>82.227999999999994</c:v>
                </c:pt>
                <c:pt idx="1266">
                  <c:v>79.5</c:v>
                </c:pt>
                <c:pt idx="1267">
                  <c:v>82.834999999999994</c:v>
                </c:pt>
                <c:pt idx="1268">
                  <c:v>88.215999999999994</c:v>
                </c:pt>
                <c:pt idx="1269">
                  <c:v>90.164999999999992</c:v>
                </c:pt>
                <c:pt idx="1270">
                  <c:v>90.164999999999992</c:v>
                </c:pt>
                <c:pt idx="1271">
                  <c:v>90.164999999999992</c:v>
                </c:pt>
                <c:pt idx="1272">
                  <c:v>92.747000000000028</c:v>
                </c:pt>
                <c:pt idx="1273">
                  <c:v>90.410000000000025</c:v>
                </c:pt>
                <c:pt idx="1274">
                  <c:v>84.169999999999987</c:v>
                </c:pt>
                <c:pt idx="1275">
                  <c:v>80.164999999999992</c:v>
                </c:pt>
                <c:pt idx="1276">
                  <c:v>79.371999999999986</c:v>
                </c:pt>
                <c:pt idx="1277">
                  <c:v>79.371999999999986</c:v>
                </c:pt>
                <c:pt idx="1278">
                  <c:v>79.371999999999986</c:v>
                </c:pt>
                <c:pt idx="1279">
                  <c:v>80.283000000000001</c:v>
                </c:pt>
                <c:pt idx="1280">
                  <c:v>81.539000000000001</c:v>
                </c:pt>
                <c:pt idx="1281">
                  <c:v>88.561000000000007</c:v>
                </c:pt>
                <c:pt idx="1282">
                  <c:v>86.5</c:v>
                </c:pt>
                <c:pt idx="1283">
                  <c:v>91.040999999999997</c:v>
                </c:pt>
                <c:pt idx="1284">
                  <c:v>91.040999999999997</c:v>
                </c:pt>
                <c:pt idx="1285">
                  <c:v>91.040999999999997</c:v>
                </c:pt>
                <c:pt idx="1286">
                  <c:v>106.142</c:v>
                </c:pt>
                <c:pt idx="1287">
                  <c:v>104.667</c:v>
                </c:pt>
                <c:pt idx="1288">
                  <c:v>104.99600000000002</c:v>
                </c:pt>
                <c:pt idx="1289">
                  <c:v>105.696</c:v>
                </c:pt>
                <c:pt idx="1290">
                  <c:v>112.34099999999999</c:v>
                </c:pt>
                <c:pt idx="1291">
                  <c:v>112.34099999999999</c:v>
                </c:pt>
                <c:pt idx="1292">
                  <c:v>112.34099999999999</c:v>
                </c:pt>
                <c:pt idx="1293">
                  <c:v>123.29300000000002</c:v>
                </c:pt>
                <c:pt idx="1294">
                  <c:v>114.479</c:v>
                </c:pt>
                <c:pt idx="1295">
                  <c:v>102.99900000000002</c:v>
                </c:pt>
                <c:pt idx="1296">
                  <c:v>100</c:v>
                </c:pt>
                <c:pt idx="1297">
                  <c:v>103</c:v>
                </c:pt>
                <c:pt idx="1298">
                  <c:v>103</c:v>
                </c:pt>
                <c:pt idx="1299">
                  <c:v>103</c:v>
                </c:pt>
                <c:pt idx="1300">
                  <c:v>113.881</c:v>
                </c:pt>
                <c:pt idx="1301">
                  <c:v>115.24000000000002</c:v>
                </c:pt>
                <c:pt idx="1302">
                  <c:v>116.02200000000001</c:v>
                </c:pt>
                <c:pt idx="1303">
                  <c:v>118.55500000000001</c:v>
                </c:pt>
                <c:pt idx="1304">
                  <c:v>122.054</c:v>
                </c:pt>
                <c:pt idx="1305">
                  <c:v>122.054</c:v>
                </c:pt>
                <c:pt idx="1306">
                  <c:v>122.054</c:v>
                </c:pt>
                <c:pt idx="1307">
                  <c:v>125.5</c:v>
                </c:pt>
                <c:pt idx="1308">
                  <c:v>132.84800000000001</c:v>
                </c:pt>
                <c:pt idx="1309">
                  <c:v>140.64299999999997</c:v>
                </c:pt>
                <c:pt idx="1310">
                  <c:v>143.89700000000005</c:v>
                </c:pt>
                <c:pt idx="1311">
                  <c:v>144.77599999999998</c:v>
                </c:pt>
                <c:pt idx="1312">
                  <c:v>144.77599999999998</c:v>
                </c:pt>
                <c:pt idx="1313">
                  <c:v>144.77599999999998</c:v>
                </c:pt>
                <c:pt idx="1314">
                  <c:v>159.21399999999994</c:v>
                </c:pt>
                <c:pt idx="1315">
                  <c:v>161.738</c:v>
                </c:pt>
                <c:pt idx="1316">
                  <c:v>174.82700000000006</c:v>
                </c:pt>
                <c:pt idx="1317">
                  <c:v>166.70899999999997</c:v>
                </c:pt>
                <c:pt idx="1318">
                  <c:v>153.267</c:v>
                </c:pt>
                <c:pt idx="1319">
                  <c:v>153.267</c:v>
                </c:pt>
                <c:pt idx="1320">
                  <c:v>153.267</c:v>
                </c:pt>
                <c:pt idx="1321">
                  <c:v>147.02500000000001</c:v>
                </c:pt>
                <c:pt idx="1322">
                  <c:v>146.25299999999999</c:v>
                </c:pt>
                <c:pt idx="1323">
                  <c:v>137.84</c:v>
                </c:pt>
                <c:pt idx="1324">
                  <c:v>148.97399999999999</c:v>
                </c:pt>
                <c:pt idx="1325">
                  <c:v>150.08700000000005</c:v>
                </c:pt>
                <c:pt idx="1326">
                  <c:v>150.08700000000005</c:v>
                </c:pt>
                <c:pt idx="1327">
                  <c:v>150.08700000000005</c:v>
                </c:pt>
                <c:pt idx="1328">
                  <c:v>156.66800000000001</c:v>
                </c:pt>
                <c:pt idx="1329">
                  <c:v>163.94900000000001</c:v>
                </c:pt>
                <c:pt idx="1330">
                  <c:v>163.93600000000001</c:v>
                </c:pt>
                <c:pt idx="1331">
                  <c:v>165.267</c:v>
                </c:pt>
                <c:pt idx="1332">
                  <c:v>164.94499999999999</c:v>
                </c:pt>
                <c:pt idx="1333">
                  <c:v>165.21499999999995</c:v>
                </c:pt>
                <c:pt idx="1334">
                  <c:v>160.06</c:v>
                </c:pt>
                <c:pt idx="1335">
                  <c:v>154.17099999999999</c:v>
                </c:pt>
                <c:pt idx="1336">
                  <c:v>163.39500000000001</c:v>
                </c:pt>
                <c:pt idx="1337">
                  <c:v>171.51300000000001</c:v>
                </c:pt>
                <c:pt idx="1338">
                  <c:v>187.161</c:v>
                </c:pt>
                <c:pt idx="1339">
                  <c:v>183.60300000000001</c:v>
                </c:pt>
                <c:pt idx="1340">
                  <c:v>173.63499999999999</c:v>
                </c:pt>
                <c:pt idx="1341">
                  <c:v>170.66300000000001</c:v>
                </c:pt>
                <c:pt idx="1342">
                  <c:v>180.08</c:v>
                </c:pt>
                <c:pt idx="1343">
                  <c:v>188.78200000000001</c:v>
                </c:pt>
                <c:pt idx="1344">
                  <c:v>192.51499999999999</c:v>
                </c:pt>
                <c:pt idx="1345">
                  <c:v>181.37</c:v>
                </c:pt>
                <c:pt idx="1346">
                  <c:v>169.28100000000001</c:v>
                </c:pt>
                <c:pt idx="1347">
                  <c:v>167.97399999999999</c:v>
                </c:pt>
                <c:pt idx="1348">
                  <c:v>167.97399999999999</c:v>
                </c:pt>
                <c:pt idx="1349">
                  <c:v>167.97399999999999</c:v>
                </c:pt>
                <c:pt idx="1350">
                  <c:v>181.34200000000001</c:v>
                </c:pt>
                <c:pt idx="1351">
                  <c:v>185.964</c:v>
                </c:pt>
                <c:pt idx="1352">
                  <c:v>190.32500000000005</c:v>
                </c:pt>
                <c:pt idx="1353">
                  <c:v>202.50200000000001</c:v>
                </c:pt>
                <c:pt idx="1354">
                  <c:v>195.58700000000005</c:v>
                </c:pt>
                <c:pt idx="1355">
                  <c:v>195.58700000000005</c:v>
                </c:pt>
                <c:pt idx="1356">
                  <c:v>195.58700000000005</c:v>
                </c:pt>
                <c:pt idx="1357">
                  <c:v>196.06399999999999</c:v>
                </c:pt>
                <c:pt idx="1358">
                  <c:v>170.37300000000002</c:v>
                </c:pt>
                <c:pt idx="1359">
                  <c:v>178.33500000000001</c:v>
                </c:pt>
                <c:pt idx="1360">
                  <c:v>177.27199999999999</c:v>
                </c:pt>
                <c:pt idx="1361">
                  <c:v>187.31399999999999</c:v>
                </c:pt>
                <c:pt idx="1362">
                  <c:v>187.31399999999999</c:v>
                </c:pt>
                <c:pt idx="1363">
                  <c:v>187.31399999999999</c:v>
                </c:pt>
                <c:pt idx="1364">
                  <c:v>190.35600000000005</c:v>
                </c:pt>
                <c:pt idx="1365">
                  <c:v>199.96200000000005</c:v>
                </c:pt>
                <c:pt idx="1366">
                  <c:v>185.41499999999999</c:v>
                </c:pt>
                <c:pt idx="1367">
                  <c:v>173.38800000000006</c:v>
                </c:pt>
                <c:pt idx="1368">
                  <c:v>177.04</c:v>
                </c:pt>
                <c:pt idx="1369">
                  <c:v>177.04</c:v>
                </c:pt>
                <c:pt idx="1370">
                  <c:v>177.04</c:v>
                </c:pt>
                <c:pt idx="1371">
                  <c:v>171.98200000000006</c:v>
                </c:pt>
                <c:pt idx="1372">
                  <c:v>170.11599999999999</c:v>
                </c:pt>
                <c:pt idx="1373">
                  <c:v>166.35200000000006</c:v>
                </c:pt>
                <c:pt idx="1374">
                  <c:v>176.298</c:v>
                </c:pt>
                <c:pt idx="1375">
                  <c:v>183.25800000000001</c:v>
                </c:pt>
                <c:pt idx="1376">
                  <c:v>183.25800000000001</c:v>
                </c:pt>
                <c:pt idx="1377">
                  <c:v>183.25800000000001</c:v>
                </c:pt>
                <c:pt idx="1378">
                  <c:v>183.46200000000005</c:v>
                </c:pt>
                <c:pt idx="1379">
                  <c:v>184.88200000000006</c:v>
                </c:pt>
                <c:pt idx="1380">
                  <c:v>184.018</c:v>
                </c:pt>
                <c:pt idx="1381">
                  <c:v>190.45400000000001</c:v>
                </c:pt>
                <c:pt idx="1382">
                  <c:v>186.167</c:v>
                </c:pt>
                <c:pt idx="1383">
                  <c:v>186.167</c:v>
                </c:pt>
                <c:pt idx="1384">
                  <c:v>186.167</c:v>
                </c:pt>
                <c:pt idx="1385">
                  <c:v>189.62100000000001</c:v>
                </c:pt>
                <c:pt idx="1386">
                  <c:v>189.34900000000002</c:v>
                </c:pt>
                <c:pt idx="1387">
                  <c:v>188.393</c:v>
                </c:pt>
                <c:pt idx="1388">
                  <c:v>158.13399999999999</c:v>
                </c:pt>
                <c:pt idx="1389">
                  <c:v>159.59800000000001</c:v>
                </c:pt>
                <c:pt idx="1390">
                  <c:v>159.59800000000001</c:v>
                </c:pt>
                <c:pt idx="1391">
                  <c:v>159.59800000000001</c:v>
                </c:pt>
                <c:pt idx="1392">
                  <c:v>175.941</c:v>
                </c:pt>
                <c:pt idx="1393">
                  <c:v>192.92800000000005</c:v>
                </c:pt>
                <c:pt idx="1394">
                  <c:v>184.25800000000001</c:v>
                </c:pt>
                <c:pt idx="1395">
                  <c:v>176.82500000000005</c:v>
                </c:pt>
                <c:pt idx="1396">
                  <c:v>177.87</c:v>
                </c:pt>
                <c:pt idx="1397">
                  <c:v>177.87</c:v>
                </c:pt>
                <c:pt idx="1398">
                  <c:v>177.87</c:v>
                </c:pt>
                <c:pt idx="1399">
                  <c:v>181.73599999999999</c:v>
                </c:pt>
                <c:pt idx="1400">
                  <c:v>183.785</c:v>
                </c:pt>
                <c:pt idx="1401">
                  <c:v>196.333</c:v>
                </c:pt>
                <c:pt idx="1402">
                  <c:v>203.001</c:v>
                </c:pt>
                <c:pt idx="1403">
                  <c:v>200.71699999999998</c:v>
                </c:pt>
                <c:pt idx="1404">
                  <c:v>200.71699999999998</c:v>
                </c:pt>
                <c:pt idx="1405">
                  <c:v>200.71699999999998</c:v>
                </c:pt>
                <c:pt idx="1406">
                  <c:v>214.61499999999998</c:v>
                </c:pt>
                <c:pt idx="1407">
                  <c:v>233.93600000000001</c:v>
                </c:pt>
                <c:pt idx="1408">
                  <c:v>225.41</c:v>
                </c:pt>
                <c:pt idx="1409">
                  <c:v>226.69300000000001</c:v>
                </c:pt>
                <c:pt idx="1410">
                  <c:v>220.36500000000001</c:v>
                </c:pt>
                <c:pt idx="1411">
                  <c:v>220.36500000000001</c:v>
                </c:pt>
                <c:pt idx="1412">
                  <c:v>220.36500000000001</c:v>
                </c:pt>
                <c:pt idx="1413">
                  <c:v>229.874</c:v>
                </c:pt>
                <c:pt idx="1414">
                  <c:v>241.96600000000001</c:v>
                </c:pt>
                <c:pt idx="1415">
                  <c:v>249.625</c:v>
                </c:pt>
                <c:pt idx="1416">
                  <c:v>247.68200000000004</c:v>
                </c:pt>
                <c:pt idx="1417">
                  <c:v>248.77099999999999</c:v>
                </c:pt>
                <c:pt idx="1418">
                  <c:v>248.77099999999999</c:v>
                </c:pt>
                <c:pt idx="1419">
                  <c:v>248.77099999999999</c:v>
                </c:pt>
                <c:pt idx="1420">
                  <c:v>236.762</c:v>
                </c:pt>
                <c:pt idx="1421">
                  <c:v>225.096</c:v>
                </c:pt>
                <c:pt idx="1422">
                  <c:v>200</c:v>
                </c:pt>
                <c:pt idx="1423">
                  <c:v>192.125</c:v>
                </c:pt>
                <c:pt idx="1424">
                  <c:v>193.57599999999999</c:v>
                </c:pt>
                <c:pt idx="1425">
                  <c:v>193.57599999999999</c:v>
                </c:pt>
                <c:pt idx="1426">
                  <c:v>193.57599999999999</c:v>
                </c:pt>
                <c:pt idx="1427">
                  <c:v>179.87800000000001</c:v>
                </c:pt>
                <c:pt idx="1428">
                  <c:v>188.08700000000005</c:v>
                </c:pt>
                <c:pt idx="1429">
                  <c:v>190.8</c:v>
                </c:pt>
                <c:pt idx="1430">
                  <c:v>213.56300000000002</c:v>
                </c:pt>
                <c:pt idx="1431">
                  <c:v>209.21399999999994</c:v>
                </c:pt>
                <c:pt idx="1432">
                  <c:v>209.21399999999994</c:v>
                </c:pt>
                <c:pt idx="1433">
                  <c:v>209.21399999999994</c:v>
                </c:pt>
                <c:pt idx="1434">
                  <c:v>228.75</c:v>
                </c:pt>
                <c:pt idx="1435">
                  <c:v>233.83500000000001</c:v>
                </c:pt>
                <c:pt idx="1436">
                  <c:v>237.06900000000002</c:v>
                </c:pt>
                <c:pt idx="1437">
                  <c:v>224.708</c:v>
                </c:pt>
                <c:pt idx="1438">
                  <c:v>227.64</c:v>
                </c:pt>
                <c:pt idx="1439">
                  <c:v>227.64</c:v>
                </c:pt>
                <c:pt idx="1440">
                  <c:v>227.64</c:v>
                </c:pt>
                <c:pt idx="1441">
                  <c:v>227.64</c:v>
                </c:pt>
                <c:pt idx="1442">
                  <c:v>222.55500000000001</c:v>
                </c:pt>
                <c:pt idx="1443">
                  <c:v>224.447</c:v>
                </c:pt>
                <c:pt idx="1444">
                  <c:v>223.67</c:v>
                </c:pt>
                <c:pt idx="1445">
                  <c:v>219.41300000000001</c:v>
                </c:pt>
                <c:pt idx="1446">
                  <c:v>219.41300000000001</c:v>
                </c:pt>
                <c:pt idx="1447">
                  <c:v>219.41300000000001</c:v>
                </c:pt>
                <c:pt idx="1448">
                  <c:v>219.41800000000001</c:v>
                </c:pt>
                <c:pt idx="1449">
                  <c:v>219.39600000000004</c:v>
                </c:pt>
                <c:pt idx="1450">
                  <c:v>219.268</c:v>
                </c:pt>
                <c:pt idx="1451">
                  <c:v>221.91300000000001</c:v>
                </c:pt>
                <c:pt idx="1452">
                  <c:v>222.29599999999999</c:v>
                </c:pt>
                <c:pt idx="1453">
                  <c:v>222.29599999999999</c:v>
                </c:pt>
                <c:pt idx="1454">
                  <c:v>222.29599999999999</c:v>
                </c:pt>
                <c:pt idx="1455">
                  <c:v>218.28</c:v>
                </c:pt>
                <c:pt idx="1456">
                  <c:v>218.33500000000001</c:v>
                </c:pt>
                <c:pt idx="1457">
                  <c:v>222.16499999999999</c:v>
                </c:pt>
                <c:pt idx="1458">
                  <c:v>235.096</c:v>
                </c:pt>
                <c:pt idx="1459">
                  <c:v>242.71799999999999</c:v>
                </c:pt>
                <c:pt idx="1460">
                  <c:v>242.71799999999999</c:v>
                </c:pt>
                <c:pt idx="1461">
                  <c:v>242.71799999999999</c:v>
                </c:pt>
                <c:pt idx="1462">
                  <c:v>237.477</c:v>
                </c:pt>
                <c:pt idx="1463">
                  <c:v>222.74399999999994</c:v>
                </c:pt>
                <c:pt idx="1464">
                  <c:v>220.21099999999998</c:v>
                </c:pt>
                <c:pt idx="1465">
                  <c:v>209.61099999999999</c:v>
                </c:pt>
                <c:pt idx="1466">
                  <c:v>219.416</c:v>
                </c:pt>
                <c:pt idx="1467">
                  <c:v>219.416</c:v>
                </c:pt>
                <c:pt idx="1468">
                  <c:v>219.416</c:v>
                </c:pt>
                <c:pt idx="1469">
                  <c:v>217.78200000000001</c:v>
                </c:pt>
                <c:pt idx="1470">
                  <c:v>208.67</c:v>
                </c:pt>
                <c:pt idx="1471">
                  <c:v>205.7</c:v>
                </c:pt>
                <c:pt idx="1472">
                  <c:v>183.66</c:v>
                </c:pt>
                <c:pt idx="1473">
                  <c:v>182.27099999999999</c:v>
                </c:pt>
                <c:pt idx="1474">
                  <c:v>182.27099999999999</c:v>
                </c:pt>
                <c:pt idx="1475">
                  <c:v>182.27099999999999</c:v>
                </c:pt>
                <c:pt idx="1476">
                  <c:v>175.553</c:v>
                </c:pt>
                <c:pt idx="1477">
                  <c:v>171.023</c:v>
                </c:pt>
                <c:pt idx="1478">
                  <c:v>171.98700000000005</c:v>
                </c:pt>
                <c:pt idx="1479">
                  <c:v>171.47399999999999</c:v>
                </c:pt>
                <c:pt idx="1480">
                  <c:v>165.654</c:v>
                </c:pt>
                <c:pt idx="1481">
                  <c:v>165.654</c:v>
                </c:pt>
                <c:pt idx="1482">
                  <c:v>165.654</c:v>
                </c:pt>
                <c:pt idx="1483">
                  <c:v>176.65800000000004</c:v>
                </c:pt>
                <c:pt idx="1484">
                  <c:v>181.21599999999998</c:v>
                </c:pt>
                <c:pt idx="1485">
                  <c:v>174.441</c:v>
                </c:pt>
                <c:pt idx="1486">
                  <c:v>168.45800000000006</c:v>
                </c:pt>
                <c:pt idx="1487">
                  <c:v>166.589</c:v>
                </c:pt>
                <c:pt idx="1488">
                  <c:v>166.589</c:v>
                </c:pt>
                <c:pt idx="1489">
                  <c:v>166.589</c:v>
                </c:pt>
                <c:pt idx="1490">
                  <c:v>163.267</c:v>
                </c:pt>
                <c:pt idx="1491">
                  <c:v>160.10399999999998</c:v>
                </c:pt>
                <c:pt idx="1492">
                  <c:v>160.363</c:v>
                </c:pt>
                <c:pt idx="1493">
                  <c:v>162.60900000000001</c:v>
                </c:pt>
                <c:pt idx="1494">
                  <c:v>177.345</c:v>
                </c:pt>
                <c:pt idx="1495">
                  <c:v>177.345</c:v>
                </c:pt>
                <c:pt idx="1496">
                  <c:v>177.345</c:v>
                </c:pt>
                <c:pt idx="1497">
                  <c:v>181.31700000000001</c:v>
                </c:pt>
                <c:pt idx="1498">
                  <c:v>185.78700000000001</c:v>
                </c:pt>
                <c:pt idx="1499">
                  <c:v>194.559</c:v>
                </c:pt>
                <c:pt idx="1500">
                  <c:v>193.98500000000001</c:v>
                </c:pt>
                <c:pt idx="1501">
                  <c:v>188.32700000000006</c:v>
                </c:pt>
                <c:pt idx="1502">
                  <c:v>188.32700000000006</c:v>
                </c:pt>
                <c:pt idx="1503">
                  <c:v>188.32700000000006</c:v>
                </c:pt>
                <c:pt idx="1504">
                  <c:v>175.833</c:v>
                </c:pt>
                <c:pt idx="1505">
                  <c:v>177.495</c:v>
                </c:pt>
                <c:pt idx="1506">
                  <c:v>186.83500000000001</c:v>
                </c:pt>
                <c:pt idx="1507">
                  <c:v>190.11099999999999</c:v>
                </c:pt>
                <c:pt idx="1508">
                  <c:v>184.14</c:v>
                </c:pt>
                <c:pt idx="1509">
                  <c:v>184.14</c:v>
                </c:pt>
                <c:pt idx="1510">
                  <c:v>184.14</c:v>
                </c:pt>
                <c:pt idx="1511">
                  <c:v>184.24699999999999</c:v>
                </c:pt>
                <c:pt idx="1512">
                  <c:v>178.8</c:v>
                </c:pt>
                <c:pt idx="1513">
                  <c:v>175.804</c:v>
                </c:pt>
                <c:pt idx="1514">
                  <c:v>165.833</c:v>
                </c:pt>
                <c:pt idx="1515">
                  <c:v>169.46900000000002</c:v>
                </c:pt>
                <c:pt idx="1516">
                  <c:v>169.46900000000002</c:v>
                </c:pt>
                <c:pt idx="1517">
                  <c:v>169.46900000000002</c:v>
                </c:pt>
                <c:pt idx="1518">
                  <c:v>170.2</c:v>
                </c:pt>
                <c:pt idx="1519">
                  <c:v>183.90800000000004</c:v>
                </c:pt>
                <c:pt idx="1520">
                  <c:v>184</c:v>
                </c:pt>
                <c:pt idx="1521">
                  <c:v>178.98100000000005</c:v>
                </c:pt>
                <c:pt idx="1522">
                  <c:v>181.667</c:v>
                </c:pt>
                <c:pt idx="1523">
                  <c:v>181.667</c:v>
                </c:pt>
                <c:pt idx="1524">
                  <c:v>181.667</c:v>
                </c:pt>
                <c:pt idx="1525">
                  <c:v>182.27399999999994</c:v>
                </c:pt>
                <c:pt idx="1526">
                  <c:v>179.17</c:v>
                </c:pt>
                <c:pt idx="1527">
                  <c:v>171.69499999999999</c:v>
                </c:pt>
                <c:pt idx="1528">
                  <c:v>171.98700000000005</c:v>
                </c:pt>
                <c:pt idx="1529">
                  <c:v>164.33</c:v>
                </c:pt>
                <c:pt idx="1530">
                  <c:v>164.33</c:v>
                </c:pt>
                <c:pt idx="1531">
                  <c:v>164.33</c:v>
                </c:pt>
                <c:pt idx="1532">
                  <c:v>155.49700000000001</c:v>
                </c:pt>
                <c:pt idx="1533">
                  <c:v>164.02200000000005</c:v>
                </c:pt>
                <c:pt idx="1534">
                  <c:v>167.196</c:v>
                </c:pt>
                <c:pt idx="1535">
                  <c:v>175.553</c:v>
                </c:pt>
                <c:pt idx="1536">
                  <c:v>173.76399999999998</c:v>
                </c:pt>
                <c:pt idx="1537">
                  <c:v>173.76399999999998</c:v>
                </c:pt>
                <c:pt idx="1538">
                  <c:v>173.76399999999998</c:v>
                </c:pt>
                <c:pt idx="1539">
                  <c:v>170.63</c:v>
                </c:pt>
                <c:pt idx="1540">
                  <c:v>170.65200000000004</c:v>
                </c:pt>
                <c:pt idx="1541">
                  <c:v>167.67</c:v>
                </c:pt>
                <c:pt idx="1542">
                  <c:v>173.16499999999999</c:v>
                </c:pt>
                <c:pt idx="1543">
                  <c:v>169.40600000000001</c:v>
                </c:pt>
                <c:pt idx="1544">
                  <c:v>169.40600000000001</c:v>
                </c:pt>
                <c:pt idx="1545">
                  <c:v>169.40600000000001</c:v>
                </c:pt>
                <c:pt idx="1546">
                  <c:v>168.99700000000001</c:v>
                </c:pt>
                <c:pt idx="1547">
                  <c:v>166.29399999999998</c:v>
                </c:pt>
                <c:pt idx="1548">
                  <c:v>172.76900000000001</c:v>
                </c:pt>
                <c:pt idx="1549">
                  <c:v>179.29499999999999</c:v>
                </c:pt>
                <c:pt idx="1550">
                  <c:v>179.16499999999999</c:v>
                </c:pt>
                <c:pt idx="1551">
                  <c:v>179.16499999999999</c:v>
                </c:pt>
                <c:pt idx="1552">
                  <c:v>179.16499999999999</c:v>
                </c:pt>
                <c:pt idx="1553">
                  <c:v>179.148</c:v>
                </c:pt>
                <c:pt idx="1554">
                  <c:v>189.578</c:v>
                </c:pt>
                <c:pt idx="1555">
                  <c:v>186.005</c:v>
                </c:pt>
                <c:pt idx="1556">
                  <c:v>180.33500000000001</c:v>
                </c:pt>
                <c:pt idx="1557">
                  <c:v>187.00200000000001</c:v>
                </c:pt>
                <c:pt idx="1558">
                  <c:v>187.00200000000001</c:v>
                </c:pt>
                <c:pt idx="1559">
                  <c:v>187.00200000000001</c:v>
                </c:pt>
                <c:pt idx="1560">
                  <c:v>190.447</c:v>
                </c:pt>
                <c:pt idx="1561">
                  <c:v>190.66499999999999</c:v>
                </c:pt>
                <c:pt idx="1562">
                  <c:v>200.005</c:v>
                </c:pt>
                <c:pt idx="1563">
                  <c:v>200.87100000000001</c:v>
                </c:pt>
                <c:pt idx="1564">
                  <c:v>199.68</c:v>
                </c:pt>
                <c:pt idx="1565">
                  <c:v>199.68</c:v>
                </c:pt>
                <c:pt idx="1566">
                  <c:v>199.68</c:v>
                </c:pt>
                <c:pt idx="1567">
                  <c:v>205.33</c:v>
                </c:pt>
                <c:pt idx="1568">
                  <c:v>198</c:v>
                </c:pt>
                <c:pt idx="1569">
                  <c:v>193.559</c:v>
                </c:pt>
                <c:pt idx="1570">
                  <c:v>193.88000000000005</c:v>
                </c:pt>
                <c:pt idx="1571">
                  <c:v>192.566</c:v>
                </c:pt>
                <c:pt idx="1572">
                  <c:v>192.566</c:v>
                </c:pt>
                <c:pt idx="1573">
                  <c:v>192.566</c:v>
                </c:pt>
                <c:pt idx="1574">
                  <c:v>193.20499999999998</c:v>
                </c:pt>
                <c:pt idx="1575">
                  <c:v>193.88200000000006</c:v>
                </c:pt>
                <c:pt idx="1576">
                  <c:v>193.02600000000001</c:v>
                </c:pt>
                <c:pt idx="1577">
                  <c:v>189.66300000000001</c:v>
                </c:pt>
                <c:pt idx="1578">
                  <c:v>190.75299999999999</c:v>
                </c:pt>
                <c:pt idx="1579">
                  <c:v>190.75299999999999</c:v>
                </c:pt>
                <c:pt idx="1580">
                  <c:v>190.75299999999999</c:v>
                </c:pt>
                <c:pt idx="1581">
                  <c:v>193.24799999999999</c:v>
                </c:pt>
                <c:pt idx="1582">
                  <c:v>204.16</c:v>
                </c:pt>
                <c:pt idx="1583">
                  <c:v>210.11099999999999</c:v>
                </c:pt>
                <c:pt idx="1584">
                  <c:v>205.67</c:v>
                </c:pt>
                <c:pt idx="1585">
                  <c:v>207</c:v>
                </c:pt>
                <c:pt idx="1586">
                  <c:v>207</c:v>
                </c:pt>
                <c:pt idx="1587">
                  <c:v>207</c:v>
                </c:pt>
                <c:pt idx="1588">
                  <c:v>215.583</c:v>
                </c:pt>
                <c:pt idx="1589">
                  <c:v>217.083</c:v>
                </c:pt>
                <c:pt idx="1590">
                  <c:v>215.566</c:v>
                </c:pt>
                <c:pt idx="1591">
                  <c:v>220.82500000000005</c:v>
                </c:pt>
                <c:pt idx="1592">
                  <c:v>221.32500000000005</c:v>
                </c:pt>
                <c:pt idx="1593">
                  <c:v>221.32500000000005</c:v>
                </c:pt>
                <c:pt idx="1594">
                  <c:v>221.32500000000005</c:v>
                </c:pt>
                <c:pt idx="1595">
                  <c:v>222.28399999999999</c:v>
                </c:pt>
                <c:pt idx="1596">
                  <c:v>211.96900000000002</c:v>
                </c:pt>
                <c:pt idx="1597">
                  <c:v>219.67</c:v>
                </c:pt>
                <c:pt idx="1598">
                  <c:v>209.084</c:v>
                </c:pt>
                <c:pt idx="1599">
                  <c:v>206.81399999999999</c:v>
                </c:pt>
                <c:pt idx="1600">
                  <c:v>206.81399999999999</c:v>
                </c:pt>
                <c:pt idx="1601">
                  <c:v>206.81399999999999</c:v>
                </c:pt>
                <c:pt idx="1602">
                  <c:v>206.47</c:v>
                </c:pt>
                <c:pt idx="1603">
                  <c:v>202.05100000000004</c:v>
                </c:pt>
                <c:pt idx="1604">
                  <c:v>214.66</c:v>
                </c:pt>
                <c:pt idx="1605">
                  <c:v>218.54</c:v>
                </c:pt>
                <c:pt idx="1606">
                  <c:v>214.77699999999999</c:v>
                </c:pt>
                <c:pt idx="1607">
                  <c:v>214.77699999999999</c:v>
                </c:pt>
                <c:pt idx="1608">
                  <c:v>214.77699999999999</c:v>
                </c:pt>
                <c:pt idx="1609">
                  <c:v>215.18300000000002</c:v>
                </c:pt>
                <c:pt idx="1610">
                  <c:v>214.67299999999997</c:v>
                </c:pt>
                <c:pt idx="1611">
                  <c:v>211.51599999999999</c:v>
                </c:pt>
                <c:pt idx="1612">
                  <c:v>208.89800000000005</c:v>
                </c:pt>
                <c:pt idx="1613">
                  <c:v>212.40600000000001</c:v>
                </c:pt>
                <c:pt idx="1614">
                  <c:v>212.40600000000001</c:v>
                </c:pt>
                <c:pt idx="1615">
                  <c:v>212.40600000000001</c:v>
                </c:pt>
                <c:pt idx="1616">
                  <c:v>213.60900000000001</c:v>
                </c:pt>
                <c:pt idx="1617">
                  <c:v>216.68800000000005</c:v>
                </c:pt>
                <c:pt idx="1618">
                  <c:v>211.30500000000001</c:v>
                </c:pt>
                <c:pt idx="1619">
                  <c:v>200.38100000000006</c:v>
                </c:pt>
                <c:pt idx="1620">
                  <c:v>197.35200000000006</c:v>
                </c:pt>
                <c:pt idx="1621">
                  <c:v>197.35200000000006</c:v>
                </c:pt>
                <c:pt idx="1622">
                  <c:v>197.35200000000006</c:v>
                </c:pt>
                <c:pt idx="1623">
                  <c:v>199.66499999999999</c:v>
                </c:pt>
                <c:pt idx="1624">
                  <c:v>194.44399999999999</c:v>
                </c:pt>
                <c:pt idx="1625">
                  <c:v>193.995</c:v>
                </c:pt>
                <c:pt idx="1626">
                  <c:v>197.44399999999999</c:v>
                </c:pt>
                <c:pt idx="1627">
                  <c:v>191.578</c:v>
                </c:pt>
                <c:pt idx="1628">
                  <c:v>191.578</c:v>
                </c:pt>
                <c:pt idx="1629">
                  <c:v>191.578</c:v>
                </c:pt>
                <c:pt idx="1630">
                  <c:v>198.023</c:v>
                </c:pt>
                <c:pt idx="1631">
                  <c:v>200.53</c:v>
                </c:pt>
                <c:pt idx="1632">
                  <c:v>198.048</c:v>
                </c:pt>
                <c:pt idx="1633">
                  <c:v>198.15700000000001</c:v>
                </c:pt>
                <c:pt idx="1634">
                  <c:v>188.83500000000001</c:v>
                </c:pt>
                <c:pt idx="1635">
                  <c:v>188.83500000000001</c:v>
                </c:pt>
                <c:pt idx="1636">
                  <c:v>188.83500000000001</c:v>
                </c:pt>
                <c:pt idx="1637">
                  <c:v>182.88300000000001</c:v>
                </c:pt>
                <c:pt idx="1638">
                  <c:v>172.67</c:v>
                </c:pt>
                <c:pt idx="1639">
                  <c:v>175.96</c:v>
                </c:pt>
                <c:pt idx="1640">
                  <c:v>183.79</c:v>
                </c:pt>
                <c:pt idx="1641">
                  <c:v>184.97</c:v>
                </c:pt>
                <c:pt idx="1642">
                  <c:v>184.97</c:v>
                </c:pt>
                <c:pt idx="1643">
                  <c:v>184.97</c:v>
                </c:pt>
                <c:pt idx="1644">
                  <c:v>184.261</c:v>
                </c:pt>
                <c:pt idx="1645">
                  <c:v>179.417</c:v>
                </c:pt>
                <c:pt idx="1646">
                  <c:v>176.64599999999999</c:v>
                </c:pt>
                <c:pt idx="1647">
                  <c:v>176.47399999999999</c:v>
                </c:pt>
                <c:pt idx="1648">
                  <c:v>171.04399999999998</c:v>
                </c:pt>
                <c:pt idx="1649">
                  <c:v>171.04399999999998</c:v>
                </c:pt>
                <c:pt idx="1650">
                  <c:v>171.04399999999998</c:v>
                </c:pt>
                <c:pt idx="1651">
                  <c:v>162.76399999999998</c:v>
                </c:pt>
                <c:pt idx="1652">
                  <c:v>161.16900000000001</c:v>
                </c:pt>
                <c:pt idx="1653">
                  <c:v>168.941</c:v>
                </c:pt>
                <c:pt idx="1654">
                  <c:v>165.738</c:v>
                </c:pt>
                <c:pt idx="1655">
                  <c:v>170.56900000000002</c:v>
                </c:pt>
                <c:pt idx="1656">
                  <c:v>170.56900000000002</c:v>
                </c:pt>
                <c:pt idx="1657">
                  <c:v>170.56900000000002</c:v>
                </c:pt>
                <c:pt idx="1658">
                  <c:v>182.50299999999999</c:v>
                </c:pt>
                <c:pt idx="1659">
                  <c:v>185.46900000000002</c:v>
                </c:pt>
                <c:pt idx="1660">
                  <c:v>183.26900000000001</c:v>
                </c:pt>
                <c:pt idx="1661">
                  <c:v>173.36100000000005</c:v>
                </c:pt>
                <c:pt idx="1662">
                  <c:v>163.33700000000005</c:v>
                </c:pt>
                <c:pt idx="1663">
                  <c:v>163.33700000000005</c:v>
                </c:pt>
                <c:pt idx="1664">
                  <c:v>163.33700000000005</c:v>
                </c:pt>
                <c:pt idx="1665">
                  <c:v>159.02800000000005</c:v>
                </c:pt>
                <c:pt idx="1666">
                  <c:v>160.75899999999999</c:v>
                </c:pt>
                <c:pt idx="1667">
                  <c:v>158.79499999999999</c:v>
                </c:pt>
                <c:pt idx="1668">
                  <c:v>165.42700000000005</c:v>
                </c:pt>
                <c:pt idx="1669">
                  <c:v>150.32500000000005</c:v>
                </c:pt>
                <c:pt idx="1670">
                  <c:v>150.32500000000005</c:v>
                </c:pt>
                <c:pt idx="1671">
                  <c:v>150.32500000000005</c:v>
                </c:pt>
                <c:pt idx="1672">
                  <c:v>148.93600000000001</c:v>
                </c:pt>
                <c:pt idx="1673">
                  <c:v>145.965</c:v>
                </c:pt>
                <c:pt idx="1674">
                  <c:v>147</c:v>
                </c:pt>
                <c:pt idx="1675">
                  <c:v>143.97200000000001</c:v>
                </c:pt>
                <c:pt idx="1676">
                  <c:v>146.63800000000001</c:v>
                </c:pt>
                <c:pt idx="1677">
                  <c:v>146.63800000000001</c:v>
                </c:pt>
                <c:pt idx="1678">
                  <c:v>146.63800000000001</c:v>
                </c:pt>
                <c:pt idx="1679">
                  <c:v>148.00800000000001</c:v>
                </c:pt>
                <c:pt idx="1680">
                  <c:v>142.75800000000001</c:v>
                </c:pt>
                <c:pt idx="1681">
                  <c:v>136.726</c:v>
                </c:pt>
                <c:pt idx="1682">
                  <c:v>136.34</c:v>
                </c:pt>
                <c:pt idx="1683">
                  <c:v>129.06399999999999</c:v>
                </c:pt>
                <c:pt idx="1684">
                  <c:v>129.06399999999999</c:v>
                </c:pt>
                <c:pt idx="1685">
                  <c:v>129.06399999999999</c:v>
                </c:pt>
                <c:pt idx="1686">
                  <c:v>126.505</c:v>
                </c:pt>
                <c:pt idx="1687">
                  <c:v>122.538</c:v>
                </c:pt>
                <c:pt idx="1688">
                  <c:v>129.393</c:v>
                </c:pt>
                <c:pt idx="1689">
                  <c:v>138.98800000000006</c:v>
                </c:pt>
                <c:pt idx="1690">
                  <c:v>141.46200000000005</c:v>
                </c:pt>
                <c:pt idx="1691">
                  <c:v>141.46200000000005</c:v>
                </c:pt>
                <c:pt idx="1692">
                  <c:v>141.46200000000005</c:v>
                </c:pt>
                <c:pt idx="1693">
                  <c:v>141.57300000000001</c:v>
                </c:pt>
                <c:pt idx="1694">
                  <c:v>138.33500000000001</c:v>
                </c:pt>
                <c:pt idx="1695">
                  <c:v>136.148</c:v>
                </c:pt>
                <c:pt idx="1696">
                  <c:v>140.72300000000001</c:v>
                </c:pt>
                <c:pt idx="1697">
                  <c:v>140.262</c:v>
                </c:pt>
                <c:pt idx="1698">
                  <c:v>140.262</c:v>
                </c:pt>
                <c:pt idx="1699">
                  <c:v>140.262</c:v>
                </c:pt>
                <c:pt idx="1700">
                  <c:v>138.66999999999999</c:v>
                </c:pt>
                <c:pt idx="1701">
                  <c:v>133.005</c:v>
                </c:pt>
                <c:pt idx="1702">
                  <c:v>131.078</c:v>
                </c:pt>
                <c:pt idx="1703">
                  <c:v>124.26700000000002</c:v>
                </c:pt>
                <c:pt idx="1704">
                  <c:v>118.31</c:v>
                </c:pt>
                <c:pt idx="1705">
                  <c:v>118.31</c:v>
                </c:pt>
                <c:pt idx="1706">
                  <c:v>118.31</c:v>
                </c:pt>
                <c:pt idx="1707">
                  <c:v>121.36799999999999</c:v>
                </c:pt>
                <c:pt idx="1708">
                  <c:v>120.104</c:v>
                </c:pt>
                <c:pt idx="1709">
                  <c:v>114.35599999999998</c:v>
                </c:pt>
                <c:pt idx="1710">
                  <c:v>112.226</c:v>
                </c:pt>
                <c:pt idx="1711">
                  <c:v>97.733000000000004</c:v>
                </c:pt>
                <c:pt idx="1712">
                  <c:v>97.733000000000004</c:v>
                </c:pt>
                <c:pt idx="1713">
                  <c:v>97.733000000000004</c:v>
                </c:pt>
                <c:pt idx="1714">
                  <c:v>97.733000000000004</c:v>
                </c:pt>
              </c:numCache>
            </c:numRef>
          </c:val>
        </c:ser>
        <c:ser>
          <c:idx val="4"/>
          <c:order val="4"/>
          <c:tx>
            <c:strRef>
              <c:f>Hoja1!$F$1</c:f>
              <c:strCache>
                <c:ptCount val="1"/>
                <c:pt idx="0">
                  <c:v>Alemania</c:v>
                </c:pt>
              </c:strCache>
            </c:strRef>
          </c:tx>
          <c:spPr>
            <a:ln>
              <a:solidFill>
                <a:schemeClr val="accent5">
                  <a:lumMod val="75000"/>
                </a:schemeClr>
              </a:solidFill>
              <a:prstDash val="dash"/>
            </a:ln>
          </c:spPr>
          <c:marker>
            <c:symbol val="none"/>
          </c:marker>
          <c:cat>
            <c:numRef>
              <c:f>Hoja1!$A$2:$A$1716</c:f>
              <c:numCache>
                <c:formatCode>m/d/yyyy</c:formatCode>
                <c:ptCount val="1715"/>
                <c:pt idx="0">
                  <c:v>39449</c:v>
                </c:pt>
                <c:pt idx="1">
                  <c:v>39450</c:v>
                </c:pt>
                <c:pt idx="2">
                  <c:v>39451</c:v>
                </c:pt>
                <c:pt idx="3">
                  <c:v>39452</c:v>
                </c:pt>
                <c:pt idx="4">
                  <c:v>39453</c:v>
                </c:pt>
                <c:pt idx="5">
                  <c:v>39454</c:v>
                </c:pt>
                <c:pt idx="6">
                  <c:v>39455</c:v>
                </c:pt>
                <c:pt idx="7">
                  <c:v>39456</c:v>
                </c:pt>
                <c:pt idx="8">
                  <c:v>39457</c:v>
                </c:pt>
                <c:pt idx="9">
                  <c:v>39458</c:v>
                </c:pt>
                <c:pt idx="10">
                  <c:v>39459</c:v>
                </c:pt>
                <c:pt idx="11">
                  <c:v>39460</c:v>
                </c:pt>
                <c:pt idx="12">
                  <c:v>39461</c:v>
                </c:pt>
                <c:pt idx="13">
                  <c:v>39462</c:v>
                </c:pt>
                <c:pt idx="14">
                  <c:v>39463</c:v>
                </c:pt>
                <c:pt idx="15">
                  <c:v>39464</c:v>
                </c:pt>
                <c:pt idx="16">
                  <c:v>39465</c:v>
                </c:pt>
                <c:pt idx="17">
                  <c:v>39466</c:v>
                </c:pt>
                <c:pt idx="18">
                  <c:v>39467</c:v>
                </c:pt>
                <c:pt idx="19">
                  <c:v>39468</c:v>
                </c:pt>
                <c:pt idx="20">
                  <c:v>39469</c:v>
                </c:pt>
                <c:pt idx="21">
                  <c:v>39470</c:v>
                </c:pt>
                <c:pt idx="22">
                  <c:v>39471</c:v>
                </c:pt>
                <c:pt idx="23">
                  <c:v>39472</c:v>
                </c:pt>
                <c:pt idx="24">
                  <c:v>39473</c:v>
                </c:pt>
                <c:pt idx="25">
                  <c:v>39474</c:v>
                </c:pt>
                <c:pt idx="26">
                  <c:v>39475</c:v>
                </c:pt>
                <c:pt idx="27">
                  <c:v>39476</c:v>
                </c:pt>
                <c:pt idx="28">
                  <c:v>39477</c:v>
                </c:pt>
                <c:pt idx="29">
                  <c:v>39478</c:v>
                </c:pt>
                <c:pt idx="30">
                  <c:v>39479</c:v>
                </c:pt>
                <c:pt idx="31">
                  <c:v>39480</c:v>
                </c:pt>
                <c:pt idx="32">
                  <c:v>39481</c:v>
                </c:pt>
                <c:pt idx="33">
                  <c:v>39482</c:v>
                </c:pt>
                <c:pt idx="34">
                  <c:v>39483</c:v>
                </c:pt>
                <c:pt idx="35">
                  <c:v>39484</c:v>
                </c:pt>
                <c:pt idx="36">
                  <c:v>39485</c:v>
                </c:pt>
                <c:pt idx="37">
                  <c:v>39486</c:v>
                </c:pt>
                <c:pt idx="38">
                  <c:v>39487</c:v>
                </c:pt>
                <c:pt idx="39">
                  <c:v>39488</c:v>
                </c:pt>
                <c:pt idx="40">
                  <c:v>39489</c:v>
                </c:pt>
                <c:pt idx="41">
                  <c:v>39490</c:v>
                </c:pt>
                <c:pt idx="42">
                  <c:v>39491</c:v>
                </c:pt>
                <c:pt idx="43">
                  <c:v>39492</c:v>
                </c:pt>
                <c:pt idx="44">
                  <c:v>39493</c:v>
                </c:pt>
                <c:pt idx="45">
                  <c:v>39494</c:v>
                </c:pt>
                <c:pt idx="46">
                  <c:v>39495</c:v>
                </c:pt>
                <c:pt idx="47">
                  <c:v>39496</c:v>
                </c:pt>
                <c:pt idx="48">
                  <c:v>39497</c:v>
                </c:pt>
                <c:pt idx="49">
                  <c:v>39498</c:v>
                </c:pt>
                <c:pt idx="50">
                  <c:v>39499</c:v>
                </c:pt>
                <c:pt idx="51">
                  <c:v>39500</c:v>
                </c:pt>
                <c:pt idx="52">
                  <c:v>39501</c:v>
                </c:pt>
                <c:pt idx="53">
                  <c:v>39502</c:v>
                </c:pt>
                <c:pt idx="54">
                  <c:v>39503</c:v>
                </c:pt>
                <c:pt idx="55">
                  <c:v>39504</c:v>
                </c:pt>
                <c:pt idx="56">
                  <c:v>39505</c:v>
                </c:pt>
                <c:pt idx="57">
                  <c:v>39506</c:v>
                </c:pt>
                <c:pt idx="58">
                  <c:v>39507</c:v>
                </c:pt>
                <c:pt idx="59">
                  <c:v>39508</c:v>
                </c:pt>
                <c:pt idx="60">
                  <c:v>39509</c:v>
                </c:pt>
                <c:pt idx="61">
                  <c:v>39510</c:v>
                </c:pt>
                <c:pt idx="62">
                  <c:v>39511</c:v>
                </c:pt>
                <c:pt idx="63">
                  <c:v>39512</c:v>
                </c:pt>
                <c:pt idx="64">
                  <c:v>39513</c:v>
                </c:pt>
                <c:pt idx="65">
                  <c:v>39514</c:v>
                </c:pt>
                <c:pt idx="66">
                  <c:v>39515</c:v>
                </c:pt>
                <c:pt idx="67">
                  <c:v>39516</c:v>
                </c:pt>
                <c:pt idx="68">
                  <c:v>39517</c:v>
                </c:pt>
                <c:pt idx="69">
                  <c:v>39518</c:v>
                </c:pt>
                <c:pt idx="70">
                  <c:v>39519</c:v>
                </c:pt>
                <c:pt idx="71">
                  <c:v>39520</c:v>
                </c:pt>
                <c:pt idx="72">
                  <c:v>39521</c:v>
                </c:pt>
                <c:pt idx="73">
                  <c:v>39522</c:v>
                </c:pt>
                <c:pt idx="74">
                  <c:v>39523</c:v>
                </c:pt>
                <c:pt idx="75">
                  <c:v>39524</c:v>
                </c:pt>
                <c:pt idx="76">
                  <c:v>39525</c:v>
                </c:pt>
                <c:pt idx="77">
                  <c:v>39526</c:v>
                </c:pt>
                <c:pt idx="78">
                  <c:v>39527</c:v>
                </c:pt>
                <c:pt idx="79">
                  <c:v>39528</c:v>
                </c:pt>
                <c:pt idx="80">
                  <c:v>39529</c:v>
                </c:pt>
                <c:pt idx="81">
                  <c:v>39530</c:v>
                </c:pt>
                <c:pt idx="82">
                  <c:v>39531</c:v>
                </c:pt>
                <c:pt idx="83">
                  <c:v>39532</c:v>
                </c:pt>
                <c:pt idx="84">
                  <c:v>39533</c:v>
                </c:pt>
                <c:pt idx="85">
                  <c:v>39534</c:v>
                </c:pt>
                <c:pt idx="86">
                  <c:v>39535</c:v>
                </c:pt>
                <c:pt idx="87">
                  <c:v>39536</c:v>
                </c:pt>
                <c:pt idx="88">
                  <c:v>39537</c:v>
                </c:pt>
                <c:pt idx="89">
                  <c:v>39538</c:v>
                </c:pt>
                <c:pt idx="90">
                  <c:v>39539</c:v>
                </c:pt>
                <c:pt idx="91">
                  <c:v>39540</c:v>
                </c:pt>
                <c:pt idx="92">
                  <c:v>39541</c:v>
                </c:pt>
                <c:pt idx="93">
                  <c:v>39542</c:v>
                </c:pt>
                <c:pt idx="94">
                  <c:v>39543</c:v>
                </c:pt>
                <c:pt idx="95">
                  <c:v>39544</c:v>
                </c:pt>
                <c:pt idx="96">
                  <c:v>39545</c:v>
                </c:pt>
                <c:pt idx="97">
                  <c:v>39546</c:v>
                </c:pt>
                <c:pt idx="98">
                  <c:v>39547</c:v>
                </c:pt>
                <c:pt idx="99">
                  <c:v>39548</c:v>
                </c:pt>
                <c:pt idx="100">
                  <c:v>39549</c:v>
                </c:pt>
                <c:pt idx="101">
                  <c:v>39550</c:v>
                </c:pt>
                <c:pt idx="102">
                  <c:v>39551</c:v>
                </c:pt>
                <c:pt idx="103">
                  <c:v>39552</c:v>
                </c:pt>
                <c:pt idx="104">
                  <c:v>39553</c:v>
                </c:pt>
                <c:pt idx="105">
                  <c:v>39554</c:v>
                </c:pt>
                <c:pt idx="106">
                  <c:v>39555</c:v>
                </c:pt>
                <c:pt idx="107">
                  <c:v>39556</c:v>
                </c:pt>
                <c:pt idx="108">
                  <c:v>39557</c:v>
                </c:pt>
                <c:pt idx="109">
                  <c:v>39558</c:v>
                </c:pt>
                <c:pt idx="110">
                  <c:v>39559</c:v>
                </c:pt>
                <c:pt idx="111">
                  <c:v>39560</c:v>
                </c:pt>
                <c:pt idx="112">
                  <c:v>39561</c:v>
                </c:pt>
                <c:pt idx="113">
                  <c:v>39562</c:v>
                </c:pt>
                <c:pt idx="114">
                  <c:v>39563</c:v>
                </c:pt>
                <c:pt idx="115">
                  <c:v>39564</c:v>
                </c:pt>
                <c:pt idx="116">
                  <c:v>39565</c:v>
                </c:pt>
                <c:pt idx="117">
                  <c:v>39566</c:v>
                </c:pt>
                <c:pt idx="118">
                  <c:v>39567</c:v>
                </c:pt>
                <c:pt idx="119">
                  <c:v>39568</c:v>
                </c:pt>
                <c:pt idx="120">
                  <c:v>39569</c:v>
                </c:pt>
                <c:pt idx="121">
                  <c:v>39570</c:v>
                </c:pt>
                <c:pt idx="122">
                  <c:v>39571</c:v>
                </c:pt>
                <c:pt idx="123">
                  <c:v>39572</c:v>
                </c:pt>
                <c:pt idx="124">
                  <c:v>39573</c:v>
                </c:pt>
                <c:pt idx="125">
                  <c:v>39574</c:v>
                </c:pt>
                <c:pt idx="126">
                  <c:v>39575</c:v>
                </c:pt>
                <c:pt idx="127">
                  <c:v>39576</c:v>
                </c:pt>
                <c:pt idx="128">
                  <c:v>39577</c:v>
                </c:pt>
                <c:pt idx="129">
                  <c:v>39578</c:v>
                </c:pt>
                <c:pt idx="130">
                  <c:v>39579</c:v>
                </c:pt>
                <c:pt idx="131">
                  <c:v>39580</c:v>
                </c:pt>
                <c:pt idx="132">
                  <c:v>39581</c:v>
                </c:pt>
                <c:pt idx="133">
                  <c:v>39582</c:v>
                </c:pt>
                <c:pt idx="134">
                  <c:v>39583</c:v>
                </c:pt>
                <c:pt idx="135">
                  <c:v>39584</c:v>
                </c:pt>
                <c:pt idx="136">
                  <c:v>39585</c:v>
                </c:pt>
                <c:pt idx="137">
                  <c:v>39586</c:v>
                </c:pt>
                <c:pt idx="138">
                  <c:v>39587</c:v>
                </c:pt>
                <c:pt idx="139">
                  <c:v>39588</c:v>
                </c:pt>
                <c:pt idx="140">
                  <c:v>39589</c:v>
                </c:pt>
                <c:pt idx="141">
                  <c:v>39590</c:v>
                </c:pt>
                <c:pt idx="142">
                  <c:v>39591</c:v>
                </c:pt>
                <c:pt idx="143">
                  <c:v>39592</c:v>
                </c:pt>
                <c:pt idx="144">
                  <c:v>39593</c:v>
                </c:pt>
                <c:pt idx="145">
                  <c:v>39594</c:v>
                </c:pt>
                <c:pt idx="146">
                  <c:v>39595</c:v>
                </c:pt>
                <c:pt idx="147">
                  <c:v>39596</c:v>
                </c:pt>
                <c:pt idx="148">
                  <c:v>39597</c:v>
                </c:pt>
                <c:pt idx="149">
                  <c:v>39598</c:v>
                </c:pt>
                <c:pt idx="150">
                  <c:v>39599</c:v>
                </c:pt>
                <c:pt idx="151">
                  <c:v>39600</c:v>
                </c:pt>
                <c:pt idx="152">
                  <c:v>39601</c:v>
                </c:pt>
                <c:pt idx="153">
                  <c:v>39602</c:v>
                </c:pt>
                <c:pt idx="154">
                  <c:v>39603</c:v>
                </c:pt>
                <c:pt idx="155">
                  <c:v>39604</c:v>
                </c:pt>
                <c:pt idx="156">
                  <c:v>39605</c:v>
                </c:pt>
                <c:pt idx="157">
                  <c:v>39606</c:v>
                </c:pt>
                <c:pt idx="158">
                  <c:v>39607</c:v>
                </c:pt>
                <c:pt idx="159">
                  <c:v>39608</c:v>
                </c:pt>
                <c:pt idx="160">
                  <c:v>39609</c:v>
                </c:pt>
                <c:pt idx="161">
                  <c:v>39610</c:v>
                </c:pt>
                <c:pt idx="162">
                  <c:v>39611</c:v>
                </c:pt>
                <c:pt idx="163">
                  <c:v>39612</c:v>
                </c:pt>
                <c:pt idx="164">
                  <c:v>39613</c:v>
                </c:pt>
                <c:pt idx="165">
                  <c:v>39614</c:v>
                </c:pt>
                <c:pt idx="166">
                  <c:v>39615</c:v>
                </c:pt>
                <c:pt idx="167">
                  <c:v>39616</c:v>
                </c:pt>
                <c:pt idx="168">
                  <c:v>39617</c:v>
                </c:pt>
                <c:pt idx="169">
                  <c:v>39618</c:v>
                </c:pt>
                <c:pt idx="170">
                  <c:v>39619</c:v>
                </c:pt>
                <c:pt idx="171">
                  <c:v>39620</c:v>
                </c:pt>
                <c:pt idx="172">
                  <c:v>39621</c:v>
                </c:pt>
                <c:pt idx="173">
                  <c:v>39622</c:v>
                </c:pt>
                <c:pt idx="174">
                  <c:v>39623</c:v>
                </c:pt>
                <c:pt idx="175">
                  <c:v>39624</c:v>
                </c:pt>
                <c:pt idx="176">
                  <c:v>39625</c:v>
                </c:pt>
                <c:pt idx="177">
                  <c:v>39626</c:v>
                </c:pt>
                <c:pt idx="178">
                  <c:v>39627</c:v>
                </c:pt>
                <c:pt idx="179">
                  <c:v>39628</c:v>
                </c:pt>
                <c:pt idx="180">
                  <c:v>39629</c:v>
                </c:pt>
                <c:pt idx="181">
                  <c:v>39630</c:v>
                </c:pt>
                <c:pt idx="182">
                  <c:v>39631</c:v>
                </c:pt>
                <c:pt idx="183">
                  <c:v>39632</c:v>
                </c:pt>
                <c:pt idx="184">
                  <c:v>39633</c:v>
                </c:pt>
                <c:pt idx="185">
                  <c:v>39634</c:v>
                </c:pt>
                <c:pt idx="186">
                  <c:v>39635</c:v>
                </c:pt>
                <c:pt idx="187">
                  <c:v>39636</c:v>
                </c:pt>
                <c:pt idx="188">
                  <c:v>39637</c:v>
                </c:pt>
                <c:pt idx="189">
                  <c:v>39638</c:v>
                </c:pt>
                <c:pt idx="190">
                  <c:v>39639</c:v>
                </c:pt>
                <c:pt idx="191">
                  <c:v>39640</c:v>
                </c:pt>
                <c:pt idx="192">
                  <c:v>39641</c:v>
                </c:pt>
                <c:pt idx="193">
                  <c:v>39642</c:v>
                </c:pt>
                <c:pt idx="194">
                  <c:v>39643</c:v>
                </c:pt>
                <c:pt idx="195">
                  <c:v>39644</c:v>
                </c:pt>
                <c:pt idx="196">
                  <c:v>39645</c:v>
                </c:pt>
                <c:pt idx="197">
                  <c:v>39646</c:v>
                </c:pt>
                <c:pt idx="198">
                  <c:v>39647</c:v>
                </c:pt>
                <c:pt idx="199">
                  <c:v>39648</c:v>
                </c:pt>
                <c:pt idx="200">
                  <c:v>39649</c:v>
                </c:pt>
                <c:pt idx="201">
                  <c:v>39650</c:v>
                </c:pt>
                <c:pt idx="202">
                  <c:v>39651</c:v>
                </c:pt>
                <c:pt idx="203">
                  <c:v>39652</c:v>
                </c:pt>
                <c:pt idx="204">
                  <c:v>39653</c:v>
                </c:pt>
                <c:pt idx="205">
                  <c:v>39654</c:v>
                </c:pt>
                <c:pt idx="206">
                  <c:v>39655</c:v>
                </c:pt>
                <c:pt idx="207">
                  <c:v>39656</c:v>
                </c:pt>
                <c:pt idx="208">
                  <c:v>39657</c:v>
                </c:pt>
                <c:pt idx="209">
                  <c:v>39658</c:v>
                </c:pt>
                <c:pt idx="210">
                  <c:v>39659</c:v>
                </c:pt>
                <c:pt idx="211">
                  <c:v>39660</c:v>
                </c:pt>
                <c:pt idx="212">
                  <c:v>39661</c:v>
                </c:pt>
                <c:pt idx="213">
                  <c:v>39662</c:v>
                </c:pt>
                <c:pt idx="214">
                  <c:v>39663</c:v>
                </c:pt>
                <c:pt idx="215">
                  <c:v>39664</c:v>
                </c:pt>
                <c:pt idx="216">
                  <c:v>39665</c:v>
                </c:pt>
                <c:pt idx="217">
                  <c:v>39666</c:v>
                </c:pt>
                <c:pt idx="218">
                  <c:v>39667</c:v>
                </c:pt>
                <c:pt idx="219">
                  <c:v>39668</c:v>
                </c:pt>
                <c:pt idx="220">
                  <c:v>39669</c:v>
                </c:pt>
                <c:pt idx="221">
                  <c:v>39670</c:v>
                </c:pt>
                <c:pt idx="222">
                  <c:v>39671</c:v>
                </c:pt>
                <c:pt idx="223">
                  <c:v>39672</c:v>
                </c:pt>
                <c:pt idx="224">
                  <c:v>39673</c:v>
                </c:pt>
                <c:pt idx="225">
                  <c:v>39674</c:v>
                </c:pt>
                <c:pt idx="226">
                  <c:v>39675</c:v>
                </c:pt>
                <c:pt idx="227">
                  <c:v>39676</c:v>
                </c:pt>
                <c:pt idx="228">
                  <c:v>39677</c:v>
                </c:pt>
                <c:pt idx="229">
                  <c:v>39678</c:v>
                </c:pt>
                <c:pt idx="230">
                  <c:v>39679</c:v>
                </c:pt>
                <c:pt idx="231">
                  <c:v>39680</c:v>
                </c:pt>
                <c:pt idx="232">
                  <c:v>39681</c:v>
                </c:pt>
                <c:pt idx="233">
                  <c:v>39682</c:v>
                </c:pt>
                <c:pt idx="234">
                  <c:v>39683</c:v>
                </c:pt>
                <c:pt idx="235">
                  <c:v>39684</c:v>
                </c:pt>
                <c:pt idx="236">
                  <c:v>39685</c:v>
                </c:pt>
                <c:pt idx="237">
                  <c:v>39686</c:v>
                </c:pt>
                <c:pt idx="238">
                  <c:v>39687</c:v>
                </c:pt>
                <c:pt idx="239">
                  <c:v>39688</c:v>
                </c:pt>
                <c:pt idx="240">
                  <c:v>39689</c:v>
                </c:pt>
                <c:pt idx="241">
                  <c:v>39690</c:v>
                </c:pt>
                <c:pt idx="242">
                  <c:v>39691</c:v>
                </c:pt>
                <c:pt idx="243">
                  <c:v>39692</c:v>
                </c:pt>
                <c:pt idx="244">
                  <c:v>39693</c:v>
                </c:pt>
                <c:pt idx="245">
                  <c:v>39694</c:v>
                </c:pt>
                <c:pt idx="246">
                  <c:v>39695</c:v>
                </c:pt>
                <c:pt idx="247">
                  <c:v>39696</c:v>
                </c:pt>
                <c:pt idx="248">
                  <c:v>39697</c:v>
                </c:pt>
                <c:pt idx="249">
                  <c:v>39698</c:v>
                </c:pt>
                <c:pt idx="250">
                  <c:v>39699</c:v>
                </c:pt>
                <c:pt idx="251">
                  <c:v>39700</c:v>
                </c:pt>
                <c:pt idx="252">
                  <c:v>39701</c:v>
                </c:pt>
                <c:pt idx="253">
                  <c:v>39702</c:v>
                </c:pt>
                <c:pt idx="254">
                  <c:v>39703</c:v>
                </c:pt>
                <c:pt idx="255">
                  <c:v>39704</c:v>
                </c:pt>
                <c:pt idx="256">
                  <c:v>39705</c:v>
                </c:pt>
                <c:pt idx="257">
                  <c:v>39706</c:v>
                </c:pt>
                <c:pt idx="258">
                  <c:v>39707</c:v>
                </c:pt>
                <c:pt idx="259">
                  <c:v>39708</c:v>
                </c:pt>
                <c:pt idx="260">
                  <c:v>39709</c:v>
                </c:pt>
                <c:pt idx="261">
                  <c:v>39710</c:v>
                </c:pt>
                <c:pt idx="262">
                  <c:v>39711</c:v>
                </c:pt>
                <c:pt idx="263">
                  <c:v>39712</c:v>
                </c:pt>
                <c:pt idx="264">
                  <c:v>39713</c:v>
                </c:pt>
                <c:pt idx="265">
                  <c:v>39714</c:v>
                </c:pt>
                <c:pt idx="266">
                  <c:v>39715</c:v>
                </c:pt>
                <c:pt idx="267">
                  <c:v>39716</c:v>
                </c:pt>
                <c:pt idx="268">
                  <c:v>39717</c:v>
                </c:pt>
                <c:pt idx="269">
                  <c:v>39718</c:v>
                </c:pt>
                <c:pt idx="270">
                  <c:v>39719</c:v>
                </c:pt>
                <c:pt idx="271">
                  <c:v>39720</c:v>
                </c:pt>
                <c:pt idx="272">
                  <c:v>39721</c:v>
                </c:pt>
                <c:pt idx="273">
                  <c:v>39722</c:v>
                </c:pt>
                <c:pt idx="274">
                  <c:v>39723</c:v>
                </c:pt>
                <c:pt idx="275">
                  <c:v>39724</c:v>
                </c:pt>
                <c:pt idx="276">
                  <c:v>39725</c:v>
                </c:pt>
                <c:pt idx="277">
                  <c:v>39726</c:v>
                </c:pt>
                <c:pt idx="278">
                  <c:v>39727</c:v>
                </c:pt>
                <c:pt idx="279">
                  <c:v>39728</c:v>
                </c:pt>
                <c:pt idx="280">
                  <c:v>39729</c:v>
                </c:pt>
                <c:pt idx="281">
                  <c:v>39730</c:v>
                </c:pt>
                <c:pt idx="282">
                  <c:v>39731</c:v>
                </c:pt>
                <c:pt idx="283">
                  <c:v>39732</c:v>
                </c:pt>
                <c:pt idx="284">
                  <c:v>39733</c:v>
                </c:pt>
                <c:pt idx="285">
                  <c:v>39734</c:v>
                </c:pt>
                <c:pt idx="286">
                  <c:v>39735</c:v>
                </c:pt>
                <c:pt idx="287">
                  <c:v>39736</c:v>
                </c:pt>
                <c:pt idx="288">
                  <c:v>39737</c:v>
                </c:pt>
                <c:pt idx="289">
                  <c:v>39738</c:v>
                </c:pt>
                <c:pt idx="290">
                  <c:v>39739</c:v>
                </c:pt>
                <c:pt idx="291">
                  <c:v>39740</c:v>
                </c:pt>
                <c:pt idx="292">
                  <c:v>39741</c:v>
                </c:pt>
                <c:pt idx="293">
                  <c:v>39742</c:v>
                </c:pt>
                <c:pt idx="294">
                  <c:v>39743</c:v>
                </c:pt>
                <c:pt idx="295">
                  <c:v>39744</c:v>
                </c:pt>
                <c:pt idx="296">
                  <c:v>39745</c:v>
                </c:pt>
                <c:pt idx="297">
                  <c:v>39746</c:v>
                </c:pt>
                <c:pt idx="298">
                  <c:v>39747</c:v>
                </c:pt>
                <c:pt idx="299">
                  <c:v>39748</c:v>
                </c:pt>
                <c:pt idx="300">
                  <c:v>39749</c:v>
                </c:pt>
                <c:pt idx="301">
                  <c:v>39750</c:v>
                </c:pt>
                <c:pt idx="302">
                  <c:v>39751</c:v>
                </c:pt>
                <c:pt idx="303">
                  <c:v>39752</c:v>
                </c:pt>
                <c:pt idx="304">
                  <c:v>39753</c:v>
                </c:pt>
                <c:pt idx="305">
                  <c:v>39754</c:v>
                </c:pt>
                <c:pt idx="306">
                  <c:v>39755</c:v>
                </c:pt>
                <c:pt idx="307">
                  <c:v>39756</c:v>
                </c:pt>
                <c:pt idx="308">
                  <c:v>39757</c:v>
                </c:pt>
                <c:pt idx="309">
                  <c:v>39758</c:v>
                </c:pt>
                <c:pt idx="310">
                  <c:v>39759</c:v>
                </c:pt>
                <c:pt idx="311">
                  <c:v>39760</c:v>
                </c:pt>
                <c:pt idx="312">
                  <c:v>39761</c:v>
                </c:pt>
                <c:pt idx="313">
                  <c:v>39762</c:v>
                </c:pt>
                <c:pt idx="314">
                  <c:v>39763</c:v>
                </c:pt>
                <c:pt idx="315">
                  <c:v>39764</c:v>
                </c:pt>
                <c:pt idx="316">
                  <c:v>39765</c:v>
                </c:pt>
                <c:pt idx="317">
                  <c:v>39766</c:v>
                </c:pt>
                <c:pt idx="318">
                  <c:v>39767</c:v>
                </c:pt>
                <c:pt idx="319">
                  <c:v>39768</c:v>
                </c:pt>
                <c:pt idx="320">
                  <c:v>39769</c:v>
                </c:pt>
                <c:pt idx="321">
                  <c:v>39770</c:v>
                </c:pt>
                <c:pt idx="322">
                  <c:v>39771</c:v>
                </c:pt>
                <c:pt idx="323">
                  <c:v>39772</c:v>
                </c:pt>
                <c:pt idx="324">
                  <c:v>39773</c:v>
                </c:pt>
                <c:pt idx="325">
                  <c:v>39774</c:v>
                </c:pt>
                <c:pt idx="326">
                  <c:v>39775</c:v>
                </c:pt>
                <c:pt idx="327">
                  <c:v>39776</c:v>
                </c:pt>
                <c:pt idx="328">
                  <c:v>39777</c:v>
                </c:pt>
                <c:pt idx="329">
                  <c:v>39778</c:v>
                </c:pt>
                <c:pt idx="330">
                  <c:v>39779</c:v>
                </c:pt>
                <c:pt idx="331">
                  <c:v>39780</c:v>
                </c:pt>
                <c:pt idx="332">
                  <c:v>39781</c:v>
                </c:pt>
                <c:pt idx="333">
                  <c:v>39782</c:v>
                </c:pt>
                <c:pt idx="334">
                  <c:v>39783</c:v>
                </c:pt>
                <c:pt idx="335">
                  <c:v>39784</c:v>
                </c:pt>
                <c:pt idx="336">
                  <c:v>39785</c:v>
                </c:pt>
                <c:pt idx="337">
                  <c:v>39786</c:v>
                </c:pt>
                <c:pt idx="338">
                  <c:v>39787</c:v>
                </c:pt>
                <c:pt idx="339">
                  <c:v>39788</c:v>
                </c:pt>
                <c:pt idx="340">
                  <c:v>39789</c:v>
                </c:pt>
                <c:pt idx="341">
                  <c:v>39790</c:v>
                </c:pt>
                <c:pt idx="342">
                  <c:v>39791</c:v>
                </c:pt>
                <c:pt idx="343">
                  <c:v>39792</c:v>
                </c:pt>
                <c:pt idx="344">
                  <c:v>39793</c:v>
                </c:pt>
                <c:pt idx="345">
                  <c:v>39794</c:v>
                </c:pt>
                <c:pt idx="346">
                  <c:v>39795</c:v>
                </c:pt>
                <c:pt idx="347">
                  <c:v>39796</c:v>
                </c:pt>
                <c:pt idx="348">
                  <c:v>39797</c:v>
                </c:pt>
                <c:pt idx="349">
                  <c:v>39798</c:v>
                </c:pt>
                <c:pt idx="350">
                  <c:v>39799</c:v>
                </c:pt>
                <c:pt idx="351">
                  <c:v>39800</c:v>
                </c:pt>
                <c:pt idx="352">
                  <c:v>39801</c:v>
                </c:pt>
                <c:pt idx="353">
                  <c:v>39802</c:v>
                </c:pt>
                <c:pt idx="354">
                  <c:v>39803</c:v>
                </c:pt>
                <c:pt idx="355">
                  <c:v>39804</c:v>
                </c:pt>
                <c:pt idx="356">
                  <c:v>39805</c:v>
                </c:pt>
                <c:pt idx="357">
                  <c:v>39806</c:v>
                </c:pt>
                <c:pt idx="358">
                  <c:v>39807</c:v>
                </c:pt>
                <c:pt idx="359">
                  <c:v>39808</c:v>
                </c:pt>
                <c:pt idx="360">
                  <c:v>39809</c:v>
                </c:pt>
                <c:pt idx="361">
                  <c:v>39810</c:v>
                </c:pt>
                <c:pt idx="362">
                  <c:v>39811</c:v>
                </c:pt>
                <c:pt idx="363">
                  <c:v>39812</c:v>
                </c:pt>
                <c:pt idx="364">
                  <c:v>39813</c:v>
                </c:pt>
                <c:pt idx="365">
                  <c:v>39814</c:v>
                </c:pt>
                <c:pt idx="366">
                  <c:v>39815</c:v>
                </c:pt>
                <c:pt idx="367">
                  <c:v>39816</c:v>
                </c:pt>
                <c:pt idx="368">
                  <c:v>39817</c:v>
                </c:pt>
                <c:pt idx="369">
                  <c:v>39818</c:v>
                </c:pt>
                <c:pt idx="370">
                  <c:v>39819</c:v>
                </c:pt>
                <c:pt idx="371">
                  <c:v>39820</c:v>
                </c:pt>
                <c:pt idx="372">
                  <c:v>39821</c:v>
                </c:pt>
                <c:pt idx="373">
                  <c:v>39822</c:v>
                </c:pt>
                <c:pt idx="374">
                  <c:v>39823</c:v>
                </c:pt>
                <c:pt idx="375">
                  <c:v>39824</c:v>
                </c:pt>
                <c:pt idx="376">
                  <c:v>39825</c:v>
                </c:pt>
                <c:pt idx="377">
                  <c:v>39826</c:v>
                </c:pt>
                <c:pt idx="378">
                  <c:v>39827</c:v>
                </c:pt>
                <c:pt idx="379">
                  <c:v>39828</c:v>
                </c:pt>
                <c:pt idx="380">
                  <c:v>39829</c:v>
                </c:pt>
                <c:pt idx="381">
                  <c:v>39830</c:v>
                </c:pt>
                <c:pt idx="382">
                  <c:v>39831</c:v>
                </c:pt>
                <c:pt idx="383">
                  <c:v>39832</c:v>
                </c:pt>
                <c:pt idx="384">
                  <c:v>39833</c:v>
                </c:pt>
                <c:pt idx="385">
                  <c:v>39834</c:v>
                </c:pt>
                <c:pt idx="386">
                  <c:v>39835</c:v>
                </c:pt>
                <c:pt idx="387">
                  <c:v>39836</c:v>
                </c:pt>
                <c:pt idx="388">
                  <c:v>39837</c:v>
                </c:pt>
                <c:pt idx="389">
                  <c:v>39838</c:v>
                </c:pt>
                <c:pt idx="390">
                  <c:v>39839</c:v>
                </c:pt>
                <c:pt idx="391">
                  <c:v>39840</c:v>
                </c:pt>
                <c:pt idx="392">
                  <c:v>39841</c:v>
                </c:pt>
                <c:pt idx="393">
                  <c:v>39842</c:v>
                </c:pt>
                <c:pt idx="394">
                  <c:v>39843</c:v>
                </c:pt>
                <c:pt idx="395">
                  <c:v>39844</c:v>
                </c:pt>
                <c:pt idx="396">
                  <c:v>39845</c:v>
                </c:pt>
                <c:pt idx="397">
                  <c:v>39846</c:v>
                </c:pt>
                <c:pt idx="398">
                  <c:v>39847</c:v>
                </c:pt>
                <c:pt idx="399">
                  <c:v>39848</c:v>
                </c:pt>
                <c:pt idx="400">
                  <c:v>39849</c:v>
                </c:pt>
                <c:pt idx="401">
                  <c:v>39850</c:v>
                </c:pt>
                <c:pt idx="402">
                  <c:v>39851</c:v>
                </c:pt>
                <c:pt idx="403">
                  <c:v>39852</c:v>
                </c:pt>
                <c:pt idx="404">
                  <c:v>39853</c:v>
                </c:pt>
                <c:pt idx="405">
                  <c:v>39854</c:v>
                </c:pt>
                <c:pt idx="406">
                  <c:v>39855</c:v>
                </c:pt>
                <c:pt idx="407">
                  <c:v>39856</c:v>
                </c:pt>
                <c:pt idx="408">
                  <c:v>39857</c:v>
                </c:pt>
                <c:pt idx="409">
                  <c:v>39858</c:v>
                </c:pt>
                <c:pt idx="410">
                  <c:v>39859</c:v>
                </c:pt>
                <c:pt idx="411">
                  <c:v>39860</c:v>
                </c:pt>
                <c:pt idx="412">
                  <c:v>39861</c:v>
                </c:pt>
                <c:pt idx="413">
                  <c:v>39862</c:v>
                </c:pt>
                <c:pt idx="414">
                  <c:v>39863</c:v>
                </c:pt>
                <c:pt idx="415">
                  <c:v>39864</c:v>
                </c:pt>
                <c:pt idx="416">
                  <c:v>39865</c:v>
                </c:pt>
                <c:pt idx="417">
                  <c:v>39866</c:v>
                </c:pt>
                <c:pt idx="418">
                  <c:v>39867</c:v>
                </c:pt>
                <c:pt idx="419">
                  <c:v>39868</c:v>
                </c:pt>
                <c:pt idx="420">
                  <c:v>39869</c:v>
                </c:pt>
                <c:pt idx="421">
                  <c:v>39870</c:v>
                </c:pt>
                <c:pt idx="422">
                  <c:v>39871</c:v>
                </c:pt>
                <c:pt idx="423">
                  <c:v>39872</c:v>
                </c:pt>
                <c:pt idx="424">
                  <c:v>39873</c:v>
                </c:pt>
                <c:pt idx="425">
                  <c:v>39874</c:v>
                </c:pt>
                <c:pt idx="426">
                  <c:v>39875</c:v>
                </c:pt>
                <c:pt idx="427">
                  <c:v>39876</c:v>
                </c:pt>
                <c:pt idx="428">
                  <c:v>39877</c:v>
                </c:pt>
                <c:pt idx="429">
                  <c:v>39878</c:v>
                </c:pt>
                <c:pt idx="430">
                  <c:v>39879</c:v>
                </c:pt>
                <c:pt idx="431">
                  <c:v>39880</c:v>
                </c:pt>
                <c:pt idx="432">
                  <c:v>39881</c:v>
                </c:pt>
                <c:pt idx="433">
                  <c:v>39882</c:v>
                </c:pt>
                <c:pt idx="434">
                  <c:v>39883</c:v>
                </c:pt>
                <c:pt idx="435">
                  <c:v>39884</c:v>
                </c:pt>
                <c:pt idx="436">
                  <c:v>39885</c:v>
                </c:pt>
                <c:pt idx="437">
                  <c:v>39886</c:v>
                </c:pt>
                <c:pt idx="438">
                  <c:v>39887</c:v>
                </c:pt>
                <c:pt idx="439">
                  <c:v>39888</c:v>
                </c:pt>
                <c:pt idx="440">
                  <c:v>39889</c:v>
                </c:pt>
                <c:pt idx="441">
                  <c:v>39890</c:v>
                </c:pt>
                <c:pt idx="442">
                  <c:v>39891</c:v>
                </c:pt>
                <c:pt idx="443">
                  <c:v>39892</c:v>
                </c:pt>
                <c:pt idx="444">
                  <c:v>39893</c:v>
                </c:pt>
                <c:pt idx="445">
                  <c:v>39894</c:v>
                </c:pt>
                <c:pt idx="446">
                  <c:v>39895</c:v>
                </c:pt>
                <c:pt idx="447">
                  <c:v>39896</c:v>
                </c:pt>
                <c:pt idx="448">
                  <c:v>39897</c:v>
                </c:pt>
                <c:pt idx="449">
                  <c:v>39898</c:v>
                </c:pt>
                <c:pt idx="450">
                  <c:v>39899</c:v>
                </c:pt>
                <c:pt idx="451">
                  <c:v>39900</c:v>
                </c:pt>
                <c:pt idx="452">
                  <c:v>39901</c:v>
                </c:pt>
                <c:pt idx="453">
                  <c:v>39902</c:v>
                </c:pt>
                <c:pt idx="454">
                  <c:v>39903</c:v>
                </c:pt>
                <c:pt idx="455">
                  <c:v>39904</c:v>
                </c:pt>
                <c:pt idx="456">
                  <c:v>39905</c:v>
                </c:pt>
                <c:pt idx="457">
                  <c:v>39906</c:v>
                </c:pt>
                <c:pt idx="458">
                  <c:v>39907</c:v>
                </c:pt>
                <c:pt idx="459">
                  <c:v>39908</c:v>
                </c:pt>
                <c:pt idx="460">
                  <c:v>39909</c:v>
                </c:pt>
                <c:pt idx="461">
                  <c:v>39910</c:v>
                </c:pt>
                <c:pt idx="462">
                  <c:v>39911</c:v>
                </c:pt>
                <c:pt idx="463">
                  <c:v>39912</c:v>
                </c:pt>
                <c:pt idx="464">
                  <c:v>39913</c:v>
                </c:pt>
                <c:pt idx="465">
                  <c:v>39914</c:v>
                </c:pt>
                <c:pt idx="466">
                  <c:v>39915</c:v>
                </c:pt>
                <c:pt idx="467">
                  <c:v>39916</c:v>
                </c:pt>
                <c:pt idx="468">
                  <c:v>39917</c:v>
                </c:pt>
                <c:pt idx="469">
                  <c:v>39918</c:v>
                </c:pt>
                <c:pt idx="470">
                  <c:v>39919</c:v>
                </c:pt>
                <c:pt idx="471">
                  <c:v>39920</c:v>
                </c:pt>
                <c:pt idx="472">
                  <c:v>39921</c:v>
                </c:pt>
                <c:pt idx="473">
                  <c:v>39922</c:v>
                </c:pt>
                <c:pt idx="474">
                  <c:v>39923</c:v>
                </c:pt>
                <c:pt idx="475">
                  <c:v>39924</c:v>
                </c:pt>
                <c:pt idx="476">
                  <c:v>39925</c:v>
                </c:pt>
                <c:pt idx="477">
                  <c:v>39926</c:v>
                </c:pt>
                <c:pt idx="478">
                  <c:v>39927</c:v>
                </c:pt>
                <c:pt idx="479">
                  <c:v>39928</c:v>
                </c:pt>
                <c:pt idx="480">
                  <c:v>39929</c:v>
                </c:pt>
                <c:pt idx="481">
                  <c:v>39930</c:v>
                </c:pt>
                <c:pt idx="482">
                  <c:v>39931</c:v>
                </c:pt>
                <c:pt idx="483">
                  <c:v>39932</c:v>
                </c:pt>
                <c:pt idx="484">
                  <c:v>39933</c:v>
                </c:pt>
                <c:pt idx="485">
                  <c:v>39934</c:v>
                </c:pt>
                <c:pt idx="486">
                  <c:v>39935</c:v>
                </c:pt>
                <c:pt idx="487">
                  <c:v>39936</c:v>
                </c:pt>
                <c:pt idx="488">
                  <c:v>39937</c:v>
                </c:pt>
                <c:pt idx="489">
                  <c:v>39938</c:v>
                </c:pt>
                <c:pt idx="490">
                  <c:v>39939</c:v>
                </c:pt>
                <c:pt idx="491">
                  <c:v>39940</c:v>
                </c:pt>
                <c:pt idx="492">
                  <c:v>39941</c:v>
                </c:pt>
                <c:pt idx="493">
                  <c:v>39942</c:v>
                </c:pt>
                <c:pt idx="494">
                  <c:v>39943</c:v>
                </c:pt>
                <c:pt idx="495">
                  <c:v>39944</c:v>
                </c:pt>
                <c:pt idx="496">
                  <c:v>39945</c:v>
                </c:pt>
                <c:pt idx="497">
                  <c:v>39946</c:v>
                </c:pt>
                <c:pt idx="498">
                  <c:v>39947</c:v>
                </c:pt>
                <c:pt idx="499">
                  <c:v>39948</c:v>
                </c:pt>
                <c:pt idx="500">
                  <c:v>39949</c:v>
                </c:pt>
                <c:pt idx="501">
                  <c:v>39950</c:v>
                </c:pt>
                <c:pt idx="502">
                  <c:v>39951</c:v>
                </c:pt>
                <c:pt idx="503">
                  <c:v>39952</c:v>
                </c:pt>
                <c:pt idx="504">
                  <c:v>39953</c:v>
                </c:pt>
                <c:pt idx="505">
                  <c:v>39954</c:v>
                </c:pt>
                <c:pt idx="506">
                  <c:v>39955</c:v>
                </c:pt>
                <c:pt idx="507">
                  <c:v>39956</c:v>
                </c:pt>
                <c:pt idx="508">
                  <c:v>39957</c:v>
                </c:pt>
                <c:pt idx="509">
                  <c:v>39958</c:v>
                </c:pt>
                <c:pt idx="510">
                  <c:v>39959</c:v>
                </c:pt>
                <c:pt idx="511">
                  <c:v>39960</c:v>
                </c:pt>
                <c:pt idx="512">
                  <c:v>39961</c:v>
                </c:pt>
                <c:pt idx="513">
                  <c:v>39962</c:v>
                </c:pt>
                <c:pt idx="514">
                  <c:v>39963</c:v>
                </c:pt>
                <c:pt idx="515">
                  <c:v>39964</c:v>
                </c:pt>
                <c:pt idx="516">
                  <c:v>39965</c:v>
                </c:pt>
                <c:pt idx="517">
                  <c:v>39966</c:v>
                </c:pt>
                <c:pt idx="518">
                  <c:v>39967</c:v>
                </c:pt>
                <c:pt idx="519">
                  <c:v>39968</c:v>
                </c:pt>
                <c:pt idx="520">
                  <c:v>39969</c:v>
                </c:pt>
                <c:pt idx="521">
                  <c:v>39970</c:v>
                </c:pt>
                <c:pt idx="522">
                  <c:v>39971</c:v>
                </c:pt>
                <c:pt idx="523">
                  <c:v>39972</c:v>
                </c:pt>
                <c:pt idx="524">
                  <c:v>39973</c:v>
                </c:pt>
                <c:pt idx="525">
                  <c:v>39974</c:v>
                </c:pt>
                <c:pt idx="526">
                  <c:v>39975</c:v>
                </c:pt>
                <c:pt idx="527">
                  <c:v>39976</c:v>
                </c:pt>
                <c:pt idx="528">
                  <c:v>39977</c:v>
                </c:pt>
                <c:pt idx="529">
                  <c:v>39978</c:v>
                </c:pt>
                <c:pt idx="530">
                  <c:v>39979</c:v>
                </c:pt>
                <c:pt idx="531">
                  <c:v>39980</c:v>
                </c:pt>
                <c:pt idx="532">
                  <c:v>39981</c:v>
                </c:pt>
                <c:pt idx="533">
                  <c:v>39982</c:v>
                </c:pt>
                <c:pt idx="534">
                  <c:v>39983</c:v>
                </c:pt>
                <c:pt idx="535">
                  <c:v>39984</c:v>
                </c:pt>
                <c:pt idx="536">
                  <c:v>39985</c:v>
                </c:pt>
                <c:pt idx="537">
                  <c:v>39986</c:v>
                </c:pt>
                <c:pt idx="538">
                  <c:v>39987</c:v>
                </c:pt>
                <c:pt idx="539">
                  <c:v>39988</c:v>
                </c:pt>
                <c:pt idx="540">
                  <c:v>39989</c:v>
                </c:pt>
                <c:pt idx="541">
                  <c:v>39990</c:v>
                </c:pt>
                <c:pt idx="542">
                  <c:v>39991</c:v>
                </c:pt>
                <c:pt idx="543">
                  <c:v>39992</c:v>
                </c:pt>
                <c:pt idx="544">
                  <c:v>39993</c:v>
                </c:pt>
                <c:pt idx="545">
                  <c:v>39994</c:v>
                </c:pt>
                <c:pt idx="546">
                  <c:v>39995</c:v>
                </c:pt>
                <c:pt idx="547">
                  <c:v>39996</c:v>
                </c:pt>
                <c:pt idx="548">
                  <c:v>39997</c:v>
                </c:pt>
                <c:pt idx="549">
                  <c:v>39998</c:v>
                </c:pt>
                <c:pt idx="550">
                  <c:v>39999</c:v>
                </c:pt>
                <c:pt idx="551">
                  <c:v>40000</c:v>
                </c:pt>
                <c:pt idx="552">
                  <c:v>40001</c:v>
                </c:pt>
                <c:pt idx="553">
                  <c:v>40002</c:v>
                </c:pt>
                <c:pt idx="554">
                  <c:v>40003</c:v>
                </c:pt>
                <c:pt idx="555">
                  <c:v>40004</c:v>
                </c:pt>
                <c:pt idx="556">
                  <c:v>40005</c:v>
                </c:pt>
                <c:pt idx="557">
                  <c:v>40006</c:v>
                </c:pt>
                <c:pt idx="558">
                  <c:v>40007</c:v>
                </c:pt>
                <c:pt idx="559">
                  <c:v>40008</c:v>
                </c:pt>
                <c:pt idx="560">
                  <c:v>40009</c:v>
                </c:pt>
                <c:pt idx="561">
                  <c:v>40010</c:v>
                </c:pt>
                <c:pt idx="562">
                  <c:v>40011</c:v>
                </c:pt>
                <c:pt idx="563">
                  <c:v>40012</c:v>
                </c:pt>
                <c:pt idx="564">
                  <c:v>40013</c:v>
                </c:pt>
                <c:pt idx="565">
                  <c:v>40014</c:v>
                </c:pt>
                <c:pt idx="566">
                  <c:v>40015</c:v>
                </c:pt>
                <c:pt idx="567">
                  <c:v>40016</c:v>
                </c:pt>
                <c:pt idx="568">
                  <c:v>40017</c:v>
                </c:pt>
                <c:pt idx="569">
                  <c:v>40018</c:v>
                </c:pt>
                <c:pt idx="570">
                  <c:v>40019</c:v>
                </c:pt>
                <c:pt idx="571">
                  <c:v>40020</c:v>
                </c:pt>
                <c:pt idx="572">
                  <c:v>40021</c:v>
                </c:pt>
                <c:pt idx="573">
                  <c:v>40022</c:v>
                </c:pt>
                <c:pt idx="574">
                  <c:v>40023</c:v>
                </c:pt>
                <c:pt idx="575">
                  <c:v>40024</c:v>
                </c:pt>
                <c:pt idx="576">
                  <c:v>40025</c:v>
                </c:pt>
                <c:pt idx="577">
                  <c:v>40026</c:v>
                </c:pt>
                <c:pt idx="578">
                  <c:v>40027</c:v>
                </c:pt>
                <c:pt idx="579">
                  <c:v>40028</c:v>
                </c:pt>
                <c:pt idx="580">
                  <c:v>40029</c:v>
                </c:pt>
                <c:pt idx="581">
                  <c:v>40030</c:v>
                </c:pt>
                <c:pt idx="582">
                  <c:v>40031</c:v>
                </c:pt>
                <c:pt idx="583">
                  <c:v>40032</c:v>
                </c:pt>
                <c:pt idx="584">
                  <c:v>40033</c:v>
                </c:pt>
                <c:pt idx="585">
                  <c:v>40034</c:v>
                </c:pt>
                <c:pt idx="586">
                  <c:v>40035</c:v>
                </c:pt>
                <c:pt idx="587">
                  <c:v>40036</c:v>
                </c:pt>
                <c:pt idx="588">
                  <c:v>40037</c:v>
                </c:pt>
                <c:pt idx="589">
                  <c:v>40038</c:v>
                </c:pt>
                <c:pt idx="590">
                  <c:v>40039</c:v>
                </c:pt>
                <c:pt idx="591">
                  <c:v>40040</c:v>
                </c:pt>
                <c:pt idx="592">
                  <c:v>40041</c:v>
                </c:pt>
                <c:pt idx="593">
                  <c:v>40042</c:v>
                </c:pt>
                <c:pt idx="594">
                  <c:v>40043</c:v>
                </c:pt>
                <c:pt idx="595">
                  <c:v>40044</c:v>
                </c:pt>
                <c:pt idx="596">
                  <c:v>40045</c:v>
                </c:pt>
                <c:pt idx="597">
                  <c:v>40046</c:v>
                </c:pt>
                <c:pt idx="598">
                  <c:v>40047</c:v>
                </c:pt>
                <c:pt idx="599">
                  <c:v>40048</c:v>
                </c:pt>
                <c:pt idx="600">
                  <c:v>40049</c:v>
                </c:pt>
                <c:pt idx="601">
                  <c:v>40050</c:v>
                </c:pt>
                <c:pt idx="602">
                  <c:v>40051</c:v>
                </c:pt>
                <c:pt idx="603">
                  <c:v>40052</c:v>
                </c:pt>
                <c:pt idx="604">
                  <c:v>40053</c:v>
                </c:pt>
                <c:pt idx="605">
                  <c:v>40054</c:v>
                </c:pt>
                <c:pt idx="606">
                  <c:v>40055</c:v>
                </c:pt>
                <c:pt idx="607">
                  <c:v>40056</c:v>
                </c:pt>
                <c:pt idx="608">
                  <c:v>40057</c:v>
                </c:pt>
                <c:pt idx="609">
                  <c:v>40058</c:v>
                </c:pt>
                <c:pt idx="610">
                  <c:v>40059</c:v>
                </c:pt>
                <c:pt idx="611">
                  <c:v>40060</c:v>
                </c:pt>
                <c:pt idx="612">
                  <c:v>40061</c:v>
                </c:pt>
                <c:pt idx="613">
                  <c:v>40062</c:v>
                </c:pt>
                <c:pt idx="614">
                  <c:v>40063</c:v>
                </c:pt>
                <c:pt idx="615">
                  <c:v>40064</c:v>
                </c:pt>
                <c:pt idx="616">
                  <c:v>40065</c:v>
                </c:pt>
                <c:pt idx="617">
                  <c:v>40066</c:v>
                </c:pt>
                <c:pt idx="618">
                  <c:v>40067</c:v>
                </c:pt>
                <c:pt idx="619">
                  <c:v>40068</c:v>
                </c:pt>
                <c:pt idx="620">
                  <c:v>40069</c:v>
                </c:pt>
                <c:pt idx="621">
                  <c:v>40070</c:v>
                </c:pt>
                <c:pt idx="622">
                  <c:v>40071</c:v>
                </c:pt>
                <c:pt idx="623">
                  <c:v>40072</c:v>
                </c:pt>
                <c:pt idx="624">
                  <c:v>40073</c:v>
                </c:pt>
                <c:pt idx="625">
                  <c:v>40074</c:v>
                </c:pt>
                <c:pt idx="626">
                  <c:v>40075</c:v>
                </c:pt>
                <c:pt idx="627">
                  <c:v>40076</c:v>
                </c:pt>
                <c:pt idx="628">
                  <c:v>40077</c:v>
                </c:pt>
                <c:pt idx="629">
                  <c:v>40078</c:v>
                </c:pt>
                <c:pt idx="630">
                  <c:v>40079</c:v>
                </c:pt>
                <c:pt idx="631">
                  <c:v>40080</c:v>
                </c:pt>
                <c:pt idx="632">
                  <c:v>40081</c:v>
                </c:pt>
                <c:pt idx="633">
                  <c:v>40082</c:v>
                </c:pt>
                <c:pt idx="634">
                  <c:v>40083</c:v>
                </c:pt>
                <c:pt idx="635">
                  <c:v>40084</c:v>
                </c:pt>
                <c:pt idx="636">
                  <c:v>40085</c:v>
                </c:pt>
                <c:pt idx="637">
                  <c:v>40086</c:v>
                </c:pt>
                <c:pt idx="638">
                  <c:v>40087</c:v>
                </c:pt>
                <c:pt idx="639">
                  <c:v>40088</c:v>
                </c:pt>
                <c:pt idx="640">
                  <c:v>40089</c:v>
                </c:pt>
                <c:pt idx="641">
                  <c:v>40090</c:v>
                </c:pt>
                <c:pt idx="642">
                  <c:v>40091</c:v>
                </c:pt>
                <c:pt idx="643">
                  <c:v>40092</c:v>
                </c:pt>
                <c:pt idx="644">
                  <c:v>40093</c:v>
                </c:pt>
                <c:pt idx="645">
                  <c:v>40094</c:v>
                </c:pt>
                <c:pt idx="646">
                  <c:v>40095</c:v>
                </c:pt>
                <c:pt idx="647">
                  <c:v>40096</c:v>
                </c:pt>
                <c:pt idx="648">
                  <c:v>40097</c:v>
                </c:pt>
                <c:pt idx="649">
                  <c:v>40098</c:v>
                </c:pt>
                <c:pt idx="650">
                  <c:v>40099</c:v>
                </c:pt>
                <c:pt idx="651">
                  <c:v>40100</c:v>
                </c:pt>
                <c:pt idx="652">
                  <c:v>40101</c:v>
                </c:pt>
                <c:pt idx="653">
                  <c:v>40102</c:v>
                </c:pt>
                <c:pt idx="654">
                  <c:v>40103</c:v>
                </c:pt>
                <c:pt idx="655">
                  <c:v>40104</c:v>
                </c:pt>
                <c:pt idx="656">
                  <c:v>40105</c:v>
                </c:pt>
                <c:pt idx="657">
                  <c:v>40106</c:v>
                </c:pt>
                <c:pt idx="658">
                  <c:v>40107</c:v>
                </c:pt>
                <c:pt idx="659">
                  <c:v>40108</c:v>
                </c:pt>
                <c:pt idx="660">
                  <c:v>40109</c:v>
                </c:pt>
                <c:pt idx="661">
                  <c:v>40110</c:v>
                </c:pt>
                <c:pt idx="662">
                  <c:v>40111</c:v>
                </c:pt>
                <c:pt idx="663">
                  <c:v>40112</c:v>
                </c:pt>
                <c:pt idx="664">
                  <c:v>40113</c:v>
                </c:pt>
                <c:pt idx="665">
                  <c:v>40114</c:v>
                </c:pt>
                <c:pt idx="666">
                  <c:v>40115</c:v>
                </c:pt>
                <c:pt idx="667">
                  <c:v>40116</c:v>
                </c:pt>
                <c:pt idx="668">
                  <c:v>40117</c:v>
                </c:pt>
                <c:pt idx="669">
                  <c:v>40118</c:v>
                </c:pt>
                <c:pt idx="670">
                  <c:v>40119</c:v>
                </c:pt>
                <c:pt idx="671">
                  <c:v>40120</c:v>
                </c:pt>
                <c:pt idx="672">
                  <c:v>40121</c:v>
                </c:pt>
                <c:pt idx="673">
                  <c:v>40122</c:v>
                </c:pt>
                <c:pt idx="674">
                  <c:v>40123</c:v>
                </c:pt>
                <c:pt idx="675">
                  <c:v>40124</c:v>
                </c:pt>
                <c:pt idx="676">
                  <c:v>40125</c:v>
                </c:pt>
                <c:pt idx="677">
                  <c:v>40126</c:v>
                </c:pt>
                <c:pt idx="678">
                  <c:v>40127</c:v>
                </c:pt>
                <c:pt idx="679">
                  <c:v>40128</c:v>
                </c:pt>
                <c:pt idx="680">
                  <c:v>40129</c:v>
                </c:pt>
                <c:pt idx="681">
                  <c:v>40130</c:v>
                </c:pt>
                <c:pt idx="682">
                  <c:v>40131</c:v>
                </c:pt>
                <c:pt idx="683">
                  <c:v>40132</c:v>
                </c:pt>
                <c:pt idx="684">
                  <c:v>40133</c:v>
                </c:pt>
                <c:pt idx="685">
                  <c:v>40134</c:v>
                </c:pt>
                <c:pt idx="686">
                  <c:v>40135</c:v>
                </c:pt>
                <c:pt idx="687">
                  <c:v>40136</c:v>
                </c:pt>
                <c:pt idx="688">
                  <c:v>40137</c:v>
                </c:pt>
                <c:pt idx="689">
                  <c:v>40138</c:v>
                </c:pt>
                <c:pt idx="690">
                  <c:v>40139</c:v>
                </c:pt>
                <c:pt idx="691">
                  <c:v>40140</c:v>
                </c:pt>
                <c:pt idx="692">
                  <c:v>40141</c:v>
                </c:pt>
                <c:pt idx="693">
                  <c:v>40142</c:v>
                </c:pt>
                <c:pt idx="694">
                  <c:v>40143</c:v>
                </c:pt>
                <c:pt idx="695">
                  <c:v>40144</c:v>
                </c:pt>
                <c:pt idx="696">
                  <c:v>40145</c:v>
                </c:pt>
                <c:pt idx="697">
                  <c:v>40146</c:v>
                </c:pt>
                <c:pt idx="698">
                  <c:v>40147</c:v>
                </c:pt>
                <c:pt idx="699">
                  <c:v>40148</c:v>
                </c:pt>
                <c:pt idx="700">
                  <c:v>40149</c:v>
                </c:pt>
                <c:pt idx="701">
                  <c:v>40150</c:v>
                </c:pt>
                <c:pt idx="702">
                  <c:v>40151</c:v>
                </c:pt>
                <c:pt idx="703">
                  <c:v>40152</c:v>
                </c:pt>
                <c:pt idx="704">
                  <c:v>40153</c:v>
                </c:pt>
                <c:pt idx="705">
                  <c:v>40154</c:v>
                </c:pt>
                <c:pt idx="706">
                  <c:v>40155</c:v>
                </c:pt>
                <c:pt idx="707">
                  <c:v>40156</c:v>
                </c:pt>
                <c:pt idx="708">
                  <c:v>40157</c:v>
                </c:pt>
                <c:pt idx="709">
                  <c:v>40158</c:v>
                </c:pt>
                <c:pt idx="710">
                  <c:v>40159</c:v>
                </c:pt>
                <c:pt idx="711">
                  <c:v>40160</c:v>
                </c:pt>
                <c:pt idx="712">
                  <c:v>40161</c:v>
                </c:pt>
                <c:pt idx="713">
                  <c:v>40162</c:v>
                </c:pt>
                <c:pt idx="714">
                  <c:v>40163</c:v>
                </c:pt>
                <c:pt idx="715">
                  <c:v>40164</c:v>
                </c:pt>
                <c:pt idx="716">
                  <c:v>40165</c:v>
                </c:pt>
                <c:pt idx="717">
                  <c:v>40166</c:v>
                </c:pt>
                <c:pt idx="718">
                  <c:v>40167</c:v>
                </c:pt>
                <c:pt idx="719">
                  <c:v>40168</c:v>
                </c:pt>
                <c:pt idx="720">
                  <c:v>40169</c:v>
                </c:pt>
                <c:pt idx="721">
                  <c:v>40170</c:v>
                </c:pt>
                <c:pt idx="722">
                  <c:v>40171</c:v>
                </c:pt>
                <c:pt idx="723">
                  <c:v>40172</c:v>
                </c:pt>
                <c:pt idx="724">
                  <c:v>40173</c:v>
                </c:pt>
                <c:pt idx="725">
                  <c:v>40174</c:v>
                </c:pt>
                <c:pt idx="726">
                  <c:v>40175</c:v>
                </c:pt>
                <c:pt idx="727">
                  <c:v>40176</c:v>
                </c:pt>
                <c:pt idx="728">
                  <c:v>40177</c:v>
                </c:pt>
                <c:pt idx="729">
                  <c:v>40178</c:v>
                </c:pt>
                <c:pt idx="730">
                  <c:v>40179</c:v>
                </c:pt>
                <c:pt idx="731">
                  <c:v>40180</c:v>
                </c:pt>
                <c:pt idx="732">
                  <c:v>40181</c:v>
                </c:pt>
                <c:pt idx="733">
                  <c:v>40182</c:v>
                </c:pt>
                <c:pt idx="734">
                  <c:v>40183</c:v>
                </c:pt>
                <c:pt idx="735">
                  <c:v>40184</c:v>
                </c:pt>
                <c:pt idx="736">
                  <c:v>40185</c:v>
                </c:pt>
                <c:pt idx="737">
                  <c:v>40186</c:v>
                </c:pt>
                <c:pt idx="738">
                  <c:v>40187</c:v>
                </c:pt>
                <c:pt idx="739">
                  <c:v>40188</c:v>
                </c:pt>
                <c:pt idx="740">
                  <c:v>40189</c:v>
                </c:pt>
                <c:pt idx="741">
                  <c:v>40190</c:v>
                </c:pt>
                <c:pt idx="742">
                  <c:v>40191</c:v>
                </c:pt>
                <c:pt idx="743">
                  <c:v>40192</c:v>
                </c:pt>
                <c:pt idx="744">
                  <c:v>40193</c:v>
                </c:pt>
                <c:pt idx="745">
                  <c:v>40194</c:v>
                </c:pt>
                <c:pt idx="746">
                  <c:v>40195</c:v>
                </c:pt>
                <c:pt idx="747">
                  <c:v>40196</c:v>
                </c:pt>
                <c:pt idx="748">
                  <c:v>40197</c:v>
                </c:pt>
                <c:pt idx="749">
                  <c:v>40198</c:v>
                </c:pt>
                <c:pt idx="750">
                  <c:v>40199</c:v>
                </c:pt>
                <c:pt idx="751">
                  <c:v>40200</c:v>
                </c:pt>
                <c:pt idx="752">
                  <c:v>40201</c:v>
                </c:pt>
                <c:pt idx="753">
                  <c:v>40202</c:v>
                </c:pt>
                <c:pt idx="754">
                  <c:v>40203</c:v>
                </c:pt>
                <c:pt idx="755">
                  <c:v>40204</c:v>
                </c:pt>
                <c:pt idx="756">
                  <c:v>40205</c:v>
                </c:pt>
                <c:pt idx="757">
                  <c:v>40206</c:v>
                </c:pt>
                <c:pt idx="758">
                  <c:v>40207</c:v>
                </c:pt>
                <c:pt idx="759">
                  <c:v>40208</c:v>
                </c:pt>
                <c:pt idx="760">
                  <c:v>40209</c:v>
                </c:pt>
                <c:pt idx="761">
                  <c:v>40210</c:v>
                </c:pt>
                <c:pt idx="762">
                  <c:v>40211</c:v>
                </c:pt>
                <c:pt idx="763">
                  <c:v>40212</c:v>
                </c:pt>
                <c:pt idx="764">
                  <c:v>40213</c:v>
                </c:pt>
                <c:pt idx="765">
                  <c:v>40214</c:v>
                </c:pt>
                <c:pt idx="766">
                  <c:v>40215</c:v>
                </c:pt>
                <c:pt idx="767">
                  <c:v>40216</c:v>
                </c:pt>
                <c:pt idx="768">
                  <c:v>40217</c:v>
                </c:pt>
                <c:pt idx="769">
                  <c:v>40218</c:v>
                </c:pt>
                <c:pt idx="770">
                  <c:v>40219</c:v>
                </c:pt>
                <c:pt idx="771">
                  <c:v>40220</c:v>
                </c:pt>
                <c:pt idx="772">
                  <c:v>40221</c:v>
                </c:pt>
                <c:pt idx="773">
                  <c:v>40222</c:v>
                </c:pt>
                <c:pt idx="774">
                  <c:v>40223</c:v>
                </c:pt>
                <c:pt idx="775">
                  <c:v>40224</c:v>
                </c:pt>
                <c:pt idx="776">
                  <c:v>40225</c:v>
                </c:pt>
                <c:pt idx="777">
                  <c:v>40226</c:v>
                </c:pt>
                <c:pt idx="778">
                  <c:v>40227</c:v>
                </c:pt>
                <c:pt idx="779">
                  <c:v>40228</c:v>
                </c:pt>
                <c:pt idx="780">
                  <c:v>40229</c:v>
                </c:pt>
                <c:pt idx="781">
                  <c:v>40230</c:v>
                </c:pt>
                <c:pt idx="782">
                  <c:v>40231</c:v>
                </c:pt>
                <c:pt idx="783">
                  <c:v>40232</c:v>
                </c:pt>
                <c:pt idx="784">
                  <c:v>40233</c:v>
                </c:pt>
                <c:pt idx="785">
                  <c:v>40234</c:v>
                </c:pt>
                <c:pt idx="786">
                  <c:v>40235</c:v>
                </c:pt>
                <c:pt idx="787">
                  <c:v>40236</c:v>
                </c:pt>
                <c:pt idx="788">
                  <c:v>40237</c:v>
                </c:pt>
                <c:pt idx="789">
                  <c:v>40238</c:v>
                </c:pt>
                <c:pt idx="790">
                  <c:v>40239</c:v>
                </c:pt>
                <c:pt idx="791">
                  <c:v>40240</c:v>
                </c:pt>
                <c:pt idx="792">
                  <c:v>40241</c:v>
                </c:pt>
                <c:pt idx="793">
                  <c:v>40242</c:v>
                </c:pt>
                <c:pt idx="794">
                  <c:v>40243</c:v>
                </c:pt>
                <c:pt idx="795">
                  <c:v>40244</c:v>
                </c:pt>
                <c:pt idx="796">
                  <c:v>40245</c:v>
                </c:pt>
                <c:pt idx="797">
                  <c:v>40246</c:v>
                </c:pt>
                <c:pt idx="798">
                  <c:v>40247</c:v>
                </c:pt>
                <c:pt idx="799">
                  <c:v>40248</c:v>
                </c:pt>
                <c:pt idx="800">
                  <c:v>40249</c:v>
                </c:pt>
                <c:pt idx="801">
                  <c:v>40250</c:v>
                </c:pt>
                <c:pt idx="802">
                  <c:v>40251</c:v>
                </c:pt>
                <c:pt idx="803">
                  <c:v>40252</c:v>
                </c:pt>
                <c:pt idx="804">
                  <c:v>40253</c:v>
                </c:pt>
                <c:pt idx="805">
                  <c:v>40254</c:v>
                </c:pt>
                <c:pt idx="806">
                  <c:v>40255</c:v>
                </c:pt>
                <c:pt idx="807">
                  <c:v>40256</c:v>
                </c:pt>
                <c:pt idx="808">
                  <c:v>40257</c:v>
                </c:pt>
                <c:pt idx="809">
                  <c:v>40258</c:v>
                </c:pt>
                <c:pt idx="810">
                  <c:v>40259</c:v>
                </c:pt>
                <c:pt idx="811">
                  <c:v>40260</c:v>
                </c:pt>
                <c:pt idx="812">
                  <c:v>40261</c:v>
                </c:pt>
                <c:pt idx="813">
                  <c:v>40262</c:v>
                </c:pt>
                <c:pt idx="814">
                  <c:v>40263</c:v>
                </c:pt>
                <c:pt idx="815">
                  <c:v>40264</c:v>
                </c:pt>
                <c:pt idx="816">
                  <c:v>40265</c:v>
                </c:pt>
                <c:pt idx="817">
                  <c:v>40266</c:v>
                </c:pt>
                <c:pt idx="818">
                  <c:v>40267</c:v>
                </c:pt>
                <c:pt idx="819">
                  <c:v>40268</c:v>
                </c:pt>
                <c:pt idx="820">
                  <c:v>40269</c:v>
                </c:pt>
                <c:pt idx="821">
                  <c:v>40270</c:v>
                </c:pt>
                <c:pt idx="822">
                  <c:v>40271</c:v>
                </c:pt>
                <c:pt idx="823">
                  <c:v>40272</c:v>
                </c:pt>
                <c:pt idx="824">
                  <c:v>40273</c:v>
                </c:pt>
                <c:pt idx="825">
                  <c:v>40274</c:v>
                </c:pt>
                <c:pt idx="826">
                  <c:v>40275</c:v>
                </c:pt>
                <c:pt idx="827">
                  <c:v>40276</c:v>
                </c:pt>
                <c:pt idx="828">
                  <c:v>40277</c:v>
                </c:pt>
                <c:pt idx="829">
                  <c:v>40278</c:v>
                </c:pt>
                <c:pt idx="830">
                  <c:v>40279</c:v>
                </c:pt>
                <c:pt idx="831">
                  <c:v>40280</c:v>
                </c:pt>
                <c:pt idx="832">
                  <c:v>40281</c:v>
                </c:pt>
                <c:pt idx="833">
                  <c:v>40282</c:v>
                </c:pt>
                <c:pt idx="834">
                  <c:v>40283</c:v>
                </c:pt>
                <c:pt idx="835">
                  <c:v>40284</c:v>
                </c:pt>
                <c:pt idx="836">
                  <c:v>40285</c:v>
                </c:pt>
                <c:pt idx="837">
                  <c:v>40286</c:v>
                </c:pt>
                <c:pt idx="838">
                  <c:v>40287</c:v>
                </c:pt>
                <c:pt idx="839">
                  <c:v>40288</c:v>
                </c:pt>
                <c:pt idx="840">
                  <c:v>40289</c:v>
                </c:pt>
                <c:pt idx="841">
                  <c:v>40290</c:v>
                </c:pt>
                <c:pt idx="842">
                  <c:v>40291</c:v>
                </c:pt>
                <c:pt idx="843">
                  <c:v>40292</c:v>
                </c:pt>
                <c:pt idx="844">
                  <c:v>40293</c:v>
                </c:pt>
                <c:pt idx="845">
                  <c:v>40294</c:v>
                </c:pt>
                <c:pt idx="846">
                  <c:v>40295</c:v>
                </c:pt>
                <c:pt idx="847">
                  <c:v>40296</c:v>
                </c:pt>
                <c:pt idx="848">
                  <c:v>40297</c:v>
                </c:pt>
                <c:pt idx="849">
                  <c:v>40298</c:v>
                </c:pt>
                <c:pt idx="850">
                  <c:v>40299</c:v>
                </c:pt>
                <c:pt idx="851">
                  <c:v>40300</c:v>
                </c:pt>
                <c:pt idx="852">
                  <c:v>40301</c:v>
                </c:pt>
                <c:pt idx="853">
                  <c:v>40302</c:v>
                </c:pt>
                <c:pt idx="854">
                  <c:v>40303</c:v>
                </c:pt>
                <c:pt idx="855">
                  <c:v>40304</c:v>
                </c:pt>
                <c:pt idx="856">
                  <c:v>40305</c:v>
                </c:pt>
                <c:pt idx="857">
                  <c:v>40306</c:v>
                </c:pt>
                <c:pt idx="858">
                  <c:v>40307</c:v>
                </c:pt>
                <c:pt idx="859">
                  <c:v>40308</c:v>
                </c:pt>
                <c:pt idx="860">
                  <c:v>40309</c:v>
                </c:pt>
                <c:pt idx="861">
                  <c:v>40310</c:v>
                </c:pt>
                <c:pt idx="862">
                  <c:v>40311</c:v>
                </c:pt>
                <c:pt idx="863">
                  <c:v>40312</c:v>
                </c:pt>
                <c:pt idx="864">
                  <c:v>40313</c:v>
                </c:pt>
                <c:pt idx="865">
                  <c:v>40314</c:v>
                </c:pt>
                <c:pt idx="866">
                  <c:v>40315</c:v>
                </c:pt>
                <c:pt idx="867">
                  <c:v>40316</c:v>
                </c:pt>
                <c:pt idx="868">
                  <c:v>40317</c:v>
                </c:pt>
                <c:pt idx="869">
                  <c:v>40318</c:v>
                </c:pt>
                <c:pt idx="870">
                  <c:v>40319</c:v>
                </c:pt>
                <c:pt idx="871">
                  <c:v>40320</c:v>
                </c:pt>
                <c:pt idx="872">
                  <c:v>40321</c:v>
                </c:pt>
                <c:pt idx="873">
                  <c:v>40322</c:v>
                </c:pt>
                <c:pt idx="874">
                  <c:v>40323</c:v>
                </c:pt>
                <c:pt idx="875">
                  <c:v>40324</c:v>
                </c:pt>
                <c:pt idx="876">
                  <c:v>40325</c:v>
                </c:pt>
                <c:pt idx="877">
                  <c:v>40326</c:v>
                </c:pt>
                <c:pt idx="878">
                  <c:v>40327</c:v>
                </c:pt>
                <c:pt idx="879">
                  <c:v>40328</c:v>
                </c:pt>
                <c:pt idx="880">
                  <c:v>40329</c:v>
                </c:pt>
                <c:pt idx="881">
                  <c:v>40330</c:v>
                </c:pt>
                <c:pt idx="882">
                  <c:v>40331</c:v>
                </c:pt>
                <c:pt idx="883">
                  <c:v>40332</c:v>
                </c:pt>
                <c:pt idx="884">
                  <c:v>40333</c:v>
                </c:pt>
                <c:pt idx="885">
                  <c:v>40334</c:v>
                </c:pt>
                <c:pt idx="886">
                  <c:v>40335</c:v>
                </c:pt>
                <c:pt idx="887">
                  <c:v>40336</c:v>
                </c:pt>
                <c:pt idx="888">
                  <c:v>40337</c:v>
                </c:pt>
                <c:pt idx="889">
                  <c:v>40338</c:v>
                </c:pt>
                <c:pt idx="890">
                  <c:v>40339</c:v>
                </c:pt>
                <c:pt idx="891">
                  <c:v>40340</c:v>
                </c:pt>
                <c:pt idx="892">
                  <c:v>40341</c:v>
                </c:pt>
                <c:pt idx="893">
                  <c:v>40342</c:v>
                </c:pt>
                <c:pt idx="894">
                  <c:v>40343</c:v>
                </c:pt>
                <c:pt idx="895">
                  <c:v>40344</c:v>
                </c:pt>
                <c:pt idx="896">
                  <c:v>40345</c:v>
                </c:pt>
                <c:pt idx="897">
                  <c:v>40346</c:v>
                </c:pt>
                <c:pt idx="898">
                  <c:v>40347</c:v>
                </c:pt>
                <c:pt idx="899">
                  <c:v>40348</c:v>
                </c:pt>
                <c:pt idx="900">
                  <c:v>40349</c:v>
                </c:pt>
                <c:pt idx="901">
                  <c:v>40350</c:v>
                </c:pt>
                <c:pt idx="902">
                  <c:v>40351</c:v>
                </c:pt>
                <c:pt idx="903">
                  <c:v>40352</c:v>
                </c:pt>
                <c:pt idx="904">
                  <c:v>40353</c:v>
                </c:pt>
                <c:pt idx="905">
                  <c:v>40354</c:v>
                </c:pt>
                <c:pt idx="906">
                  <c:v>40355</c:v>
                </c:pt>
                <c:pt idx="907">
                  <c:v>40356</c:v>
                </c:pt>
                <c:pt idx="908">
                  <c:v>40357</c:v>
                </c:pt>
                <c:pt idx="909">
                  <c:v>40358</c:v>
                </c:pt>
                <c:pt idx="910">
                  <c:v>40359</c:v>
                </c:pt>
                <c:pt idx="911">
                  <c:v>40360</c:v>
                </c:pt>
                <c:pt idx="912">
                  <c:v>40361</c:v>
                </c:pt>
                <c:pt idx="913">
                  <c:v>40362</c:v>
                </c:pt>
                <c:pt idx="914">
                  <c:v>40363</c:v>
                </c:pt>
                <c:pt idx="915">
                  <c:v>40364</c:v>
                </c:pt>
                <c:pt idx="916">
                  <c:v>40365</c:v>
                </c:pt>
                <c:pt idx="917">
                  <c:v>40366</c:v>
                </c:pt>
                <c:pt idx="918">
                  <c:v>40367</c:v>
                </c:pt>
                <c:pt idx="919">
                  <c:v>40368</c:v>
                </c:pt>
                <c:pt idx="920">
                  <c:v>40369</c:v>
                </c:pt>
                <c:pt idx="921">
                  <c:v>40370</c:v>
                </c:pt>
                <c:pt idx="922">
                  <c:v>40371</c:v>
                </c:pt>
                <c:pt idx="923">
                  <c:v>40372</c:v>
                </c:pt>
                <c:pt idx="924">
                  <c:v>40373</c:v>
                </c:pt>
                <c:pt idx="925">
                  <c:v>40374</c:v>
                </c:pt>
                <c:pt idx="926">
                  <c:v>40375</c:v>
                </c:pt>
                <c:pt idx="927">
                  <c:v>40376</c:v>
                </c:pt>
                <c:pt idx="928">
                  <c:v>40377</c:v>
                </c:pt>
                <c:pt idx="929">
                  <c:v>40378</c:v>
                </c:pt>
                <c:pt idx="930">
                  <c:v>40379</c:v>
                </c:pt>
                <c:pt idx="931">
                  <c:v>40380</c:v>
                </c:pt>
                <c:pt idx="932">
                  <c:v>40381</c:v>
                </c:pt>
                <c:pt idx="933">
                  <c:v>40382</c:v>
                </c:pt>
                <c:pt idx="934">
                  <c:v>40383</c:v>
                </c:pt>
                <c:pt idx="935">
                  <c:v>40384</c:v>
                </c:pt>
                <c:pt idx="936">
                  <c:v>40385</c:v>
                </c:pt>
                <c:pt idx="937">
                  <c:v>40386</c:v>
                </c:pt>
                <c:pt idx="938">
                  <c:v>40387</c:v>
                </c:pt>
                <c:pt idx="939">
                  <c:v>40388</c:v>
                </c:pt>
                <c:pt idx="940">
                  <c:v>40389</c:v>
                </c:pt>
                <c:pt idx="941">
                  <c:v>40390</c:v>
                </c:pt>
                <c:pt idx="942">
                  <c:v>40391</c:v>
                </c:pt>
                <c:pt idx="943">
                  <c:v>40392</c:v>
                </c:pt>
                <c:pt idx="944">
                  <c:v>40393</c:v>
                </c:pt>
                <c:pt idx="945">
                  <c:v>40394</c:v>
                </c:pt>
                <c:pt idx="946">
                  <c:v>40395</c:v>
                </c:pt>
                <c:pt idx="947">
                  <c:v>40396</c:v>
                </c:pt>
                <c:pt idx="948">
                  <c:v>40397</c:v>
                </c:pt>
                <c:pt idx="949">
                  <c:v>40398</c:v>
                </c:pt>
                <c:pt idx="950">
                  <c:v>40399</c:v>
                </c:pt>
                <c:pt idx="951">
                  <c:v>40400</c:v>
                </c:pt>
                <c:pt idx="952">
                  <c:v>40401</c:v>
                </c:pt>
                <c:pt idx="953">
                  <c:v>40402</c:v>
                </c:pt>
                <c:pt idx="954">
                  <c:v>40403</c:v>
                </c:pt>
                <c:pt idx="955">
                  <c:v>40404</c:v>
                </c:pt>
                <c:pt idx="956">
                  <c:v>40405</c:v>
                </c:pt>
                <c:pt idx="957">
                  <c:v>40406</c:v>
                </c:pt>
                <c:pt idx="958">
                  <c:v>40407</c:v>
                </c:pt>
                <c:pt idx="959">
                  <c:v>40408</c:v>
                </c:pt>
                <c:pt idx="960">
                  <c:v>40409</c:v>
                </c:pt>
                <c:pt idx="961">
                  <c:v>40410</c:v>
                </c:pt>
                <c:pt idx="962">
                  <c:v>40411</c:v>
                </c:pt>
                <c:pt idx="963">
                  <c:v>40412</c:v>
                </c:pt>
                <c:pt idx="964">
                  <c:v>40413</c:v>
                </c:pt>
                <c:pt idx="965">
                  <c:v>40414</c:v>
                </c:pt>
                <c:pt idx="966">
                  <c:v>40415</c:v>
                </c:pt>
                <c:pt idx="967">
                  <c:v>40416</c:v>
                </c:pt>
                <c:pt idx="968">
                  <c:v>40417</c:v>
                </c:pt>
                <c:pt idx="969">
                  <c:v>40418</c:v>
                </c:pt>
                <c:pt idx="970">
                  <c:v>40419</c:v>
                </c:pt>
                <c:pt idx="971">
                  <c:v>40420</c:v>
                </c:pt>
                <c:pt idx="972">
                  <c:v>40421</c:v>
                </c:pt>
                <c:pt idx="973">
                  <c:v>40422</c:v>
                </c:pt>
                <c:pt idx="974">
                  <c:v>40423</c:v>
                </c:pt>
                <c:pt idx="975">
                  <c:v>40424</c:v>
                </c:pt>
                <c:pt idx="976">
                  <c:v>40425</c:v>
                </c:pt>
                <c:pt idx="977">
                  <c:v>40426</c:v>
                </c:pt>
                <c:pt idx="978">
                  <c:v>40427</c:v>
                </c:pt>
                <c:pt idx="979">
                  <c:v>40428</c:v>
                </c:pt>
                <c:pt idx="980">
                  <c:v>40429</c:v>
                </c:pt>
                <c:pt idx="981">
                  <c:v>40430</c:v>
                </c:pt>
                <c:pt idx="982">
                  <c:v>40431</c:v>
                </c:pt>
                <c:pt idx="983">
                  <c:v>40432</c:v>
                </c:pt>
                <c:pt idx="984">
                  <c:v>40433</c:v>
                </c:pt>
                <c:pt idx="985">
                  <c:v>40434</c:v>
                </c:pt>
                <c:pt idx="986">
                  <c:v>40435</c:v>
                </c:pt>
                <c:pt idx="987">
                  <c:v>40436</c:v>
                </c:pt>
                <c:pt idx="988">
                  <c:v>40437</c:v>
                </c:pt>
                <c:pt idx="989">
                  <c:v>40438</c:v>
                </c:pt>
                <c:pt idx="990">
                  <c:v>40439</c:v>
                </c:pt>
                <c:pt idx="991">
                  <c:v>40440</c:v>
                </c:pt>
                <c:pt idx="992">
                  <c:v>40441</c:v>
                </c:pt>
                <c:pt idx="993">
                  <c:v>40442</c:v>
                </c:pt>
                <c:pt idx="994">
                  <c:v>40443</c:v>
                </c:pt>
                <c:pt idx="995">
                  <c:v>40444</c:v>
                </c:pt>
                <c:pt idx="996">
                  <c:v>40445</c:v>
                </c:pt>
                <c:pt idx="997">
                  <c:v>40446</c:v>
                </c:pt>
                <c:pt idx="998">
                  <c:v>40447</c:v>
                </c:pt>
                <c:pt idx="999">
                  <c:v>40448</c:v>
                </c:pt>
                <c:pt idx="1000">
                  <c:v>40449</c:v>
                </c:pt>
                <c:pt idx="1001">
                  <c:v>40450</c:v>
                </c:pt>
                <c:pt idx="1002">
                  <c:v>40451</c:v>
                </c:pt>
                <c:pt idx="1003">
                  <c:v>40452</c:v>
                </c:pt>
                <c:pt idx="1004">
                  <c:v>40453</c:v>
                </c:pt>
                <c:pt idx="1005">
                  <c:v>40454</c:v>
                </c:pt>
                <c:pt idx="1006">
                  <c:v>40455</c:v>
                </c:pt>
                <c:pt idx="1007">
                  <c:v>40456</c:v>
                </c:pt>
                <c:pt idx="1008">
                  <c:v>40457</c:v>
                </c:pt>
                <c:pt idx="1009">
                  <c:v>40458</c:v>
                </c:pt>
                <c:pt idx="1010">
                  <c:v>40459</c:v>
                </c:pt>
                <c:pt idx="1011">
                  <c:v>40460</c:v>
                </c:pt>
                <c:pt idx="1012">
                  <c:v>40461</c:v>
                </c:pt>
                <c:pt idx="1013">
                  <c:v>40462</c:v>
                </c:pt>
                <c:pt idx="1014">
                  <c:v>40463</c:v>
                </c:pt>
                <c:pt idx="1015">
                  <c:v>40464</c:v>
                </c:pt>
                <c:pt idx="1016">
                  <c:v>40465</c:v>
                </c:pt>
                <c:pt idx="1017">
                  <c:v>40466</c:v>
                </c:pt>
                <c:pt idx="1018">
                  <c:v>40467</c:v>
                </c:pt>
                <c:pt idx="1019">
                  <c:v>40468</c:v>
                </c:pt>
                <c:pt idx="1020">
                  <c:v>40469</c:v>
                </c:pt>
                <c:pt idx="1021">
                  <c:v>40470</c:v>
                </c:pt>
                <c:pt idx="1022">
                  <c:v>40471</c:v>
                </c:pt>
                <c:pt idx="1023">
                  <c:v>40472</c:v>
                </c:pt>
                <c:pt idx="1024">
                  <c:v>40473</c:v>
                </c:pt>
                <c:pt idx="1025">
                  <c:v>40474</c:v>
                </c:pt>
                <c:pt idx="1026">
                  <c:v>40475</c:v>
                </c:pt>
                <c:pt idx="1027">
                  <c:v>40476</c:v>
                </c:pt>
                <c:pt idx="1028">
                  <c:v>40477</c:v>
                </c:pt>
                <c:pt idx="1029">
                  <c:v>40478</c:v>
                </c:pt>
                <c:pt idx="1030">
                  <c:v>40479</c:v>
                </c:pt>
                <c:pt idx="1031">
                  <c:v>40480</c:v>
                </c:pt>
                <c:pt idx="1032">
                  <c:v>40481</c:v>
                </c:pt>
                <c:pt idx="1033">
                  <c:v>40482</c:v>
                </c:pt>
                <c:pt idx="1034">
                  <c:v>40483</c:v>
                </c:pt>
                <c:pt idx="1035">
                  <c:v>40484</c:v>
                </c:pt>
                <c:pt idx="1036">
                  <c:v>40485</c:v>
                </c:pt>
                <c:pt idx="1037">
                  <c:v>40486</c:v>
                </c:pt>
                <c:pt idx="1038">
                  <c:v>40487</c:v>
                </c:pt>
                <c:pt idx="1039">
                  <c:v>40488</c:v>
                </c:pt>
                <c:pt idx="1040">
                  <c:v>40489</c:v>
                </c:pt>
                <c:pt idx="1041">
                  <c:v>40490</c:v>
                </c:pt>
                <c:pt idx="1042">
                  <c:v>40491</c:v>
                </c:pt>
                <c:pt idx="1043">
                  <c:v>40492</c:v>
                </c:pt>
                <c:pt idx="1044">
                  <c:v>40493</c:v>
                </c:pt>
                <c:pt idx="1045">
                  <c:v>40494</c:v>
                </c:pt>
                <c:pt idx="1046">
                  <c:v>40495</c:v>
                </c:pt>
                <c:pt idx="1047">
                  <c:v>40496</c:v>
                </c:pt>
                <c:pt idx="1048">
                  <c:v>40497</c:v>
                </c:pt>
                <c:pt idx="1049">
                  <c:v>40498</c:v>
                </c:pt>
                <c:pt idx="1050">
                  <c:v>40499</c:v>
                </c:pt>
                <c:pt idx="1051">
                  <c:v>40500</c:v>
                </c:pt>
                <c:pt idx="1052">
                  <c:v>40501</c:v>
                </c:pt>
                <c:pt idx="1053">
                  <c:v>40502</c:v>
                </c:pt>
                <c:pt idx="1054">
                  <c:v>40503</c:v>
                </c:pt>
                <c:pt idx="1055">
                  <c:v>40504</c:v>
                </c:pt>
                <c:pt idx="1056">
                  <c:v>40505</c:v>
                </c:pt>
                <c:pt idx="1057">
                  <c:v>40506</c:v>
                </c:pt>
                <c:pt idx="1058">
                  <c:v>40507</c:v>
                </c:pt>
                <c:pt idx="1059">
                  <c:v>40508</c:v>
                </c:pt>
                <c:pt idx="1060">
                  <c:v>40509</c:v>
                </c:pt>
                <c:pt idx="1061">
                  <c:v>40510</c:v>
                </c:pt>
                <c:pt idx="1062">
                  <c:v>40511</c:v>
                </c:pt>
                <c:pt idx="1063">
                  <c:v>40512</c:v>
                </c:pt>
                <c:pt idx="1064">
                  <c:v>40513</c:v>
                </c:pt>
                <c:pt idx="1065">
                  <c:v>40514</c:v>
                </c:pt>
                <c:pt idx="1066">
                  <c:v>40515</c:v>
                </c:pt>
                <c:pt idx="1067">
                  <c:v>40516</c:v>
                </c:pt>
                <c:pt idx="1068">
                  <c:v>40517</c:v>
                </c:pt>
                <c:pt idx="1069">
                  <c:v>40518</c:v>
                </c:pt>
                <c:pt idx="1070">
                  <c:v>40519</c:v>
                </c:pt>
                <c:pt idx="1071">
                  <c:v>40520</c:v>
                </c:pt>
                <c:pt idx="1072">
                  <c:v>40521</c:v>
                </c:pt>
                <c:pt idx="1073">
                  <c:v>40522</c:v>
                </c:pt>
                <c:pt idx="1074">
                  <c:v>40523</c:v>
                </c:pt>
                <c:pt idx="1075">
                  <c:v>40524</c:v>
                </c:pt>
                <c:pt idx="1076">
                  <c:v>40525</c:v>
                </c:pt>
                <c:pt idx="1077">
                  <c:v>40526</c:v>
                </c:pt>
                <c:pt idx="1078">
                  <c:v>40527</c:v>
                </c:pt>
                <c:pt idx="1079">
                  <c:v>40528</c:v>
                </c:pt>
                <c:pt idx="1080">
                  <c:v>40529</c:v>
                </c:pt>
                <c:pt idx="1081">
                  <c:v>40530</c:v>
                </c:pt>
                <c:pt idx="1082">
                  <c:v>40531</c:v>
                </c:pt>
                <c:pt idx="1083">
                  <c:v>40532</c:v>
                </c:pt>
                <c:pt idx="1084">
                  <c:v>40533</c:v>
                </c:pt>
                <c:pt idx="1085">
                  <c:v>40534</c:v>
                </c:pt>
                <c:pt idx="1086">
                  <c:v>40535</c:v>
                </c:pt>
                <c:pt idx="1087">
                  <c:v>40536</c:v>
                </c:pt>
                <c:pt idx="1088">
                  <c:v>40537</c:v>
                </c:pt>
                <c:pt idx="1089">
                  <c:v>40538</c:v>
                </c:pt>
                <c:pt idx="1090">
                  <c:v>40539</c:v>
                </c:pt>
                <c:pt idx="1091">
                  <c:v>40540</c:v>
                </c:pt>
                <c:pt idx="1092">
                  <c:v>40541</c:v>
                </c:pt>
                <c:pt idx="1093">
                  <c:v>40542</c:v>
                </c:pt>
                <c:pt idx="1094">
                  <c:v>40543</c:v>
                </c:pt>
                <c:pt idx="1095">
                  <c:v>40544</c:v>
                </c:pt>
                <c:pt idx="1096">
                  <c:v>40545</c:v>
                </c:pt>
                <c:pt idx="1097">
                  <c:v>40546</c:v>
                </c:pt>
                <c:pt idx="1098">
                  <c:v>40547</c:v>
                </c:pt>
                <c:pt idx="1099">
                  <c:v>40548</c:v>
                </c:pt>
                <c:pt idx="1100">
                  <c:v>40549</c:v>
                </c:pt>
                <c:pt idx="1101">
                  <c:v>40550</c:v>
                </c:pt>
                <c:pt idx="1102">
                  <c:v>40551</c:v>
                </c:pt>
                <c:pt idx="1103">
                  <c:v>40552</c:v>
                </c:pt>
                <c:pt idx="1104">
                  <c:v>40553</c:v>
                </c:pt>
                <c:pt idx="1105">
                  <c:v>40554</c:v>
                </c:pt>
                <c:pt idx="1106">
                  <c:v>40555</c:v>
                </c:pt>
                <c:pt idx="1107">
                  <c:v>40556</c:v>
                </c:pt>
                <c:pt idx="1108">
                  <c:v>40557</c:v>
                </c:pt>
                <c:pt idx="1109">
                  <c:v>40558</c:v>
                </c:pt>
                <c:pt idx="1110">
                  <c:v>40559</c:v>
                </c:pt>
                <c:pt idx="1111">
                  <c:v>40560</c:v>
                </c:pt>
                <c:pt idx="1112">
                  <c:v>40561</c:v>
                </c:pt>
                <c:pt idx="1113">
                  <c:v>40562</c:v>
                </c:pt>
                <c:pt idx="1114">
                  <c:v>40563</c:v>
                </c:pt>
                <c:pt idx="1115">
                  <c:v>40564</c:v>
                </c:pt>
                <c:pt idx="1116">
                  <c:v>40565</c:v>
                </c:pt>
                <c:pt idx="1117">
                  <c:v>40566</c:v>
                </c:pt>
                <c:pt idx="1118">
                  <c:v>40567</c:v>
                </c:pt>
                <c:pt idx="1119">
                  <c:v>40568</c:v>
                </c:pt>
                <c:pt idx="1120">
                  <c:v>40569</c:v>
                </c:pt>
                <c:pt idx="1121">
                  <c:v>40570</c:v>
                </c:pt>
                <c:pt idx="1122">
                  <c:v>40571</c:v>
                </c:pt>
                <c:pt idx="1123">
                  <c:v>40572</c:v>
                </c:pt>
                <c:pt idx="1124">
                  <c:v>40573</c:v>
                </c:pt>
                <c:pt idx="1125">
                  <c:v>40574</c:v>
                </c:pt>
                <c:pt idx="1126">
                  <c:v>40575</c:v>
                </c:pt>
                <c:pt idx="1127">
                  <c:v>40576</c:v>
                </c:pt>
                <c:pt idx="1128">
                  <c:v>40577</c:v>
                </c:pt>
                <c:pt idx="1129">
                  <c:v>40578</c:v>
                </c:pt>
                <c:pt idx="1130">
                  <c:v>40579</c:v>
                </c:pt>
                <c:pt idx="1131">
                  <c:v>40580</c:v>
                </c:pt>
                <c:pt idx="1132">
                  <c:v>40581</c:v>
                </c:pt>
                <c:pt idx="1133">
                  <c:v>40582</c:v>
                </c:pt>
                <c:pt idx="1134">
                  <c:v>40583</c:v>
                </c:pt>
                <c:pt idx="1135">
                  <c:v>40584</c:v>
                </c:pt>
                <c:pt idx="1136">
                  <c:v>40585</c:v>
                </c:pt>
                <c:pt idx="1137">
                  <c:v>40586</c:v>
                </c:pt>
                <c:pt idx="1138">
                  <c:v>40587</c:v>
                </c:pt>
                <c:pt idx="1139">
                  <c:v>40588</c:v>
                </c:pt>
                <c:pt idx="1140">
                  <c:v>40589</c:v>
                </c:pt>
                <c:pt idx="1141">
                  <c:v>40590</c:v>
                </c:pt>
                <c:pt idx="1142">
                  <c:v>40591</c:v>
                </c:pt>
                <c:pt idx="1143">
                  <c:v>40592</c:v>
                </c:pt>
                <c:pt idx="1144">
                  <c:v>40593</c:v>
                </c:pt>
                <c:pt idx="1145">
                  <c:v>40594</c:v>
                </c:pt>
                <c:pt idx="1146">
                  <c:v>40595</c:v>
                </c:pt>
                <c:pt idx="1147">
                  <c:v>40596</c:v>
                </c:pt>
                <c:pt idx="1148">
                  <c:v>40597</c:v>
                </c:pt>
                <c:pt idx="1149">
                  <c:v>40598</c:v>
                </c:pt>
                <c:pt idx="1150">
                  <c:v>40599</c:v>
                </c:pt>
                <c:pt idx="1151">
                  <c:v>40600</c:v>
                </c:pt>
                <c:pt idx="1152">
                  <c:v>40601</c:v>
                </c:pt>
                <c:pt idx="1153">
                  <c:v>40602</c:v>
                </c:pt>
                <c:pt idx="1154">
                  <c:v>40603</c:v>
                </c:pt>
                <c:pt idx="1155">
                  <c:v>40604</c:v>
                </c:pt>
                <c:pt idx="1156">
                  <c:v>40605</c:v>
                </c:pt>
                <c:pt idx="1157">
                  <c:v>40606</c:v>
                </c:pt>
                <c:pt idx="1158">
                  <c:v>40607</c:v>
                </c:pt>
                <c:pt idx="1159">
                  <c:v>40608</c:v>
                </c:pt>
                <c:pt idx="1160">
                  <c:v>40609</c:v>
                </c:pt>
                <c:pt idx="1161">
                  <c:v>40610</c:v>
                </c:pt>
                <c:pt idx="1162">
                  <c:v>40611</c:v>
                </c:pt>
                <c:pt idx="1163">
                  <c:v>40612</c:v>
                </c:pt>
                <c:pt idx="1164">
                  <c:v>40613</c:v>
                </c:pt>
                <c:pt idx="1165">
                  <c:v>40614</c:v>
                </c:pt>
                <c:pt idx="1166">
                  <c:v>40615</c:v>
                </c:pt>
                <c:pt idx="1167">
                  <c:v>40616</c:v>
                </c:pt>
                <c:pt idx="1168">
                  <c:v>40617</c:v>
                </c:pt>
                <c:pt idx="1169">
                  <c:v>40618</c:v>
                </c:pt>
                <c:pt idx="1170">
                  <c:v>40619</c:v>
                </c:pt>
                <c:pt idx="1171">
                  <c:v>40620</c:v>
                </c:pt>
                <c:pt idx="1172">
                  <c:v>40621</c:v>
                </c:pt>
                <c:pt idx="1173">
                  <c:v>40622</c:v>
                </c:pt>
                <c:pt idx="1174">
                  <c:v>40623</c:v>
                </c:pt>
                <c:pt idx="1175">
                  <c:v>40624</c:v>
                </c:pt>
                <c:pt idx="1176">
                  <c:v>40625</c:v>
                </c:pt>
                <c:pt idx="1177">
                  <c:v>40626</c:v>
                </c:pt>
                <c:pt idx="1178">
                  <c:v>40627</c:v>
                </c:pt>
                <c:pt idx="1179">
                  <c:v>40628</c:v>
                </c:pt>
                <c:pt idx="1180">
                  <c:v>40629</c:v>
                </c:pt>
                <c:pt idx="1181">
                  <c:v>40630</c:v>
                </c:pt>
                <c:pt idx="1182">
                  <c:v>40631</c:v>
                </c:pt>
                <c:pt idx="1183">
                  <c:v>40632</c:v>
                </c:pt>
                <c:pt idx="1184">
                  <c:v>40633</c:v>
                </c:pt>
                <c:pt idx="1185">
                  <c:v>40634</c:v>
                </c:pt>
                <c:pt idx="1186">
                  <c:v>40635</c:v>
                </c:pt>
                <c:pt idx="1187">
                  <c:v>40636</c:v>
                </c:pt>
                <c:pt idx="1188">
                  <c:v>40637</c:v>
                </c:pt>
                <c:pt idx="1189">
                  <c:v>40638</c:v>
                </c:pt>
                <c:pt idx="1190">
                  <c:v>40639</c:v>
                </c:pt>
                <c:pt idx="1191">
                  <c:v>40640</c:v>
                </c:pt>
                <c:pt idx="1192">
                  <c:v>40641</c:v>
                </c:pt>
                <c:pt idx="1193">
                  <c:v>40642</c:v>
                </c:pt>
                <c:pt idx="1194">
                  <c:v>40643</c:v>
                </c:pt>
                <c:pt idx="1195">
                  <c:v>40644</c:v>
                </c:pt>
                <c:pt idx="1196">
                  <c:v>40645</c:v>
                </c:pt>
                <c:pt idx="1197">
                  <c:v>40646</c:v>
                </c:pt>
                <c:pt idx="1198">
                  <c:v>40647</c:v>
                </c:pt>
                <c:pt idx="1199">
                  <c:v>40648</c:v>
                </c:pt>
                <c:pt idx="1200">
                  <c:v>40649</c:v>
                </c:pt>
                <c:pt idx="1201">
                  <c:v>40650</c:v>
                </c:pt>
                <c:pt idx="1202">
                  <c:v>40651</c:v>
                </c:pt>
                <c:pt idx="1203">
                  <c:v>40652</c:v>
                </c:pt>
                <c:pt idx="1204">
                  <c:v>40653</c:v>
                </c:pt>
                <c:pt idx="1205">
                  <c:v>40654</c:v>
                </c:pt>
                <c:pt idx="1206">
                  <c:v>40655</c:v>
                </c:pt>
                <c:pt idx="1207">
                  <c:v>40656</c:v>
                </c:pt>
                <c:pt idx="1208">
                  <c:v>40657</c:v>
                </c:pt>
                <c:pt idx="1209">
                  <c:v>40658</c:v>
                </c:pt>
                <c:pt idx="1210">
                  <c:v>40659</c:v>
                </c:pt>
                <c:pt idx="1211">
                  <c:v>40660</c:v>
                </c:pt>
                <c:pt idx="1212">
                  <c:v>40661</c:v>
                </c:pt>
                <c:pt idx="1213">
                  <c:v>40662</c:v>
                </c:pt>
                <c:pt idx="1214">
                  <c:v>40663</c:v>
                </c:pt>
                <c:pt idx="1215">
                  <c:v>40664</c:v>
                </c:pt>
                <c:pt idx="1216">
                  <c:v>40665</c:v>
                </c:pt>
                <c:pt idx="1217">
                  <c:v>40666</c:v>
                </c:pt>
                <c:pt idx="1218">
                  <c:v>40667</c:v>
                </c:pt>
                <c:pt idx="1219">
                  <c:v>40668</c:v>
                </c:pt>
                <c:pt idx="1220">
                  <c:v>40669</c:v>
                </c:pt>
                <c:pt idx="1221">
                  <c:v>40670</c:v>
                </c:pt>
                <c:pt idx="1222">
                  <c:v>40671</c:v>
                </c:pt>
                <c:pt idx="1223">
                  <c:v>40672</c:v>
                </c:pt>
                <c:pt idx="1224">
                  <c:v>40673</c:v>
                </c:pt>
                <c:pt idx="1225">
                  <c:v>40674</c:v>
                </c:pt>
                <c:pt idx="1226">
                  <c:v>40675</c:v>
                </c:pt>
                <c:pt idx="1227">
                  <c:v>40676</c:v>
                </c:pt>
                <c:pt idx="1228">
                  <c:v>40677</c:v>
                </c:pt>
                <c:pt idx="1229">
                  <c:v>40678</c:v>
                </c:pt>
                <c:pt idx="1230">
                  <c:v>40679</c:v>
                </c:pt>
                <c:pt idx="1231">
                  <c:v>40680</c:v>
                </c:pt>
                <c:pt idx="1232">
                  <c:v>40681</c:v>
                </c:pt>
                <c:pt idx="1233">
                  <c:v>40682</c:v>
                </c:pt>
                <c:pt idx="1234">
                  <c:v>40683</c:v>
                </c:pt>
                <c:pt idx="1235">
                  <c:v>40684</c:v>
                </c:pt>
                <c:pt idx="1236">
                  <c:v>40685</c:v>
                </c:pt>
                <c:pt idx="1237">
                  <c:v>40686</c:v>
                </c:pt>
                <c:pt idx="1238">
                  <c:v>40687</c:v>
                </c:pt>
                <c:pt idx="1239">
                  <c:v>40688</c:v>
                </c:pt>
                <c:pt idx="1240">
                  <c:v>40689</c:v>
                </c:pt>
                <c:pt idx="1241">
                  <c:v>40690</c:v>
                </c:pt>
                <c:pt idx="1242">
                  <c:v>40691</c:v>
                </c:pt>
                <c:pt idx="1243">
                  <c:v>40692</c:v>
                </c:pt>
                <c:pt idx="1244">
                  <c:v>40693</c:v>
                </c:pt>
                <c:pt idx="1245">
                  <c:v>40694</c:v>
                </c:pt>
                <c:pt idx="1246">
                  <c:v>40695</c:v>
                </c:pt>
                <c:pt idx="1247">
                  <c:v>40696</c:v>
                </c:pt>
                <c:pt idx="1248">
                  <c:v>40697</c:v>
                </c:pt>
                <c:pt idx="1249">
                  <c:v>40698</c:v>
                </c:pt>
                <c:pt idx="1250">
                  <c:v>40699</c:v>
                </c:pt>
                <c:pt idx="1251">
                  <c:v>40700</c:v>
                </c:pt>
                <c:pt idx="1252">
                  <c:v>40701</c:v>
                </c:pt>
                <c:pt idx="1253">
                  <c:v>40702</c:v>
                </c:pt>
                <c:pt idx="1254">
                  <c:v>40703</c:v>
                </c:pt>
                <c:pt idx="1255">
                  <c:v>40704</c:v>
                </c:pt>
                <c:pt idx="1256">
                  <c:v>40705</c:v>
                </c:pt>
                <c:pt idx="1257">
                  <c:v>40706</c:v>
                </c:pt>
                <c:pt idx="1258">
                  <c:v>40707</c:v>
                </c:pt>
                <c:pt idx="1259">
                  <c:v>40708</c:v>
                </c:pt>
                <c:pt idx="1260">
                  <c:v>40709</c:v>
                </c:pt>
                <c:pt idx="1261">
                  <c:v>40710</c:v>
                </c:pt>
                <c:pt idx="1262">
                  <c:v>40711</c:v>
                </c:pt>
                <c:pt idx="1263">
                  <c:v>40712</c:v>
                </c:pt>
                <c:pt idx="1264">
                  <c:v>40713</c:v>
                </c:pt>
                <c:pt idx="1265">
                  <c:v>40714</c:v>
                </c:pt>
                <c:pt idx="1266">
                  <c:v>40715</c:v>
                </c:pt>
                <c:pt idx="1267">
                  <c:v>40716</c:v>
                </c:pt>
                <c:pt idx="1268">
                  <c:v>40717</c:v>
                </c:pt>
                <c:pt idx="1269">
                  <c:v>40718</c:v>
                </c:pt>
                <c:pt idx="1270">
                  <c:v>40719</c:v>
                </c:pt>
                <c:pt idx="1271">
                  <c:v>40720</c:v>
                </c:pt>
                <c:pt idx="1272">
                  <c:v>40721</c:v>
                </c:pt>
                <c:pt idx="1273">
                  <c:v>40722</c:v>
                </c:pt>
                <c:pt idx="1274">
                  <c:v>40723</c:v>
                </c:pt>
                <c:pt idx="1275">
                  <c:v>40724</c:v>
                </c:pt>
                <c:pt idx="1276">
                  <c:v>40725</c:v>
                </c:pt>
                <c:pt idx="1277">
                  <c:v>40726</c:v>
                </c:pt>
                <c:pt idx="1278">
                  <c:v>40727</c:v>
                </c:pt>
                <c:pt idx="1279">
                  <c:v>40728</c:v>
                </c:pt>
                <c:pt idx="1280">
                  <c:v>40729</c:v>
                </c:pt>
                <c:pt idx="1281">
                  <c:v>40730</c:v>
                </c:pt>
                <c:pt idx="1282">
                  <c:v>40731</c:v>
                </c:pt>
                <c:pt idx="1283">
                  <c:v>40732</c:v>
                </c:pt>
                <c:pt idx="1284">
                  <c:v>40733</c:v>
                </c:pt>
                <c:pt idx="1285">
                  <c:v>40734</c:v>
                </c:pt>
                <c:pt idx="1286">
                  <c:v>40735</c:v>
                </c:pt>
                <c:pt idx="1287">
                  <c:v>40736</c:v>
                </c:pt>
                <c:pt idx="1288">
                  <c:v>40737</c:v>
                </c:pt>
                <c:pt idx="1289">
                  <c:v>40738</c:v>
                </c:pt>
                <c:pt idx="1290">
                  <c:v>40739</c:v>
                </c:pt>
                <c:pt idx="1291">
                  <c:v>40740</c:v>
                </c:pt>
                <c:pt idx="1292">
                  <c:v>40741</c:v>
                </c:pt>
                <c:pt idx="1293">
                  <c:v>40742</c:v>
                </c:pt>
                <c:pt idx="1294">
                  <c:v>40743</c:v>
                </c:pt>
                <c:pt idx="1295">
                  <c:v>40744</c:v>
                </c:pt>
                <c:pt idx="1296">
                  <c:v>40745</c:v>
                </c:pt>
                <c:pt idx="1297">
                  <c:v>40746</c:v>
                </c:pt>
                <c:pt idx="1298">
                  <c:v>40747</c:v>
                </c:pt>
                <c:pt idx="1299">
                  <c:v>40748</c:v>
                </c:pt>
                <c:pt idx="1300">
                  <c:v>40749</c:v>
                </c:pt>
                <c:pt idx="1301">
                  <c:v>40750</c:v>
                </c:pt>
                <c:pt idx="1302">
                  <c:v>40751</c:v>
                </c:pt>
                <c:pt idx="1303">
                  <c:v>40752</c:v>
                </c:pt>
                <c:pt idx="1304">
                  <c:v>40753</c:v>
                </c:pt>
                <c:pt idx="1305">
                  <c:v>40754</c:v>
                </c:pt>
                <c:pt idx="1306">
                  <c:v>40755</c:v>
                </c:pt>
                <c:pt idx="1307">
                  <c:v>40756</c:v>
                </c:pt>
                <c:pt idx="1308">
                  <c:v>40757</c:v>
                </c:pt>
                <c:pt idx="1309">
                  <c:v>40758</c:v>
                </c:pt>
                <c:pt idx="1310">
                  <c:v>40759</c:v>
                </c:pt>
                <c:pt idx="1311">
                  <c:v>40760</c:v>
                </c:pt>
                <c:pt idx="1312">
                  <c:v>40761</c:v>
                </c:pt>
                <c:pt idx="1313">
                  <c:v>40762</c:v>
                </c:pt>
                <c:pt idx="1314">
                  <c:v>40763</c:v>
                </c:pt>
                <c:pt idx="1315">
                  <c:v>40764</c:v>
                </c:pt>
                <c:pt idx="1316">
                  <c:v>40765</c:v>
                </c:pt>
                <c:pt idx="1317">
                  <c:v>40766</c:v>
                </c:pt>
                <c:pt idx="1318">
                  <c:v>40767</c:v>
                </c:pt>
                <c:pt idx="1319">
                  <c:v>40768</c:v>
                </c:pt>
                <c:pt idx="1320">
                  <c:v>40769</c:v>
                </c:pt>
                <c:pt idx="1321">
                  <c:v>40770</c:v>
                </c:pt>
                <c:pt idx="1322">
                  <c:v>40771</c:v>
                </c:pt>
                <c:pt idx="1323">
                  <c:v>40772</c:v>
                </c:pt>
                <c:pt idx="1324">
                  <c:v>40773</c:v>
                </c:pt>
                <c:pt idx="1325">
                  <c:v>40774</c:v>
                </c:pt>
                <c:pt idx="1326">
                  <c:v>40775</c:v>
                </c:pt>
                <c:pt idx="1327">
                  <c:v>40776</c:v>
                </c:pt>
                <c:pt idx="1328">
                  <c:v>40777</c:v>
                </c:pt>
                <c:pt idx="1329">
                  <c:v>40778</c:v>
                </c:pt>
                <c:pt idx="1330">
                  <c:v>40779</c:v>
                </c:pt>
                <c:pt idx="1331">
                  <c:v>40780</c:v>
                </c:pt>
                <c:pt idx="1332">
                  <c:v>40781</c:v>
                </c:pt>
                <c:pt idx="1333">
                  <c:v>40784</c:v>
                </c:pt>
                <c:pt idx="1334">
                  <c:v>40785</c:v>
                </c:pt>
                <c:pt idx="1335">
                  <c:v>40786</c:v>
                </c:pt>
                <c:pt idx="1336">
                  <c:v>40787</c:v>
                </c:pt>
                <c:pt idx="1337">
                  <c:v>40788</c:v>
                </c:pt>
                <c:pt idx="1338">
                  <c:v>40791</c:v>
                </c:pt>
                <c:pt idx="1339">
                  <c:v>40792</c:v>
                </c:pt>
                <c:pt idx="1340">
                  <c:v>40793</c:v>
                </c:pt>
                <c:pt idx="1341">
                  <c:v>40794</c:v>
                </c:pt>
                <c:pt idx="1342">
                  <c:v>40795</c:v>
                </c:pt>
                <c:pt idx="1343">
                  <c:v>40798</c:v>
                </c:pt>
                <c:pt idx="1344">
                  <c:v>40799</c:v>
                </c:pt>
                <c:pt idx="1345">
                  <c:v>40800</c:v>
                </c:pt>
                <c:pt idx="1346">
                  <c:v>40801</c:v>
                </c:pt>
                <c:pt idx="1347">
                  <c:v>40802</c:v>
                </c:pt>
                <c:pt idx="1348">
                  <c:v>40803</c:v>
                </c:pt>
                <c:pt idx="1349">
                  <c:v>40804</c:v>
                </c:pt>
                <c:pt idx="1350">
                  <c:v>40805</c:v>
                </c:pt>
                <c:pt idx="1351">
                  <c:v>40806</c:v>
                </c:pt>
                <c:pt idx="1352">
                  <c:v>40807</c:v>
                </c:pt>
                <c:pt idx="1353">
                  <c:v>40808</c:v>
                </c:pt>
                <c:pt idx="1354">
                  <c:v>40809</c:v>
                </c:pt>
                <c:pt idx="1355">
                  <c:v>40810</c:v>
                </c:pt>
                <c:pt idx="1356">
                  <c:v>40811</c:v>
                </c:pt>
                <c:pt idx="1357">
                  <c:v>40812</c:v>
                </c:pt>
                <c:pt idx="1358">
                  <c:v>40813</c:v>
                </c:pt>
                <c:pt idx="1359">
                  <c:v>40814</c:v>
                </c:pt>
                <c:pt idx="1360">
                  <c:v>40815</c:v>
                </c:pt>
                <c:pt idx="1361">
                  <c:v>40816</c:v>
                </c:pt>
                <c:pt idx="1362">
                  <c:v>40817</c:v>
                </c:pt>
                <c:pt idx="1363">
                  <c:v>40818</c:v>
                </c:pt>
                <c:pt idx="1364">
                  <c:v>40819</c:v>
                </c:pt>
                <c:pt idx="1365">
                  <c:v>40820</c:v>
                </c:pt>
                <c:pt idx="1366">
                  <c:v>40821</c:v>
                </c:pt>
                <c:pt idx="1367">
                  <c:v>40822</c:v>
                </c:pt>
                <c:pt idx="1368">
                  <c:v>40823</c:v>
                </c:pt>
                <c:pt idx="1369">
                  <c:v>40824</c:v>
                </c:pt>
                <c:pt idx="1370">
                  <c:v>40825</c:v>
                </c:pt>
                <c:pt idx="1371">
                  <c:v>40826</c:v>
                </c:pt>
                <c:pt idx="1372">
                  <c:v>40827</c:v>
                </c:pt>
                <c:pt idx="1373">
                  <c:v>40828</c:v>
                </c:pt>
                <c:pt idx="1374">
                  <c:v>40829</c:v>
                </c:pt>
                <c:pt idx="1375">
                  <c:v>40830</c:v>
                </c:pt>
                <c:pt idx="1376">
                  <c:v>40831</c:v>
                </c:pt>
                <c:pt idx="1377">
                  <c:v>40832</c:v>
                </c:pt>
                <c:pt idx="1378">
                  <c:v>40833</c:v>
                </c:pt>
                <c:pt idx="1379">
                  <c:v>40834</c:v>
                </c:pt>
                <c:pt idx="1380">
                  <c:v>40835</c:v>
                </c:pt>
                <c:pt idx="1381">
                  <c:v>40836</c:v>
                </c:pt>
                <c:pt idx="1382">
                  <c:v>40837</c:v>
                </c:pt>
                <c:pt idx="1383">
                  <c:v>40838</c:v>
                </c:pt>
                <c:pt idx="1384">
                  <c:v>40839</c:v>
                </c:pt>
                <c:pt idx="1385">
                  <c:v>40840</c:v>
                </c:pt>
                <c:pt idx="1386">
                  <c:v>40841</c:v>
                </c:pt>
                <c:pt idx="1387">
                  <c:v>40842</c:v>
                </c:pt>
                <c:pt idx="1388">
                  <c:v>40843</c:v>
                </c:pt>
                <c:pt idx="1389">
                  <c:v>40844</c:v>
                </c:pt>
                <c:pt idx="1390">
                  <c:v>40845</c:v>
                </c:pt>
                <c:pt idx="1391">
                  <c:v>40846</c:v>
                </c:pt>
                <c:pt idx="1392">
                  <c:v>40847</c:v>
                </c:pt>
                <c:pt idx="1393">
                  <c:v>40848</c:v>
                </c:pt>
                <c:pt idx="1394">
                  <c:v>40849</c:v>
                </c:pt>
                <c:pt idx="1395">
                  <c:v>40850</c:v>
                </c:pt>
                <c:pt idx="1396">
                  <c:v>40851</c:v>
                </c:pt>
                <c:pt idx="1397">
                  <c:v>40852</c:v>
                </c:pt>
                <c:pt idx="1398">
                  <c:v>40853</c:v>
                </c:pt>
                <c:pt idx="1399">
                  <c:v>40854</c:v>
                </c:pt>
                <c:pt idx="1400">
                  <c:v>40855</c:v>
                </c:pt>
                <c:pt idx="1401">
                  <c:v>40856</c:v>
                </c:pt>
                <c:pt idx="1402">
                  <c:v>40857</c:v>
                </c:pt>
                <c:pt idx="1403">
                  <c:v>40858</c:v>
                </c:pt>
                <c:pt idx="1404">
                  <c:v>40859</c:v>
                </c:pt>
                <c:pt idx="1405">
                  <c:v>40860</c:v>
                </c:pt>
                <c:pt idx="1406">
                  <c:v>40861</c:v>
                </c:pt>
                <c:pt idx="1407">
                  <c:v>40862</c:v>
                </c:pt>
                <c:pt idx="1408">
                  <c:v>40863</c:v>
                </c:pt>
                <c:pt idx="1409">
                  <c:v>40864</c:v>
                </c:pt>
                <c:pt idx="1410">
                  <c:v>40865</c:v>
                </c:pt>
                <c:pt idx="1411">
                  <c:v>40866</c:v>
                </c:pt>
                <c:pt idx="1412">
                  <c:v>40867</c:v>
                </c:pt>
                <c:pt idx="1413">
                  <c:v>40868</c:v>
                </c:pt>
                <c:pt idx="1414">
                  <c:v>40869</c:v>
                </c:pt>
                <c:pt idx="1415">
                  <c:v>40870</c:v>
                </c:pt>
                <c:pt idx="1416">
                  <c:v>40871</c:v>
                </c:pt>
                <c:pt idx="1417">
                  <c:v>40872</c:v>
                </c:pt>
                <c:pt idx="1418">
                  <c:v>40873</c:v>
                </c:pt>
                <c:pt idx="1419">
                  <c:v>40874</c:v>
                </c:pt>
                <c:pt idx="1420">
                  <c:v>40875</c:v>
                </c:pt>
                <c:pt idx="1421">
                  <c:v>40876</c:v>
                </c:pt>
                <c:pt idx="1422">
                  <c:v>40877</c:v>
                </c:pt>
                <c:pt idx="1423">
                  <c:v>40878</c:v>
                </c:pt>
                <c:pt idx="1424">
                  <c:v>40879</c:v>
                </c:pt>
                <c:pt idx="1425">
                  <c:v>40880</c:v>
                </c:pt>
                <c:pt idx="1426">
                  <c:v>40881</c:v>
                </c:pt>
                <c:pt idx="1427">
                  <c:v>40882</c:v>
                </c:pt>
                <c:pt idx="1428">
                  <c:v>40883</c:v>
                </c:pt>
                <c:pt idx="1429">
                  <c:v>40884</c:v>
                </c:pt>
                <c:pt idx="1430">
                  <c:v>40885</c:v>
                </c:pt>
                <c:pt idx="1431">
                  <c:v>40886</c:v>
                </c:pt>
                <c:pt idx="1432">
                  <c:v>40887</c:v>
                </c:pt>
                <c:pt idx="1433">
                  <c:v>40888</c:v>
                </c:pt>
                <c:pt idx="1434">
                  <c:v>40889</c:v>
                </c:pt>
                <c:pt idx="1435">
                  <c:v>40890</c:v>
                </c:pt>
                <c:pt idx="1436">
                  <c:v>40891</c:v>
                </c:pt>
                <c:pt idx="1437">
                  <c:v>40892</c:v>
                </c:pt>
                <c:pt idx="1438">
                  <c:v>40893</c:v>
                </c:pt>
                <c:pt idx="1439">
                  <c:v>40894</c:v>
                </c:pt>
                <c:pt idx="1440">
                  <c:v>40895</c:v>
                </c:pt>
                <c:pt idx="1441">
                  <c:v>40896</c:v>
                </c:pt>
                <c:pt idx="1442">
                  <c:v>40897</c:v>
                </c:pt>
                <c:pt idx="1443">
                  <c:v>40898</c:v>
                </c:pt>
                <c:pt idx="1444">
                  <c:v>40899</c:v>
                </c:pt>
                <c:pt idx="1445">
                  <c:v>40900</c:v>
                </c:pt>
                <c:pt idx="1446">
                  <c:v>40901</c:v>
                </c:pt>
                <c:pt idx="1447">
                  <c:v>40902</c:v>
                </c:pt>
                <c:pt idx="1448">
                  <c:v>40903</c:v>
                </c:pt>
                <c:pt idx="1449">
                  <c:v>40904</c:v>
                </c:pt>
                <c:pt idx="1450">
                  <c:v>40905</c:v>
                </c:pt>
                <c:pt idx="1451">
                  <c:v>40906</c:v>
                </c:pt>
                <c:pt idx="1452">
                  <c:v>40907</c:v>
                </c:pt>
                <c:pt idx="1453">
                  <c:v>40908</c:v>
                </c:pt>
                <c:pt idx="1454">
                  <c:v>40909</c:v>
                </c:pt>
                <c:pt idx="1455">
                  <c:v>40910</c:v>
                </c:pt>
                <c:pt idx="1456">
                  <c:v>40911</c:v>
                </c:pt>
                <c:pt idx="1457">
                  <c:v>40912</c:v>
                </c:pt>
                <c:pt idx="1458">
                  <c:v>40913</c:v>
                </c:pt>
                <c:pt idx="1459">
                  <c:v>40914</c:v>
                </c:pt>
                <c:pt idx="1460">
                  <c:v>40915</c:v>
                </c:pt>
                <c:pt idx="1461">
                  <c:v>40916</c:v>
                </c:pt>
                <c:pt idx="1462">
                  <c:v>40917</c:v>
                </c:pt>
                <c:pt idx="1463">
                  <c:v>40918</c:v>
                </c:pt>
                <c:pt idx="1464">
                  <c:v>40919</c:v>
                </c:pt>
                <c:pt idx="1465">
                  <c:v>40920</c:v>
                </c:pt>
                <c:pt idx="1466">
                  <c:v>40921</c:v>
                </c:pt>
                <c:pt idx="1467">
                  <c:v>40922</c:v>
                </c:pt>
                <c:pt idx="1468">
                  <c:v>40923</c:v>
                </c:pt>
                <c:pt idx="1469">
                  <c:v>40924</c:v>
                </c:pt>
                <c:pt idx="1470">
                  <c:v>40925</c:v>
                </c:pt>
                <c:pt idx="1471">
                  <c:v>40926</c:v>
                </c:pt>
                <c:pt idx="1472">
                  <c:v>40927</c:v>
                </c:pt>
                <c:pt idx="1473">
                  <c:v>40928</c:v>
                </c:pt>
                <c:pt idx="1474">
                  <c:v>40929</c:v>
                </c:pt>
                <c:pt idx="1475">
                  <c:v>40930</c:v>
                </c:pt>
                <c:pt idx="1476">
                  <c:v>40931</c:v>
                </c:pt>
                <c:pt idx="1477">
                  <c:v>40932</c:v>
                </c:pt>
                <c:pt idx="1478">
                  <c:v>40933</c:v>
                </c:pt>
                <c:pt idx="1479">
                  <c:v>40934</c:v>
                </c:pt>
                <c:pt idx="1480">
                  <c:v>40935</c:v>
                </c:pt>
                <c:pt idx="1481">
                  <c:v>40936</c:v>
                </c:pt>
                <c:pt idx="1482">
                  <c:v>40937</c:v>
                </c:pt>
                <c:pt idx="1483">
                  <c:v>40938</c:v>
                </c:pt>
                <c:pt idx="1484">
                  <c:v>40939</c:v>
                </c:pt>
                <c:pt idx="1485">
                  <c:v>40940</c:v>
                </c:pt>
                <c:pt idx="1486">
                  <c:v>40941</c:v>
                </c:pt>
                <c:pt idx="1487">
                  <c:v>40942</c:v>
                </c:pt>
                <c:pt idx="1488">
                  <c:v>40943</c:v>
                </c:pt>
                <c:pt idx="1489">
                  <c:v>40944</c:v>
                </c:pt>
                <c:pt idx="1490">
                  <c:v>40945</c:v>
                </c:pt>
                <c:pt idx="1491">
                  <c:v>40946</c:v>
                </c:pt>
                <c:pt idx="1492">
                  <c:v>40947</c:v>
                </c:pt>
                <c:pt idx="1493">
                  <c:v>40948</c:v>
                </c:pt>
                <c:pt idx="1494">
                  <c:v>40949</c:v>
                </c:pt>
                <c:pt idx="1495">
                  <c:v>40950</c:v>
                </c:pt>
                <c:pt idx="1496">
                  <c:v>40951</c:v>
                </c:pt>
                <c:pt idx="1497">
                  <c:v>40952</c:v>
                </c:pt>
                <c:pt idx="1498">
                  <c:v>40953</c:v>
                </c:pt>
                <c:pt idx="1499">
                  <c:v>40954</c:v>
                </c:pt>
                <c:pt idx="1500">
                  <c:v>40955</c:v>
                </c:pt>
                <c:pt idx="1501">
                  <c:v>40956</c:v>
                </c:pt>
                <c:pt idx="1502">
                  <c:v>40957</c:v>
                </c:pt>
                <c:pt idx="1503">
                  <c:v>40958</c:v>
                </c:pt>
                <c:pt idx="1504">
                  <c:v>40959</c:v>
                </c:pt>
                <c:pt idx="1505">
                  <c:v>40960</c:v>
                </c:pt>
                <c:pt idx="1506">
                  <c:v>40961</c:v>
                </c:pt>
                <c:pt idx="1507">
                  <c:v>40962</c:v>
                </c:pt>
                <c:pt idx="1508">
                  <c:v>40963</c:v>
                </c:pt>
                <c:pt idx="1509">
                  <c:v>40964</c:v>
                </c:pt>
                <c:pt idx="1510">
                  <c:v>40965</c:v>
                </c:pt>
                <c:pt idx="1511">
                  <c:v>40966</c:v>
                </c:pt>
                <c:pt idx="1512">
                  <c:v>40967</c:v>
                </c:pt>
                <c:pt idx="1513">
                  <c:v>40968</c:v>
                </c:pt>
                <c:pt idx="1514">
                  <c:v>40969</c:v>
                </c:pt>
                <c:pt idx="1515">
                  <c:v>40970</c:v>
                </c:pt>
                <c:pt idx="1516">
                  <c:v>40971</c:v>
                </c:pt>
                <c:pt idx="1517">
                  <c:v>40972</c:v>
                </c:pt>
                <c:pt idx="1518">
                  <c:v>40973</c:v>
                </c:pt>
                <c:pt idx="1519">
                  <c:v>40974</c:v>
                </c:pt>
                <c:pt idx="1520">
                  <c:v>40975</c:v>
                </c:pt>
                <c:pt idx="1521">
                  <c:v>40976</c:v>
                </c:pt>
                <c:pt idx="1522">
                  <c:v>40977</c:v>
                </c:pt>
                <c:pt idx="1523">
                  <c:v>40978</c:v>
                </c:pt>
                <c:pt idx="1524">
                  <c:v>40979</c:v>
                </c:pt>
                <c:pt idx="1525">
                  <c:v>40980</c:v>
                </c:pt>
                <c:pt idx="1526">
                  <c:v>40981</c:v>
                </c:pt>
                <c:pt idx="1527">
                  <c:v>40982</c:v>
                </c:pt>
                <c:pt idx="1528">
                  <c:v>40983</c:v>
                </c:pt>
                <c:pt idx="1529">
                  <c:v>40984</c:v>
                </c:pt>
                <c:pt idx="1530">
                  <c:v>40985</c:v>
                </c:pt>
                <c:pt idx="1531">
                  <c:v>40986</c:v>
                </c:pt>
                <c:pt idx="1532">
                  <c:v>40987</c:v>
                </c:pt>
                <c:pt idx="1533">
                  <c:v>40988</c:v>
                </c:pt>
                <c:pt idx="1534">
                  <c:v>40989</c:v>
                </c:pt>
                <c:pt idx="1535">
                  <c:v>40990</c:v>
                </c:pt>
                <c:pt idx="1536">
                  <c:v>40991</c:v>
                </c:pt>
                <c:pt idx="1537">
                  <c:v>40992</c:v>
                </c:pt>
                <c:pt idx="1538">
                  <c:v>40993</c:v>
                </c:pt>
                <c:pt idx="1539">
                  <c:v>40994</c:v>
                </c:pt>
                <c:pt idx="1540">
                  <c:v>40995</c:v>
                </c:pt>
                <c:pt idx="1541">
                  <c:v>40996</c:v>
                </c:pt>
                <c:pt idx="1542">
                  <c:v>40997</c:v>
                </c:pt>
                <c:pt idx="1543">
                  <c:v>40998</c:v>
                </c:pt>
                <c:pt idx="1544">
                  <c:v>40999</c:v>
                </c:pt>
                <c:pt idx="1545">
                  <c:v>41000</c:v>
                </c:pt>
                <c:pt idx="1546">
                  <c:v>41001</c:v>
                </c:pt>
                <c:pt idx="1547">
                  <c:v>41002</c:v>
                </c:pt>
                <c:pt idx="1548">
                  <c:v>41003</c:v>
                </c:pt>
                <c:pt idx="1549">
                  <c:v>41004</c:v>
                </c:pt>
                <c:pt idx="1550">
                  <c:v>41005</c:v>
                </c:pt>
                <c:pt idx="1551">
                  <c:v>41006</c:v>
                </c:pt>
                <c:pt idx="1552">
                  <c:v>41007</c:v>
                </c:pt>
                <c:pt idx="1553">
                  <c:v>41008</c:v>
                </c:pt>
                <c:pt idx="1554">
                  <c:v>41009</c:v>
                </c:pt>
                <c:pt idx="1555">
                  <c:v>41010</c:v>
                </c:pt>
                <c:pt idx="1556">
                  <c:v>41011</c:v>
                </c:pt>
                <c:pt idx="1557">
                  <c:v>41012</c:v>
                </c:pt>
                <c:pt idx="1558">
                  <c:v>41013</c:v>
                </c:pt>
                <c:pt idx="1559">
                  <c:v>41014</c:v>
                </c:pt>
                <c:pt idx="1560">
                  <c:v>41015</c:v>
                </c:pt>
                <c:pt idx="1561">
                  <c:v>41016</c:v>
                </c:pt>
                <c:pt idx="1562">
                  <c:v>41017</c:v>
                </c:pt>
                <c:pt idx="1563">
                  <c:v>41018</c:v>
                </c:pt>
                <c:pt idx="1564">
                  <c:v>41019</c:v>
                </c:pt>
                <c:pt idx="1565">
                  <c:v>41020</c:v>
                </c:pt>
                <c:pt idx="1566">
                  <c:v>41021</c:v>
                </c:pt>
                <c:pt idx="1567">
                  <c:v>41022</c:v>
                </c:pt>
                <c:pt idx="1568">
                  <c:v>41023</c:v>
                </c:pt>
                <c:pt idx="1569">
                  <c:v>41024</c:v>
                </c:pt>
                <c:pt idx="1570">
                  <c:v>41025</c:v>
                </c:pt>
                <c:pt idx="1571">
                  <c:v>41026</c:v>
                </c:pt>
                <c:pt idx="1572">
                  <c:v>41027</c:v>
                </c:pt>
                <c:pt idx="1573">
                  <c:v>41028</c:v>
                </c:pt>
                <c:pt idx="1574">
                  <c:v>41029</c:v>
                </c:pt>
                <c:pt idx="1575">
                  <c:v>41030</c:v>
                </c:pt>
                <c:pt idx="1576">
                  <c:v>41031</c:v>
                </c:pt>
                <c:pt idx="1577">
                  <c:v>41032</c:v>
                </c:pt>
                <c:pt idx="1578">
                  <c:v>41033</c:v>
                </c:pt>
                <c:pt idx="1579">
                  <c:v>41034</c:v>
                </c:pt>
                <c:pt idx="1580">
                  <c:v>41035</c:v>
                </c:pt>
                <c:pt idx="1581">
                  <c:v>41036</c:v>
                </c:pt>
                <c:pt idx="1582">
                  <c:v>41037</c:v>
                </c:pt>
                <c:pt idx="1583">
                  <c:v>41038</c:v>
                </c:pt>
                <c:pt idx="1584">
                  <c:v>41039</c:v>
                </c:pt>
                <c:pt idx="1585">
                  <c:v>41040</c:v>
                </c:pt>
                <c:pt idx="1586">
                  <c:v>41041</c:v>
                </c:pt>
                <c:pt idx="1587">
                  <c:v>41042</c:v>
                </c:pt>
                <c:pt idx="1588">
                  <c:v>41043</c:v>
                </c:pt>
                <c:pt idx="1589">
                  <c:v>41044</c:v>
                </c:pt>
                <c:pt idx="1590">
                  <c:v>41045</c:v>
                </c:pt>
                <c:pt idx="1591">
                  <c:v>41046</c:v>
                </c:pt>
                <c:pt idx="1592">
                  <c:v>41047</c:v>
                </c:pt>
                <c:pt idx="1593">
                  <c:v>41048</c:v>
                </c:pt>
                <c:pt idx="1594">
                  <c:v>41049</c:v>
                </c:pt>
                <c:pt idx="1595">
                  <c:v>41050</c:v>
                </c:pt>
                <c:pt idx="1596">
                  <c:v>41051</c:v>
                </c:pt>
                <c:pt idx="1597">
                  <c:v>41052</c:v>
                </c:pt>
                <c:pt idx="1598">
                  <c:v>41053</c:v>
                </c:pt>
                <c:pt idx="1599">
                  <c:v>41054</c:v>
                </c:pt>
                <c:pt idx="1600">
                  <c:v>41055</c:v>
                </c:pt>
                <c:pt idx="1601">
                  <c:v>41056</c:v>
                </c:pt>
                <c:pt idx="1602">
                  <c:v>41057</c:v>
                </c:pt>
                <c:pt idx="1603">
                  <c:v>41058</c:v>
                </c:pt>
                <c:pt idx="1604">
                  <c:v>41059</c:v>
                </c:pt>
                <c:pt idx="1605">
                  <c:v>41060</c:v>
                </c:pt>
                <c:pt idx="1606">
                  <c:v>41061</c:v>
                </c:pt>
                <c:pt idx="1607">
                  <c:v>41062</c:v>
                </c:pt>
                <c:pt idx="1608">
                  <c:v>41063</c:v>
                </c:pt>
                <c:pt idx="1609">
                  <c:v>41064</c:v>
                </c:pt>
                <c:pt idx="1610">
                  <c:v>41065</c:v>
                </c:pt>
                <c:pt idx="1611">
                  <c:v>41066</c:v>
                </c:pt>
                <c:pt idx="1612">
                  <c:v>41067</c:v>
                </c:pt>
                <c:pt idx="1613">
                  <c:v>41068</c:v>
                </c:pt>
                <c:pt idx="1614">
                  <c:v>41069</c:v>
                </c:pt>
                <c:pt idx="1615">
                  <c:v>41070</c:v>
                </c:pt>
                <c:pt idx="1616">
                  <c:v>41071</c:v>
                </c:pt>
                <c:pt idx="1617">
                  <c:v>41072</c:v>
                </c:pt>
                <c:pt idx="1618">
                  <c:v>41073</c:v>
                </c:pt>
                <c:pt idx="1619">
                  <c:v>41074</c:v>
                </c:pt>
                <c:pt idx="1620">
                  <c:v>41075</c:v>
                </c:pt>
                <c:pt idx="1621">
                  <c:v>41076</c:v>
                </c:pt>
                <c:pt idx="1622">
                  <c:v>41077</c:v>
                </c:pt>
                <c:pt idx="1623">
                  <c:v>41078</c:v>
                </c:pt>
                <c:pt idx="1624">
                  <c:v>41079</c:v>
                </c:pt>
                <c:pt idx="1625">
                  <c:v>41080</c:v>
                </c:pt>
                <c:pt idx="1626">
                  <c:v>41081</c:v>
                </c:pt>
                <c:pt idx="1627">
                  <c:v>41082</c:v>
                </c:pt>
                <c:pt idx="1628">
                  <c:v>41083</c:v>
                </c:pt>
                <c:pt idx="1629">
                  <c:v>41084</c:v>
                </c:pt>
                <c:pt idx="1630">
                  <c:v>41085</c:v>
                </c:pt>
                <c:pt idx="1631">
                  <c:v>41086</c:v>
                </c:pt>
                <c:pt idx="1632">
                  <c:v>41087</c:v>
                </c:pt>
                <c:pt idx="1633">
                  <c:v>41088</c:v>
                </c:pt>
                <c:pt idx="1634">
                  <c:v>41089</c:v>
                </c:pt>
                <c:pt idx="1635">
                  <c:v>41090</c:v>
                </c:pt>
                <c:pt idx="1636">
                  <c:v>41091</c:v>
                </c:pt>
                <c:pt idx="1637">
                  <c:v>41092</c:v>
                </c:pt>
                <c:pt idx="1638">
                  <c:v>41093</c:v>
                </c:pt>
                <c:pt idx="1639">
                  <c:v>41094</c:v>
                </c:pt>
                <c:pt idx="1640">
                  <c:v>41095</c:v>
                </c:pt>
                <c:pt idx="1641">
                  <c:v>41096</c:v>
                </c:pt>
                <c:pt idx="1642">
                  <c:v>41097</c:v>
                </c:pt>
                <c:pt idx="1643">
                  <c:v>41098</c:v>
                </c:pt>
                <c:pt idx="1644">
                  <c:v>41099</c:v>
                </c:pt>
                <c:pt idx="1645">
                  <c:v>41100</c:v>
                </c:pt>
                <c:pt idx="1646">
                  <c:v>41101</c:v>
                </c:pt>
                <c:pt idx="1647">
                  <c:v>41102</c:v>
                </c:pt>
                <c:pt idx="1648">
                  <c:v>41103</c:v>
                </c:pt>
                <c:pt idx="1649">
                  <c:v>41104</c:v>
                </c:pt>
                <c:pt idx="1650">
                  <c:v>41105</c:v>
                </c:pt>
                <c:pt idx="1651">
                  <c:v>41106</c:v>
                </c:pt>
                <c:pt idx="1652">
                  <c:v>41107</c:v>
                </c:pt>
                <c:pt idx="1653">
                  <c:v>41108</c:v>
                </c:pt>
                <c:pt idx="1654">
                  <c:v>41109</c:v>
                </c:pt>
                <c:pt idx="1655">
                  <c:v>41110</c:v>
                </c:pt>
                <c:pt idx="1656">
                  <c:v>41111</c:v>
                </c:pt>
                <c:pt idx="1657">
                  <c:v>41112</c:v>
                </c:pt>
                <c:pt idx="1658">
                  <c:v>41113</c:v>
                </c:pt>
                <c:pt idx="1659">
                  <c:v>41114</c:v>
                </c:pt>
                <c:pt idx="1660">
                  <c:v>41115</c:v>
                </c:pt>
                <c:pt idx="1661">
                  <c:v>41116</c:v>
                </c:pt>
                <c:pt idx="1662">
                  <c:v>41117</c:v>
                </c:pt>
                <c:pt idx="1663">
                  <c:v>41118</c:v>
                </c:pt>
                <c:pt idx="1664">
                  <c:v>41119</c:v>
                </c:pt>
                <c:pt idx="1665">
                  <c:v>41120</c:v>
                </c:pt>
                <c:pt idx="1666">
                  <c:v>41121</c:v>
                </c:pt>
                <c:pt idx="1667">
                  <c:v>41122</c:v>
                </c:pt>
                <c:pt idx="1668">
                  <c:v>41123</c:v>
                </c:pt>
                <c:pt idx="1669">
                  <c:v>41124</c:v>
                </c:pt>
                <c:pt idx="1670">
                  <c:v>41125</c:v>
                </c:pt>
                <c:pt idx="1671">
                  <c:v>41126</c:v>
                </c:pt>
                <c:pt idx="1672">
                  <c:v>41127</c:v>
                </c:pt>
                <c:pt idx="1673">
                  <c:v>41128</c:v>
                </c:pt>
                <c:pt idx="1674">
                  <c:v>41129</c:v>
                </c:pt>
                <c:pt idx="1675">
                  <c:v>41130</c:v>
                </c:pt>
                <c:pt idx="1676">
                  <c:v>41131</c:v>
                </c:pt>
                <c:pt idx="1677">
                  <c:v>41132</c:v>
                </c:pt>
                <c:pt idx="1678">
                  <c:v>41133</c:v>
                </c:pt>
                <c:pt idx="1679">
                  <c:v>41134</c:v>
                </c:pt>
                <c:pt idx="1680">
                  <c:v>41135</c:v>
                </c:pt>
                <c:pt idx="1681">
                  <c:v>41136</c:v>
                </c:pt>
                <c:pt idx="1682">
                  <c:v>41137</c:v>
                </c:pt>
                <c:pt idx="1683">
                  <c:v>41138</c:v>
                </c:pt>
                <c:pt idx="1684">
                  <c:v>41139</c:v>
                </c:pt>
                <c:pt idx="1685">
                  <c:v>41140</c:v>
                </c:pt>
                <c:pt idx="1686">
                  <c:v>41141</c:v>
                </c:pt>
                <c:pt idx="1687">
                  <c:v>41142</c:v>
                </c:pt>
                <c:pt idx="1688">
                  <c:v>41143</c:v>
                </c:pt>
                <c:pt idx="1689">
                  <c:v>41144</c:v>
                </c:pt>
                <c:pt idx="1690">
                  <c:v>41145</c:v>
                </c:pt>
                <c:pt idx="1691">
                  <c:v>41146</c:v>
                </c:pt>
                <c:pt idx="1692">
                  <c:v>41147</c:v>
                </c:pt>
                <c:pt idx="1693">
                  <c:v>41148</c:v>
                </c:pt>
                <c:pt idx="1694">
                  <c:v>41149</c:v>
                </c:pt>
                <c:pt idx="1695">
                  <c:v>41150</c:v>
                </c:pt>
                <c:pt idx="1696">
                  <c:v>41151</c:v>
                </c:pt>
                <c:pt idx="1697">
                  <c:v>41152</c:v>
                </c:pt>
                <c:pt idx="1698">
                  <c:v>41153</c:v>
                </c:pt>
                <c:pt idx="1699">
                  <c:v>41154</c:v>
                </c:pt>
                <c:pt idx="1700">
                  <c:v>41155</c:v>
                </c:pt>
                <c:pt idx="1701">
                  <c:v>41156</c:v>
                </c:pt>
                <c:pt idx="1702">
                  <c:v>41157</c:v>
                </c:pt>
                <c:pt idx="1703">
                  <c:v>41158</c:v>
                </c:pt>
                <c:pt idx="1704">
                  <c:v>41159</c:v>
                </c:pt>
                <c:pt idx="1705">
                  <c:v>41160</c:v>
                </c:pt>
                <c:pt idx="1706">
                  <c:v>41161</c:v>
                </c:pt>
                <c:pt idx="1707">
                  <c:v>41162</c:v>
                </c:pt>
                <c:pt idx="1708">
                  <c:v>41163</c:v>
                </c:pt>
                <c:pt idx="1709">
                  <c:v>41164</c:v>
                </c:pt>
                <c:pt idx="1710">
                  <c:v>41165</c:v>
                </c:pt>
                <c:pt idx="1711">
                  <c:v>41166</c:v>
                </c:pt>
                <c:pt idx="1712">
                  <c:v>41167</c:v>
                </c:pt>
                <c:pt idx="1713">
                  <c:v>41168</c:v>
                </c:pt>
                <c:pt idx="1714">
                  <c:v>41169</c:v>
                </c:pt>
              </c:numCache>
            </c:numRef>
          </c:cat>
          <c:val>
            <c:numRef>
              <c:f>Hoja1!$F$2:$F$1716</c:f>
              <c:numCache>
                <c:formatCode>General</c:formatCode>
                <c:ptCount val="1715"/>
                <c:pt idx="0">
                  <c:v>5.5659999999999981</c:v>
                </c:pt>
                <c:pt idx="1">
                  <c:v>5.8319999999999999</c:v>
                </c:pt>
                <c:pt idx="2">
                  <c:v>5.9290000000000003</c:v>
                </c:pt>
                <c:pt idx="3">
                  <c:v>5.9290000000000003</c:v>
                </c:pt>
                <c:pt idx="4">
                  <c:v>5.9290000000000003</c:v>
                </c:pt>
                <c:pt idx="5">
                  <c:v>6</c:v>
                </c:pt>
                <c:pt idx="6">
                  <c:v>5.8330000000000002</c:v>
                </c:pt>
                <c:pt idx="7">
                  <c:v>5.8330000000000002</c:v>
                </c:pt>
                <c:pt idx="8">
                  <c:v>6</c:v>
                </c:pt>
                <c:pt idx="9">
                  <c:v>6.3330000000000002</c:v>
                </c:pt>
                <c:pt idx="10">
                  <c:v>6.3330000000000002</c:v>
                </c:pt>
                <c:pt idx="11">
                  <c:v>6.3330000000000002</c:v>
                </c:pt>
                <c:pt idx="12">
                  <c:v>6.3330000000000002</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pt idx="26">
                  <c:v>7.25</c:v>
                </c:pt>
                <c:pt idx="27">
                  <c:v>7.25</c:v>
                </c:pt>
                <c:pt idx="28">
                  <c:v>7.25</c:v>
                </c:pt>
                <c:pt idx="29">
                  <c:v>7.25</c:v>
                </c:pt>
                <c:pt idx="30">
                  <c:v>7.25</c:v>
                </c:pt>
                <c:pt idx="31">
                  <c:v>7.25</c:v>
                </c:pt>
                <c:pt idx="32">
                  <c:v>7.25</c:v>
                </c:pt>
                <c:pt idx="33">
                  <c:v>7.75</c:v>
                </c:pt>
                <c:pt idx="34">
                  <c:v>7.75</c:v>
                </c:pt>
                <c:pt idx="35">
                  <c:v>7.75</c:v>
                </c:pt>
                <c:pt idx="36">
                  <c:v>7.75</c:v>
                </c:pt>
                <c:pt idx="37">
                  <c:v>7.75</c:v>
                </c:pt>
                <c:pt idx="38">
                  <c:v>7.75</c:v>
                </c:pt>
                <c:pt idx="39">
                  <c:v>7.75</c:v>
                </c:pt>
                <c:pt idx="40">
                  <c:v>7.875</c:v>
                </c:pt>
                <c:pt idx="41">
                  <c:v>7.75</c:v>
                </c:pt>
                <c:pt idx="42">
                  <c:v>7.75</c:v>
                </c:pt>
                <c:pt idx="43">
                  <c:v>7.875</c:v>
                </c:pt>
                <c:pt idx="44">
                  <c:v>7.875</c:v>
                </c:pt>
                <c:pt idx="45">
                  <c:v>7.875</c:v>
                </c:pt>
                <c:pt idx="46">
                  <c:v>7.875</c:v>
                </c:pt>
                <c:pt idx="47">
                  <c:v>7.75</c:v>
                </c:pt>
                <c:pt idx="48">
                  <c:v>7.75</c:v>
                </c:pt>
                <c:pt idx="49">
                  <c:v>7.875</c:v>
                </c:pt>
                <c:pt idx="50">
                  <c:v>7.9379999999999997</c:v>
                </c:pt>
                <c:pt idx="51">
                  <c:v>8.4380000000000006</c:v>
                </c:pt>
                <c:pt idx="52">
                  <c:v>8.4380000000000006</c:v>
                </c:pt>
                <c:pt idx="53">
                  <c:v>8.4380000000000006</c:v>
                </c:pt>
                <c:pt idx="54">
                  <c:v>8.4380000000000006</c:v>
                </c:pt>
                <c:pt idx="55">
                  <c:v>7.75</c:v>
                </c:pt>
                <c:pt idx="56">
                  <c:v>8.4380000000000006</c:v>
                </c:pt>
                <c:pt idx="57">
                  <c:v>8.4380000000000006</c:v>
                </c:pt>
                <c:pt idx="58">
                  <c:v>8.4380000000000006</c:v>
                </c:pt>
                <c:pt idx="59">
                  <c:v>8.4380000000000006</c:v>
                </c:pt>
                <c:pt idx="60">
                  <c:v>8.4380000000000006</c:v>
                </c:pt>
                <c:pt idx="61">
                  <c:v>8.6880000000000006</c:v>
                </c:pt>
                <c:pt idx="62">
                  <c:v>9.0940000000000012</c:v>
                </c:pt>
                <c:pt idx="63">
                  <c:v>9.4380000000000006</c:v>
                </c:pt>
                <c:pt idx="64">
                  <c:v>22.978999999999992</c:v>
                </c:pt>
                <c:pt idx="65">
                  <c:v>9.969000000000003</c:v>
                </c:pt>
                <c:pt idx="66">
                  <c:v>9.969000000000003</c:v>
                </c:pt>
                <c:pt idx="67">
                  <c:v>9.969000000000003</c:v>
                </c:pt>
                <c:pt idx="68">
                  <c:v>9.969000000000003</c:v>
                </c:pt>
                <c:pt idx="69">
                  <c:v>9.969000000000003</c:v>
                </c:pt>
                <c:pt idx="70">
                  <c:v>10.5</c:v>
                </c:pt>
                <c:pt idx="71">
                  <c:v>10.5</c:v>
                </c:pt>
                <c:pt idx="72">
                  <c:v>10.5</c:v>
                </c:pt>
                <c:pt idx="73">
                  <c:v>10.5</c:v>
                </c:pt>
                <c:pt idx="74">
                  <c:v>10.5</c:v>
                </c:pt>
                <c:pt idx="75">
                  <c:v>10.5</c:v>
                </c:pt>
                <c:pt idx="76">
                  <c:v>10.5</c:v>
                </c:pt>
                <c:pt idx="77">
                  <c:v>10.5</c:v>
                </c:pt>
                <c:pt idx="78">
                  <c:v>10.5</c:v>
                </c:pt>
                <c:pt idx="79">
                  <c:v>10.5</c:v>
                </c:pt>
                <c:pt idx="80">
                  <c:v>10.5</c:v>
                </c:pt>
                <c:pt idx="81">
                  <c:v>10.5</c:v>
                </c:pt>
                <c:pt idx="82">
                  <c:v>10.5</c:v>
                </c:pt>
                <c:pt idx="83">
                  <c:v>10.5</c:v>
                </c:pt>
                <c:pt idx="84">
                  <c:v>10</c:v>
                </c:pt>
                <c:pt idx="85">
                  <c:v>10</c:v>
                </c:pt>
                <c:pt idx="86">
                  <c:v>10</c:v>
                </c:pt>
                <c:pt idx="87">
                  <c:v>10</c:v>
                </c:pt>
                <c:pt idx="88">
                  <c:v>10</c:v>
                </c:pt>
                <c:pt idx="89">
                  <c:v>10</c:v>
                </c:pt>
                <c:pt idx="90">
                  <c:v>10</c:v>
                </c:pt>
                <c:pt idx="91">
                  <c:v>9.25</c:v>
                </c:pt>
                <c:pt idx="92">
                  <c:v>8.75</c:v>
                </c:pt>
                <c:pt idx="93">
                  <c:v>8.75</c:v>
                </c:pt>
                <c:pt idx="94">
                  <c:v>8.75</c:v>
                </c:pt>
                <c:pt idx="95">
                  <c:v>8.75</c:v>
                </c:pt>
                <c:pt idx="96">
                  <c:v>8.75</c:v>
                </c:pt>
                <c:pt idx="97">
                  <c:v>8.75</c:v>
                </c:pt>
                <c:pt idx="98">
                  <c:v>8.75</c:v>
                </c:pt>
                <c:pt idx="99">
                  <c:v>8.75</c:v>
                </c:pt>
                <c:pt idx="100">
                  <c:v>8.75</c:v>
                </c:pt>
                <c:pt idx="101">
                  <c:v>8.75</c:v>
                </c:pt>
                <c:pt idx="102">
                  <c:v>8.75</c:v>
                </c:pt>
                <c:pt idx="103">
                  <c:v>8.75</c:v>
                </c:pt>
                <c:pt idx="104">
                  <c:v>8.75</c:v>
                </c:pt>
                <c:pt idx="105">
                  <c:v>8.75</c:v>
                </c:pt>
                <c:pt idx="106">
                  <c:v>8.75</c:v>
                </c:pt>
                <c:pt idx="107">
                  <c:v>8.75</c:v>
                </c:pt>
                <c:pt idx="108">
                  <c:v>8.75</c:v>
                </c:pt>
                <c:pt idx="109">
                  <c:v>8.75</c:v>
                </c:pt>
                <c:pt idx="110">
                  <c:v>8.75</c:v>
                </c:pt>
                <c:pt idx="111">
                  <c:v>8.75</c:v>
                </c:pt>
                <c:pt idx="112">
                  <c:v>8.75</c:v>
                </c:pt>
                <c:pt idx="113">
                  <c:v>27.5</c:v>
                </c:pt>
                <c:pt idx="114">
                  <c:v>27.5</c:v>
                </c:pt>
                <c:pt idx="115">
                  <c:v>27.5</c:v>
                </c:pt>
                <c:pt idx="116">
                  <c:v>27.5</c:v>
                </c:pt>
                <c:pt idx="117">
                  <c:v>27.5</c:v>
                </c:pt>
                <c:pt idx="118">
                  <c:v>16.25</c:v>
                </c:pt>
                <c:pt idx="119">
                  <c:v>16.25</c:v>
                </c:pt>
                <c:pt idx="120">
                  <c:v>16.25</c:v>
                </c:pt>
                <c:pt idx="121">
                  <c:v>16.25</c:v>
                </c:pt>
                <c:pt idx="122">
                  <c:v>16.25</c:v>
                </c:pt>
                <c:pt idx="123">
                  <c:v>16.25</c:v>
                </c:pt>
                <c:pt idx="124">
                  <c:v>16.25</c:v>
                </c:pt>
                <c:pt idx="125">
                  <c:v>16.25</c:v>
                </c:pt>
                <c:pt idx="126">
                  <c:v>16.25</c:v>
                </c:pt>
                <c:pt idx="127">
                  <c:v>16.25</c:v>
                </c:pt>
                <c:pt idx="128">
                  <c:v>16.25</c:v>
                </c:pt>
                <c:pt idx="129">
                  <c:v>16.25</c:v>
                </c:pt>
                <c:pt idx="130">
                  <c:v>16.25</c:v>
                </c:pt>
                <c:pt idx="131">
                  <c:v>16.25</c:v>
                </c:pt>
                <c:pt idx="132">
                  <c:v>16.25</c:v>
                </c:pt>
                <c:pt idx="133">
                  <c:v>16.25</c:v>
                </c:pt>
                <c:pt idx="134">
                  <c:v>16.25</c:v>
                </c:pt>
                <c:pt idx="135">
                  <c:v>16.25</c:v>
                </c:pt>
                <c:pt idx="136">
                  <c:v>16.25</c:v>
                </c:pt>
                <c:pt idx="137">
                  <c:v>16.25</c:v>
                </c:pt>
                <c:pt idx="138">
                  <c:v>16.25</c:v>
                </c:pt>
                <c:pt idx="139">
                  <c:v>16.25</c:v>
                </c:pt>
                <c:pt idx="140">
                  <c:v>16.25</c:v>
                </c:pt>
                <c:pt idx="141">
                  <c:v>16.25</c:v>
                </c:pt>
                <c:pt idx="142">
                  <c:v>16.25</c:v>
                </c:pt>
                <c:pt idx="143">
                  <c:v>16.25</c:v>
                </c:pt>
                <c:pt idx="144">
                  <c:v>16.25</c:v>
                </c:pt>
                <c:pt idx="145">
                  <c:v>16.25</c:v>
                </c:pt>
                <c:pt idx="146">
                  <c:v>16.25</c:v>
                </c:pt>
                <c:pt idx="147">
                  <c:v>16.25</c:v>
                </c:pt>
                <c:pt idx="148">
                  <c:v>16.25</c:v>
                </c:pt>
                <c:pt idx="149">
                  <c:v>16.25</c:v>
                </c:pt>
                <c:pt idx="150">
                  <c:v>16.25</c:v>
                </c:pt>
                <c:pt idx="151">
                  <c:v>16.25</c:v>
                </c:pt>
                <c:pt idx="152">
                  <c:v>16.25</c:v>
                </c:pt>
                <c:pt idx="153">
                  <c:v>16.25</c:v>
                </c:pt>
                <c:pt idx="154">
                  <c:v>16.25</c:v>
                </c:pt>
                <c:pt idx="155">
                  <c:v>16.25</c:v>
                </c:pt>
                <c:pt idx="156">
                  <c:v>16.25</c:v>
                </c:pt>
                <c:pt idx="157">
                  <c:v>16.25</c:v>
                </c:pt>
                <c:pt idx="158">
                  <c:v>16.25</c:v>
                </c:pt>
                <c:pt idx="159">
                  <c:v>16.25</c:v>
                </c:pt>
                <c:pt idx="160">
                  <c:v>16.25</c:v>
                </c:pt>
                <c:pt idx="161">
                  <c:v>16.25</c:v>
                </c:pt>
                <c:pt idx="162">
                  <c:v>16.25</c:v>
                </c:pt>
                <c:pt idx="163">
                  <c:v>16.25</c:v>
                </c:pt>
                <c:pt idx="164">
                  <c:v>16.25</c:v>
                </c:pt>
                <c:pt idx="165">
                  <c:v>16.25</c:v>
                </c:pt>
                <c:pt idx="166">
                  <c:v>16.25</c:v>
                </c:pt>
                <c:pt idx="167">
                  <c:v>16.25</c:v>
                </c:pt>
                <c:pt idx="168">
                  <c:v>16.25</c:v>
                </c:pt>
                <c:pt idx="169">
                  <c:v>16.25</c:v>
                </c:pt>
                <c:pt idx="170">
                  <c:v>16.25</c:v>
                </c:pt>
                <c:pt idx="171">
                  <c:v>16.25</c:v>
                </c:pt>
                <c:pt idx="172">
                  <c:v>16.25</c:v>
                </c:pt>
                <c:pt idx="173">
                  <c:v>16.25</c:v>
                </c:pt>
                <c:pt idx="174">
                  <c:v>16.25</c:v>
                </c:pt>
                <c:pt idx="175">
                  <c:v>16.25</c:v>
                </c:pt>
                <c:pt idx="176">
                  <c:v>16.25</c:v>
                </c:pt>
                <c:pt idx="177">
                  <c:v>16.25</c:v>
                </c:pt>
                <c:pt idx="178">
                  <c:v>16.25</c:v>
                </c:pt>
                <c:pt idx="179">
                  <c:v>16.25</c:v>
                </c:pt>
                <c:pt idx="180">
                  <c:v>16.25</c:v>
                </c:pt>
                <c:pt idx="181">
                  <c:v>16.25</c:v>
                </c:pt>
                <c:pt idx="182">
                  <c:v>16.25</c:v>
                </c:pt>
                <c:pt idx="183">
                  <c:v>16.25</c:v>
                </c:pt>
                <c:pt idx="184">
                  <c:v>16.25</c:v>
                </c:pt>
                <c:pt idx="185">
                  <c:v>16.25</c:v>
                </c:pt>
                <c:pt idx="186">
                  <c:v>16.25</c:v>
                </c:pt>
                <c:pt idx="187">
                  <c:v>16.25</c:v>
                </c:pt>
                <c:pt idx="188">
                  <c:v>16.25</c:v>
                </c:pt>
                <c:pt idx="189">
                  <c:v>16.25</c:v>
                </c:pt>
                <c:pt idx="190">
                  <c:v>16.25</c:v>
                </c:pt>
                <c:pt idx="191">
                  <c:v>16.25</c:v>
                </c:pt>
                <c:pt idx="192">
                  <c:v>16.25</c:v>
                </c:pt>
                <c:pt idx="193">
                  <c:v>16.25</c:v>
                </c:pt>
                <c:pt idx="194">
                  <c:v>16.25</c:v>
                </c:pt>
                <c:pt idx="195">
                  <c:v>16.25</c:v>
                </c:pt>
                <c:pt idx="196">
                  <c:v>16.25</c:v>
                </c:pt>
                <c:pt idx="197">
                  <c:v>6.75</c:v>
                </c:pt>
                <c:pt idx="198">
                  <c:v>6.75</c:v>
                </c:pt>
                <c:pt idx="199">
                  <c:v>6.75</c:v>
                </c:pt>
                <c:pt idx="200">
                  <c:v>6.75</c:v>
                </c:pt>
                <c:pt idx="201">
                  <c:v>6.75</c:v>
                </c:pt>
                <c:pt idx="202">
                  <c:v>6.75</c:v>
                </c:pt>
                <c:pt idx="203">
                  <c:v>6.75</c:v>
                </c:pt>
                <c:pt idx="204">
                  <c:v>6.75</c:v>
                </c:pt>
                <c:pt idx="205">
                  <c:v>6.75</c:v>
                </c:pt>
                <c:pt idx="206">
                  <c:v>6.75</c:v>
                </c:pt>
                <c:pt idx="207">
                  <c:v>6.75</c:v>
                </c:pt>
                <c:pt idx="208">
                  <c:v>6.75</c:v>
                </c:pt>
                <c:pt idx="209">
                  <c:v>6.75</c:v>
                </c:pt>
                <c:pt idx="210">
                  <c:v>6.75</c:v>
                </c:pt>
                <c:pt idx="211">
                  <c:v>7</c:v>
                </c:pt>
                <c:pt idx="212">
                  <c:v>7</c:v>
                </c:pt>
                <c:pt idx="213">
                  <c:v>7</c:v>
                </c:pt>
                <c:pt idx="214">
                  <c:v>7</c:v>
                </c:pt>
                <c:pt idx="215">
                  <c:v>7</c:v>
                </c:pt>
                <c:pt idx="216">
                  <c:v>7</c:v>
                </c:pt>
                <c:pt idx="217">
                  <c:v>7</c:v>
                </c:pt>
                <c:pt idx="218">
                  <c:v>7</c:v>
                </c:pt>
                <c:pt idx="219">
                  <c:v>7</c:v>
                </c:pt>
                <c:pt idx="220">
                  <c:v>7</c:v>
                </c:pt>
                <c:pt idx="221">
                  <c:v>7</c:v>
                </c:pt>
                <c:pt idx="222">
                  <c:v>7</c:v>
                </c:pt>
                <c:pt idx="223">
                  <c:v>7</c:v>
                </c:pt>
                <c:pt idx="224">
                  <c:v>7</c:v>
                </c:pt>
                <c:pt idx="225">
                  <c:v>7</c:v>
                </c:pt>
                <c:pt idx="226">
                  <c:v>7.75</c:v>
                </c:pt>
                <c:pt idx="227">
                  <c:v>7.75</c:v>
                </c:pt>
                <c:pt idx="228">
                  <c:v>7.75</c:v>
                </c:pt>
                <c:pt idx="229">
                  <c:v>7.75</c:v>
                </c:pt>
                <c:pt idx="230">
                  <c:v>8</c:v>
                </c:pt>
                <c:pt idx="231">
                  <c:v>8</c:v>
                </c:pt>
                <c:pt idx="232">
                  <c:v>8</c:v>
                </c:pt>
                <c:pt idx="233">
                  <c:v>8</c:v>
                </c:pt>
                <c:pt idx="234">
                  <c:v>8</c:v>
                </c:pt>
                <c:pt idx="235">
                  <c:v>8</c:v>
                </c:pt>
                <c:pt idx="236">
                  <c:v>8</c:v>
                </c:pt>
                <c:pt idx="237">
                  <c:v>7.75</c:v>
                </c:pt>
                <c:pt idx="238">
                  <c:v>7.75</c:v>
                </c:pt>
                <c:pt idx="239">
                  <c:v>7.75</c:v>
                </c:pt>
                <c:pt idx="240">
                  <c:v>7.75</c:v>
                </c:pt>
                <c:pt idx="241">
                  <c:v>7.75</c:v>
                </c:pt>
                <c:pt idx="242">
                  <c:v>7.75</c:v>
                </c:pt>
                <c:pt idx="243">
                  <c:v>7.75</c:v>
                </c:pt>
                <c:pt idx="244">
                  <c:v>7.75</c:v>
                </c:pt>
                <c:pt idx="245">
                  <c:v>7.75</c:v>
                </c:pt>
                <c:pt idx="246">
                  <c:v>7.75</c:v>
                </c:pt>
                <c:pt idx="247">
                  <c:v>8.3330000000000002</c:v>
                </c:pt>
                <c:pt idx="248">
                  <c:v>8.3330000000000002</c:v>
                </c:pt>
                <c:pt idx="249">
                  <c:v>8.3330000000000002</c:v>
                </c:pt>
                <c:pt idx="250">
                  <c:v>8.3330000000000002</c:v>
                </c:pt>
                <c:pt idx="251">
                  <c:v>8.2330000000000005</c:v>
                </c:pt>
                <c:pt idx="252">
                  <c:v>8.4010000000000016</c:v>
                </c:pt>
                <c:pt idx="253">
                  <c:v>8.4340000000000011</c:v>
                </c:pt>
                <c:pt idx="254">
                  <c:v>8.5</c:v>
                </c:pt>
                <c:pt idx="255">
                  <c:v>8.5</c:v>
                </c:pt>
                <c:pt idx="256">
                  <c:v>8.5</c:v>
                </c:pt>
                <c:pt idx="257">
                  <c:v>9.9340000000000011</c:v>
                </c:pt>
                <c:pt idx="258">
                  <c:v>10.002000000000002</c:v>
                </c:pt>
                <c:pt idx="259">
                  <c:v>10.102</c:v>
                </c:pt>
                <c:pt idx="260">
                  <c:v>10.002000000000002</c:v>
                </c:pt>
                <c:pt idx="261">
                  <c:v>9.8370000000000015</c:v>
                </c:pt>
                <c:pt idx="262">
                  <c:v>9.8370000000000015</c:v>
                </c:pt>
                <c:pt idx="263">
                  <c:v>9.8370000000000015</c:v>
                </c:pt>
                <c:pt idx="264">
                  <c:v>9.6720000000000006</c:v>
                </c:pt>
                <c:pt idx="265">
                  <c:v>9.6720000000000006</c:v>
                </c:pt>
                <c:pt idx="266">
                  <c:v>9.5050000000000008</c:v>
                </c:pt>
                <c:pt idx="267">
                  <c:v>9.604000000000001</c:v>
                </c:pt>
                <c:pt idx="268">
                  <c:v>9.7030000000000012</c:v>
                </c:pt>
                <c:pt idx="269">
                  <c:v>9.7030000000000012</c:v>
                </c:pt>
                <c:pt idx="270">
                  <c:v>9.7030000000000012</c:v>
                </c:pt>
                <c:pt idx="271">
                  <c:v>9.9390000000000001</c:v>
                </c:pt>
                <c:pt idx="272">
                  <c:v>11.932</c:v>
                </c:pt>
                <c:pt idx="273">
                  <c:v>15.068</c:v>
                </c:pt>
                <c:pt idx="274">
                  <c:v>17.902999999999988</c:v>
                </c:pt>
                <c:pt idx="275">
                  <c:v>20.667000000000005</c:v>
                </c:pt>
                <c:pt idx="276">
                  <c:v>20.667000000000005</c:v>
                </c:pt>
                <c:pt idx="277">
                  <c:v>20.667000000000005</c:v>
                </c:pt>
                <c:pt idx="278">
                  <c:v>24.835000000000001</c:v>
                </c:pt>
                <c:pt idx="279">
                  <c:v>24</c:v>
                </c:pt>
                <c:pt idx="280">
                  <c:v>23.603999999999999</c:v>
                </c:pt>
                <c:pt idx="281">
                  <c:v>21.928999999999984</c:v>
                </c:pt>
                <c:pt idx="282">
                  <c:v>24.155000000000001</c:v>
                </c:pt>
                <c:pt idx="283">
                  <c:v>24.155000000000001</c:v>
                </c:pt>
                <c:pt idx="284">
                  <c:v>24.155000000000001</c:v>
                </c:pt>
                <c:pt idx="285">
                  <c:v>24.367999999999999</c:v>
                </c:pt>
                <c:pt idx="286">
                  <c:v>21.122</c:v>
                </c:pt>
                <c:pt idx="287">
                  <c:v>20.830000000000005</c:v>
                </c:pt>
                <c:pt idx="288">
                  <c:v>23.561</c:v>
                </c:pt>
                <c:pt idx="289">
                  <c:v>25.164999999999999</c:v>
                </c:pt>
                <c:pt idx="290">
                  <c:v>25.164999999999999</c:v>
                </c:pt>
                <c:pt idx="291">
                  <c:v>25.164999999999999</c:v>
                </c:pt>
                <c:pt idx="292">
                  <c:v>24.835000000000001</c:v>
                </c:pt>
                <c:pt idx="293">
                  <c:v>25.330000000000005</c:v>
                </c:pt>
                <c:pt idx="294">
                  <c:v>29.094000000000001</c:v>
                </c:pt>
                <c:pt idx="295">
                  <c:v>31.824999999999999</c:v>
                </c:pt>
                <c:pt idx="296">
                  <c:v>36.573</c:v>
                </c:pt>
                <c:pt idx="297">
                  <c:v>36.573</c:v>
                </c:pt>
                <c:pt idx="298">
                  <c:v>36.573</c:v>
                </c:pt>
                <c:pt idx="299">
                  <c:v>35.756</c:v>
                </c:pt>
                <c:pt idx="300">
                  <c:v>35.502000000000002</c:v>
                </c:pt>
                <c:pt idx="301">
                  <c:v>32.464000000000006</c:v>
                </c:pt>
                <c:pt idx="302">
                  <c:v>32.393000000000001</c:v>
                </c:pt>
                <c:pt idx="303">
                  <c:v>32.662000000000013</c:v>
                </c:pt>
                <c:pt idx="304">
                  <c:v>32.662000000000013</c:v>
                </c:pt>
                <c:pt idx="305">
                  <c:v>32.662000000000013</c:v>
                </c:pt>
                <c:pt idx="306">
                  <c:v>32.096000000000011</c:v>
                </c:pt>
                <c:pt idx="307">
                  <c:v>31.106000000000005</c:v>
                </c:pt>
                <c:pt idx="308">
                  <c:v>28.940999999999988</c:v>
                </c:pt>
                <c:pt idx="309">
                  <c:v>29.007000000000001</c:v>
                </c:pt>
                <c:pt idx="310">
                  <c:v>27.238</c:v>
                </c:pt>
                <c:pt idx="311">
                  <c:v>27.238</c:v>
                </c:pt>
                <c:pt idx="312">
                  <c:v>27.238</c:v>
                </c:pt>
                <c:pt idx="313">
                  <c:v>22.556000000000001</c:v>
                </c:pt>
                <c:pt idx="314">
                  <c:v>27.106000000000005</c:v>
                </c:pt>
                <c:pt idx="315">
                  <c:v>27.832999999999991</c:v>
                </c:pt>
                <c:pt idx="316">
                  <c:v>28.567999999999994</c:v>
                </c:pt>
                <c:pt idx="317">
                  <c:v>28.667000000000005</c:v>
                </c:pt>
                <c:pt idx="318">
                  <c:v>28.667000000000005</c:v>
                </c:pt>
                <c:pt idx="319">
                  <c:v>28.667000000000005</c:v>
                </c:pt>
                <c:pt idx="320">
                  <c:v>29.803999999999991</c:v>
                </c:pt>
                <c:pt idx="321">
                  <c:v>33.333000000000006</c:v>
                </c:pt>
                <c:pt idx="322">
                  <c:v>32.606000000000002</c:v>
                </c:pt>
                <c:pt idx="323">
                  <c:v>33.365000000000002</c:v>
                </c:pt>
                <c:pt idx="324">
                  <c:v>33.761000000000003</c:v>
                </c:pt>
                <c:pt idx="325">
                  <c:v>33.761000000000003</c:v>
                </c:pt>
                <c:pt idx="326">
                  <c:v>33.761000000000003</c:v>
                </c:pt>
                <c:pt idx="327">
                  <c:v>35.841999999999999</c:v>
                </c:pt>
                <c:pt idx="328">
                  <c:v>36.173000000000002</c:v>
                </c:pt>
                <c:pt idx="329">
                  <c:v>36.898000000000003</c:v>
                </c:pt>
                <c:pt idx="330">
                  <c:v>37.238000000000014</c:v>
                </c:pt>
                <c:pt idx="331">
                  <c:v>36.766000000000012</c:v>
                </c:pt>
                <c:pt idx="332">
                  <c:v>36.766000000000012</c:v>
                </c:pt>
                <c:pt idx="333">
                  <c:v>36.766000000000012</c:v>
                </c:pt>
                <c:pt idx="334">
                  <c:v>37.195000000000014</c:v>
                </c:pt>
                <c:pt idx="335">
                  <c:v>40.467000000000006</c:v>
                </c:pt>
                <c:pt idx="336">
                  <c:v>43.708000000000013</c:v>
                </c:pt>
                <c:pt idx="337">
                  <c:v>48.655000000000001</c:v>
                </c:pt>
                <c:pt idx="338">
                  <c:v>52.302</c:v>
                </c:pt>
                <c:pt idx="339">
                  <c:v>52.302</c:v>
                </c:pt>
                <c:pt idx="340">
                  <c:v>52.302</c:v>
                </c:pt>
                <c:pt idx="341">
                  <c:v>36.25</c:v>
                </c:pt>
                <c:pt idx="342">
                  <c:v>50.198000000000015</c:v>
                </c:pt>
                <c:pt idx="343">
                  <c:v>49.604000000000006</c:v>
                </c:pt>
                <c:pt idx="344">
                  <c:v>49.604000000000006</c:v>
                </c:pt>
                <c:pt idx="345">
                  <c:v>48.972000000000001</c:v>
                </c:pt>
                <c:pt idx="346">
                  <c:v>48.972000000000001</c:v>
                </c:pt>
                <c:pt idx="347">
                  <c:v>48.972000000000001</c:v>
                </c:pt>
                <c:pt idx="348">
                  <c:v>48.807000000000002</c:v>
                </c:pt>
                <c:pt idx="349">
                  <c:v>48.84</c:v>
                </c:pt>
                <c:pt idx="350">
                  <c:v>50.01</c:v>
                </c:pt>
                <c:pt idx="351">
                  <c:v>49.01</c:v>
                </c:pt>
                <c:pt idx="352">
                  <c:v>48.515000000000001</c:v>
                </c:pt>
                <c:pt idx="353">
                  <c:v>48.515000000000001</c:v>
                </c:pt>
                <c:pt idx="354">
                  <c:v>48.515000000000001</c:v>
                </c:pt>
                <c:pt idx="355">
                  <c:v>46.84</c:v>
                </c:pt>
                <c:pt idx="356">
                  <c:v>46.84</c:v>
                </c:pt>
                <c:pt idx="357">
                  <c:v>46.84</c:v>
                </c:pt>
                <c:pt idx="358">
                  <c:v>46.84</c:v>
                </c:pt>
                <c:pt idx="359">
                  <c:v>46.84</c:v>
                </c:pt>
                <c:pt idx="360">
                  <c:v>46.84</c:v>
                </c:pt>
                <c:pt idx="361">
                  <c:v>46.84</c:v>
                </c:pt>
                <c:pt idx="362">
                  <c:v>46.84</c:v>
                </c:pt>
                <c:pt idx="363">
                  <c:v>46.84</c:v>
                </c:pt>
                <c:pt idx="364">
                  <c:v>46.84</c:v>
                </c:pt>
                <c:pt idx="365">
                  <c:v>46.84</c:v>
                </c:pt>
                <c:pt idx="366">
                  <c:v>47.665000000000013</c:v>
                </c:pt>
                <c:pt idx="367">
                  <c:v>47.665000000000013</c:v>
                </c:pt>
                <c:pt idx="368">
                  <c:v>47.665000000000013</c:v>
                </c:pt>
                <c:pt idx="369">
                  <c:v>47.665000000000013</c:v>
                </c:pt>
                <c:pt idx="370">
                  <c:v>34.5</c:v>
                </c:pt>
                <c:pt idx="371">
                  <c:v>33</c:v>
                </c:pt>
                <c:pt idx="372">
                  <c:v>33</c:v>
                </c:pt>
                <c:pt idx="373">
                  <c:v>34</c:v>
                </c:pt>
                <c:pt idx="374">
                  <c:v>34</c:v>
                </c:pt>
                <c:pt idx="375">
                  <c:v>34</c:v>
                </c:pt>
                <c:pt idx="376">
                  <c:v>34</c:v>
                </c:pt>
                <c:pt idx="377">
                  <c:v>34</c:v>
                </c:pt>
                <c:pt idx="378">
                  <c:v>38.5</c:v>
                </c:pt>
                <c:pt idx="379">
                  <c:v>38.5</c:v>
                </c:pt>
                <c:pt idx="380">
                  <c:v>38.5</c:v>
                </c:pt>
                <c:pt idx="381">
                  <c:v>38.5</c:v>
                </c:pt>
                <c:pt idx="382">
                  <c:v>38.5</c:v>
                </c:pt>
                <c:pt idx="383">
                  <c:v>39</c:v>
                </c:pt>
                <c:pt idx="384">
                  <c:v>41</c:v>
                </c:pt>
                <c:pt idx="385">
                  <c:v>42.5</c:v>
                </c:pt>
                <c:pt idx="386">
                  <c:v>42.5</c:v>
                </c:pt>
                <c:pt idx="387">
                  <c:v>43</c:v>
                </c:pt>
                <c:pt idx="388">
                  <c:v>43</c:v>
                </c:pt>
                <c:pt idx="389">
                  <c:v>43</c:v>
                </c:pt>
                <c:pt idx="390">
                  <c:v>60.35</c:v>
                </c:pt>
                <c:pt idx="391">
                  <c:v>58.104000000000006</c:v>
                </c:pt>
                <c:pt idx="392">
                  <c:v>58.368000000000002</c:v>
                </c:pt>
                <c:pt idx="393">
                  <c:v>57.599000000000011</c:v>
                </c:pt>
                <c:pt idx="394">
                  <c:v>57.731000000000002</c:v>
                </c:pt>
                <c:pt idx="395">
                  <c:v>57.731000000000002</c:v>
                </c:pt>
                <c:pt idx="396">
                  <c:v>57.731000000000002</c:v>
                </c:pt>
                <c:pt idx="397">
                  <c:v>56.553000000000004</c:v>
                </c:pt>
                <c:pt idx="398">
                  <c:v>58.33</c:v>
                </c:pt>
                <c:pt idx="399">
                  <c:v>57.025000000000013</c:v>
                </c:pt>
                <c:pt idx="400">
                  <c:v>60.028000000000013</c:v>
                </c:pt>
                <c:pt idx="401">
                  <c:v>61.495000000000012</c:v>
                </c:pt>
                <c:pt idx="402">
                  <c:v>61.495000000000012</c:v>
                </c:pt>
                <c:pt idx="403">
                  <c:v>61.495000000000012</c:v>
                </c:pt>
                <c:pt idx="404">
                  <c:v>61.066000000000003</c:v>
                </c:pt>
                <c:pt idx="405">
                  <c:v>60.797000000000011</c:v>
                </c:pt>
                <c:pt idx="406">
                  <c:v>61.094000000000001</c:v>
                </c:pt>
                <c:pt idx="407">
                  <c:v>63.723000000000013</c:v>
                </c:pt>
                <c:pt idx="408">
                  <c:v>68.157999999999987</c:v>
                </c:pt>
                <c:pt idx="409">
                  <c:v>68.157999999999987</c:v>
                </c:pt>
                <c:pt idx="410">
                  <c:v>68.157999999999987</c:v>
                </c:pt>
                <c:pt idx="411">
                  <c:v>69.040000000000006</c:v>
                </c:pt>
                <c:pt idx="412">
                  <c:v>74.988</c:v>
                </c:pt>
                <c:pt idx="413">
                  <c:v>84.733000000000004</c:v>
                </c:pt>
                <c:pt idx="414">
                  <c:v>82.518000000000001</c:v>
                </c:pt>
                <c:pt idx="415">
                  <c:v>90.397999999999996</c:v>
                </c:pt>
                <c:pt idx="416">
                  <c:v>90.397999999999996</c:v>
                </c:pt>
                <c:pt idx="417">
                  <c:v>90.397999999999996</c:v>
                </c:pt>
                <c:pt idx="418">
                  <c:v>90.137999999999991</c:v>
                </c:pt>
                <c:pt idx="419">
                  <c:v>90.274999999999991</c:v>
                </c:pt>
                <c:pt idx="420">
                  <c:v>90.61</c:v>
                </c:pt>
                <c:pt idx="421">
                  <c:v>87.60899999999998</c:v>
                </c:pt>
                <c:pt idx="422">
                  <c:v>85.953999999999994</c:v>
                </c:pt>
                <c:pt idx="423">
                  <c:v>85.953999999999994</c:v>
                </c:pt>
                <c:pt idx="424">
                  <c:v>85.953999999999994</c:v>
                </c:pt>
                <c:pt idx="425">
                  <c:v>87.10899999999998</c:v>
                </c:pt>
                <c:pt idx="426">
                  <c:v>88.151999999999987</c:v>
                </c:pt>
                <c:pt idx="427">
                  <c:v>87.191000000000003</c:v>
                </c:pt>
                <c:pt idx="428">
                  <c:v>87.33</c:v>
                </c:pt>
                <c:pt idx="429">
                  <c:v>90.007999999999996</c:v>
                </c:pt>
                <c:pt idx="430">
                  <c:v>90.007999999999996</c:v>
                </c:pt>
                <c:pt idx="431">
                  <c:v>90.007999999999996</c:v>
                </c:pt>
                <c:pt idx="432">
                  <c:v>90.004999999999995</c:v>
                </c:pt>
                <c:pt idx="433">
                  <c:v>88.536000000000001</c:v>
                </c:pt>
                <c:pt idx="434">
                  <c:v>85.78</c:v>
                </c:pt>
                <c:pt idx="435">
                  <c:v>82.167000000000002</c:v>
                </c:pt>
                <c:pt idx="436">
                  <c:v>75.581000000000003</c:v>
                </c:pt>
                <c:pt idx="437">
                  <c:v>75.581000000000003</c:v>
                </c:pt>
                <c:pt idx="438">
                  <c:v>75.581000000000003</c:v>
                </c:pt>
                <c:pt idx="439">
                  <c:v>71.664999999999992</c:v>
                </c:pt>
                <c:pt idx="440">
                  <c:v>70.176999999999978</c:v>
                </c:pt>
                <c:pt idx="441">
                  <c:v>68.766999999999996</c:v>
                </c:pt>
                <c:pt idx="442">
                  <c:v>63.837000000000003</c:v>
                </c:pt>
                <c:pt idx="443">
                  <c:v>63.784000000000006</c:v>
                </c:pt>
                <c:pt idx="444">
                  <c:v>63.784000000000006</c:v>
                </c:pt>
                <c:pt idx="445">
                  <c:v>63.784000000000006</c:v>
                </c:pt>
                <c:pt idx="446">
                  <c:v>59.624000000000002</c:v>
                </c:pt>
                <c:pt idx="447">
                  <c:v>57.423000000000002</c:v>
                </c:pt>
                <c:pt idx="448">
                  <c:v>55.056000000000004</c:v>
                </c:pt>
                <c:pt idx="449">
                  <c:v>53.097000000000001</c:v>
                </c:pt>
                <c:pt idx="450">
                  <c:v>51.767000000000003</c:v>
                </c:pt>
                <c:pt idx="451">
                  <c:v>51.767000000000003</c:v>
                </c:pt>
                <c:pt idx="452">
                  <c:v>51.767000000000003</c:v>
                </c:pt>
                <c:pt idx="453">
                  <c:v>56.894000000000005</c:v>
                </c:pt>
                <c:pt idx="454">
                  <c:v>57.495000000000012</c:v>
                </c:pt>
                <c:pt idx="455">
                  <c:v>58.629000000000012</c:v>
                </c:pt>
                <c:pt idx="456">
                  <c:v>55.005000000000003</c:v>
                </c:pt>
                <c:pt idx="457">
                  <c:v>48.508000000000003</c:v>
                </c:pt>
                <c:pt idx="458">
                  <c:v>48.508000000000003</c:v>
                </c:pt>
                <c:pt idx="459">
                  <c:v>48.508000000000003</c:v>
                </c:pt>
                <c:pt idx="460">
                  <c:v>44.717000000000006</c:v>
                </c:pt>
                <c:pt idx="461">
                  <c:v>45.325000000000003</c:v>
                </c:pt>
                <c:pt idx="462">
                  <c:v>45.737000000000002</c:v>
                </c:pt>
                <c:pt idx="463">
                  <c:v>44.417000000000002</c:v>
                </c:pt>
                <c:pt idx="464">
                  <c:v>44.757000000000005</c:v>
                </c:pt>
                <c:pt idx="465">
                  <c:v>44.757000000000005</c:v>
                </c:pt>
                <c:pt idx="466">
                  <c:v>44.757000000000005</c:v>
                </c:pt>
                <c:pt idx="467">
                  <c:v>44.736000000000011</c:v>
                </c:pt>
                <c:pt idx="468">
                  <c:v>40.883000000000003</c:v>
                </c:pt>
                <c:pt idx="469">
                  <c:v>40.469000000000001</c:v>
                </c:pt>
                <c:pt idx="470">
                  <c:v>40.33</c:v>
                </c:pt>
                <c:pt idx="471">
                  <c:v>40.309000000000005</c:v>
                </c:pt>
                <c:pt idx="472">
                  <c:v>40.309000000000005</c:v>
                </c:pt>
                <c:pt idx="473">
                  <c:v>40.309000000000005</c:v>
                </c:pt>
                <c:pt idx="474">
                  <c:v>40.221000000000011</c:v>
                </c:pt>
                <c:pt idx="475">
                  <c:v>43.682000000000002</c:v>
                </c:pt>
                <c:pt idx="476">
                  <c:v>44.292000000000016</c:v>
                </c:pt>
                <c:pt idx="477">
                  <c:v>41.545000000000002</c:v>
                </c:pt>
                <c:pt idx="478">
                  <c:v>41.526000000000003</c:v>
                </c:pt>
                <c:pt idx="479">
                  <c:v>41.526000000000003</c:v>
                </c:pt>
                <c:pt idx="480">
                  <c:v>41.526000000000003</c:v>
                </c:pt>
                <c:pt idx="481">
                  <c:v>41.525000000000013</c:v>
                </c:pt>
                <c:pt idx="482">
                  <c:v>42.058</c:v>
                </c:pt>
                <c:pt idx="483">
                  <c:v>41.837000000000003</c:v>
                </c:pt>
                <c:pt idx="484">
                  <c:v>39.089000000000006</c:v>
                </c:pt>
                <c:pt idx="485">
                  <c:v>39.897000000000006</c:v>
                </c:pt>
                <c:pt idx="486">
                  <c:v>39.897000000000006</c:v>
                </c:pt>
                <c:pt idx="487">
                  <c:v>39.897000000000006</c:v>
                </c:pt>
                <c:pt idx="488">
                  <c:v>39.307000000000002</c:v>
                </c:pt>
                <c:pt idx="489">
                  <c:v>36.380000000000003</c:v>
                </c:pt>
                <c:pt idx="490">
                  <c:v>33.078000000000003</c:v>
                </c:pt>
                <c:pt idx="491">
                  <c:v>25.324999999999999</c:v>
                </c:pt>
                <c:pt idx="492">
                  <c:v>24.510999999999999</c:v>
                </c:pt>
                <c:pt idx="493">
                  <c:v>24.510999999999999</c:v>
                </c:pt>
                <c:pt idx="494">
                  <c:v>24.510999999999999</c:v>
                </c:pt>
                <c:pt idx="495">
                  <c:v>21.994999999999994</c:v>
                </c:pt>
                <c:pt idx="496">
                  <c:v>24.084999999999994</c:v>
                </c:pt>
                <c:pt idx="497">
                  <c:v>31.06</c:v>
                </c:pt>
                <c:pt idx="498">
                  <c:v>34.567</c:v>
                </c:pt>
                <c:pt idx="499">
                  <c:v>33.497</c:v>
                </c:pt>
                <c:pt idx="500">
                  <c:v>33.497</c:v>
                </c:pt>
                <c:pt idx="501">
                  <c:v>33.497</c:v>
                </c:pt>
                <c:pt idx="502">
                  <c:v>36.335000000000001</c:v>
                </c:pt>
                <c:pt idx="503">
                  <c:v>33.211000000000006</c:v>
                </c:pt>
                <c:pt idx="504">
                  <c:v>31.67</c:v>
                </c:pt>
                <c:pt idx="505">
                  <c:v>34.165000000000013</c:v>
                </c:pt>
                <c:pt idx="506">
                  <c:v>36.578000000000003</c:v>
                </c:pt>
                <c:pt idx="507">
                  <c:v>36.578000000000003</c:v>
                </c:pt>
                <c:pt idx="508">
                  <c:v>36.578000000000003</c:v>
                </c:pt>
                <c:pt idx="509">
                  <c:v>36.566000000000003</c:v>
                </c:pt>
                <c:pt idx="510">
                  <c:v>37.787000000000006</c:v>
                </c:pt>
                <c:pt idx="511">
                  <c:v>38.311999999999998</c:v>
                </c:pt>
                <c:pt idx="512">
                  <c:v>41.34</c:v>
                </c:pt>
                <c:pt idx="513">
                  <c:v>39.442</c:v>
                </c:pt>
                <c:pt idx="514">
                  <c:v>39.442</c:v>
                </c:pt>
                <c:pt idx="515">
                  <c:v>39.442</c:v>
                </c:pt>
                <c:pt idx="516">
                  <c:v>38.190000000000012</c:v>
                </c:pt>
                <c:pt idx="517">
                  <c:v>36.005000000000003</c:v>
                </c:pt>
                <c:pt idx="518">
                  <c:v>34.67</c:v>
                </c:pt>
                <c:pt idx="519">
                  <c:v>35.157000000000004</c:v>
                </c:pt>
                <c:pt idx="520">
                  <c:v>35.005000000000003</c:v>
                </c:pt>
                <c:pt idx="521">
                  <c:v>35.005000000000003</c:v>
                </c:pt>
                <c:pt idx="522">
                  <c:v>35.005000000000003</c:v>
                </c:pt>
                <c:pt idx="523">
                  <c:v>35.64</c:v>
                </c:pt>
                <c:pt idx="524">
                  <c:v>35.546000000000006</c:v>
                </c:pt>
                <c:pt idx="525">
                  <c:v>34.899000000000001</c:v>
                </c:pt>
                <c:pt idx="526">
                  <c:v>34.993000000000002</c:v>
                </c:pt>
                <c:pt idx="527">
                  <c:v>35.347000000000001</c:v>
                </c:pt>
                <c:pt idx="528">
                  <c:v>35.347000000000001</c:v>
                </c:pt>
                <c:pt idx="529">
                  <c:v>35.347000000000001</c:v>
                </c:pt>
                <c:pt idx="530">
                  <c:v>32.594000000000001</c:v>
                </c:pt>
                <c:pt idx="531">
                  <c:v>37.545000000000002</c:v>
                </c:pt>
                <c:pt idx="532">
                  <c:v>37.054000000000002</c:v>
                </c:pt>
                <c:pt idx="533">
                  <c:v>38.432000000000002</c:v>
                </c:pt>
                <c:pt idx="534">
                  <c:v>37.85</c:v>
                </c:pt>
                <c:pt idx="535">
                  <c:v>37.85</c:v>
                </c:pt>
                <c:pt idx="536">
                  <c:v>37.85</c:v>
                </c:pt>
                <c:pt idx="537">
                  <c:v>37.624000000000002</c:v>
                </c:pt>
                <c:pt idx="538">
                  <c:v>37.505000000000003</c:v>
                </c:pt>
                <c:pt idx="539">
                  <c:v>36.162000000000013</c:v>
                </c:pt>
                <c:pt idx="540">
                  <c:v>35.097000000000001</c:v>
                </c:pt>
                <c:pt idx="541">
                  <c:v>35.617000000000004</c:v>
                </c:pt>
                <c:pt idx="542">
                  <c:v>35.617000000000004</c:v>
                </c:pt>
                <c:pt idx="543">
                  <c:v>35.617000000000004</c:v>
                </c:pt>
                <c:pt idx="544">
                  <c:v>33.929000000000002</c:v>
                </c:pt>
                <c:pt idx="545">
                  <c:v>31.257000000000001</c:v>
                </c:pt>
                <c:pt idx="546">
                  <c:v>31.474999999999994</c:v>
                </c:pt>
                <c:pt idx="547">
                  <c:v>31.048999999999992</c:v>
                </c:pt>
                <c:pt idx="548">
                  <c:v>32.637</c:v>
                </c:pt>
                <c:pt idx="549">
                  <c:v>32.637</c:v>
                </c:pt>
                <c:pt idx="550">
                  <c:v>32.637</c:v>
                </c:pt>
                <c:pt idx="551">
                  <c:v>32.734000000000002</c:v>
                </c:pt>
                <c:pt idx="552">
                  <c:v>34.981999999999999</c:v>
                </c:pt>
                <c:pt idx="553">
                  <c:v>37.543000000000006</c:v>
                </c:pt>
                <c:pt idx="554">
                  <c:v>36.003</c:v>
                </c:pt>
                <c:pt idx="555">
                  <c:v>36.827000000000005</c:v>
                </c:pt>
                <c:pt idx="556">
                  <c:v>36.827000000000005</c:v>
                </c:pt>
                <c:pt idx="557">
                  <c:v>36.827000000000005</c:v>
                </c:pt>
                <c:pt idx="558">
                  <c:v>37.163000000000011</c:v>
                </c:pt>
                <c:pt idx="559">
                  <c:v>35.904000000000003</c:v>
                </c:pt>
                <c:pt idx="560">
                  <c:v>34.828000000000003</c:v>
                </c:pt>
                <c:pt idx="561">
                  <c:v>33.784000000000006</c:v>
                </c:pt>
                <c:pt idx="562">
                  <c:v>33.276000000000003</c:v>
                </c:pt>
                <c:pt idx="563">
                  <c:v>33.276000000000003</c:v>
                </c:pt>
                <c:pt idx="564">
                  <c:v>33.276000000000003</c:v>
                </c:pt>
                <c:pt idx="565">
                  <c:v>32.835000000000001</c:v>
                </c:pt>
                <c:pt idx="566">
                  <c:v>30.914000000000001</c:v>
                </c:pt>
                <c:pt idx="567">
                  <c:v>31.431000000000001</c:v>
                </c:pt>
                <c:pt idx="568">
                  <c:v>30.553000000000001</c:v>
                </c:pt>
                <c:pt idx="569">
                  <c:v>29.388000000000002</c:v>
                </c:pt>
                <c:pt idx="570">
                  <c:v>29.388000000000002</c:v>
                </c:pt>
                <c:pt idx="571">
                  <c:v>29.388000000000002</c:v>
                </c:pt>
                <c:pt idx="572">
                  <c:v>28.597000000000001</c:v>
                </c:pt>
                <c:pt idx="573">
                  <c:v>26.393000000000001</c:v>
                </c:pt>
                <c:pt idx="574">
                  <c:v>26.997999999999994</c:v>
                </c:pt>
                <c:pt idx="575">
                  <c:v>25.459999999999994</c:v>
                </c:pt>
                <c:pt idx="576">
                  <c:v>24.646000000000001</c:v>
                </c:pt>
                <c:pt idx="577">
                  <c:v>24.646000000000001</c:v>
                </c:pt>
                <c:pt idx="578">
                  <c:v>24.646000000000001</c:v>
                </c:pt>
                <c:pt idx="579">
                  <c:v>22.66</c:v>
                </c:pt>
                <c:pt idx="580">
                  <c:v>22.457000000000001</c:v>
                </c:pt>
                <c:pt idx="581">
                  <c:v>23.100999999999999</c:v>
                </c:pt>
                <c:pt idx="582">
                  <c:v>22.664999999999999</c:v>
                </c:pt>
                <c:pt idx="583">
                  <c:v>23.994999999999994</c:v>
                </c:pt>
                <c:pt idx="584">
                  <c:v>23.994999999999994</c:v>
                </c:pt>
                <c:pt idx="585">
                  <c:v>23.994999999999994</c:v>
                </c:pt>
                <c:pt idx="586">
                  <c:v>22.981999999999992</c:v>
                </c:pt>
                <c:pt idx="587">
                  <c:v>24.164999999999999</c:v>
                </c:pt>
                <c:pt idx="588">
                  <c:v>25.757000000000001</c:v>
                </c:pt>
                <c:pt idx="589">
                  <c:v>24.704999999999991</c:v>
                </c:pt>
                <c:pt idx="590">
                  <c:v>24.946000000000002</c:v>
                </c:pt>
                <c:pt idx="591">
                  <c:v>24.946000000000002</c:v>
                </c:pt>
                <c:pt idx="592">
                  <c:v>24.946000000000002</c:v>
                </c:pt>
                <c:pt idx="593">
                  <c:v>25.274000000000001</c:v>
                </c:pt>
                <c:pt idx="594">
                  <c:v>24.050999999999991</c:v>
                </c:pt>
                <c:pt idx="595">
                  <c:v>24.761999999999993</c:v>
                </c:pt>
                <c:pt idx="596">
                  <c:v>23.759</c:v>
                </c:pt>
                <c:pt idx="597">
                  <c:v>23.213999999999999</c:v>
                </c:pt>
                <c:pt idx="598">
                  <c:v>23.213999999999999</c:v>
                </c:pt>
                <c:pt idx="599">
                  <c:v>23.213999999999999</c:v>
                </c:pt>
                <c:pt idx="600">
                  <c:v>21.23</c:v>
                </c:pt>
                <c:pt idx="601">
                  <c:v>21.832000000000001</c:v>
                </c:pt>
                <c:pt idx="602">
                  <c:v>21.425999999999984</c:v>
                </c:pt>
                <c:pt idx="603">
                  <c:v>21.494999999999994</c:v>
                </c:pt>
                <c:pt idx="604">
                  <c:v>21.082999999999984</c:v>
                </c:pt>
                <c:pt idx="605">
                  <c:v>21.082999999999984</c:v>
                </c:pt>
                <c:pt idx="606">
                  <c:v>21.082999999999984</c:v>
                </c:pt>
                <c:pt idx="607">
                  <c:v>21.099</c:v>
                </c:pt>
                <c:pt idx="608">
                  <c:v>22.49</c:v>
                </c:pt>
                <c:pt idx="609">
                  <c:v>23.050999999999991</c:v>
                </c:pt>
                <c:pt idx="610">
                  <c:v>23.943999999999992</c:v>
                </c:pt>
                <c:pt idx="611">
                  <c:v>24.45</c:v>
                </c:pt>
                <c:pt idx="612">
                  <c:v>24.45</c:v>
                </c:pt>
                <c:pt idx="613">
                  <c:v>24.45</c:v>
                </c:pt>
                <c:pt idx="614">
                  <c:v>23.853000000000005</c:v>
                </c:pt>
                <c:pt idx="615">
                  <c:v>23.802</c:v>
                </c:pt>
                <c:pt idx="616">
                  <c:v>23.334000000000007</c:v>
                </c:pt>
                <c:pt idx="617">
                  <c:v>22.667000000000005</c:v>
                </c:pt>
                <c:pt idx="618">
                  <c:v>21.530999999999999</c:v>
                </c:pt>
                <c:pt idx="619">
                  <c:v>21.530999999999999</c:v>
                </c:pt>
                <c:pt idx="620">
                  <c:v>21.530999999999999</c:v>
                </c:pt>
                <c:pt idx="621">
                  <c:v>21.559000000000001</c:v>
                </c:pt>
                <c:pt idx="622">
                  <c:v>21.164999999999999</c:v>
                </c:pt>
                <c:pt idx="623">
                  <c:v>20.641999999999999</c:v>
                </c:pt>
                <c:pt idx="624">
                  <c:v>20.763999999999992</c:v>
                </c:pt>
                <c:pt idx="625">
                  <c:v>20.934000000000001</c:v>
                </c:pt>
                <c:pt idx="626">
                  <c:v>20.934000000000001</c:v>
                </c:pt>
                <c:pt idx="627">
                  <c:v>20.934000000000001</c:v>
                </c:pt>
                <c:pt idx="628">
                  <c:v>21.667999999999999</c:v>
                </c:pt>
                <c:pt idx="629">
                  <c:v>21.667999999999999</c:v>
                </c:pt>
                <c:pt idx="630">
                  <c:v>21.667999999999999</c:v>
                </c:pt>
                <c:pt idx="631">
                  <c:v>21.667999999999999</c:v>
                </c:pt>
                <c:pt idx="632">
                  <c:v>22.003</c:v>
                </c:pt>
                <c:pt idx="633">
                  <c:v>22.003</c:v>
                </c:pt>
                <c:pt idx="634">
                  <c:v>22.003</c:v>
                </c:pt>
                <c:pt idx="635">
                  <c:v>22.003</c:v>
                </c:pt>
                <c:pt idx="636">
                  <c:v>21.167999999999999</c:v>
                </c:pt>
                <c:pt idx="637">
                  <c:v>20.619000000000007</c:v>
                </c:pt>
                <c:pt idx="638">
                  <c:v>21.436</c:v>
                </c:pt>
                <c:pt idx="639">
                  <c:v>22.484999999999992</c:v>
                </c:pt>
                <c:pt idx="640">
                  <c:v>22.484999999999992</c:v>
                </c:pt>
                <c:pt idx="641">
                  <c:v>22.484999999999992</c:v>
                </c:pt>
                <c:pt idx="642">
                  <c:v>21.501000000000001</c:v>
                </c:pt>
                <c:pt idx="643">
                  <c:v>20.216000000000001</c:v>
                </c:pt>
                <c:pt idx="644">
                  <c:v>19.497999999999994</c:v>
                </c:pt>
                <c:pt idx="645">
                  <c:v>19.663</c:v>
                </c:pt>
                <c:pt idx="646">
                  <c:v>20.2</c:v>
                </c:pt>
                <c:pt idx="647">
                  <c:v>20.2</c:v>
                </c:pt>
                <c:pt idx="648">
                  <c:v>20.2</c:v>
                </c:pt>
                <c:pt idx="649">
                  <c:v>19.611999999999998</c:v>
                </c:pt>
                <c:pt idx="650">
                  <c:v>19.997999999999994</c:v>
                </c:pt>
                <c:pt idx="651">
                  <c:v>19.997999999999994</c:v>
                </c:pt>
                <c:pt idx="652">
                  <c:v>19.667999999999999</c:v>
                </c:pt>
                <c:pt idx="653">
                  <c:v>19.667999999999999</c:v>
                </c:pt>
                <c:pt idx="654">
                  <c:v>19.667999999999999</c:v>
                </c:pt>
                <c:pt idx="655">
                  <c:v>19.667999999999999</c:v>
                </c:pt>
                <c:pt idx="656">
                  <c:v>19.667999999999999</c:v>
                </c:pt>
                <c:pt idx="657">
                  <c:v>19.166</c:v>
                </c:pt>
                <c:pt idx="658">
                  <c:v>19.166</c:v>
                </c:pt>
                <c:pt idx="659">
                  <c:v>18.835999999999999</c:v>
                </c:pt>
                <c:pt idx="660">
                  <c:v>20.152999999999999</c:v>
                </c:pt>
                <c:pt idx="661">
                  <c:v>20.152999999999999</c:v>
                </c:pt>
                <c:pt idx="662">
                  <c:v>20.152999999999999</c:v>
                </c:pt>
                <c:pt idx="663">
                  <c:v>19.036999999999999</c:v>
                </c:pt>
                <c:pt idx="664">
                  <c:v>18.734000000000005</c:v>
                </c:pt>
                <c:pt idx="665">
                  <c:v>19.667999999999999</c:v>
                </c:pt>
                <c:pt idx="666">
                  <c:v>19.951999999999991</c:v>
                </c:pt>
                <c:pt idx="667">
                  <c:v>20.332999999999991</c:v>
                </c:pt>
                <c:pt idx="668">
                  <c:v>20.332999999999991</c:v>
                </c:pt>
                <c:pt idx="669">
                  <c:v>20.332999999999991</c:v>
                </c:pt>
                <c:pt idx="670">
                  <c:v>20.667999999999999</c:v>
                </c:pt>
                <c:pt idx="671">
                  <c:v>20.690999999999999</c:v>
                </c:pt>
                <c:pt idx="672">
                  <c:v>20.667999999999999</c:v>
                </c:pt>
                <c:pt idx="673">
                  <c:v>20.667999999999999</c:v>
                </c:pt>
                <c:pt idx="674">
                  <c:v>20.667999999999999</c:v>
                </c:pt>
                <c:pt idx="675">
                  <c:v>20.667999999999999</c:v>
                </c:pt>
                <c:pt idx="676">
                  <c:v>20.667999999999999</c:v>
                </c:pt>
                <c:pt idx="677">
                  <c:v>20.997999999999994</c:v>
                </c:pt>
                <c:pt idx="678">
                  <c:v>20.760999999999992</c:v>
                </c:pt>
                <c:pt idx="679">
                  <c:v>20.751000000000001</c:v>
                </c:pt>
                <c:pt idx="680">
                  <c:v>20.667999999999999</c:v>
                </c:pt>
                <c:pt idx="681">
                  <c:v>21.375</c:v>
                </c:pt>
                <c:pt idx="682">
                  <c:v>21.375</c:v>
                </c:pt>
                <c:pt idx="683">
                  <c:v>21.375</c:v>
                </c:pt>
                <c:pt idx="684">
                  <c:v>24.169</c:v>
                </c:pt>
                <c:pt idx="685">
                  <c:v>22.007999999999999</c:v>
                </c:pt>
                <c:pt idx="686">
                  <c:v>23.096</c:v>
                </c:pt>
                <c:pt idx="687">
                  <c:v>24.751999999999999</c:v>
                </c:pt>
                <c:pt idx="688">
                  <c:v>24.097000000000001</c:v>
                </c:pt>
                <c:pt idx="689">
                  <c:v>24.097000000000001</c:v>
                </c:pt>
                <c:pt idx="690">
                  <c:v>24.097000000000001</c:v>
                </c:pt>
                <c:pt idx="691">
                  <c:v>23.478999999999992</c:v>
                </c:pt>
                <c:pt idx="692">
                  <c:v>23.776</c:v>
                </c:pt>
                <c:pt idx="693">
                  <c:v>23.771999999999991</c:v>
                </c:pt>
                <c:pt idx="694">
                  <c:v>24.163</c:v>
                </c:pt>
                <c:pt idx="695">
                  <c:v>24.053999999999991</c:v>
                </c:pt>
                <c:pt idx="696">
                  <c:v>24.053999999999991</c:v>
                </c:pt>
                <c:pt idx="697">
                  <c:v>24.053999999999991</c:v>
                </c:pt>
                <c:pt idx="698">
                  <c:v>23.158999999999999</c:v>
                </c:pt>
                <c:pt idx="699">
                  <c:v>22.498999999999988</c:v>
                </c:pt>
                <c:pt idx="700">
                  <c:v>22.25</c:v>
                </c:pt>
                <c:pt idx="701">
                  <c:v>21.861000000000001</c:v>
                </c:pt>
                <c:pt idx="702">
                  <c:v>21.885999999999992</c:v>
                </c:pt>
                <c:pt idx="703">
                  <c:v>21.885999999999992</c:v>
                </c:pt>
                <c:pt idx="704">
                  <c:v>21.885999999999992</c:v>
                </c:pt>
                <c:pt idx="705">
                  <c:v>21.678000000000001</c:v>
                </c:pt>
                <c:pt idx="706">
                  <c:v>22.143000000000001</c:v>
                </c:pt>
                <c:pt idx="707">
                  <c:v>23.649000000000001</c:v>
                </c:pt>
                <c:pt idx="708">
                  <c:v>23.584999999999994</c:v>
                </c:pt>
                <c:pt idx="709">
                  <c:v>22.669</c:v>
                </c:pt>
                <c:pt idx="710">
                  <c:v>22.669</c:v>
                </c:pt>
                <c:pt idx="711">
                  <c:v>22.669</c:v>
                </c:pt>
                <c:pt idx="712">
                  <c:v>22.170999999999999</c:v>
                </c:pt>
                <c:pt idx="713">
                  <c:v>22.506</c:v>
                </c:pt>
                <c:pt idx="714">
                  <c:v>22.177000000000007</c:v>
                </c:pt>
                <c:pt idx="715">
                  <c:v>24.141999999999999</c:v>
                </c:pt>
                <c:pt idx="716">
                  <c:v>24.441999999999993</c:v>
                </c:pt>
                <c:pt idx="717">
                  <c:v>24.441999999999993</c:v>
                </c:pt>
                <c:pt idx="718">
                  <c:v>24.441999999999993</c:v>
                </c:pt>
                <c:pt idx="719">
                  <c:v>25.157000000000007</c:v>
                </c:pt>
                <c:pt idx="720">
                  <c:v>26.439</c:v>
                </c:pt>
                <c:pt idx="721">
                  <c:v>26.167000000000005</c:v>
                </c:pt>
                <c:pt idx="722">
                  <c:v>26.167000000000005</c:v>
                </c:pt>
                <c:pt idx="723">
                  <c:v>25.163</c:v>
                </c:pt>
                <c:pt idx="724">
                  <c:v>25.163</c:v>
                </c:pt>
                <c:pt idx="725">
                  <c:v>25.163</c:v>
                </c:pt>
                <c:pt idx="726">
                  <c:v>26.164999999999999</c:v>
                </c:pt>
                <c:pt idx="727">
                  <c:v>26.387</c:v>
                </c:pt>
                <c:pt idx="728">
                  <c:v>26.56</c:v>
                </c:pt>
                <c:pt idx="729">
                  <c:v>26.614999999999998</c:v>
                </c:pt>
                <c:pt idx="730">
                  <c:v>25.6</c:v>
                </c:pt>
                <c:pt idx="731">
                  <c:v>25.6</c:v>
                </c:pt>
                <c:pt idx="732">
                  <c:v>25.6</c:v>
                </c:pt>
                <c:pt idx="733">
                  <c:v>26.576999999999991</c:v>
                </c:pt>
                <c:pt idx="734">
                  <c:v>25.878</c:v>
                </c:pt>
                <c:pt idx="735">
                  <c:v>25.175000000000001</c:v>
                </c:pt>
                <c:pt idx="736">
                  <c:v>25.630000000000006</c:v>
                </c:pt>
                <c:pt idx="737">
                  <c:v>26.003</c:v>
                </c:pt>
                <c:pt idx="738">
                  <c:v>26.003</c:v>
                </c:pt>
                <c:pt idx="739">
                  <c:v>26.003</c:v>
                </c:pt>
                <c:pt idx="740">
                  <c:v>27.036000000000001</c:v>
                </c:pt>
                <c:pt idx="741">
                  <c:v>27.295000000000002</c:v>
                </c:pt>
                <c:pt idx="742">
                  <c:v>28.99</c:v>
                </c:pt>
                <c:pt idx="743">
                  <c:v>30.635000000000005</c:v>
                </c:pt>
                <c:pt idx="744">
                  <c:v>31.991999999999994</c:v>
                </c:pt>
                <c:pt idx="745">
                  <c:v>31.991999999999994</c:v>
                </c:pt>
                <c:pt idx="746">
                  <c:v>31.991999999999994</c:v>
                </c:pt>
                <c:pt idx="747">
                  <c:v>30.567999999999994</c:v>
                </c:pt>
                <c:pt idx="748">
                  <c:v>30.632000000000001</c:v>
                </c:pt>
                <c:pt idx="749">
                  <c:v>31.664999999999999</c:v>
                </c:pt>
                <c:pt idx="750">
                  <c:v>34.142000000000003</c:v>
                </c:pt>
                <c:pt idx="751">
                  <c:v>34.802</c:v>
                </c:pt>
                <c:pt idx="752">
                  <c:v>34.802</c:v>
                </c:pt>
                <c:pt idx="753">
                  <c:v>34.802</c:v>
                </c:pt>
                <c:pt idx="754">
                  <c:v>33.934000000000005</c:v>
                </c:pt>
                <c:pt idx="755">
                  <c:v>32.556000000000004</c:v>
                </c:pt>
                <c:pt idx="756">
                  <c:v>33.708000000000013</c:v>
                </c:pt>
                <c:pt idx="757">
                  <c:v>35.041000000000004</c:v>
                </c:pt>
                <c:pt idx="758">
                  <c:v>34.254000000000005</c:v>
                </c:pt>
                <c:pt idx="759">
                  <c:v>34.254000000000005</c:v>
                </c:pt>
                <c:pt idx="760">
                  <c:v>34.254000000000005</c:v>
                </c:pt>
                <c:pt idx="761">
                  <c:v>34.581000000000003</c:v>
                </c:pt>
                <c:pt idx="762">
                  <c:v>34.965000000000003</c:v>
                </c:pt>
                <c:pt idx="763">
                  <c:v>37.098000000000013</c:v>
                </c:pt>
                <c:pt idx="764">
                  <c:v>41.706000000000003</c:v>
                </c:pt>
                <c:pt idx="765">
                  <c:v>43.651000000000003</c:v>
                </c:pt>
                <c:pt idx="766">
                  <c:v>43.651000000000003</c:v>
                </c:pt>
                <c:pt idx="767">
                  <c:v>43.651000000000003</c:v>
                </c:pt>
                <c:pt idx="768">
                  <c:v>47.117000000000004</c:v>
                </c:pt>
                <c:pt idx="769">
                  <c:v>44.046000000000006</c:v>
                </c:pt>
                <c:pt idx="770">
                  <c:v>46.368000000000002</c:v>
                </c:pt>
                <c:pt idx="771">
                  <c:v>46.717000000000006</c:v>
                </c:pt>
                <c:pt idx="772">
                  <c:v>44.698000000000015</c:v>
                </c:pt>
                <c:pt idx="773">
                  <c:v>44.698000000000015</c:v>
                </c:pt>
                <c:pt idx="774">
                  <c:v>44.698000000000015</c:v>
                </c:pt>
                <c:pt idx="775">
                  <c:v>45.561</c:v>
                </c:pt>
                <c:pt idx="776">
                  <c:v>45.513000000000005</c:v>
                </c:pt>
                <c:pt idx="777">
                  <c:v>43.851999999999997</c:v>
                </c:pt>
                <c:pt idx="778">
                  <c:v>44.297000000000011</c:v>
                </c:pt>
                <c:pt idx="779">
                  <c:v>43.127000000000002</c:v>
                </c:pt>
                <c:pt idx="780">
                  <c:v>43.127000000000002</c:v>
                </c:pt>
                <c:pt idx="781">
                  <c:v>43.127000000000002</c:v>
                </c:pt>
                <c:pt idx="782">
                  <c:v>43.403000000000006</c:v>
                </c:pt>
                <c:pt idx="783">
                  <c:v>43.896000000000001</c:v>
                </c:pt>
                <c:pt idx="784">
                  <c:v>44.224000000000011</c:v>
                </c:pt>
                <c:pt idx="785">
                  <c:v>44.227000000000011</c:v>
                </c:pt>
                <c:pt idx="786">
                  <c:v>41.99</c:v>
                </c:pt>
                <c:pt idx="787">
                  <c:v>41.99</c:v>
                </c:pt>
                <c:pt idx="788">
                  <c:v>41.99</c:v>
                </c:pt>
                <c:pt idx="789">
                  <c:v>38.868000000000002</c:v>
                </c:pt>
                <c:pt idx="790">
                  <c:v>34.836000000000006</c:v>
                </c:pt>
                <c:pt idx="791">
                  <c:v>33.503</c:v>
                </c:pt>
                <c:pt idx="792">
                  <c:v>33.754000000000005</c:v>
                </c:pt>
                <c:pt idx="793">
                  <c:v>33.04</c:v>
                </c:pt>
                <c:pt idx="794">
                  <c:v>33.04</c:v>
                </c:pt>
                <c:pt idx="795">
                  <c:v>33.04</c:v>
                </c:pt>
                <c:pt idx="796">
                  <c:v>29.475999999999992</c:v>
                </c:pt>
                <c:pt idx="797">
                  <c:v>29.116000000000007</c:v>
                </c:pt>
                <c:pt idx="798">
                  <c:v>27.533999999999999</c:v>
                </c:pt>
                <c:pt idx="799">
                  <c:v>27.113000000000007</c:v>
                </c:pt>
                <c:pt idx="800">
                  <c:v>26.158000000000001</c:v>
                </c:pt>
                <c:pt idx="801">
                  <c:v>26.158000000000001</c:v>
                </c:pt>
                <c:pt idx="802">
                  <c:v>26.158000000000001</c:v>
                </c:pt>
                <c:pt idx="803">
                  <c:v>25.670999999999999</c:v>
                </c:pt>
                <c:pt idx="804">
                  <c:v>25.811000000000007</c:v>
                </c:pt>
                <c:pt idx="805">
                  <c:v>25.699000000000005</c:v>
                </c:pt>
                <c:pt idx="806">
                  <c:v>28.454999999999991</c:v>
                </c:pt>
                <c:pt idx="807">
                  <c:v>28.957999999999991</c:v>
                </c:pt>
                <c:pt idx="808">
                  <c:v>28.957999999999991</c:v>
                </c:pt>
                <c:pt idx="809">
                  <c:v>28.957999999999991</c:v>
                </c:pt>
                <c:pt idx="810">
                  <c:v>30.810000000000006</c:v>
                </c:pt>
                <c:pt idx="811">
                  <c:v>30.494999999999994</c:v>
                </c:pt>
                <c:pt idx="812">
                  <c:v>30.824999999999999</c:v>
                </c:pt>
                <c:pt idx="813">
                  <c:v>30.67</c:v>
                </c:pt>
                <c:pt idx="814">
                  <c:v>29.693000000000001</c:v>
                </c:pt>
                <c:pt idx="815">
                  <c:v>29.693000000000001</c:v>
                </c:pt>
                <c:pt idx="816">
                  <c:v>29.693000000000001</c:v>
                </c:pt>
                <c:pt idx="817">
                  <c:v>30.158999999999999</c:v>
                </c:pt>
                <c:pt idx="818">
                  <c:v>31.481999999999992</c:v>
                </c:pt>
                <c:pt idx="819">
                  <c:v>31.856000000000005</c:v>
                </c:pt>
                <c:pt idx="820">
                  <c:v>32.076000000000001</c:v>
                </c:pt>
                <c:pt idx="821">
                  <c:v>31.728999999999992</c:v>
                </c:pt>
                <c:pt idx="822">
                  <c:v>31.728999999999992</c:v>
                </c:pt>
                <c:pt idx="823">
                  <c:v>31.728999999999992</c:v>
                </c:pt>
                <c:pt idx="824">
                  <c:v>31.731000000000005</c:v>
                </c:pt>
                <c:pt idx="825">
                  <c:v>32.186</c:v>
                </c:pt>
                <c:pt idx="826">
                  <c:v>32.325000000000003</c:v>
                </c:pt>
                <c:pt idx="827">
                  <c:v>33.703000000000003</c:v>
                </c:pt>
                <c:pt idx="828">
                  <c:v>33.391000000000005</c:v>
                </c:pt>
                <c:pt idx="829">
                  <c:v>33.391000000000005</c:v>
                </c:pt>
                <c:pt idx="830">
                  <c:v>33.391000000000005</c:v>
                </c:pt>
                <c:pt idx="831">
                  <c:v>29.79</c:v>
                </c:pt>
                <c:pt idx="832">
                  <c:v>29.991999999999994</c:v>
                </c:pt>
                <c:pt idx="833">
                  <c:v>32.173000000000002</c:v>
                </c:pt>
                <c:pt idx="834">
                  <c:v>33.808</c:v>
                </c:pt>
                <c:pt idx="835">
                  <c:v>34.477000000000004</c:v>
                </c:pt>
                <c:pt idx="836">
                  <c:v>34.477000000000004</c:v>
                </c:pt>
                <c:pt idx="837">
                  <c:v>34.477000000000004</c:v>
                </c:pt>
                <c:pt idx="838">
                  <c:v>35.04</c:v>
                </c:pt>
                <c:pt idx="839">
                  <c:v>34.709000000000003</c:v>
                </c:pt>
                <c:pt idx="840">
                  <c:v>35.814999999999998</c:v>
                </c:pt>
                <c:pt idx="841">
                  <c:v>37.878</c:v>
                </c:pt>
                <c:pt idx="842">
                  <c:v>42.554000000000002</c:v>
                </c:pt>
                <c:pt idx="843">
                  <c:v>42.554000000000002</c:v>
                </c:pt>
                <c:pt idx="844">
                  <c:v>42.554000000000002</c:v>
                </c:pt>
                <c:pt idx="845">
                  <c:v>45.32</c:v>
                </c:pt>
                <c:pt idx="846">
                  <c:v>47.257000000000005</c:v>
                </c:pt>
                <c:pt idx="847">
                  <c:v>47.957999999999998</c:v>
                </c:pt>
                <c:pt idx="848">
                  <c:v>46.445</c:v>
                </c:pt>
                <c:pt idx="849">
                  <c:v>45.092000000000013</c:v>
                </c:pt>
                <c:pt idx="850">
                  <c:v>45.092000000000013</c:v>
                </c:pt>
                <c:pt idx="851">
                  <c:v>45.092000000000013</c:v>
                </c:pt>
                <c:pt idx="852">
                  <c:v>44.577000000000005</c:v>
                </c:pt>
                <c:pt idx="853">
                  <c:v>46.92</c:v>
                </c:pt>
                <c:pt idx="854">
                  <c:v>51.079000000000001</c:v>
                </c:pt>
                <c:pt idx="855">
                  <c:v>56.894000000000005</c:v>
                </c:pt>
                <c:pt idx="856">
                  <c:v>55.087000000000003</c:v>
                </c:pt>
                <c:pt idx="857">
                  <c:v>55.087000000000003</c:v>
                </c:pt>
                <c:pt idx="858">
                  <c:v>55.087000000000003</c:v>
                </c:pt>
                <c:pt idx="859">
                  <c:v>49.721000000000011</c:v>
                </c:pt>
                <c:pt idx="860">
                  <c:v>47.255000000000003</c:v>
                </c:pt>
                <c:pt idx="861">
                  <c:v>45.380999999999993</c:v>
                </c:pt>
                <c:pt idx="862">
                  <c:v>45.633000000000003</c:v>
                </c:pt>
                <c:pt idx="863">
                  <c:v>47.932000000000002</c:v>
                </c:pt>
                <c:pt idx="864">
                  <c:v>47.932000000000002</c:v>
                </c:pt>
                <c:pt idx="865">
                  <c:v>47.932000000000002</c:v>
                </c:pt>
                <c:pt idx="866">
                  <c:v>48.528000000000013</c:v>
                </c:pt>
                <c:pt idx="867">
                  <c:v>46.17</c:v>
                </c:pt>
                <c:pt idx="868">
                  <c:v>44.78</c:v>
                </c:pt>
                <c:pt idx="869">
                  <c:v>42.947000000000003</c:v>
                </c:pt>
                <c:pt idx="870">
                  <c:v>42.465000000000003</c:v>
                </c:pt>
                <c:pt idx="871">
                  <c:v>42.465000000000003</c:v>
                </c:pt>
                <c:pt idx="872">
                  <c:v>42.465000000000003</c:v>
                </c:pt>
                <c:pt idx="873">
                  <c:v>41.558</c:v>
                </c:pt>
                <c:pt idx="874">
                  <c:v>42.319000000000003</c:v>
                </c:pt>
                <c:pt idx="875">
                  <c:v>42.017000000000003</c:v>
                </c:pt>
                <c:pt idx="876">
                  <c:v>41.749000000000002</c:v>
                </c:pt>
                <c:pt idx="877">
                  <c:v>40.823</c:v>
                </c:pt>
                <c:pt idx="878">
                  <c:v>40.823</c:v>
                </c:pt>
                <c:pt idx="879">
                  <c:v>40.823</c:v>
                </c:pt>
                <c:pt idx="880">
                  <c:v>41.327000000000005</c:v>
                </c:pt>
                <c:pt idx="881">
                  <c:v>42.635000000000012</c:v>
                </c:pt>
                <c:pt idx="882">
                  <c:v>43.335000000000001</c:v>
                </c:pt>
                <c:pt idx="883">
                  <c:v>42.808</c:v>
                </c:pt>
                <c:pt idx="884">
                  <c:v>49.106000000000002</c:v>
                </c:pt>
                <c:pt idx="885">
                  <c:v>49.106000000000002</c:v>
                </c:pt>
                <c:pt idx="886">
                  <c:v>49.106000000000002</c:v>
                </c:pt>
                <c:pt idx="887">
                  <c:v>48.359000000000002</c:v>
                </c:pt>
                <c:pt idx="888">
                  <c:v>48.128000000000014</c:v>
                </c:pt>
                <c:pt idx="889">
                  <c:v>43.847999999999999</c:v>
                </c:pt>
                <c:pt idx="890">
                  <c:v>39.311999999999998</c:v>
                </c:pt>
                <c:pt idx="891">
                  <c:v>38.916000000000004</c:v>
                </c:pt>
                <c:pt idx="892">
                  <c:v>38.916000000000004</c:v>
                </c:pt>
                <c:pt idx="893">
                  <c:v>38.916000000000004</c:v>
                </c:pt>
                <c:pt idx="894">
                  <c:v>40.017000000000003</c:v>
                </c:pt>
                <c:pt idx="895">
                  <c:v>41.108000000000011</c:v>
                </c:pt>
                <c:pt idx="896">
                  <c:v>40.881999999999998</c:v>
                </c:pt>
                <c:pt idx="897">
                  <c:v>40.049000000000007</c:v>
                </c:pt>
                <c:pt idx="898">
                  <c:v>38.369</c:v>
                </c:pt>
                <c:pt idx="899">
                  <c:v>38.369</c:v>
                </c:pt>
                <c:pt idx="900">
                  <c:v>38.369</c:v>
                </c:pt>
                <c:pt idx="901">
                  <c:v>37.973000000000006</c:v>
                </c:pt>
                <c:pt idx="902">
                  <c:v>40.763000000000012</c:v>
                </c:pt>
                <c:pt idx="903">
                  <c:v>43.623000000000012</c:v>
                </c:pt>
                <c:pt idx="904">
                  <c:v>43.229000000000013</c:v>
                </c:pt>
                <c:pt idx="905">
                  <c:v>44.583000000000006</c:v>
                </c:pt>
                <c:pt idx="906">
                  <c:v>44.583000000000006</c:v>
                </c:pt>
                <c:pt idx="907">
                  <c:v>44.583000000000006</c:v>
                </c:pt>
                <c:pt idx="908">
                  <c:v>44.47</c:v>
                </c:pt>
                <c:pt idx="909">
                  <c:v>46.307000000000002</c:v>
                </c:pt>
                <c:pt idx="910">
                  <c:v>44.659000000000006</c:v>
                </c:pt>
                <c:pt idx="911">
                  <c:v>44.004000000000005</c:v>
                </c:pt>
                <c:pt idx="912">
                  <c:v>43.144000000000005</c:v>
                </c:pt>
                <c:pt idx="913">
                  <c:v>43.144000000000005</c:v>
                </c:pt>
                <c:pt idx="914">
                  <c:v>43.144000000000005</c:v>
                </c:pt>
                <c:pt idx="915">
                  <c:v>43.775000000000013</c:v>
                </c:pt>
                <c:pt idx="916">
                  <c:v>43.464000000000006</c:v>
                </c:pt>
                <c:pt idx="917">
                  <c:v>43.031000000000006</c:v>
                </c:pt>
                <c:pt idx="918">
                  <c:v>41.836000000000006</c:v>
                </c:pt>
                <c:pt idx="919">
                  <c:v>41.305</c:v>
                </c:pt>
                <c:pt idx="920">
                  <c:v>41.305</c:v>
                </c:pt>
                <c:pt idx="921">
                  <c:v>41.305</c:v>
                </c:pt>
                <c:pt idx="922">
                  <c:v>40.471000000000004</c:v>
                </c:pt>
                <c:pt idx="923">
                  <c:v>40.105000000000011</c:v>
                </c:pt>
                <c:pt idx="924">
                  <c:v>40.534000000000006</c:v>
                </c:pt>
                <c:pt idx="925">
                  <c:v>40.507000000000005</c:v>
                </c:pt>
                <c:pt idx="926">
                  <c:v>40.035000000000011</c:v>
                </c:pt>
                <c:pt idx="927">
                  <c:v>40.035000000000011</c:v>
                </c:pt>
                <c:pt idx="928">
                  <c:v>40.035000000000011</c:v>
                </c:pt>
                <c:pt idx="929">
                  <c:v>40.702000000000012</c:v>
                </c:pt>
                <c:pt idx="930">
                  <c:v>41.427</c:v>
                </c:pt>
                <c:pt idx="931">
                  <c:v>40.516000000000005</c:v>
                </c:pt>
                <c:pt idx="932">
                  <c:v>40.856999999999999</c:v>
                </c:pt>
                <c:pt idx="933">
                  <c:v>40.720000000000013</c:v>
                </c:pt>
                <c:pt idx="934">
                  <c:v>40.720000000000013</c:v>
                </c:pt>
                <c:pt idx="935">
                  <c:v>40.720000000000013</c:v>
                </c:pt>
                <c:pt idx="936">
                  <c:v>38.779000000000003</c:v>
                </c:pt>
                <c:pt idx="937">
                  <c:v>35.51</c:v>
                </c:pt>
                <c:pt idx="938">
                  <c:v>36.826000000000001</c:v>
                </c:pt>
                <c:pt idx="939">
                  <c:v>37.612000000000002</c:v>
                </c:pt>
                <c:pt idx="940">
                  <c:v>37.827000000000005</c:v>
                </c:pt>
                <c:pt idx="941">
                  <c:v>37.827000000000005</c:v>
                </c:pt>
                <c:pt idx="942">
                  <c:v>37.827000000000005</c:v>
                </c:pt>
                <c:pt idx="943">
                  <c:v>36.950000000000003</c:v>
                </c:pt>
                <c:pt idx="944">
                  <c:v>36.081000000000003</c:v>
                </c:pt>
                <c:pt idx="945">
                  <c:v>36.822000000000003</c:v>
                </c:pt>
                <c:pt idx="946">
                  <c:v>37.456000000000003</c:v>
                </c:pt>
                <c:pt idx="947">
                  <c:v>39.93</c:v>
                </c:pt>
                <c:pt idx="948">
                  <c:v>39.93</c:v>
                </c:pt>
                <c:pt idx="949">
                  <c:v>39.93</c:v>
                </c:pt>
                <c:pt idx="950">
                  <c:v>40.507000000000005</c:v>
                </c:pt>
                <c:pt idx="951">
                  <c:v>42.075000000000003</c:v>
                </c:pt>
                <c:pt idx="952">
                  <c:v>43.448</c:v>
                </c:pt>
                <c:pt idx="953">
                  <c:v>44.868000000000002</c:v>
                </c:pt>
                <c:pt idx="954">
                  <c:v>44.114000000000004</c:v>
                </c:pt>
                <c:pt idx="955">
                  <c:v>44.114000000000004</c:v>
                </c:pt>
                <c:pt idx="956">
                  <c:v>44.114000000000004</c:v>
                </c:pt>
                <c:pt idx="957">
                  <c:v>45.24</c:v>
                </c:pt>
                <c:pt idx="958">
                  <c:v>43.396000000000001</c:v>
                </c:pt>
                <c:pt idx="959">
                  <c:v>43.236000000000011</c:v>
                </c:pt>
                <c:pt idx="960">
                  <c:v>42.684000000000005</c:v>
                </c:pt>
                <c:pt idx="961">
                  <c:v>42.816999999999993</c:v>
                </c:pt>
                <c:pt idx="962">
                  <c:v>42.816999999999993</c:v>
                </c:pt>
                <c:pt idx="963">
                  <c:v>42.816999999999993</c:v>
                </c:pt>
                <c:pt idx="964">
                  <c:v>42.593000000000011</c:v>
                </c:pt>
                <c:pt idx="965">
                  <c:v>43.519000000000005</c:v>
                </c:pt>
                <c:pt idx="966">
                  <c:v>44.222000000000016</c:v>
                </c:pt>
                <c:pt idx="967">
                  <c:v>43.996000000000002</c:v>
                </c:pt>
                <c:pt idx="968">
                  <c:v>44.119</c:v>
                </c:pt>
                <c:pt idx="969">
                  <c:v>44.119</c:v>
                </c:pt>
                <c:pt idx="970">
                  <c:v>44.119</c:v>
                </c:pt>
                <c:pt idx="971">
                  <c:v>44.098000000000013</c:v>
                </c:pt>
                <c:pt idx="972">
                  <c:v>43.998000000000012</c:v>
                </c:pt>
                <c:pt idx="973">
                  <c:v>41.741</c:v>
                </c:pt>
                <c:pt idx="974">
                  <c:v>39.446000000000005</c:v>
                </c:pt>
                <c:pt idx="975">
                  <c:v>36.194000000000003</c:v>
                </c:pt>
                <c:pt idx="976">
                  <c:v>36.194000000000003</c:v>
                </c:pt>
                <c:pt idx="977">
                  <c:v>36.194000000000003</c:v>
                </c:pt>
                <c:pt idx="978">
                  <c:v>40.261000000000003</c:v>
                </c:pt>
                <c:pt idx="979">
                  <c:v>41.731000000000002</c:v>
                </c:pt>
                <c:pt idx="980">
                  <c:v>40.558</c:v>
                </c:pt>
                <c:pt idx="981">
                  <c:v>40.483000000000004</c:v>
                </c:pt>
                <c:pt idx="982">
                  <c:v>40.431000000000004</c:v>
                </c:pt>
                <c:pt idx="983">
                  <c:v>40.431000000000004</c:v>
                </c:pt>
                <c:pt idx="984">
                  <c:v>40.431000000000004</c:v>
                </c:pt>
                <c:pt idx="985">
                  <c:v>39.637</c:v>
                </c:pt>
                <c:pt idx="986">
                  <c:v>40.745000000000012</c:v>
                </c:pt>
                <c:pt idx="987">
                  <c:v>40.993000000000002</c:v>
                </c:pt>
                <c:pt idx="988">
                  <c:v>40.447000000000003</c:v>
                </c:pt>
                <c:pt idx="989">
                  <c:v>40.590000000000003</c:v>
                </c:pt>
                <c:pt idx="990">
                  <c:v>40.590000000000003</c:v>
                </c:pt>
                <c:pt idx="991">
                  <c:v>40.590000000000003</c:v>
                </c:pt>
                <c:pt idx="992">
                  <c:v>40.771000000000001</c:v>
                </c:pt>
                <c:pt idx="993">
                  <c:v>40.681000000000004</c:v>
                </c:pt>
                <c:pt idx="994">
                  <c:v>39.817999999999998</c:v>
                </c:pt>
                <c:pt idx="995">
                  <c:v>39.579000000000001</c:v>
                </c:pt>
                <c:pt idx="996">
                  <c:v>39.655000000000001</c:v>
                </c:pt>
                <c:pt idx="997">
                  <c:v>39.655000000000001</c:v>
                </c:pt>
                <c:pt idx="998">
                  <c:v>39.655000000000001</c:v>
                </c:pt>
                <c:pt idx="999">
                  <c:v>39.179000000000002</c:v>
                </c:pt>
                <c:pt idx="1000">
                  <c:v>39.681000000000004</c:v>
                </c:pt>
                <c:pt idx="1001">
                  <c:v>39.917999999999999</c:v>
                </c:pt>
                <c:pt idx="1002">
                  <c:v>38.999000000000002</c:v>
                </c:pt>
                <c:pt idx="1003">
                  <c:v>37.913000000000004</c:v>
                </c:pt>
                <c:pt idx="1004">
                  <c:v>37.913000000000004</c:v>
                </c:pt>
                <c:pt idx="1005">
                  <c:v>37.913000000000004</c:v>
                </c:pt>
                <c:pt idx="1006">
                  <c:v>38.020000000000003</c:v>
                </c:pt>
                <c:pt idx="1007">
                  <c:v>38.068000000000012</c:v>
                </c:pt>
                <c:pt idx="1008">
                  <c:v>38.230000000000011</c:v>
                </c:pt>
                <c:pt idx="1009">
                  <c:v>38.136000000000003</c:v>
                </c:pt>
                <c:pt idx="1010">
                  <c:v>36.558</c:v>
                </c:pt>
                <c:pt idx="1011">
                  <c:v>36.558</c:v>
                </c:pt>
                <c:pt idx="1012">
                  <c:v>36.558</c:v>
                </c:pt>
                <c:pt idx="1013">
                  <c:v>35.991</c:v>
                </c:pt>
                <c:pt idx="1014">
                  <c:v>34.469000000000001</c:v>
                </c:pt>
                <c:pt idx="1015">
                  <c:v>33.190000000000012</c:v>
                </c:pt>
                <c:pt idx="1016">
                  <c:v>32.71</c:v>
                </c:pt>
                <c:pt idx="1017">
                  <c:v>32.311999999999998</c:v>
                </c:pt>
                <c:pt idx="1018">
                  <c:v>32.311999999999998</c:v>
                </c:pt>
                <c:pt idx="1019">
                  <c:v>32.311999999999998</c:v>
                </c:pt>
                <c:pt idx="1020">
                  <c:v>32.121000000000002</c:v>
                </c:pt>
                <c:pt idx="1021">
                  <c:v>31.532</c:v>
                </c:pt>
                <c:pt idx="1022">
                  <c:v>32.044000000000004</c:v>
                </c:pt>
                <c:pt idx="1023">
                  <c:v>31.895</c:v>
                </c:pt>
                <c:pt idx="1024">
                  <c:v>32.498000000000012</c:v>
                </c:pt>
                <c:pt idx="1025">
                  <c:v>32.498000000000012</c:v>
                </c:pt>
                <c:pt idx="1026">
                  <c:v>32.498000000000012</c:v>
                </c:pt>
                <c:pt idx="1027">
                  <c:v>32.305</c:v>
                </c:pt>
                <c:pt idx="1028">
                  <c:v>32.381999999999998</c:v>
                </c:pt>
                <c:pt idx="1029">
                  <c:v>33.543000000000006</c:v>
                </c:pt>
                <c:pt idx="1030">
                  <c:v>33.89</c:v>
                </c:pt>
                <c:pt idx="1031">
                  <c:v>34.234000000000002</c:v>
                </c:pt>
                <c:pt idx="1032">
                  <c:v>34.234000000000002</c:v>
                </c:pt>
                <c:pt idx="1033">
                  <c:v>34.234000000000002</c:v>
                </c:pt>
                <c:pt idx="1034">
                  <c:v>35.32</c:v>
                </c:pt>
                <c:pt idx="1035">
                  <c:v>35.654000000000003</c:v>
                </c:pt>
                <c:pt idx="1036">
                  <c:v>35.4</c:v>
                </c:pt>
                <c:pt idx="1037">
                  <c:v>35.623000000000012</c:v>
                </c:pt>
                <c:pt idx="1038">
                  <c:v>35.961000000000006</c:v>
                </c:pt>
                <c:pt idx="1039">
                  <c:v>35.961000000000006</c:v>
                </c:pt>
                <c:pt idx="1040">
                  <c:v>35.961000000000006</c:v>
                </c:pt>
                <c:pt idx="1041">
                  <c:v>36.176000000000002</c:v>
                </c:pt>
                <c:pt idx="1042">
                  <c:v>37.880000000000003</c:v>
                </c:pt>
                <c:pt idx="1043">
                  <c:v>37.914000000000001</c:v>
                </c:pt>
                <c:pt idx="1044">
                  <c:v>38.267000000000003</c:v>
                </c:pt>
                <c:pt idx="1045">
                  <c:v>37.645000000000003</c:v>
                </c:pt>
                <c:pt idx="1046">
                  <c:v>37.645000000000003</c:v>
                </c:pt>
                <c:pt idx="1047">
                  <c:v>37.645000000000003</c:v>
                </c:pt>
                <c:pt idx="1048">
                  <c:v>39.284000000000006</c:v>
                </c:pt>
                <c:pt idx="1049">
                  <c:v>38.411999999999999</c:v>
                </c:pt>
                <c:pt idx="1050">
                  <c:v>38.275000000000013</c:v>
                </c:pt>
                <c:pt idx="1051">
                  <c:v>37.831000000000003</c:v>
                </c:pt>
                <c:pt idx="1052">
                  <c:v>37.81</c:v>
                </c:pt>
                <c:pt idx="1053">
                  <c:v>37.81</c:v>
                </c:pt>
                <c:pt idx="1054">
                  <c:v>37.81</c:v>
                </c:pt>
                <c:pt idx="1055">
                  <c:v>39.669000000000011</c:v>
                </c:pt>
                <c:pt idx="1056">
                  <c:v>40.911999999999999</c:v>
                </c:pt>
                <c:pt idx="1057">
                  <c:v>41.311999999999998</c:v>
                </c:pt>
                <c:pt idx="1058">
                  <c:v>42.103000000000002</c:v>
                </c:pt>
                <c:pt idx="1059">
                  <c:v>45.006</c:v>
                </c:pt>
                <c:pt idx="1060">
                  <c:v>45.006</c:v>
                </c:pt>
                <c:pt idx="1061">
                  <c:v>45.006</c:v>
                </c:pt>
                <c:pt idx="1062">
                  <c:v>50.748000000000012</c:v>
                </c:pt>
                <c:pt idx="1063">
                  <c:v>55.329000000000001</c:v>
                </c:pt>
                <c:pt idx="1064">
                  <c:v>50.387999999999998</c:v>
                </c:pt>
                <c:pt idx="1065">
                  <c:v>48.909000000000006</c:v>
                </c:pt>
                <c:pt idx="1066">
                  <c:v>46.137</c:v>
                </c:pt>
                <c:pt idx="1067">
                  <c:v>46.137</c:v>
                </c:pt>
                <c:pt idx="1068">
                  <c:v>46.137</c:v>
                </c:pt>
                <c:pt idx="1069">
                  <c:v>46.479000000000006</c:v>
                </c:pt>
                <c:pt idx="1070">
                  <c:v>46.593000000000011</c:v>
                </c:pt>
                <c:pt idx="1071">
                  <c:v>50.15</c:v>
                </c:pt>
                <c:pt idx="1072">
                  <c:v>51.741</c:v>
                </c:pt>
                <c:pt idx="1073">
                  <c:v>53.038000000000011</c:v>
                </c:pt>
                <c:pt idx="1074">
                  <c:v>53.038000000000011</c:v>
                </c:pt>
                <c:pt idx="1075">
                  <c:v>53.038000000000011</c:v>
                </c:pt>
                <c:pt idx="1076">
                  <c:v>53.371000000000002</c:v>
                </c:pt>
                <c:pt idx="1077">
                  <c:v>52.498000000000012</c:v>
                </c:pt>
                <c:pt idx="1078">
                  <c:v>52.196000000000012</c:v>
                </c:pt>
                <c:pt idx="1079">
                  <c:v>53.055</c:v>
                </c:pt>
                <c:pt idx="1080">
                  <c:v>55.569000000000003</c:v>
                </c:pt>
                <c:pt idx="1081">
                  <c:v>55.569000000000003</c:v>
                </c:pt>
                <c:pt idx="1082">
                  <c:v>55.569000000000003</c:v>
                </c:pt>
                <c:pt idx="1083">
                  <c:v>56.365000000000002</c:v>
                </c:pt>
                <c:pt idx="1084">
                  <c:v>56.771000000000001</c:v>
                </c:pt>
                <c:pt idx="1085">
                  <c:v>57.48</c:v>
                </c:pt>
                <c:pt idx="1086">
                  <c:v>57.456000000000003</c:v>
                </c:pt>
                <c:pt idx="1087">
                  <c:v>58.048000000000002</c:v>
                </c:pt>
                <c:pt idx="1088">
                  <c:v>58.048000000000002</c:v>
                </c:pt>
                <c:pt idx="1089">
                  <c:v>58.048000000000002</c:v>
                </c:pt>
                <c:pt idx="1090">
                  <c:v>57.618000000000002</c:v>
                </c:pt>
                <c:pt idx="1091">
                  <c:v>57.665000000000013</c:v>
                </c:pt>
                <c:pt idx="1092">
                  <c:v>57.748000000000012</c:v>
                </c:pt>
                <c:pt idx="1093">
                  <c:v>57.965000000000003</c:v>
                </c:pt>
                <c:pt idx="1094">
                  <c:v>58.44</c:v>
                </c:pt>
                <c:pt idx="1095">
                  <c:v>58.44</c:v>
                </c:pt>
                <c:pt idx="1096">
                  <c:v>58.44</c:v>
                </c:pt>
                <c:pt idx="1097">
                  <c:v>58.122000000000014</c:v>
                </c:pt>
                <c:pt idx="1098">
                  <c:v>57.064</c:v>
                </c:pt>
                <c:pt idx="1099">
                  <c:v>57.052</c:v>
                </c:pt>
                <c:pt idx="1100">
                  <c:v>55.996000000000002</c:v>
                </c:pt>
                <c:pt idx="1101">
                  <c:v>57.653000000000006</c:v>
                </c:pt>
                <c:pt idx="1102">
                  <c:v>57.653000000000006</c:v>
                </c:pt>
                <c:pt idx="1103">
                  <c:v>57.653000000000006</c:v>
                </c:pt>
                <c:pt idx="1104">
                  <c:v>59.521000000000001</c:v>
                </c:pt>
                <c:pt idx="1105">
                  <c:v>58.795000000000016</c:v>
                </c:pt>
                <c:pt idx="1106">
                  <c:v>58.887999999999998</c:v>
                </c:pt>
                <c:pt idx="1107">
                  <c:v>60.099000000000011</c:v>
                </c:pt>
                <c:pt idx="1108">
                  <c:v>59.353999999999999</c:v>
                </c:pt>
                <c:pt idx="1109">
                  <c:v>59.353999999999999</c:v>
                </c:pt>
                <c:pt idx="1110">
                  <c:v>59.353999999999999</c:v>
                </c:pt>
                <c:pt idx="1111">
                  <c:v>59.276000000000003</c:v>
                </c:pt>
                <c:pt idx="1112">
                  <c:v>60.295000000000016</c:v>
                </c:pt>
                <c:pt idx="1113">
                  <c:v>58.307000000000002</c:v>
                </c:pt>
                <c:pt idx="1114">
                  <c:v>58.118000000000002</c:v>
                </c:pt>
                <c:pt idx="1115">
                  <c:v>55.878</c:v>
                </c:pt>
                <c:pt idx="1116">
                  <c:v>55.878</c:v>
                </c:pt>
                <c:pt idx="1117">
                  <c:v>55.878</c:v>
                </c:pt>
                <c:pt idx="1118">
                  <c:v>56.362000000000002</c:v>
                </c:pt>
                <c:pt idx="1119">
                  <c:v>57.13</c:v>
                </c:pt>
                <c:pt idx="1120">
                  <c:v>59.549000000000007</c:v>
                </c:pt>
                <c:pt idx="1121">
                  <c:v>60.111000000000004</c:v>
                </c:pt>
                <c:pt idx="1122">
                  <c:v>60.54</c:v>
                </c:pt>
                <c:pt idx="1123">
                  <c:v>60.54</c:v>
                </c:pt>
                <c:pt idx="1124">
                  <c:v>60.54</c:v>
                </c:pt>
                <c:pt idx="1125">
                  <c:v>59.369</c:v>
                </c:pt>
                <c:pt idx="1126">
                  <c:v>56.645000000000003</c:v>
                </c:pt>
                <c:pt idx="1127">
                  <c:v>53.558</c:v>
                </c:pt>
                <c:pt idx="1128">
                  <c:v>55.716000000000001</c:v>
                </c:pt>
                <c:pt idx="1129">
                  <c:v>53.735000000000014</c:v>
                </c:pt>
                <c:pt idx="1130">
                  <c:v>53.735000000000014</c:v>
                </c:pt>
                <c:pt idx="1131">
                  <c:v>53.735000000000014</c:v>
                </c:pt>
                <c:pt idx="1132">
                  <c:v>53.202000000000012</c:v>
                </c:pt>
                <c:pt idx="1133">
                  <c:v>53.621000000000002</c:v>
                </c:pt>
                <c:pt idx="1134">
                  <c:v>52.667000000000002</c:v>
                </c:pt>
                <c:pt idx="1135">
                  <c:v>53.333000000000006</c:v>
                </c:pt>
                <c:pt idx="1136">
                  <c:v>53.872</c:v>
                </c:pt>
                <c:pt idx="1137">
                  <c:v>53.872</c:v>
                </c:pt>
                <c:pt idx="1138">
                  <c:v>53.872</c:v>
                </c:pt>
                <c:pt idx="1139">
                  <c:v>53.886999999999993</c:v>
                </c:pt>
                <c:pt idx="1140">
                  <c:v>53.227000000000011</c:v>
                </c:pt>
                <c:pt idx="1141">
                  <c:v>52.998000000000012</c:v>
                </c:pt>
                <c:pt idx="1142">
                  <c:v>53.002000000000002</c:v>
                </c:pt>
                <c:pt idx="1143">
                  <c:v>53.25</c:v>
                </c:pt>
                <c:pt idx="1144">
                  <c:v>53.25</c:v>
                </c:pt>
                <c:pt idx="1145">
                  <c:v>53.25</c:v>
                </c:pt>
                <c:pt idx="1146">
                  <c:v>53.727000000000011</c:v>
                </c:pt>
                <c:pt idx="1147">
                  <c:v>53.880999999999993</c:v>
                </c:pt>
                <c:pt idx="1148">
                  <c:v>53.833000000000006</c:v>
                </c:pt>
                <c:pt idx="1149">
                  <c:v>54.456000000000003</c:v>
                </c:pt>
                <c:pt idx="1150">
                  <c:v>54.184000000000005</c:v>
                </c:pt>
                <c:pt idx="1151">
                  <c:v>54.184000000000005</c:v>
                </c:pt>
                <c:pt idx="1152">
                  <c:v>54.184000000000005</c:v>
                </c:pt>
                <c:pt idx="1153">
                  <c:v>53.133000000000003</c:v>
                </c:pt>
                <c:pt idx="1154">
                  <c:v>50.4</c:v>
                </c:pt>
                <c:pt idx="1155">
                  <c:v>49.292000000000016</c:v>
                </c:pt>
                <c:pt idx="1156">
                  <c:v>47.188000000000002</c:v>
                </c:pt>
                <c:pt idx="1157">
                  <c:v>47.212000000000003</c:v>
                </c:pt>
                <c:pt idx="1158">
                  <c:v>47.212000000000003</c:v>
                </c:pt>
                <c:pt idx="1159">
                  <c:v>47.212000000000003</c:v>
                </c:pt>
                <c:pt idx="1160">
                  <c:v>47.427</c:v>
                </c:pt>
                <c:pt idx="1161">
                  <c:v>46.953000000000003</c:v>
                </c:pt>
                <c:pt idx="1162">
                  <c:v>47.644000000000005</c:v>
                </c:pt>
                <c:pt idx="1163">
                  <c:v>48.036000000000001</c:v>
                </c:pt>
                <c:pt idx="1164">
                  <c:v>47.526000000000003</c:v>
                </c:pt>
                <c:pt idx="1165">
                  <c:v>47.526000000000003</c:v>
                </c:pt>
                <c:pt idx="1166">
                  <c:v>47.526000000000003</c:v>
                </c:pt>
                <c:pt idx="1167">
                  <c:v>45.971000000000004</c:v>
                </c:pt>
                <c:pt idx="1168">
                  <c:v>46.5</c:v>
                </c:pt>
                <c:pt idx="1169">
                  <c:v>44.914999999999999</c:v>
                </c:pt>
                <c:pt idx="1170">
                  <c:v>44.809000000000005</c:v>
                </c:pt>
                <c:pt idx="1171">
                  <c:v>45.402000000000001</c:v>
                </c:pt>
                <c:pt idx="1172">
                  <c:v>45.402000000000001</c:v>
                </c:pt>
                <c:pt idx="1173">
                  <c:v>45.402000000000001</c:v>
                </c:pt>
                <c:pt idx="1174">
                  <c:v>46.838000000000001</c:v>
                </c:pt>
                <c:pt idx="1175">
                  <c:v>48.646000000000001</c:v>
                </c:pt>
                <c:pt idx="1176">
                  <c:v>47.333000000000006</c:v>
                </c:pt>
                <c:pt idx="1177">
                  <c:v>45.471000000000004</c:v>
                </c:pt>
                <c:pt idx="1178">
                  <c:v>46.618000000000002</c:v>
                </c:pt>
                <c:pt idx="1179">
                  <c:v>46.618000000000002</c:v>
                </c:pt>
                <c:pt idx="1180">
                  <c:v>46.618000000000002</c:v>
                </c:pt>
                <c:pt idx="1181">
                  <c:v>45.454999999999998</c:v>
                </c:pt>
                <c:pt idx="1182">
                  <c:v>44</c:v>
                </c:pt>
                <c:pt idx="1183">
                  <c:v>44.365000000000002</c:v>
                </c:pt>
                <c:pt idx="1184">
                  <c:v>45</c:v>
                </c:pt>
                <c:pt idx="1185">
                  <c:v>43.93</c:v>
                </c:pt>
                <c:pt idx="1186">
                  <c:v>43.93</c:v>
                </c:pt>
                <c:pt idx="1187">
                  <c:v>43.93</c:v>
                </c:pt>
                <c:pt idx="1188">
                  <c:v>41.92</c:v>
                </c:pt>
                <c:pt idx="1189">
                  <c:v>40.714000000000006</c:v>
                </c:pt>
                <c:pt idx="1190">
                  <c:v>37.667000000000002</c:v>
                </c:pt>
                <c:pt idx="1191">
                  <c:v>37.892000000000003</c:v>
                </c:pt>
                <c:pt idx="1192">
                  <c:v>38.252000000000002</c:v>
                </c:pt>
                <c:pt idx="1193">
                  <c:v>38.252000000000002</c:v>
                </c:pt>
                <c:pt idx="1194">
                  <c:v>38.252000000000002</c:v>
                </c:pt>
                <c:pt idx="1195">
                  <c:v>39.002000000000002</c:v>
                </c:pt>
                <c:pt idx="1196">
                  <c:v>40.139000000000003</c:v>
                </c:pt>
                <c:pt idx="1197">
                  <c:v>42.436</c:v>
                </c:pt>
                <c:pt idx="1198">
                  <c:v>43.897000000000006</c:v>
                </c:pt>
                <c:pt idx="1199">
                  <c:v>44.821000000000005</c:v>
                </c:pt>
                <c:pt idx="1200">
                  <c:v>44.821000000000005</c:v>
                </c:pt>
                <c:pt idx="1201">
                  <c:v>44.821000000000005</c:v>
                </c:pt>
                <c:pt idx="1202">
                  <c:v>46.649000000000001</c:v>
                </c:pt>
                <c:pt idx="1203">
                  <c:v>46.184000000000005</c:v>
                </c:pt>
                <c:pt idx="1204">
                  <c:v>43.922000000000011</c:v>
                </c:pt>
                <c:pt idx="1205">
                  <c:v>44.026000000000003</c:v>
                </c:pt>
                <c:pt idx="1206">
                  <c:v>44.662000000000013</c:v>
                </c:pt>
                <c:pt idx="1207">
                  <c:v>44.662000000000013</c:v>
                </c:pt>
                <c:pt idx="1208">
                  <c:v>44.662000000000013</c:v>
                </c:pt>
                <c:pt idx="1209">
                  <c:v>44.671000000000006</c:v>
                </c:pt>
                <c:pt idx="1210">
                  <c:v>44.851999999999997</c:v>
                </c:pt>
                <c:pt idx="1211">
                  <c:v>44.313000000000002</c:v>
                </c:pt>
                <c:pt idx="1212">
                  <c:v>43.446000000000005</c:v>
                </c:pt>
                <c:pt idx="1213">
                  <c:v>43.414999999999999</c:v>
                </c:pt>
                <c:pt idx="1214">
                  <c:v>43.414999999999999</c:v>
                </c:pt>
                <c:pt idx="1215">
                  <c:v>43.414999999999999</c:v>
                </c:pt>
                <c:pt idx="1216">
                  <c:v>43.738000000000014</c:v>
                </c:pt>
                <c:pt idx="1217">
                  <c:v>42.547000000000004</c:v>
                </c:pt>
                <c:pt idx="1218">
                  <c:v>40.029000000000003</c:v>
                </c:pt>
                <c:pt idx="1219">
                  <c:v>38.998000000000012</c:v>
                </c:pt>
                <c:pt idx="1220">
                  <c:v>39.448</c:v>
                </c:pt>
                <c:pt idx="1221">
                  <c:v>39.448</c:v>
                </c:pt>
                <c:pt idx="1222">
                  <c:v>39.448</c:v>
                </c:pt>
                <c:pt idx="1223">
                  <c:v>41.333000000000006</c:v>
                </c:pt>
                <c:pt idx="1224">
                  <c:v>40.217000000000006</c:v>
                </c:pt>
                <c:pt idx="1225">
                  <c:v>39.697000000000003</c:v>
                </c:pt>
                <c:pt idx="1226">
                  <c:v>39.167000000000002</c:v>
                </c:pt>
                <c:pt idx="1227">
                  <c:v>37.375</c:v>
                </c:pt>
                <c:pt idx="1228">
                  <c:v>37.375</c:v>
                </c:pt>
                <c:pt idx="1229">
                  <c:v>37.375</c:v>
                </c:pt>
                <c:pt idx="1230">
                  <c:v>36.389000000000003</c:v>
                </c:pt>
                <c:pt idx="1231">
                  <c:v>37.502000000000002</c:v>
                </c:pt>
                <c:pt idx="1232">
                  <c:v>38.143000000000001</c:v>
                </c:pt>
                <c:pt idx="1233">
                  <c:v>37.833000000000006</c:v>
                </c:pt>
                <c:pt idx="1234">
                  <c:v>38.966000000000001</c:v>
                </c:pt>
                <c:pt idx="1235">
                  <c:v>38.966000000000001</c:v>
                </c:pt>
                <c:pt idx="1236">
                  <c:v>38.966000000000001</c:v>
                </c:pt>
                <c:pt idx="1237">
                  <c:v>40.281000000000006</c:v>
                </c:pt>
                <c:pt idx="1238">
                  <c:v>40.786000000000001</c:v>
                </c:pt>
                <c:pt idx="1239">
                  <c:v>40.023000000000003</c:v>
                </c:pt>
                <c:pt idx="1240">
                  <c:v>39.832000000000001</c:v>
                </c:pt>
                <c:pt idx="1241">
                  <c:v>40.020000000000003</c:v>
                </c:pt>
                <c:pt idx="1242">
                  <c:v>40.020000000000003</c:v>
                </c:pt>
                <c:pt idx="1243">
                  <c:v>40.020000000000003</c:v>
                </c:pt>
                <c:pt idx="1244">
                  <c:v>40.028000000000013</c:v>
                </c:pt>
                <c:pt idx="1245">
                  <c:v>39.165000000000013</c:v>
                </c:pt>
                <c:pt idx="1246">
                  <c:v>37.880000000000003</c:v>
                </c:pt>
                <c:pt idx="1247">
                  <c:v>39</c:v>
                </c:pt>
                <c:pt idx="1248">
                  <c:v>37.201000000000001</c:v>
                </c:pt>
                <c:pt idx="1249">
                  <c:v>37.201000000000001</c:v>
                </c:pt>
                <c:pt idx="1250">
                  <c:v>37.201000000000001</c:v>
                </c:pt>
                <c:pt idx="1251">
                  <c:v>37</c:v>
                </c:pt>
                <c:pt idx="1252">
                  <c:v>36.333000000000006</c:v>
                </c:pt>
                <c:pt idx="1253">
                  <c:v>38.422000000000011</c:v>
                </c:pt>
                <c:pt idx="1254">
                  <c:v>39.220000000000013</c:v>
                </c:pt>
                <c:pt idx="1255">
                  <c:v>40.33</c:v>
                </c:pt>
                <c:pt idx="1256">
                  <c:v>40.33</c:v>
                </c:pt>
                <c:pt idx="1257">
                  <c:v>40.33</c:v>
                </c:pt>
                <c:pt idx="1258">
                  <c:v>41.108000000000011</c:v>
                </c:pt>
                <c:pt idx="1259">
                  <c:v>39.681000000000004</c:v>
                </c:pt>
                <c:pt idx="1260">
                  <c:v>41.059000000000005</c:v>
                </c:pt>
                <c:pt idx="1261">
                  <c:v>42.633000000000003</c:v>
                </c:pt>
                <c:pt idx="1262">
                  <c:v>40.107000000000006</c:v>
                </c:pt>
                <c:pt idx="1263">
                  <c:v>40.107000000000006</c:v>
                </c:pt>
                <c:pt idx="1264">
                  <c:v>40.107000000000006</c:v>
                </c:pt>
                <c:pt idx="1265">
                  <c:v>41.997</c:v>
                </c:pt>
                <c:pt idx="1266">
                  <c:v>39.833000000000006</c:v>
                </c:pt>
                <c:pt idx="1267">
                  <c:v>42.316000000000003</c:v>
                </c:pt>
                <c:pt idx="1268">
                  <c:v>45</c:v>
                </c:pt>
                <c:pt idx="1269">
                  <c:v>45.199000000000012</c:v>
                </c:pt>
                <c:pt idx="1270">
                  <c:v>45.199000000000012</c:v>
                </c:pt>
                <c:pt idx="1271">
                  <c:v>45.199000000000012</c:v>
                </c:pt>
                <c:pt idx="1272">
                  <c:v>46.346000000000004</c:v>
                </c:pt>
                <c:pt idx="1273">
                  <c:v>45.673000000000002</c:v>
                </c:pt>
                <c:pt idx="1274">
                  <c:v>43.859000000000002</c:v>
                </c:pt>
                <c:pt idx="1275">
                  <c:v>42.841999999999999</c:v>
                </c:pt>
                <c:pt idx="1276">
                  <c:v>41.867000000000004</c:v>
                </c:pt>
                <c:pt idx="1277">
                  <c:v>41.867000000000004</c:v>
                </c:pt>
                <c:pt idx="1278">
                  <c:v>41.867000000000004</c:v>
                </c:pt>
                <c:pt idx="1279">
                  <c:v>39.833000000000006</c:v>
                </c:pt>
                <c:pt idx="1280">
                  <c:v>40.333000000000006</c:v>
                </c:pt>
                <c:pt idx="1281">
                  <c:v>44.648000000000003</c:v>
                </c:pt>
                <c:pt idx="1282">
                  <c:v>43.498000000000012</c:v>
                </c:pt>
                <c:pt idx="1283">
                  <c:v>45.33</c:v>
                </c:pt>
                <c:pt idx="1284">
                  <c:v>45.33</c:v>
                </c:pt>
                <c:pt idx="1285">
                  <c:v>45.33</c:v>
                </c:pt>
                <c:pt idx="1286">
                  <c:v>54.384999999999998</c:v>
                </c:pt>
                <c:pt idx="1287">
                  <c:v>54.833000000000006</c:v>
                </c:pt>
                <c:pt idx="1288">
                  <c:v>55.573</c:v>
                </c:pt>
                <c:pt idx="1289">
                  <c:v>55.573</c:v>
                </c:pt>
                <c:pt idx="1290">
                  <c:v>58.552</c:v>
                </c:pt>
                <c:pt idx="1291">
                  <c:v>58.552</c:v>
                </c:pt>
                <c:pt idx="1292">
                  <c:v>58.552</c:v>
                </c:pt>
                <c:pt idx="1293">
                  <c:v>63.938000000000002</c:v>
                </c:pt>
                <c:pt idx="1294">
                  <c:v>61.923000000000002</c:v>
                </c:pt>
                <c:pt idx="1295">
                  <c:v>57.984000000000002</c:v>
                </c:pt>
                <c:pt idx="1296">
                  <c:v>55.309000000000005</c:v>
                </c:pt>
                <c:pt idx="1297">
                  <c:v>57.45</c:v>
                </c:pt>
                <c:pt idx="1298">
                  <c:v>57.45</c:v>
                </c:pt>
                <c:pt idx="1299">
                  <c:v>57.45</c:v>
                </c:pt>
                <c:pt idx="1300">
                  <c:v>62.219000000000001</c:v>
                </c:pt>
                <c:pt idx="1301">
                  <c:v>61.332000000000001</c:v>
                </c:pt>
                <c:pt idx="1302">
                  <c:v>61.748000000000012</c:v>
                </c:pt>
                <c:pt idx="1303">
                  <c:v>62.889000000000003</c:v>
                </c:pt>
                <c:pt idx="1304">
                  <c:v>64.248000000000005</c:v>
                </c:pt>
                <c:pt idx="1305">
                  <c:v>64.248000000000005</c:v>
                </c:pt>
                <c:pt idx="1306">
                  <c:v>64.248000000000005</c:v>
                </c:pt>
                <c:pt idx="1307">
                  <c:v>64.016000000000005</c:v>
                </c:pt>
                <c:pt idx="1308">
                  <c:v>65.471000000000004</c:v>
                </c:pt>
                <c:pt idx="1309">
                  <c:v>68.495999999999995</c:v>
                </c:pt>
                <c:pt idx="1310">
                  <c:v>72.334999999999994</c:v>
                </c:pt>
                <c:pt idx="1311">
                  <c:v>74.247000000000028</c:v>
                </c:pt>
                <c:pt idx="1312">
                  <c:v>74.247000000000028</c:v>
                </c:pt>
                <c:pt idx="1313">
                  <c:v>74.247000000000028</c:v>
                </c:pt>
                <c:pt idx="1314">
                  <c:v>79.167000000000002</c:v>
                </c:pt>
                <c:pt idx="1315">
                  <c:v>83</c:v>
                </c:pt>
                <c:pt idx="1316">
                  <c:v>85.60799999999999</c:v>
                </c:pt>
                <c:pt idx="1317">
                  <c:v>86.799000000000007</c:v>
                </c:pt>
                <c:pt idx="1318">
                  <c:v>79.492000000000004</c:v>
                </c:pt>
                <c:pt idx="1319">
                  <c:v>79.492000000000004</c:v>
                </c:pt>
                <c:pt idx="1320">
                  <c:v>79.492000000000004</c:v>
                </c:pt>
                <c:pt idx="1321">
                  <c:v>76.705000000000013</c:v>
                </c:pt>
                <c:pt idx="1322">
                  <c:v>77.461000000000027</c:v>
                </c:pt>
                <c:pt idx="1323">
                  <c:v>74.465000000000003</c:v>
                </c:pt>
                <c:pt idx="1324">
                  <c:v>79.927999999999997</c:v>
                </c:pt>
                <c:pt idx="1325">
                  <c:v>80.777000000000001</c:v>
                </c:pt>
                <c:pt idx="1326">
                  <c:v>80.777000000000001</c:v>
                </c:pt>
                <c:pt idx="1327">
                  <c:v>80.777000000000001</c:v>
                </c:pt>
                <c:pt idx="1328">
                  <c:v>82.694000000000003</c:v>
                </c:pt>
                <c:pt idx="1329">
                  <c:v>84.818000000000012</c:v>
                </c:pt>
                <c:pt idx="1330">
                  <c:v>85.372999999999976</c:v>
                </c:pt>
                <c:pt idx="1331">
                  <c:v>85.14</c:v>
                </c:pt>
                <c:pt idx="1332">
                  <c:v>84.935000000000002</c:v>
                </c:pt>
                <c:pt idx="1333">
                  <c:v>83.657999999999987</c:v>
                </c:pt>
                <c:pt idx="1334">
                  <c:v>80.293000000000006</c:v>
                </c:pt>
                <c:pt idx="1335">
                  <c:v>74.747000000000028</c:v>
                </c:pt>
                <c:pt idx="1336">
                  <c:v>75.986999999999995</c:v>
                </c:pt>
                <c:pt idx="1337">
                  <c:v>78.221000000000004</c:v>
                </c:pt>
                <c:pt idx="1338">
                  <c:v>84.978999999999999</c:v>
                </c:pt>
                <c:pt idx="1339">
                  <c:v>82.4</c:v>
                </c:pt>
                <c:pt idx="1340">
                  <c:v>78.688999999999979</c:v>
                </c:pt>
                <c:pt idx="1341">
                  <c:v>78.991000000000028</c:v>
                </c:pt>
                <c:pt idx="1342">
                  <c:v>84.240000000000023</c:v>
                </c:pt>
                <c:pt idx="1343">
                  <c:v>85.700999999999993</c:v>
                </c:pt>
                <c:pt idx="1344">
                  <c:v>85.331999999999994</c:v>
                </c:pt>
                <c:pt idx="1345">
                  <c:v>84.316000000000003</c:v>
                </c:pt>
                <c:pt idx="1346">
                  <c:v>82.881999999999991</c:v>
                </c:pt>
                <c:pt idx="1347">
                  <c:v>83.266999999999996</c:v>
                </c:pt>
                <c:pt idx="1348">
                  <c:v>83.266999999999996</c:v>
                </c:pt>
                <c:pt idx="1349">
                  <c:v>83.266999999999996</c:v>
                </c:pt>
                <c:pt idx="1350">
                  <c:v>89.85</c:v>
                </c:pt>
                <c:pt idx="1351">
                  <c:v>94.374999999999986</c:v>
                </c:pt>
                <c:pt idx="1352">
                  <c:v>98.72</c:v>
                </c:pt>
                <c:pt idx="1353">
                  <c:v>106</c:v>
                </c:pt>
                <c:pt idx="1354">
                  <c:v>108.664</c:v>
                </c:pt>
                <c:pt idx="1355">
                  <c:v>108.664</c:v>
                </c:pt>
                <c:pt idx="1356">
                  <c:v>108.664</c:v>
                </c:pt>
                <c:pt idx="1357">
                  <c:v>108.223</c:v>
                </c:pt>
                <c:pt idx="1358">
                  <c:v>100.292</c:v>
                </c:pt>
                <c:pt idx="1359">
                  <c:v>103.955</c:v>
                </c:pt>
                <c:pt idx="1360">
                  <c:v>106.79400000000003</c:v>
                </c:pt>
                <c:pt idx="1361">
                  <c:v>112.229</c:v>
                </c:pt>
                <c:pt idx="1362">
                  <c:v>112.229</c:v>
                </c:pt>
                <c:pt idx="1363">
                  <c:v>112.229</c:v>
                </c:pt>
                <c:pt idx="1364">
                  <c:v>117.432</c:v>
                </c:pt>
                <c:pt idx="1365">
                  <c:v>119.15799999999999</c:v>
                </c:pt>
                <c:pt idx="1366">
                  <c:v>108.29300000000002</c:v>
                </c:pt>
                <c:pt idx="1367">
                  <c:v>97.423000000000002</c:v>
                </c:pt>
                <c:pt idx="1368">
                  <c:v>98.410000000000025</c:v>
                </c:pt>
                <c:pt idx="1369">
                  <c:v>98.410000000000025</c:v>
                </c:pt>
                <c:pt idx="1370">
                  <c:v>98.410000000000025</c:v>
                </c:pt>
                <c:pt idx="1371">
                  <c:v>94.43</c:v>
                </c:pt>
                <c:pt idx="1372">
                  <c:v>91.134999999999991</c:v>
                </c:pt>
                <c:pt idx="1373">
                  <c:v>89.367999999999995</c:v>
                </c:pt>
                <c:pt idx="1374">
                  <c:v>93.78</c:v>
                </c:pt>
                <c:pt idx="1375">
                  <c:v>95.370999999999981</c:v>
                </c:pt>
                <c:pt idx="1376">
                  <c:v>95.370999999999981</c:v>
                </c:pt>
                <c:pt idx="1377">
                  <c:v>95.370999999999981</c:v>
                </c:pt>
                <c:pt idx="1378">
                  <c:v>93.13</c:v>
                </c:pt>
                <c:pt idx="1379">
                  <c:v>92.738</c:v>
                </c:pt>
                <c:pt idx="1380">
                  <c:v>87.471999999999994</c:v>
                </c:pt>
                <c:pt idx="1381">
                  <c:v>91.933000000000007</c:v>
                </c:pt>
                <c:pt idx="1382">
                  <c:v>90</c:v>
                </c:pt>
                <c:pt idx="1383">
                  <c:v>90</c:v>
                </c:pt>
                <c:pt idx="1384">
                  <c:v>90</c:v>
                </c:pt>
                <c:pt idx="1385">
                  <c:v>88.77</c:v>
                </c:pt>
                <c:pt idx="1386">
                  <c:v>86.678999999999988</c:v>
                </c:pt>
                <c:pt idx="1387">
                  <c:v>86</c:v>
                </c:pt>
                <c:pt idx="1388">
                  <c:v>71.331999999999994</c:v>
                </c:pt>
                <c:pt idx="1389">
                  <c:v>76.409000000000006</c:v>
                </c:pt>
                <c:pt idx="1390">
                  <c:v>76.409000000000006</c:v>
                </c:pt>
                <c:pt idx="1391">
                  <c:v>76.409000000000006</c:v>
                </c:pt>
                <c:pt idx="1392">
                  <c:v>84.536000000000001</c:v>
                </c:pt>
                <c:pt idx="1393">
                  <c:v>95.568000000000012</c:v>
                </c:pt>
                <c:pt idx="1394">
                  <c:v>88.631</c:v>
                </c:pt>
                <c:pt idx="1395">
                  <c:v>87.075999999999979</c:v>
                </c:pt>
                <c:pt idx="1396">
                  <c:v>86.381999999999991</c:v>
                </c:pt>
                <c:pt idx="1397">
                  <c:v>86.381999999999991</c:v>
                </c:pt>
                <c:pt idx="1398">
                  <c:v>86.381999999999991</c:v>
                </c:pt>
                <c:pt idx="1399">
                  <c:v>87.155999999999977</c:v>
                </c:pt>
                <c:pt idx="1400">
                  <c:v>89.319000000000003</c:v>
                </c:pt>
                <c:pt idx="1401">
                  <c:v>93.884999999999991</c:v>
                </c:pt>
                <c:pt idx="1402">
                  <c:v>92.831999999999994</c:v>
                </c:pt>
                <c:pt idx="1403">
                  <c:v>91.25</c:v>
                </c:pt>
                <c:pt idx="1404">
                  <c:v>91.25</c:v>
                </c:pt>
                <c:pt idx="1405">
                  <c:v>91.25</c:v>
                </c:pt>
                <c:pt idx="1406">
                  <c:v>94.278999999999982</c:v>
                </c:pt>
                <c:pt idx="1407">
                  <c:v>97.087000000000003</c:v>
                </c:pt>
                <c:pt idx="1408">
                  <c:v>94.054000000000002</c:v>
                </c:pt>
                <c:pt idx="1409">
                  <c:v>94.968999999999994</c:v>
                </c:pt>
                <c:pt idx="1410">
                  <c:v>95.052999999999983</c:v>
                </c:pt>
                <c:pt idx="1411">
                  <c:v>95.052999999999983</c:v>
                </c:pt>
                <c:pt idx="1412">
                  <c:v>95.052999999999983</c:v>
                </c:pt>
                <c:pt idx="1413">
                  <c:v>97.227999999999994</c:v>
                </c:pt>
                <c:pt idx="1414">
                  <c:v>101.73</c:v>
                </c:pt>
                <c:pt idx="1415">
                  <c:v>109.928</c:v>
                </c:pt>
                <c:pt idx="1416">
                  <c:v>110.758</c:v>
                </c:pt>
                <c:pt idx="1417">
                  <c:v>117.66999999999999</c:v>
                </c:pt>
                <c:pt idx="1418">
                  <c:v>117.66999999999999</c:v>
                </c:pt>
                <c:pt idx="1419">
                  <c:v>117.66999999999999</c:v>
                </c:pt>
                <c:pt idx="1420">
                  <c:v>110.881</c:v>
                </c:pt>
                <c:pt idx="1421">
                  <c:v>107.69799999999999</c:v>
                </c:pt>
                <c:pt idx="1422">
                  <c:v>99.48</c:v>
                </c:pt>
                <c:pt idx="1423">
                  <c:v>97.64</c:v>
                </c:pt>
                <c:pt idx="1424">
                  <c:v>96.284000000000006</c:v>
                </c:pt>
                <c:pt idx="1425">
                  <c:v>96.284000000000006</c:v>
                </c:pt>
                <c:pt idx="1426">
                  <c:v>96.284000000000006</c:v>
                </c:pt>
                <c:pt idx="1427">
                  <c:v>91.664999999999992</c:v>
                </c:pt>
                <c:pt idx="1428">
                  <c:v>92.692999999999998</c:v>
                </c:pt>
                <c:pt idx="1429">
                  <c:v>94</c:v>
                </c:pt>
                <c:pt idx="1430">
                  <c:v>103.98399999999999</c:v>
                </c:pt>
                <c:pt idx="1431">
                  <c:v>98.927000000000007</c:v>
                </c:pt>
                <c:pt idx="1432">
                  <c:v>98.927000000000007</c:v>
                </c:pt>
                <c:pt idx="1433">
                  <c:v>98.927000000000007</c:v>
                </c:pt>
                <c:pt idx="1434">
                  <c:v>103.44600000000003</c:v>
                </c:pt>
                <c:pt idx="1435">
                  <c:v>103.616</c:v>
                </c:pt>
                <c:pt idx="1436">
                  <c:v>105.88800000000001</c:v>
                </c:pt>
                <c:pt idx="1437">
                  <c:v>102.57299999999998</c:v>
                </c:pt>
                <c:pt idx="1438">
                  <c:v>106.21000000000002</c:v>
                </c:pt>
                <c:pt idx="1439">
                  <c:v>106.21000000000002</c:v>
                </c:pt>
                <c:pt idx="1440">
                  <c:v>106.21000000000002</c:v>
                </c:pt>
                <c:pt idx="1441">
                  <c:v>106.21000000000002</c:v>
                </c:pt>
                <c:pt idx="1442">
                  <c:v>104.723</c:v>
                </c:pt>
                <c:pt idx="1443">
                  <c:v>105.163</c:v>
                </c:pt>
                <c:pt idx="1444">
                  <c:v>103.79400000000003</c:v>
                </c:pt>
                <c:pt idx="1445">
                  <c:v>103.10899999999998</c:v>
                </c:pt>
                <c:pt idx="1446">
                  <c:v>103.10899999999998</c:v>
                </c:pt>
                <c:pt idx="1447">
                  <c:v>103.10899999999998</c:v>
                </c:pt>
                <c:pt idx="1448">
                  <c:v>103.092</c:v>
                </c:pt>
                <c:pt idx="1449">
                  <c:v>103.086</c:v>
                </c:pt>
                <c:pt idx="1450">
                  <c:v>102.592</c:v>
                </c:pt>
                <c:pt idx="1451">
                  <c:v>103.51</c:v>
                </c:pt>
                <c:pt idx="1452">
                  <c:v>103.73099999999999</c:v>
                </c:pt>
                <c:pt idx="1453">
                  <c:v>103.73099999999999</c:v>
                </c:pt>
                <c:pt idx="1454">
                  <c:v>103.73099999999999</c:v>
                </c:pt>
                <c:pt idx="1455">
                  <c:v>103.72499999999999</c:v>
                </c:pt>
                <c:pt idx="1456">
                  <c:v>101.72</c:v>
                </c:pt>
                <c:pt idx="1457">
                  <c:v>103.99700000000003</c:v>
                </c:pt>
                <c:pt idx="1458">
                  <c:v>110.94900000000003</c:v>
                </c:pt>
                <c:pt idx="1459">
                  <c:v>111.429</c:v>
                </c:pt>
                <c:pt idx="1460">
                  <c:v>111.429</c:v>
                </c:pt>
                <c:pt idx="1461">
                  <c:v>111.429</c:v>
                </c:pt>
                <c:pt idx="1462">
                  <c:v>111</c:v>
                </c:pt>
                <c:pt idx="1463">
                  <c:v>106.462</c:v>
                </c:pt>
                <c:pt idx="1464">
                  <c:v>105.87899999999998</c:v>
                </c:pt>
                <c:pt idx="1465">
                  <c:v>100.73699999999999</c:v>
                </c:pt>
                <c:pt idx="1466">
                  <c:v>104.226</c:v>
                </c:pt>
                <c:pt idx="1467">
                  <c:v>104.226</c:v>
                </c:pt>
                <c:pt idx="1468">
                  <c:v>104.226</c:v>
                </c:pt>
                <c:pt idx="1469">
                  <c:v>103.94100000000003</c:v>
                </c:pt>
                <c:pt idx="1470">
                  <c:v>101.83199999999999</c:v>
                </c:pt>
                <c:pt idx="1471">
                  <c:v>100.66500000000001</c:v>
                </c:pt>
                <c:pt idx="1472">
                  <c:v>95.441000000000031</c:v>
                </c:pt>
                <c:pt idx="1473">
                  <c:v>94.662999999999982</c:v>
                </c:pt>
                <c:pt idx="1474">
                  <c:v>94.662999999999982</c:v>
                </c:pt>
                <c:pt idx="1475">
                  <c:v>94.662999999999982</c:v>
                </c:pt>
                <c:pt idx="1476">
                  <c:v>91.238</c:v>
                </c:pt>
                <c:pt idx="1477">
                  <c:v>90.867999999999995</c:v>
                </c:pt>
                <c:pt idx="1478">
                  <c:v>90.274999999999991</c:v>
                </c:pt>
                <c:pt idx="1479">
                  <c:v>86.960000000000022</c:v>
                </c:pt>
                <c:pt idx="1480">
                  <c:v>85.436000000000007</c:v>
                </c:pt>
                <c:pt idx="1481">
                  <c:v>85.436000000000007</c:v>
                </c:pt>
                <c:pt idx="1482">
                  <c:v>85.436000000000007</c:v>
                </c:pt>
                <c:pt idx="1483">
                  <c:v>91.27</c:v>
                </c:pt>
                <c:pt idx="1484">
                  <c:v>90.965000000000003</c:v>
                </c:pt>
                <c:pt idx="1485">
                  <c:v>86.128999999999976</c:v>
                </c:pt>
                <c:pt idx="1486">
                  <c:v>85.037999999999997</c:v>
                </c:pt>
                <c:pt idx="1487">
                  <c:v>84.667000000000002</c:v>
                </c:pt>
                <c:pt idx="1488">
                  <c:v>84.667000000000002</c:v>
                </c:pt>
                <c:pt idx="1489">
                  <c:v>84.667000000000002</c:v>
                </c:pt>
                <c:pt idx="1490">
                  <c:v>83.97</c:v>
                </c:pt>
                <c:pt idx="1491">
                  <c:v>82.10899999999998</c:v>
                </c:pt>
                <c:pt idx="1492">
                  <c:v>82.334999999999994</c:v>
                </c:pt>
                <c:pt idx="1493">
                  <c:v>82.66</c:v>
                </c:pt>
                <c:pt idx="1494">
                  <c:v>85.164999999999992</c:v>
                </c:pt>
                <c:pt idx="1495">
                  <c:v>85.164999999999992</c:v>
                </c:pt>
                <c:pt idx="1496">
                  <c:v>85.164999999999992</c:v>
                </c:pt>
                <c:pt idx="1497">
                  <c:v>85.834999999999994</c:v>
                </c:pt>
                <c:pt idx="1498">
                  <c:v>85.606999999999999</c:v>
                </c:pt>
                <c:pt idx="1499">
                  <c:v>88.754000000000005</c:v>
                </c:pt>
                <c:pt idx="1500">
                  <c:v>87.912999999999997</c:v>
                </c:pt>
                <c:pt idx="1501">
                  <c:v>87.345000000000013</c:v>
                </c:pt>
                <c:pt idx="1502">
                  <c:v>87.345000000000013</c:v>
                </c:pt>
                <c:pt idx="1503">
                  <c:v>87.345000000000013</c:v>
                </c:pt>
                <c:pt idx="1504">
                  <c:v>81.667000000000002</c:v>
                </c:pt>
                <c:pt idx="1505">
                  <c:v>80.409000000000006</c:v>
                </c:pt>
                <c:pt idx="1506">
                  <c:v>82</c:v>
                </c:pt>
                <c:pt idx="1507">
                  <c:v>81.997000000000028</c:v>
                </c:pt>
                <c:pt idx="1508">
                  <c:v>80.744000000000028</c:v>
                </c:pt>
                <c:pt idx="1509">
                  <c:v>80.744000000000028</c:v>
                </c:pt>
                <c:pt idx="1510">
                  <c:v>80.744000000000028</c:v>
                </c:pt>
                <c:pt idx="1511">
                  <c:v>82.051999999999992</c:v>
                </c:pt>
                <c:pt idx="1512">
                  <c:v>80.5</c:v>
                </c:pt>
                <c:pt idx="1513">
                  <c:v>78.763999999999996</c:v>
                </c:pt>
                <c:pt idx="1514">
                  <c:v>76</c:v>
                </c:pt>
                <c:pt idx="1515">
                  <c:v>77.233000000000004</c:v>
                </c:pt>
                <c:pt idx="1516">
                  <c:v>77.233000000000004</c:v>
                </c:pt>
                <c:pt idx="1517">
                  <c:v>77.233000000000004</c:v>
                </c:pt>
                <c:pt idx="1518">
                  <c:v>77.5</c:v>
                </c:pt>
                <c:pt idx="1519">
                  <c:v>80.438999999999993</c:v>
                </c:pt>
                <c:pt idx="1520">
                  <c:v>79.075000000000003</c:v>
                </c:pt>
                <c:pt idx="1521">
                  <c:v>77.374999999999986</c:v>
                </c:pt>
                <c:pt idx="1522">
                  <c:v>76.59</c:v>
                </c:pt>
                <c:pt idx="1523">
                  <c:v>76.59</c:v>
                </c:pt>
                <c:pt idx="1524">
                  <c:v>76.59</c:v>
                </c:pt>
                <c:pt idx="1525">
                  <c:v>77.573999999999998</c:v>
                </c:pt>
                <c:pt idx="1526">
                  <c:v>75.664999999999992</c:v>
                </c:pt>
                <c:pt idx="1527">
                  <c:v>71.887999999999991</c:v>
                </c:pt>
                <c:pt idx="1528">
                  <c:v>71.5</c:v>
                </c:pt>
                <c:pt idx="1529">
                  <c:v>68.5</c:v>
                </c:pt>
                <c:pt idx="1530">
                  <c:v>68.5</c:v>
                </c:pt>
                <c:pt idx="1531">
                  <c:v>68.5</c:v>
                </c:pt>
                <c:pt idx="1532">
                  <c:v>66.891000000000005</c:v>
                </c:pt>
                <c:pt idx="1533">
                  <c:v>70.003</c:v>
                </c:pt>
                <c:pt idx="1534">
                  <c:v>70.331999999999994</c:v>
                </c:pt>
                <c:pt idx="1535">
                  <c:v>73.790000000000006</c:v>
                </c:pt>
                <c:pt idx="1536">
                  <c:v>73.83</c:v>
                </c:pt>
                <c:pt idx="1537">
                  <c:v>73.83</c:v>
                </c:pt>
                <c:pt idx="1538">
                  <c:v>73.83</c:v>
                </c:pt>
                <c:pt idx="1539">
                  <c:v>72.131999999999991</c:v>
                </c:pt>
                <c:pt idx="1540">
                  <c:v>72</c:v>
                </c:pt>
                <c:pt idx="1541">
                  <c:v>71.5</c:v>
                </c:pt>
                <c:pt idx="1542">
                  <c:v>76.169999999999987</c:v>
                </c:pt>
                <c:pt idx="1543">
                  <c:v>73.664999999999992</c:v>
                </c:pt>
                <c:pt idx="1544">
                  <c:v>73.664999999999992</c:v>
                </c:pt>
                <c:pt idx="1545">
                  <c:v>73.664999999999992</c:v>
                </c:pt>
                <c:pt idx="1546">
                  <c:v>72.078000000000003</c:v>
                </c:pt>
                <c:pt idx="1547">
                  <c:v>70.775999999999982</c:v>
                </c:pt>
                <c:pt idx="1548">
                  <c:v>72.141999999999996</c:v>
                </c:pt>
                <c:pt idx="1549">
                  <c:v>73.834999999999994</c:v>
                </c:pt>
                <c:pt idx="1550">
                  <c:v>73.834999999999994</c:v>
                </c:pt>
                <c:pt idx="1551">
                  <c:v>73.834999999999994</c:v>
                </c:pt>
                <c:pt idx="1552">
                  <c:v>73.834999999999994</c:v>
                </c:pt>
                <c:pt idx="1553">
                  <c:v>73.825000000000003</c:v>
                </c:pt>
                <c:pt idx="1554">
                  <c:v>75.60899999999998</c:v>
                </c:pt>
                <c:pt idx="1555">
                  <c:v>73.834999999999994</c:v>
                </c:pt>
                <c:pt idx="1556">
                  <c:v>70.206000000000003</c:v>
                </c:pt>
                <c:pt idx="1557">
                  <c:v>73.182999999999979</c:v>
                </c:pt>
                <c:pt idx="1558">
                  <c:v>73.182999999999979</c:v>
                </c:pt>
                <c:pt idx="1559">
                  <c:v>73.182999999999979</c:v>
                </c:pt>
                <c:pt idx="1560">
                  <c:v>76.971999999999994</c:v>
                </c:pt>
                <c:pt idx="1561">
                  <c:v>77.834999999999994</c:v>
                </c:pt>
                <c:pt idx="1562">
                  <c:v>78.566000000000003</c:v>
                </c:pt>
                <c:pt idx="1563">
                  <c:v>82.781000000000006</c:v>
                </c:pt>
                <c:pt idx="1564">
                  <c:v>86.5</c:v>
                </c:pt>
                <c:pt idx="1565">
                  <c:v>86.5</c:v>
                </c:pt>
                <c:pt idx="1566">
                  <c:v>86.5</c:v>
                </c:pt>
                <c:pt idx="1567">
                  <c:v>90.25</c:v>
                </c:pt>
                <c:pt idx="1568">
                  <c:v>87.5</c:v>
                </c:pt>
                <c:pt idx="1569">
                  <c:v>85.342000000000013</c:v>
                </c:pt>
                <c:pt idx="1570">
                  <c:v>86.462000000000003</c:v>
                </c:pt>
                <c:pt idx="1571">
                  <c:v>83.206000000000003</c:v>
                </c:pt>
                <c:pt idx="1572">
                  <c:v>83.206000000000003</c:v>
                </c:pt>
                <c:pt idx="1573">
                  <c:v>83.206000000000003</c:v>
                </c:pt>
                <c:pt idx="1574">
                  <c:v>85.736000000000004</c:v>
                </c:pt>
                <c:pt idx="1575">
                  <c:v>86.147000000000006</c:v>
                </c:pt>
                <c:pt idx="1576">
                  <c:v>86.611000000000004</c:v>
                </c:pt>
                <c:pt idx="1577">
                  <c:v>85</c:v>
                </c:pt>
                <c:pt idx="1578">
                  <c:v>84.164999999999992</c:v>
                </c:pt>
                <c:pt idx="1579">
                  <c:v>84.164999999999992</c:v>
                </c:pt>
                <c:pt idx="1580">
                  <c:v>84.164999999999992</c:v>
                </c:pt>
                <c:pt idx="1581">
                  <c:v>84.83</c:v>
                </c:pt>
                <c:pt idx="1582">
                  <c:v>86.081999999999994</c:v>
                </c:pt>
                <c:pt idx="1583">
                  <c:v>89.527999999999992</c:v>
                </c:pt>
                <c:pt idx="1584">
                  <c:v>87.98</c:v>
                </c:pt>
                <c:pt idx="1585">
                  <c:v>88.01</c:v>
                </c:pt>
                <c:pt idx="1586">
                  <c:v>88.01</c:v>
                </c:pt>
                <c:pt idx="1587">
                  <c:v>88.01</c:v>
                </c:pt>
                <c:pt idx="1588">
                  <c:v>94.164999999999992</c:v>
                </c:pt>
                <c:pt idx="1589">
                  <c:v>95.5</c:v>
                </c:pt>
                <c:pt idx="1590">
                  <c:v>96.063999999999993</c:v>
                </c:pt>
                <c:pt idx="1591">
                  <c:v>98.164999999999992</c:v>
                </c:pt>
                <c:pt idx="1592">
                  <c:v>99.83</c:v>
                </c:pt>
                <c:pt idx="1593">
                  <c:v>99.83</c:v>
                </c:pt>
                <c:pt idx="1594">
                  <c:v>99.83</c:v>
                </c:pt>
                <c:pt idx="1595">
                  <c:v>100.16500000000001</c:v>
                </c:pt>
                <c:pt idx="1596">
                  <c:v>96.83</c:v>
                </c:pt>
                <c:pt idx="1597">
                  <c:v>99.669999999999987</c:v>
                </c:pt>
                <c:pt idx="1598">
                  <c:v>98.845000000000013</c:v>
                </c:pt>
                <c:pt idx="1599">
                  <c:v>99.621999999999986</c:v>
                </c:pt>
                <c:pt idx="1600">
                  <c:v>99.621999999999986</c:v>
                </c:pt>
                <c:pt idx="1601">
                  <c:v>99.621999999999986</c:v>
                </c:pt>
                <c:pt idx="1602">
                  <c:v>100.107</c:v>
                </c:pt>
                <c:pt idx="1603">
                  <c:v>99.169999999999987</c:v>
                </c:pt>
                <c:pt idx="1604">
                  <c:v>102.056</c:v>
                </c:pt>
                <c:pt idx="1605">
                  <c:v>102.39400000000002</c:v>
                </c:pt>
                <c:pt idx="1606">
                  <c:v>102.44100000000003</c:v>
                </c:pt>
                <c:pt idx="1607">
                  <c:v>102.44100000000003</c:v>
                </c:pt>
                <c:pt idx="1608">
                  <c:v>102.44100000000003</c:v>
                </c:pt>
                <c:pt idx="1609">
                  <c:v>102.64999999999999</c:v>
                </c:pt>
                <c:pt idx="1610">
                  <c:v>102.69</c:v>
                </c:pt>
                <c:pt idx="1611">
                  <c:v>104.33</c:v>
                </c:pt>
                <c:pt idx="1612">
                  <c:v>105.193</c:v>
                </c:pt>
                <c:pt idx="1613">
                  <c:v>107.795</c:v>
                </c:pt>
                <c:pt idx="1614">
                  <c:v>107.795</c:v>
                </c:pt>
                <c:pt idx="1615">
                  <c:v>107.795</c:v>
                </c:pt>
                <c:pt idx="1616">
                  <c:v>108.35599999999998</c:v>
                </c:pt>
                <c:pt idx="1617">
                  <c:v>109.66999999999999</c:v>
                </c:pt>
                <c:pt idx="1618">
                  <c:v>107.748</c:v>
                </c:pt>
                <c:pt idx="1619">
                  <c:v>106.026</c:v>
                </c:pt>
                <c:pt idx="1620">
                  <c:v>103.80200000000001</c:v>
                </c:pt>
                <c:pt idx="1621">
                  <c:v>103.80200000000001</c:v>
                </c:pt>
                <c:pt idx="1622">
                  <c:v>103.80200000000001</c:v>
                </c:pt>
                <c:pt idx="1623">
                  <c:v>104.33499999999999</c:v>
                </c:pt>
                <c:pt idx="1624">
                  <c:v>98.825000000000003</c:v>
                </c:pt>
                <c:pt idx="1625">
                  <c:v>99.83</c:v>
                </c:pt>
                <c:pt idx="1626">
                  <c:v>101.096</c:v>
                </c:pt>
                <c:pt idx="1627">
                  <c:v>99.391000000000005</c:v>
                </c:pt>
                <c:pt idx="1628">
                  <c:v>99.391000000000005</c:v>
                </c:pt>
                <c:pt idx="1629">
                  <c:v>99.391000000000005</c:v>
                </c:pt>
                <c:pt idx="1630">
                  <c:v>100.81699999999999</c:v>
                </c:pt>
                <c:pt idx="1631">
                  <c:v>101.715</c:v>
                </c:pt>
                <c:pt idx="1632">
                  <c:v>102.718</c:v>
                </c:pt>
                <c:pt idx="1633">
                  <c:v>103.92100000000002</c:v>
                </c:pt>
                <c:pt idx="1634">
                  <c:v>102.19</c:v>
                </c:pt>
                <c:pt idx="1635">
                  <c:v>102.19</c:v>
                </c:pt>
                <c:pt idx="1636">
                  <c:v>102.19</c:v>
                </c:pt>
                <c:pt idx="1637">
                  <c:v>97.28</c:v>
                </c:pt>
                <c:pt idx="1638">
                  <c:v>92.334999999999994</c:v>
                </c:pt>
                <c:pt idx="1639">
                  <c:v>95.730999999999995</c:v>
                </c:pt>
                <c:pt idx="1640">
                  <c:v>97.525999999999982</c:v>
                </c:pt>
                <c:pt idx="1641">
                  <c:v>99.042000000000002</c:v>
                </c:pt>
                <c:pt idx="1642">
                  <c:v>99.042000000000002</c:v>
                </c:pt>
                <c:pt idx="1643">
                  <c:v>99.042000000000002</c:v>
                </c:pt>
                <c:pt idx="1644">
                  <c:v>99.73</c:v>
                </c:pt>
                <c:pt idx="1645">
                  <c:v>96.933999999999997</c:v>
                </c:pt>
                <c:pt idx="1646">
                  <c:v>91.495000000000005</c:v>
                </c:pt>
                <c:pt idx="1647">
                  <c:v>89.964000000000027</c:v>
                </c:pt>
                <c:pt idx="1648">
                  <c:v>83.375999999999976</c:v>
                </c:pt>
                <c:pt idx="1649">
                  <c:v>83.375999999999976</c:v>
                </c:pt>
                <c:pt idx="1650">
                  <c:v>83.375999999999976</c:v>
                </c:pt>
                <c:pt idx="1651">
                  <c:v>77.834999999999994</c:v>
                </c:pt>
                <c:pt idx="1652">
                  <c:v>74.573999999999998</c:v>
                </c:pt>
                <c:pt idx="1653">
                  <c:v>75.426000000000002</c:v>
                </c:pt>
                <c:pt idx="1654">
                  <c:v>74.164999999999992</c:v>
                </c:pt>
                <c:pt idx="1655">
                  <c:v>78.167999999999992</c:v>
                </c:pt>
                <c:pt idx="1656">
                  <c:v>78.167999999999992</c:v>
                </c:pt>
                <c:pt idx="1657">
                  <c:v>78.167999999999992</c:v>
                </c:pt>
                <c:pt idx="1658">
                  <c:v>82.456999999999994</c:v>
                </c:pt>
                <c:pt idx="1659">
                  <c:v>85.48</c:v>
                </c:pt>
                <c:pt idx="1660">
                  <c:v>82.600999999999999</c:v>
                </c:pt>
                <c:pt idx="1661">
                  <c:v>77.063000000000002</c:v>
                </c:pt>
                <c:pt idx="1662">
                  <c:v>73.123999999999981</c:v>
                </c:pt>
                <c:pt idx="1663">
                  <c:v>73.123999999999981</c:v>
                </c:pt>
                <c:pt idx="1664">
                  <c:v>73.123999999999981</c:v>
                </c:pt>
                <c:pt idx="1665">
                  <c:v>70.167999999999992</c:v>
                </c:pt>
                <c:pt idx="1666">
                  <c:v>70.653999999999982</c:v>
                </c:pt>
                <c:pt idx="1667">
                  <c:v>70.667999999999992</c:v>
                </c:pt>
                <c:pt idx="1668">
                  <c:v>71.441000000000031</c:v>
                </c:pt>
                <c:pt idx="1669">
                  <c:v>67.724999999999994</c:v>
                </c:pt>
                <c:pt idx="1670">
                  <c:v>67.724999999999994</c:v>
                </c:pt>
                <c:pt idx="1671">
                  <c:v>67.724999999999994</c:v>
                </c:pt>
                <c:pt idx="1672">
                  <c:v>66.75</c:v>
                </c:pt>
                <c:pt idx="1673">
                  <c:v>66.646000000000001</c:v>
                </c:pt>
                <c:pt idx="1674">
                  <c:v>66.367000000000004</c:v>
                </c:pt>
                <c:pt idx="1675">
                  <c:v>64.864000000000004</c:v>
                </c:pt>
                <c:pt idx="1676">
                  <c:v>65.554000000000002</c:v>
                </c:pt>
                <c:pt idx="1677">
                  <c:v>65.554000000000002</c:v>
                </c:pt>
                <c:pt idx="1678">
                  <c:v>65.554000000000002</c:v>
                </c:pt>
                <c:pt idx="1679">
                  <c:v>64.808999999999983</c:v>
                </c:pt>
                <c:pt idx="1680">
                  <c:v>61.91</c:v>
                </c:pt>
                <c:pt idx="1681">
                  <c:v>59.564</c:v>
                </c:pt>
                <c:pt idx="1682">
                  <c:v>59.335000000000001</c:v>
                </c:pt>
                <c:pt idx="1683">
                  <c:v>56.134</c:v>
                </c:pt>
                <c:pt idx="1684">
                  <c:v>56.134</c:v>
                </c:pt>
                <c:pt idx="1685">
                  <c:v>56.134</c:v>
                </c:pt>
                <c:pt idx="1686">
                  <c:v>55.584000000000003</c:v>
                </c:pt>
                <c:pt idx="1687">
                  <c:v>54.972000000000001</c:v>
                </c:pt>
                <c:pt idx="1688">
                  <c:v>58.354999999999997</c:v>
                </c:pt>
                <c:pt idx="1689">
                  <c:v>60.731000000000002</c:v>
                </c:pt>
                <c:pt idx="1690">
                  <c:v>64.185000000000002</c:v>
                </c:pt>
                <c:pt idx="1691">
                  <c:v>64.185000000000002</c:v>
                </c:pt>
                <c:pt idx="1692">
                  <c:v>64.185000000000002</c:v>
                </c:pt>
                <c:pt idx="1693">
                  <c:v>64.149000000000001</c:v>
                </c:pt>
                <c:pt idx="1694">
                  <c:v>60.865000000000002</c:v>
                </c:pt>
                <c:pt idx="1695">
                  <c:v>58.748000000000012</c:v>
                </c:pt>
                <c:pt idx="1696">
                  <c:v>63.148000000000003</c:v>
                </c:pt>
                <c:pt idx="1697">
                  <c:v>63.002000000000002</c:v>
                </c:pt>
                <c:pt idx="1698">
                  <c:v>63.002000000000002</c:v>
                </c:pt>
                <c:pt idx="1699">
                  <c:v>63.002000000000002</c:v>
                </c:pt>
                <c:pt idx="1700">
                  <c:v>62.638000000000012</c:v>
                </c:pt>
                <c:pt idx="1701">
                  <c:v>59.338000000000001</c:v>
                </c:pt>
                <c:pt idx="1702">
                  <c:v>58.8</c:v>
                </c:pt>
                <c:pt idx="1703">
                  <c:v>56.139000000000003</c:v>
                </c:pt>
                <c:pt idx="1704">
                  <c:v>52.907000000000004</c:v>
                </c:pt>
                <c:pt idx="1705">
                  <c:v>52.907000000000004</c:v>
                </c:pt>
                <c:pt idx="1706">
                  <c:v>52.907000000000004</c:v>
                </c:pt>
                <c:pt idx="1707">
                  <c:v>53.667000000000002</c:v>
                </c:pt>
                <c:pt idx="1708">
                  <c:v>53.085000000000001</c:v>
                </c:pt>
                <c:pt idx="1709">
                  <c:v>51.849000000000004</c:v>
                </c:pt>
                <c:pt idx="1710">
                  <c:v>51.563000000000002</c:v>
                </c:pt>
                <c:pt idx="1711">
                  <c:v>49.165000000000013</c:v>
                </c:pt>
                <c:pt idx="1712">
                  <c:v>49.165000000000013</c:v>
                </c:pt>
                <c:pt idx="1713">
                  <c:v>49.165000000000013</c:v>
                </c:pt>
                <c:pt idx="1714">
                  <c:v>49.165000000000013</c:v>
                </c:pt>
              </c:numCache>
            </c:numRef>
          </c:val>
        </c:ser>
        <c:ser>
          <c:idx val="5"/>
          <c:order val="5"/>
          <c:tx>
            <c:strRef>
              <c:f>Hoja1!$G$1</c:f>
              <c:strCache>
                <c:ptCount val="1"/>
                <c:pt idx="0">
                  <c:v>Portugal</c:v>
                </c:pt>
              </c:strCache>
            </c:strRef>
          </c:tx>
          <c:spPr>
            <a:ln>
              <a:solidFill>
                <a:srgbClr val="00B050"/>
              </a:solidFill>
            </a:ln>
          </c:spPr>
          <c:marker>
            <c:symbol val="none"/>
          </c:marker>
          <c:cat>
            <c:numRef>
              <c:f>Hoja1!$A$2:$A$1716</c:f>
              <c:numCache>
                <c:formatCode>m/d/yyyy</c:formatCode>
                <c:ptCount val="1715"/>
                <c:pt idx="0">
                  <c:v>39449</c:v>
                </c:pt>
                <c:pt idx="1">
                  <c:v>39450</c:v>
                </c:pt>
                <c:pt idx="2">
                  <c:v>39451</c:v>
                </c:pt>
                <c:pt idx="3">
                  <c:v>39452</c:v>
                </c:pt>
                <c:pt idx="4">
                  <c:v>39453</c:v>
                </c:pt>
                <c:pt idx="5">
                  <c:v>39454</c:v>
                </c:pt>
                <c:pt idx="6">
                  <c:v>39455</c:v>
                </c:pt>
                <c:pt idx="7">
                  <c:v>39456</c:v>
                </c:pt>
                <c:pt idx="8">
                  <c:v>39457</c:v>
                </c:pt>
                <c:pt idx="9">
                  <c:v>39458</c:v>
                </c:pt>
                <c:pt idx="10">
                  <c:v>39459</c:v>
                </c:pt>
                <c:pt idx="11">
                  <c:v>39460</c:v>
                </c:pt>
                <c:pt idx="12">
                  <c:v>39461</c:v>
                </c:pt>
                <c:pt idx="13">
                  <c:v>39462</c:v>
                </c:pt>
                <c:pt idx="14">
                  <c:v>39463</c:v>
                </c:pt>
                <c:pt idx="15">
                  <c:v>39464</c:v>
                </c:pt>
                <c:pt idx="16">
                  <c:v>39465</c:v>
                </c:pt>
                <c:pt idx="17">
                  <c:v>39466</c:v>
                </c:pt>
                <c:pt idx="18">
                  <c:v>39467</c:v>
                </c:pt>
                <c:pt idx="19">
                  <c:v>39468</c:v>
                </c:pt>
                <c:pt idx="20">
                  <c:v>39469</c:v>
                </c:pt>
                <c:pt idx="21">
                  <c:v>39470</c:v>
                </c:pt>
                <c:pt idx="22">
                  <c:v>39471</c:v>
                </c:pt>
                <c:pt idx="23">
                  <c:v>39472</c:v>
                </c:pt>
                <c:pt idx="24">
                  <c:v>39473</c:v>
                </c:pt>
                <c:pt idx="25">
                  <c:v>39474</c:v>
                </c:pt>
                <c:pt idx="26">
                  <c:v>39475</c:v>
                </c:pt>
                <c:pt idx="27">
                  <c:v>39476</c:v>
                </c:pt>
                <c:pt idx="28">
                  <c:v>39477</c:v>
                </c:pt>
                <c:pt idx="29">
                  <c:v>39478</c:v>
                </c:pt>
                <c:pt idx="30">
                  <c:v>39479</c:v>
                </c:pt>
                <c:pt idx="31">
                  <c:v>39480</c:v>
                </c:pt>
                <c:pt idx="32">
                  <c:v>39481</c:v>
                </c:pt>
                <c:pt idx="33">
                  <c:v>39482</c:v>
                </c:pt>
                <c:pt idx="34">
                  <c:v>39483</c:v>
                </c:pt>
                <c:pt idx="35">
                  <c:v>39484</c:v>
                </c:pt>
                <c:pt idx="36">
                  <c:v>39485</c:v>
                </c:pt>
                <c:pt idx="37">
                  <c:v>39486</c:v>
                </c:pt>
                <c:pt idx="38">
                  <c:v>39487</c:v>
                </c:pt>
                <c:pt idx="39">
                  <c:v>39488</c:v>
                </c:pt>
                <c:pt idx="40">
                  <c:v>39489</c:v>
                </c:pt>
                <c:pt idx="41">
                  <c:v>39490</c:v>
                </c:pt>
                <c:pt idx="42">
                  <c:v>39491</c:v>
                </c:pt>
                <c:pt idx="43">
                  <c:v>39492</c:v>
                </c:pt>
                <c:pt idx="44">
                  <c:v>39493</c:v>
                </c:pt>
                <c:pt idx="45">
                  <c:v>39494</c:v>
                </c:pt>
                <c:pt idx="46">
                  <c:v>39495</c:v>
                </c:pt>
                <c:pt idx="47">
                  <c:v>39496</c:v>
                </c:pt>
                <c:pt idx="48">
                  <c:v>39497</c:v>
                </c:pt>
                <c:pt idx="49">
                  <c:v>39498</c:v>
                </c:pt>
                <c:pt idx="50">
                  <c:v>39499</c:v>
                </c:pt>
                <c:pt idx="51">
                  <c:v>39500</c:v>
                </c:pt>
                <c:pt idx="52">
                  <c:v>39501</c:v>
                </c:pt>
                <c:pt idx="53">
                  <c:v>39502</c:v>
                </c:pt>
                <c:pt idx="54">
                  <c:v>39503</c:v>
                </c:pt>
                <c:pt idx="55">
                  <c:v>39504</c:v>
                </c:pt>
                <c:pt idx="56">
                  <c:v>39505</c:v>
                </c:pt>
                <c:pt idx="57">
                  <c:v>39506</c:v>
                </c:pt>
                <c:pt idx="58">
                  <c:v>39507</c:v>
                </c:pt>
                <c:pt idx="59">
                  <c:v>39508</c:v>
                </c:pt>
                <c:pt idx="60">
                  <c:v>39509</c:v>
                </c:pt>
                <c:pt idx="61">
                  <c:v>39510</c:v>
                </c:pt>
                <c:pt idx="62">
                  <c:v>39511</c:v>
                </c:pt>
                <c:pt idx="63">
                  <c:v>39512</c:v>
                </c:pt>
                <c:pt idx="64">
                  <c:v>39513</c:v>
                </c:pt>
                <c:pt idx="65">
                  <c:v>39514</c:v>
                </c:pt>
                <c:pt idx="66">
                  <c:v>39515</c:v>
                </c:pt>
                <c:pt idx="67">
                  <c:v>39516</c:v>
                </c:pt>
                <c:pt idx="68">
                  <c:v>39517</c:v>
                </c:pt>
                <c:pt idx="69">
                  <c:v>39518</c:v>
                </c:pt>
                <c:pt idx="70">
                  <c:v>39519</c:v>
                </c:pt>
                <c:pt idx="71">
                  <c:v>39520</c:v>
                </c:pt>
                <c:pt idx="72">
                  <c:v>39521</c:v>
                </c:pt>
                <c:pt idx="73">
                  <c:v>39522</c:v>
                </c:pt>
                <c:pt idx="74">
                  <c:v>39523</c:v>
                </c:pt>
                <c:pt idx="75">
                  <c:v>39524</c:v>
                </c:pt>
                <c:pt idx="76">
                  <c:v>39525</c:v>
                </c:pt>
                <c:pt idx="77">
                  <c:v>39526</c:v>
                </c:pt>
                <c:pt idx="78">
                  <c:v>39527</c:v>
                </c:pt>
                <c:pt idx="79">
                  <c:v>39528</c:v>
                </c:pt>
                <c:pt idx="80">
                  <c:v>39529</c:v>
                </c:pt>
                <c:pt idx="81">
                  <c:v>39530</c:v>
                </c:pt>
                <c:pt idx="82">
                  <c:v>39531</c:v>
                </c:pt>
                <c:pt idx="83">
                  <c:v>39532</c:v>
                </c:pt>
                <c:pt idx="84">
                  <c:v>39533</c:v>
                </c:pt>
                <c:pt idx="85">
                  <c:v>39534</c:v>
                </c:pt>
                <c:pt idx="86">
                  <c:v>39535</c:v>
                </c:pt>
                <c:pt idx="87">
                  <c:v>39536</c:v>
                </c:pt>
                <c:pt idx="88">
                  <c:v>39537</c:v>
                </c:pt>
                <c:pt idx="89">
                  <c:v>39538</c:v>
                </c:pt>
                <c:pt idx="90">
                  <c:v>39539</c:v>
                </c:pt>
                <c:pt idx="91">
                  <c:v>39540</c:v>
                </c:pt>
                <c:pt idx="92">
                  <c:v>39541</c:v>
                </c:pt>
                <c:pt idx="93">
                  <c:v>39542</c:v>
                </c:pt>
                <c:pt idx="94">
                  <c:v>39543</c:v>
                </c:pt>
                <c:pt idx="95">
                  <c:v>39544</c:v>
                </c:pt>
                <c:pt idx="96">
                  <c:v>39545</c:v>
                </c:pt>
                <c:pt idx="97">
                  <c:v>39546</c:v>
                </c:pt>
                <c:pt idx="98">
                  <c:v>39547</c:v>
                </c:pt>
                <c:pt idx="99">
                  <c:v>39548</c:v>
                </c:pt>
                <c:pt idx="100">
                  <c:v>39549</c:v>
                </c:pt>
                <c:pt idx="101">
                  <c:v>39550</c:v>
                </c:pt>
                <c:pt idx="102">
                  <c:v>39551</c:v>
                </c:pt>
                <c:pt idx="103">
                  <c:v>39552</c:v>
                </c:pt>
                <c:pt idx="104">
                  <c:v>39553</c:v>
                </c:pt>
                <c:pt idx="105">
                  <c:v>39554</c:v>
                </c:pt>
                <c:pt idx="106">
                  <c:v>39555</c:v>
                </c:pt>
                <c:pt idx="107">
                  <c:v>39556</c:v>
                </c:pt>
                <c:pt idx="108">
                  <c:v>39557</c:v>
                </c:pt>
                <c:pt idx="109">
                  <c:v>39558</c:v>
                </c:pt>
                <c:pt idx="110">
                  <c:v>39559</c:v>
                </c:pt>
                <c:pt idx="111">
                  <c:v>39560</c:v>
                </c:pt>
                <c:pt idx="112">
                  <c:v>39561</c:v>
                </c:pt>
                <c:pt idx="113">
                  <c:v>39562</c:v>
                </c:pt>
                <c:pt idx="114">
                  <c:v>39563</c:v>
                </c:pt>
                <c:pt idx="115">
                  <c:v>39564</c:v>
                </c:pt>
                <c:pt idx="116">
                  <c:v>39565</c:v>
                </c:pt>
                <c:pt idx="117">
                  <c:v>39566</c:v>
                </c:pt>
                <c:pt idx="118">
                  <c:v>39567</c:v>
                </c:pt>
                <c:pt idx="119">
                  <c:v>39568</c:v>
                </c:pt>
                <c:pt idx="120">
                  <c:v>39569</c:v>
                </c:pt>
                <c:pt idx="121">
                  <c:v>39570</c:v>
                </c:pt>
                <c:pt idx="122">
                  <c:v>39571</c:v>
                </c:pt>
                <c:pt idx="123">
                  <c:v>39572</c:v>
                </c:pt>
                <c:pt idx="124">
                  <c:v>39573</c:v>
                </c:pt>
                <c:pt idx="125">
                  <c:v>39574</c:v>
                </c:pt>
                <c:pt idx="126">
                  <c:v>39575</c:v>
                </c:pt>
                <c:pt idx="127">
                  <c:v>39576</c:v>
                </c:pt>
                <c:pt idx="128">
                  <c:v>39577</c:v>
                </c:pt>
                <c:pt idx="129">
                  <c:v>39578</c:v>
                </c:pt>
                <c:pt idx="130">
                  <c:v>39579</c:v>
                </c:pt>
                <c:pt idx="131">
                  <c:v>39580</c:v>
                </c:pt>
                <c:pt idx="132">
                  <c:v>39581</c:v>
                </c:pt>
                <c:pt idx="133">
                  <c:v>39582</c:v>
                </c:pt>
                <c:pt idx="134">
                  <c:v>39583</c:v>
                </c:pt>
                <c:pt idx="135">
                  <c:v>39584</c:v>
                </c:pt>
                <c:pt idx="136">
                  <c:v>39585</c:v>
                </c:pt>
                <c:pt idx="137">
                  <c:v>39586</c:v>
                </c:pt>
                <c:pt idx="138">
                  <c:v>39587</c:v>
                </c:pt>
                <c:pt idx="139">
                  <c:v>39588</c:v>
                </c:pt>
                <c:pt idx="140">
                  <c:v>39589</c:v>
                </c:pt>
                <c:pt idx="141">
                  <c:v>39590</c:v>
                </c:pt>
                <c:pt idx="142">
                  <c:v>39591</c:v>
                </c:pt>
                <c:pt idx="143">
                  <c:v>39592</c:v>
                </c:pt>
                <c:pt idx="144">
                  <c:v>39593</c:v>
                </c:pt>
                <c:pt idx="145">
                  <c:v>39594</c:v>
                </c:pt>
                <c:pt idx="146">
                  <c:v>39595</c:v>
                </c:pt>
                <c:pt idx="147">
                  <c:v>39596</c:v>
                </c:pt>
                <c:pt idx="148">
                  <c:v>39597</c:v>
                </c:pt>
                <c:pt idx="149">
                  <c:v>39598</c:v>
                </c:pt>
                <c:pt idx="150">
                  <c:v>39599</c:v>
                </c:pt>
                <c:pt idx="151">
                  <c:v>39600</c:v>
                </c:pt>
                <c:pt idx="152">
                  <c:v>39601</c:v>
                </c:pt>
                <c:pt idx="153">
                  <c:v>39602</c:v>
                </c:pt>
                <c:pt idx="154">
                  <c:v>39603</c:v>
                </c:pt>
                <c:pt idx="155">
                  <c:v>39604</c:v>
                </c:pt>
                <c:pt idx="156">
                  <c:v>39605</c:v>
                </c:pt>
                <c:pt idx="157">
                  <c:v>39606</c:v>
                </c:pt>
                <c:pt idx="158">
                  <c:v>39607</c:v>
                </c:pt>
                <c:pt idx="159">
                  <c:v>39608</c:v>
                </c:pt>
                <c:pt idx="160">
                  <c:v>39609</c:v>
                </c:pt>
                <c:pt idx="161">
                  <c:v>39610</c:v>
                </c:pt>
                <c:pt idx="162">
                  <c:v>39611</c:v>
                </c:pt>
                <c:pt idx="163">
                  <c:v>39612</c:v>
                </c:pt>
                <c:pt idx="164">
                  <c:v>39613</c:v>
                </c:pt>
                <c:pt idx="165">
                  <c:v>39614</c:v>
                </c:pt>
                <c:pt idx="166">
                  <c:v>39615</c:v>
                </c:pt>
                <c:pt idx="167">
                  <c:v>39616</c:v>
                </c:pt>
                <c:pt idx="168">
                  <c:v>39617</c:v>
                </c:pt>
                <c:pt idx="169">
                  <c:v>39618</c:v>
                </c:pt>
                <c:pt idx="170">
                  <c:v>39619</c:v>
                </c:pt>
                <c:pt idx="171">
                  <c:v>39620</c:v>
                </c:pt>
                <c:pt idx="172">
                  <c:v>39621</c:v>
                </c:pt>
                <c:pt idx="173">
                  <c:v>39622</c:v>
                </c:pt>
                <c:pt idx="174">
                  <c:v>39623</c:v>
                </c:pt>
                <c:pt idx="175">
                  <c:v>39624</c:v>
                </c:pt>
                <c:pt idx="176">
                  <c:v>39625</c:v>
                </c:pt>
                <c:pt idx="177">
                  <c:v>39626</c:v>
                </c:pt>
                <c:pt idx="178">
                  <c:v>39627</c:v>
                </c:pt>
                <c:pt idx="179">
                  <c:v>39628</c:v>
                </c:pt>
                <c:pt idx="180">
                  <c:v>39629</c:v>
                </c:pt>
                <c:pt idx="181">
                  <c:v>39630</c:v>
                </c:pt>
                <c:pt idx="182">
                  <c:v>39631</c:v>
                </c:pt>
                <c:pt idx="183">
                  <c:v>39632</c:v>
                </c:pt>
                <c:pt idx="184">
                  <c:v>39633</c:v>
                </c:pt>
                <c:pt idx="185">
                  <c:v>39634</c:v>
                </c:pt>
                <c:pt idx="186">
                  <c:v>39635</c:v>
                </c:pt>
                <c:pt idx="187">
                  <c:v>39636</c:v>
                </c:pt>
                <c:pt idx="188">
                  <c:v>39637</c:v>
                </c:pt>
                <c:pt idx="189">
                  <c:v>39638</c:v>
                </c:pt>
                <c:pt idx="190">
                  <c:v>39639</c:v>
                </c:pt>
                <c:pt idx="191">
                  <c:v>39640</c:v>
                </c:pt>
                <c:pt idx="192">
                  <c:v>39641</c:v>
                </c:pt>
                <c:pt idx="193">
                  <c:v>39642</c:v>
                </c:pt>
                <c:pt idx="194">
                  <c:v>39643</c:v>
                </c:pt>
                <c:pt idx="195">
                  <c:v>39644</c:v>
                </c:pt>
                <c:pt idx="196">
                  <c:v>39645</c:v>
                </c:pt>
                <c:pt idx="197">
                  <c:v>39646</c:v>
                </c:pt>
                <c:pt idx="198">
                  <c:v>39647</c:v>
                </c:pt>
                <c:pt idx="199">
                  <c:v>39648</c:v>
                </c:pt>
                <c:pt idx="200">
                  <c:v>39649</c:v>
                </c:pt>
                <c:pt idx="201">
                  <c:v>39650</c:v>
                </c:pt>
                <c:pt idx="202">
                  <c:v>39651</c:v>
                </c:pt>
                <c:pt idx="203">
                  <c:v>39652</c:v>
                </c:pt>
                <c:pt idx="204">
                  <c:v>39653</c:v>
                </c:pt>
                <c:pt idx="205">
                  <c:v>39654</c:v>
                </c:pt>
                <c:pt idx="206">
                  <c:v>39655</c:v>
                </c:pt>
                <c:pt idx="207">
                  <c:v>39656</c:v>
                </c:pt>
                <c:pt idx="208">
                  <c:v>39657</c:v>
                </c:pt>
                <c:pt idx="209">
                  <c:v>39658</c:v>
                </c:pt>
                <c:pt idx="210">
                  <c:v>39659</c:v>
                </c:pt>
                <c:pt idx="211">
                  <c:v>39660</c:v>
                </c:pt>
                <c:pt idx="212">
                  <c:v>39661</c:v>
                </c:pt>
                <c:pt idx="213">
                  <c:v>39662</c:v>
                </c:pt>
                <c:pt idx="214">
                  <c:v>39663</c:v>
                </c:pt>
                <c:pt idx="215">
                  <c:v>39664</c:v>
                </c:pt>
                <c:pt idx="216">
                  <c:v>39665</c:v>
                </c:pt>
                <c:pt idx="217">
                  <c:v>39666</c:v>
                </c:pt>
                <c:pt idx="218">
                  <c:v>39667</c:v>
                </c:pt>
                <c:pt idx="219">
                  <c:v>39668</c:v>
                </c:pt>
                <c:pt idx="220">
                  <c:v>39669</c:v>
                </c:pt>
                <c:pt idx="221">
                  <c:v>39670</c:v>
                </c:pt>
                <c:pt idx="222">
                  <c:v>39671</c:v>
                </c:pt>
                <c:pt idx="223">
                  <c:v>39672</c:v>
                </c:pt>
                <c:pt idx="224">
                  <c:v>39673</c:v>
                </c:pt>
                <c:pt idx="225">
                  <c:v>39674</c:v>
                </c:pt>
                <c:pt idx="226">
                  <c:v>39675</c:v>
                </c:pt>
                <c:pt idx="227">
                  <c:v>39676</c:v>
                </c:pt>
                <c:pt idx="228">
                  <c:v>39677</c:v>
                </c:pt>
                <c:pt idx="229">
                  <c:v>39678</c:v>
                </c:pt>
                <c:pt idx="230">
                  <c:v>39679</c:v>
                </c:pt>
                <c:pt idx="231">
                  <c:v>39680</c:v>
                </c:pt>
                <c:pt idx="232">
                  <c:v>39681</c:v>
                </c:pt>
                <c:pt idx="233">
                  <c:v>39682</c:v>
                </c:pt>
                <c:pt idx="234">
                  <c:v>39683</c:v>
                </c:pt>
                <c:pt idx="235">
                  <c:v>39684</c:v>
                </c:pt>
                <c:pt idx="236">
                  <c:v>39685</c:v>
                </c:pt>
                <c:pt idx="237">
                  <c:v>39686</c:v>
                </c:pt>
                <c:pt idx="238">
                  <c:v>39687</c:v>
                </c:pt>
                <c:pt idx="239">
                  <c:v>39688</c:v>
                </c:pt>
                <c:pt idx="240">
                  <c:v>39689</c:v>
                </c:pt>
                <c:pt idx="241">
                  <c:v>39690</c:v>
                </c:pt>
                <c:pt idx="242">
                  <c:v>39691</c:v>
                </c:pt>
                <c:pt idx="243">
                  <c:v>39692</c:v>
                </c:pt>
                <c:pt idx="244">
                  <c:v>39693</c:v>
                </c:pt>
                <c:pt idx="245">
                  <c:v>39694</c:v>
                </c:pt>
                <c:pt idx="246">
                  <c:v>39695</c:v>
                </c:pt>
                <c:pt idx="247">
                  <c:v>39696</c:v>
                </c:pt>
                <c:pt idx="248">
                  <c:v>39697</c:v>
                </c:pt>
                <c:pt idx="249">
                  <c:v>39698</c:v>
                </c:pt>
                <c:pt idx="250">
                  <c:v>39699</c:v>
                </c:pt>
                <c:pt idx="251">
                  <c:v>39700</c:v>
                </c:pt>
                <c:pt idx="252">
                  <c:v>39701</c:v>
                </c:pt>
                <c:pt idx="253">
                  <c:v>39702</c:v>
                </c:pt>
                <c:pt idx="254">
                  <c:v>39703</c:v>
                </c:pt>
                <c:pt idx="255">
                  <c:v>39704</c:v>
                </c:pt>
                <c:pt idx="256">
                  <c:v>39705</c:v>
                </c:pt>
                <c:pt idx="257">
                  <c:v>39706</c:v>
                </c:pt>
                <c:pt idx="258">
                  <c:v>39707</c:v>
                </c:pt>
                <c:pt idx="259">
                  <c:v>39708</c:v>
                </c:pt>
                <c:pt idx="260">
                  <c:v>39709</c:v>
                </c:pt>
                <c:pt idx="261">
                  <c:v>39710</c:v>
                </c:pt>
                <c:pt idx="262">
                  <c:v>39711</c:v>
                </c:pt>
                <c:pt idx="263">
                  <c:v>39712</c:v>
                </c:pt>
                <c:pt idx="264">
                  <c:v>39713</c:v>
                </c:pt>
                <c:pt idx="265">
                  <c:v>39714</c:v>
                </c:pt>
                <c:pt idx="266">
                  <c:v>39715</c:v>
                </c:pt>
                <c:pt idx="267">
                  <c:v>39716</c:v>
                </c:pt>
                <c:pt idx="268">
                  <c:v>39717</c:v>
                </c:pt>
                <c:pt idx="269">
                  <c:v>39718</c:v>
                </c:pt>
                <c:pt idx="270">
                  <c:v>39719</c:v>
                </c:pt>
                <c:pt idx="271">
                  <c:v>39720</c:v>
                </c:pt>
                <c:pt idx="272">
                  <c:v>39721</c:v>
                </c:pt>
                <c:pt idx="273">
                  <c:v>39722</c:v>
                </c:pt>
                <c:pt idx="274">
                  <c:v>39723</c:v>
                </c:pt>
                <c:pt idx="275">
                  <c:v>39724</c:v>
                </c:pt>
                <c:pt idx="276">
                  <c:v>39725</c:v>
                </c:pt>
                <c:pt idx="277">
                  <c:v>39726</c:v>
                </c:pt>
                <c:pt idx="278">
                  <c:v>39727</c:v>
                </c:pt>
                <c:pt idx="279">
                  <c:v>39728</c:v>
                </c:pt>
                <c:pt idx="280">
                  <c:v>39729</c:v>
                </c:pt>
                <c:pt idx="281">
                  <c:v>39730</c:v>
                </c:pt>
                <c:pt idx="282">
                  <c:v>39731</c:v>
                </c:pt>
                <c:pt idx="283">
                  <c:v>39732</c:v>
                </c:pt>
                <c:pt idx="284">
                  <c:v>39733</c:v>
                </c:pt>
                <c:pt idx="285">
                  <c:v>39734</c:v>
                </c:pt>
                <c:pt idx="286">
                  <c:v>39735</c:v>
                </c:pt>
                <c:pt idx="287">
                  <c:v>39736</c:v>
                </c:pt>
                <c:pt idx="288">
                  <c:v>39737</c:v>
                </c:pt>
                <c:pt idx="289">
                  <c:v>39738</c:v>
                </c:pt>
                <c:pt idx="290">
                  <c:v>39739</c:v>
                </c:pt>
                <c:pt idx="291">
                  <c:v>39740</c:v>
                </c:pt>
                <c:pt idx="292">
                  <c:v>39741</c:v>
                </c:pt>
                <c:pt idx="293">
                  <c:v>39742</c:v>
                </c:pt>
                <c:pt idx="294">
                  <c:v>39743</c:v>
                </c:pt>
                <c:pt idx="295">
                  <c:v>39744</c:v>
                </c:pt>
                <c:pt idx="296">
                  <c:v>39745</c:v>
                </c:pt>
                <c:pt idx="297">
                  <c:v>39746</c:v>
                </c:pt>
                <c:pt idx="298">
                  <c:v>39747</c:v>
                </c:pt>
                <c:pt idx="299">
                  <c:v>39748</c:v>
                </c:pt>
                <c:pt idx="300">
                  <c:v>39749</c:v>
                </c:pt>
                <c:pt idx="301">
                  <c:v>39750</c:v>
                </c:pt>
                <c:pt idx="302">
                  <c:v>39751</c:v>
                </c:pt>
                <c:pt idx="303">
                  <c:v>39752</c:v>
                </c:pt>
                <c:pt idx="304">
                  <c:v>39753</c:v>
                </c:pt>
                <c:pt idx="305">
                  <c:v>39754</c:v>
                </c:pt>
                <c:pt idx="306">
                  <c:v>39755</c:v>
                </c:pt>
                <c:pt idx="307">
                  <c:v>39756</c:v>
                </c:pt>
                <c:pt idx="308">
                  <c:v>39757</c:v>
                </c:pt>
                <c:pt idx="309">
                  <c:v>39758</c:v>
                </c:pt>
                <c:pt idx="310">
                  <c:v>39759</c:v>
                </c:pt>
                <c:pt idx="311">
                  <c:v>39760</c:v>
                </c:pt>
                <c:pt idx="312">
                  <c:v>39761</c:v>
                </c:pt>
                <c:pt idx="313">
                  <c:v>39762</c:v>
                </c:pt>
                <c:pt idx="314">
                  <c:v>39763</c:v>
                </c:pt>
                <c:pt idx="315">
                  <c:v>39764</c:v>
                </c:pt>
                <c:pt idx="316">
                  <c:v>39765</c:v>
                </c:pt>
                <c:pt idx="317">
                  <c:v>39766</c:v>
                </c:pt>
                <c:pt idx="318">
                  <c:v>39767</c:v>
                </c:pt>
                <c:pt idx="319">
                  <c:v>39768</c:v>
                </c:pt>
                <c:pt idx="320">
                  <c:v>39769</c:v>
                </c:pt>
                <c:pt idx="321">
                  <c:v>39770</c:v>
                </c:pt>
                <c:pt idx="322">
                  <c:v>39771</c:v>
                </c:pt>
                <c:pt idx="323">
                  <c:v>39772</c:v>
                </c:pt>
                <c:pt idx="324">
                  <c:v>39773</c:v>
                </c:pt>
                <c:pt idx="325">
                  <c:v>39774</c:v>
                </c:pt>
                <c:pt idx="326">
                  <c:v>39775</c:v>
                </c:pt>
                <c:pt idx="327">
                  <c:v>39776</c:v>
                </c:pt>
                <c:pt idx="328">
                  <c:v>39777</c:v>
                </c:pt>
                <c:pt idx="329">
                  <c:v>39778</c:v>
                </c:pt>
                <c:pt idx="330">
                  <c:v>39779</c:v>
                </c:pt>
                <c:pt idx="331">
                  <c:v>39780</c:v>
                </c:pt>
                <c:pt idx="332">
                  <c:v>39781</c:v>
                </c:pt>
                <c:pt idx="333">
                  <c:v>39782</c:v>
                </c:pt>
                <c:pt idx="334">
                  <c:v>39783</c:v>
                </c:pt>
                <c:pt idx="335">
                  <c:v>39784</c:v>
                </c:pt>
                <c:pt idx="336">
                  <c:v>39785</c:v>
                </c:pt>
                <c:pt idx="337">
                  <c:v>39786</c:v>
                </c:pt>
                <c:pt idx="338">
                  <c:v>39787</c:v>
                </c:pt>
                <c:pt idx="339">
                  <c:v>39788</c:v>
                </c:pt>
                <c:pt idx="340">
                  <c:v>39789</c:v>
                </c:pt>
                <c:pt idx="341">
                  <c:v>39790</c:v>
                </c:pt>
                <c:pt idx="342">
                  <c:v>39791</c:v>
                </c:pt>
                <c:pt idx="343">
                  <c:v>39792</c:v>
                </c:pt>
                <c:pt idx="344">
                  <c:v>39793</c:v>
                </c:pt>
                <c:pt idx="345">
                  <c:v>39794</c:v>
                </c:pt>
                <c:pt idx="346">
                  <c:v>39795</c:v>
                </c:pt>
                <c:pt idx="347">
                  <c:v>39796</c:v>
                </c:pt>
                <c:pt idx="348">
                  <c:v>39797</c:v>
                </c:pt>
                <c:pt idx="349">
                  <c:v>39798</c:v>
                </c:pt>
                <c:pt idx="350">
                  <c:v>39799</c:v>
                </c:pt>
                <c:pt idx="351">
                  <c:v>39800</c:v>
                </c:pt>
                <c:pt idx="352">
                  <c:v>39801</c:v>
                </c:pt>
                <c:pt idx="353">
                  <c:v>39802</c:v>
                </c:pt>
                <c:pt idx="354">
                  <c:v>39803</c:v>
                </c:pt>
                <c:pt idx="355">
                  <c:v>39804</c:v>
                </c:pt>
                <c:pt idx="356">
                  <c:v>39805</c:v>
                </c:pt>
                <c:pt idx="357">
                  <c:v>39806</c:v>
                </c:pt>
                <c:pt idx="358">
                  <c:v>39807</c:v>
                </c:pt>
                <c:pt idx="359">
                  <c:v>39808</c:v>
                </c:pt>
                <c:pt idx="360">
                  <c:v>39809</c:v>
                </c:pt>
                <c:pt idx="361">
                  <c:v>39810</c:v>
                </c:pt>
                <c:pt idx="362">
                  <c:v>39811</c:v>
                </c:pt>
                <c:pt idx="363">
                  <c:v>39812</c:v>
                </c:pt>
                <c:pt idx="364">
                  <c:v>39813</c:v>
                </c:pt>
                <c:pt idx="365">
                  <c:v>39814</c:v>
                </c:pt>
                <c:pt idx="366">
                  <c:v>39815</c:v>
                </c:pt>
                <c:pt idx="367">
                  <c:v>39816</c:v>
                </c:pt>
                <c:pt idx="368">
                  <c:v>39817</c:v>
                </c:pt>
                <c:pt idx="369">
                  <c:v>39818</c:v>
                </c:pt>
                <c:pt idx="370">
                  <c:v>39819</c:v>
                </c:pt>
                <c:pt idx="371">
                  <c:v>39820</c:v>
                </c:pt>
                <c:pt idx="372">
                  <c:v>39821</c:v>
                </c:pt>
                <c:pt idx="373">
                  <c:v>39822</c:v>
                </c:pt>
                <c:pt idx="374">
                  <c:v>39823</c:v>
                </c:pt>
                <c:pt idx="375">
                  <c:v>39824</c:v>
                </c:pt>
                <c:pt idx="376">
                  <c:v>39825</c:v>
                </c:pt>
                <c:pt idx="377">
                  <c:v>39826</c:v>
                </c:pt>
                <c:pt idx="378">
                  <c:v>39827</c:v>
                </c:pt>
                <c:pt idx="379">
                  <c:v>39828</c:v>
                </c:pt>
                <c:pt idx="380">
                  <c:v>39829</c:v>
                </c:pt>
                <c:pt idx="381">
                  <c:v>39830</c:v>
                </c:pt>
                <c:pt idx="382">
                  <c:v>39831</c:v>
                </c:pt>
                <c:pt idx="383">
                  <c:v>39832</c:v>
                </c:pt>
                <c:pt idx="384">
                  <c:v>39833</c:v>
                </c:pt>
                <c:pt idx="385">
                  <c:v>39834</c:v>
                </c:pt>
                <c:pt idx="386">
                  <c:v>39835</c:v>
                </c:pt>
                <c:pt idx="387">
                  <c:v>39836</c:v>
                </c:pt>
                <c:pt idx="388">
                  <c:v>39837</c:v>
                </c:pt>
                <c:pt idx="389">
                  <c:v>39838</c:v>
                </c:pt>
                <c:pt idx="390">
                  <c:v>39839</c:v>
                </c:pt>
                <c:pt idx="391">
                  <c:v>39840</c:v>
                </c:pt>
                <c:pt idx="392">
                  <c:v>39841</c:v>
                </c:pt>
                <c:pt idx="393">
                  <c:v>39842</c:v>
                </c:pt>
                <c:pt idx="394">
                  <c:v>39843</c:v>
                </c:pt>
                <c:pt idx="395">
                  <c:v>39844</c:v>
                </c:pt>
                <c:pt idx="396">
                  <c:v>39845</c:v>
                </c:pt>
                <c:pt idx="397">
                  <c:v>39846</c:v>
                </c:pt>
                <c:pt idx="398">
                  <c:v>39847</c:v>
                </c:pt>
                <c:pt idx="399">
                  <c:v>39848</c:v>
                </c:pt>
                <c:pt idx="400">
                  <c:v>39849</c:v>
                </c:pt>
                <c:pt idx="401">
                  <c:v>39850</c:v>
                </c:pt>
                <c:pt idx="402">
                  <c:v>39851</c:v>
                </c:pt>
                <c:pt idx="403">
                  <c:v>39852</c:v>
                </c:pt>
                <c:pt idx="404">
                  <c:v>39853</c:v>
                </c:pt>
                <c:pt idx="405">
                  <c:v>39854</c:v>
                </c:pt>
                <c:pt idx="406">
                  <c:v>39855</c:v>
                </c:pt>
                <c:pt idx="407">
                  <c:v>39856</c:v>
                </c:pt>
                <c:pt idx="408">
                  <c:v>39857</c:v>
                </c:pt>
                <c:pt idx="409">
                  <c:v>39858</c:v>
                </c:pt>
                <c:pt idx="410">
                  <c:v>39859</c:v>
                </c:pt>
                <c:pt idx="411">
                  <c:v>39860</c:v>
                </c:pt>
                <c:pt idx="412">
                  <c:v>39861</c:v>
                </c:pt>
                <c:pt idx="413">
                  <c:v>39862</c:v>
                </c:pt>
                <c:pt idx="414">
                  <c:v>39863</c:v>
                </c:pt>
                <c:pt idx="415">
                  <c:v>39864</c:v>
                </c:pt>
                <c:pt idx="416">
                  <c:v>39865</c:v>
                </c:pt>
                <c:pt idx="417">
                  <c:v>39866</c:v>
                </c:pt>
                <c:pt idx="418">
                  <c:v>39867</c:v>
                </c:pt>
                <c:pt idx="419">
                  <c:v>39868</c:v>
                </c:pt>
                <c:pt idx="420">
                  <c:v>39869</c:v>
                </c:pt>
                <c:pt idx="421">
                  <c:v>39870</c:v>
                </c:pt>
                <c:pt idx="422">
                  <c:v>39871</c:v>
                </c:pt>
                <c:pt idx="423">
                  <c:v>39872</c:v>
                </c:pt>
                <c:pt idx="424">
                  <c:v>39873</c:v>
                </c:pt>
                <c:pt idx="425">
                  <c:v>39874</c:v>
                </c:pt>
                <c:pt idx="426">
                  <c:v>39875</c:v>
                </c:pt>
                <c:pt idx="427">
                  <c:v>39876</c:v>
                </c:pt>
                <c:pt idx="428">
                  <c:v>39877</c:v>
                </c:pt>
                <c:pt idx="429">
                  <c:v>39878</c:v>
                </c:pt>
                <c:pt idx="430">
                  <c:v>39879</c:v>
                </c:pt>
                <c:pt idx="431">
                  <c:v>39880</c:v>
                </c:pt>
                <c:pt idx="432">
                  <c:v>39881</c:v>
                </c:pt>
                <c:pt idx="433">
                  <c:v>39882</c:v>
                </c:pt>
                <c:pt idx="434">
                  <c:v>39883</c:v>
                </c:pt>
                <c:pt idx="435">
                  <c:v>39884</c:v>
                </c:pt>
                <c:pt idx="436">
                  <c:v>39885</c:v>
                </c:pt>
                <c:pt idx="437">
                  <c:v>39886</c:v>
                </c:pt>
                <c:pt idx="438">
                  <c:v>39887</c:v>
                </c:pt>
                <c:pt idx="439">
                  <c:v>39888</c:v>
                </c:pt>
                <c:pt idx="440">
                  <c:v>39889</c:v>
                </c:pt>
                <c:pt idx="441">
                  <c:v>39890</c:v>
                </c:pt>
                <c:pt idx="442">
                  <c:v>39891</c:v>
                </c:pt>
                <c:pt idx="443">
                  <c:v>39892</c:v>
                </c:pt>
                <c:pt idx="444">
                  <c:v>39893</c:v>
                </c:pt>
                <c:pt idx="445">
                  <c:v>39894</c:v>
                </c:pt>
                <c:pt idx="446">
                  <c:v>39895</c:v>
                </c:pt>
                <c:pt idx="447">
                  <c:v>39896</c:v>
                </c:pt>
                <c:pt idx="448">
                  <c:v>39897</c:v>
                </c:pt>
                <c:pt idx="449">
                  <c:v>39898</c:v>
                </c:pt>
                <c:pt idx="450">
                  <c:v>39899</c:v>
                </c:pt>
                <c:pt idx="451">
                  <c:v>39900</c:v>
                </c:pt>
                <c:pt idx="452">
                  <c:v>39901</c:v>
                </c:pt>
                <c:pt idx="453">
                  <c:v>39902</c:v>
                </c:pt>
                <c:pt idx="454">
                  <c:v>39903</c:v>
                </c:pt>
                <c:pt idx="455">
                  <c:v>39904</c:v>
                </c:pt>
                <c:pt idx="456">
                  <c:v>39905</c:v>
                </c:pt>
                <c:pt idx="457">
                  <c:v>39906</c:v>
                </c:pt>
                <c:pt idx="458">
                  <c:v>39907</c:v>
                </c:pt>
                <c:pt idx="459">
                  <c:v>39908</c:v>
                </c:pt>
                <c:pt idx="460">
                  <c:v>39909</c:v>
                </c:pt>
                <c:pt idx="461">
                  <c:v>39910</c:v>
                </c:pt>
                <c:pt idx="462">
                  <c:v>39911</c:v>
                </c:pt>
                <c:pt idx="463">
                  <c:v>39912</c:v>
                </c:pt>
                <c:pt idx="464">
                  <c:v>39913</c:v>
                </c:pt>
                <c:pt idx="465">
                  <c:v>39914</c:v>
                </c:pt>
                <c:pt idx="466">
                  <c:v>39915</c:v>
                </c:pt>
                <c:pt idx="467">
                  <c:v>39916</c:v>
                </c:pt>
                <c:pt idx="468">
                  <c:v>39917</c:v>
                </c:pt>
                <c:pt idx="469">
                  <c:v>39918</c:v>
                </c:pt>
                <c:pt idx="470">
                  <c:v>39919</c:v>
                </c:pt>
                <c:pt idx="471">
                  <c:v>39920</c:v>
                </c:pt>
                <c:pt idx="472">
                  <c:v>39921</c:v>
                </c:pt>
                <c:pt idx="473">
                  <c:v>39922</c:v>
                </c:pt>
                <c:pt idx="474">
                  <c:v>39923</c:v>
                </c:pt>
                <c:pt idx="475">
                  <c:v>39924</c:v>
                </c:pt>
                <c:pt idx="476">
                  <c:v>39925</c:v>
                </c:pt>
                <c:pt idx="477">
                  <c:v>39926</c:v>
                </c:pt>
                <c:pt idx="478">
                  <c:v>39927</c:v>
                </c:pt>
                <c:pt idx="479">
                  <c:v>39928</c:v>
                </c:pt>
                <c:pt idx="480">
                  <c:v>39929</c:v>
                </c:pt>
                <c:pt idx="481">
                  <c:v>39930</c:v>
                </c:pt>
                <c:pt idx="482">
                  <c:v>39931</c:v>
                </c:pt>
                <c:pt idx="483">
                  <c:v>39932</c:v>
                </c:pt>
                <c:pt idx="484">
                  <c:v>39933</c:v>
                </c:pt>
                <c:pt idx="485">
                  <c:v>39934</c:v>
                </c:pt>
                <c:pt idx="486">
                  <c:v>39935</c:v>
                </c:pt>
                <c:pt idx="487">
                  <c:v>39936</c:v>
                </c:pt>
                <c:pt idx="488">
                  <c:v>39937</c:v>
                </c:pt>
                <c:pt idx="489">
                  <c:v>39938</c:v>
                </c:pt>
                <c:pt idx="490">
                  <c:v>39939</c:v>
                </c:pt>
                <c:pt idx="491">
                  <c:v>39940</c:v>
                </c:pt>
                <c:pt idx="492">
                  <c:v>39941</c:v>
                </c:pt>
                <c:pt idx="493">
                  <c:v>39942</c:v>
                </c:pt>
                <c:pt idx="494">
                  <c:v>39943</c:v>
                </c:pt>
                <c:pt idx="495">
                  <c:v>39944</c:v>
                </c:pt>
                <c:pt idx="496">
                  <c:v>39945</c:v>
                </c:pt>
                <c:pt idx="497">
                  <c:v>39946</c:v>
                </c:pt>
                <c:pt idx="498">
                  <c:v>39947</c:v>
                </c:pt>
                <c:pt idx="499">
                  <c:v>39948</c:v>
                </c:pt>
                <c:pt idx="500">
                  <c:v>39949</c:v>
                </c:pt>
                <c:pt idx="501">
                  <c:v>39950</c:v>
                </c:pt>
                <c:pt idx="502">
                  <c:v>39951</c:v>
                </c:pt>
                <c:pt idx="503">
                  <c:v>39952</c:v>
                </c:pt>
                <c:pt idx="504">
                  <c:v>39953</c:v>
                </c:pt>
                <c:pt idx="505">
                  <c:v>39954</c:v>
                </c:pt>
                <c:pt idx="506">
                  <c:v>39955</c:v>
                </c:pt>
                <c:pt idx="507">
                  <c:v>39956</c:v>
                </c:pt>
                <c:pt idx="508">
                  <c:v>39957</c:v>
                </c:pt>
                <c:pt idx="509">
                  <c:v>39958</c:v>
                </c:pt>
                <c:pt idx="510">
                  <c:v>39959</c:v>
                </c:pt>
                <c:pt idx="511">
                  <c:v>39960</c:v>
                </c:pt>
                <c:pt idx="512">
                  <c:v>39961</c:v>
                </c:pt>
                <c:pt idx="513">
                  <c:v>39962</c:v>
                </c:pt>
                <c:pt idx="514">
                  <c:v>39963</c:v>
                </c:pt>
                <c:pt idx="515">
                  <c:v>39964</c:v>
                </c:pt>
                <c:pt idx="516">
                  <c:v>39965</c:v>
                </c:pt>
                <c:pt idx="517">
                  <c:v>39966</c:v>
                </c:pt>
                <c:pt idx="518">
                  <c:v>39967</c:v>
                </c:pt>
                <c:pt idx="519">
                  <c:v>39968</c:v>
                </c:pt>
                <c:pt idx="520">
                  <c:v>39969</c:v>
                </c:pt>
                <c:pt idx="521">
                  <c:v>39970</c:v>
                </c:pt>
                <c:pt idx="522">
                  <c:v>39971</c:v>
                </c:pt>
                <c:pt idx="523">
                  <c:v>39972</c:v>
                </c:pt>
                <c:pt idx="524">
                  <c:v>39973</c:v>
                </c:pt>
                <c:pt idx="525">
                  <c:v>39974</c:v>
                </c:pt>
                <c:pt idx="526">
                  <c:v>39975</c:v>
                </c:pt>
                <c:pt idx="527">
                  <c:v>39976</c:v>
                </c:pt>
                <c:pt idx="528">
                  <c:v>39977</c:v>
                </c:pt>
                <c:pt idx="529">
                  <c:v>39978</c:v>
                </c:pt>
                <c:pt idx="530">
                  <c:v>39979</c:v>
                </c:pt>
                <c:pt idx="531">
                  <c:v>39980</c:v>
                </c:pt>
                <c:pt idx="532">
                  <c:v>39981</c:v>
                </c:pt>
                <c:pt idx="533">
                  <c:v>39982</c:v>
                </c:pt>
                <c:pt idx="534">
                  <c:v>39983</c:v>
                </c:pt>
                <c:pt idx="535">
                  <c:v>39984</c:v>
                </c:pt>
                <c:pt idx="536">
                  <c:v>39985</c:v>
                </c:pt>
                <c:pt idx="537">
                  <c:v>39986</c:v>
                </c:pt>
                <c:pt idx="538">
                  <c:v>39987</c:v>
                </c:pt>
                <c:pt idx="539">
                  <c:v>39988</c:v>
                </c:pt>
                <c:pt idx="540">
                  <c:v>39989</c:v>
                </c:pt>
                <c:pt idx="541">
                  <c:v>39990</c:v>
                </c:pt>
                <c:pt idx="542">
                  <c:v>39991</c:v>
                </c:pt>
                <c:pt idx="543">
                  <c:v>39992</c:v>
                </c:pt>
                <c:pt idx="544">
                  <c:v>39993</c:v>
                </c:pt>
                <c:pt idx="545">
                  <c:v>39994</c:v>
                </c:pt>
                <c:pt idx="546">
                  <c:v>39995</c:v>
                </c:pt>
                <c:pt idx="547">
                  <c:v>39996</c:v>
                </c:pt>
                <c:pt idx="548">
                  <c:v>39997</c:v>
                </c:pt>
                <c:pt idx="549">
                  <c:v>39998</c:v>
                </c:pt>
                <c:pt idx="550">
                  <c:v>39999</c:v>
                </c:pt>
                <c:pt idx="551">
                  <c:v>40000</c:v>
                </c:pt>
                <c:pt idx="552">
                  <c:v>40001</c:v>
                </c:pt>
                <c:pt idx="553">
                  <c:v>40002</c:v>
                </c:pt>
                <c:pt idx="554">
                  <c:v>40003</c:v>
                </c:pt>
                <c:pt idx="555">
                  <c:v>40004</c:v>
                </c:pt>
                <c:pt idx="556">
                  <c:v>40005</c:v>
                </c:pt>
                <c:pt idx="557">
                  <c:v>40006</c:v>
                </c:pt>
                <c:pt idx="558">
                  <c:v>40007</c:v>
                </c:pt>
                <c:pt idx="559">
                  <c:v>40008</c:v>
                </c:pt>
                <c:pt idx="560">
                  <c:v>40009</c:v>
                </c:pt>
                <c:pt idx="561">
                  <c:v>40010</c:v>
                </c:pt>
                <c:pt idx="562">
                  <c:v>40011</c:v>
                </c:pt>
                <c:pt idx="563">
                  <c:v>40012</c:v>
                </c:pt>
                <c:pt idx="564">
                  <c:v>40013</c:v>
                </c:pt>
                <c:pt idx="565">
                  <c:v>40014</c:v>
                </c:pt>
                <c:pt idx="566">
                  <c:v>40015</c:v>
                </c:pt>
                <c:pt idx="567">
                  <c:v>40016</c:v>
                </c:pt>
                <c:pt idx="568">
                  <c:v>40017</c:v>
                </c:pt>
                <c:pt idx="569">
                  <c:v>40018</c:v>
                </c:pt>
                <c:pt idx="570">
                  <c:v>40019</c:v>
                </c:pt>
                <c:pt idx="571">
                  <c:v>40020</c:v>
                </c:pt>
                <c:pt idx="572">
                  <c:v>40021</c:v>
                </c:pt>
                <c:pt idx="573">
                  <c:v>40022</c:v>
                </c:pt>
                <c:pt idx="574">
                  <c:v>40023</c:v>
                </c:pt>
                <c:pt idx="575">
                  <c:v>40024</c:v>
                </c:pt>
                <c:pt idx="576">
                  <c:v>40025</c:v>
                </c:pt>
                <c:pt idx="577">
                  <c:v>40026</c:v>
                </c:pt>
                <c:pt idx="578">
                  <c:v>40027</c:v>
                </c:pt>
                <c:pt idx="579">
                  <c:v>40028</c:v>
                </c:pt>
                <c:pt idx="580">
                  <c:v>40029</c:v>
                </c:pt>
                <c:pt idx="581">
                  <c:v>40030</c:v>
                </c:pt>
                <c:pt idx="582">
                  <c:v>40031</c:v>
                </c:pt>
                <c:pt idx="583">
                  <c:v>40032</c:v>
                </c:pt>
                <c:pt idx="584">
                  <c:v>40033</c:v>
                </c:pt>
                <c:pt idx="585">
                  <c:v>40034</c:v>
                </c:pt>
                <c:pt idx="586">
                  <c:v>40035</c:v>
                </c:pt>
                <c:pt idx="587">
                  <c:v>40036</c:v>
                </c:pt>
                <c:pt idx="588">
                  <c:v>40037</c:v>
                </c:pt>
                <c:pt idx="589">
                  <c:v>40038</c:v>
                </c:pt>
                <c:pt idx="590">
                  <c:v>40039</c:v>
                </c:pt>
                <c:pt idx="591">
                  <c:v>40040</c:v>
                </c:pt>
                <c:pt idx="592">
                  <c:v>40041</c:v>
                </c:pt>
                <c:pt idx="593">
                  <c:v>40042</c:v>
                </c:pt>
                <c:pt idx="594">
                  <c:v>40043</c:v>
                </c:pt>
                <c:pt idx="595">
                  <c:v>40044</c:v>
                </c:pt>
                <c:pt idx="596">
                  <c:v>40045</c:v>
                </c:pt>
                <c:pt idx="597">
                  <c:v>40046</c:v>
                </c:pt>
                <c:pt idx="598">
                  <c:v>40047</c:v>
                </c:pt>
                <c:pt idx="599">
                  <c:v>40048</c:v>
                </c:pt>
                <c:pt idx="600">
                  <c:v>40049</c:v>
                </c:pt>
                <c:pt idx="601">
                  <c:v>40050</c:v>
                </c:pt>
                <c:pt idx="602">
                  <c:v>40051</c:v>
                </c:pt>
                <c:pt idx="603">
                  <c:v>40052</c:v>
                </c:pt>
                <c:pt idx="604">
                  <c:v>40053</c:v>
                </c:pt>
                <c:pt idx="605">
                  <c:v>40054</c:v>
                </c:pt>
                <c:pt idx="606">
                  <c:v>40055</c:v>
                </c:pt>
                <c:pt idx="607">
                  <c:v>40056</c:v>
                </c:pt>
                <c:pt idx="608">
                  <c:v>40057</c:v>
                </c:pt>
                <c:pt idx="609">
                  <c:v>40058</c:v>
                </c:pt>
                <c:pt idx="610">
                  <c:v>40059</c:v>
                </c:pt>
                <c:pt idx="611">
                  <c:v>40060</c:v>
                </c:pt>
                <c:pt idx="612">
                  <c:v>40061</c:v>
                </c:pt>
                <c:pt idx="613">
                  <c:v>40062</c:v>
                </c:pt>
                <c:pt idx="614">
                  <c:v>40063</c:v>
                </c:pt>
                <c:pt idx="615">
                  <c:v>40064</c:v>
                </c:pt>
                <c:pt idx="616">
                  <c:v>40065</c:v>
                </c:pt>
                <c:pt idx="617">
                  <c:v>40066</c:v>
                </c:pt>
                <c:pt idx="618">
                  <c:v>40067</c:v>
                </c:pt>
                <c:pt idx="619">
                  <c:v>40068</c:v>
                </c:pt>
                <c:pt idx="620">
                  <c:v>40069</c:v>
                </c:pt>
                <c:pt idx="621">
                  <c:v>40070</c:v>
                </c:pt>
                <c:pt idx="622">
                  <c:v>40071</c:v>
                </c:pt>
                <c:pt idx="623">
                  <c:v>40072</c:v>
                </c:pt>
                <c:pt idx="624">
                  <c:v>40073</c:v>
                </c:pt>
                <c:pt idx="625">
                  <c:v>40074</c:v>
                </c:pt>
                <c:pt idx="626">
                  <c:v>40075</c:v>
                </c:pt>
                <c:pt idx="627">
                  <c:v>40076</c:v>
                </c:pt>
                <c:pt idx="628">
                  <c:v>40077</c:v>
                </c:pt>
                <c:pt idx="629">
                  <c:v>40078</c:v>
                </c:pt>
                <c:pt idx="630">
                  <c:v>40079</c:v>
                </c:pt>
                <c:pt idx="631">
                  <c:v>40080</c:v>
                </c:pt>
                <c:pt idx="632">
                  <c:v>40081</c:v>
                </c:pt>
                <c:pt idx="633">
                  <c:v>40082</c:v>
                </c:pt>
                <c:pt idx="634">
                  <c:v>40083</c:v>
                </c:pt>
                <c:pt idx="635">
                  <c:v>40084</c:v>
                </c:pt>
                <c:pt idx="636">
                  <c:v>40085</c:v>
                </c:pt>
                <c:pt idx="637">
                  <c:v>40086</c:v>
                </c:pt>
                <c:pt idx="638">
                  <c:v>40087</c:v>
                </c:pt>
                <c:pt idx="639">
                  <c:v>40088</c:v>
                </c:pt>
                <c:pt idx="640">
                  <c:v>40089</c:v>
                </c:pt>
                <c:pt idx="641">
                  <c:v>40090</c:v>
                </c:pt>
                <c:pt idx="642">
                  <c:v>40091</c:v>
                </c:pt>
                <c:pt idx="643">
                  <c:v>40092</c:v>
                </c:pt>
                <c:pt idx="644">
                  <c:v>40093</c:v>
                </c:pt>
                <c:pt idx="645">
                  <c:v>40094</c:v>
                </c:pt>
                <c:pt idx="646">
                  <c:v>40095</c:v>
                </c:pt>
                <c:pt idx="647">
                  <c:v>40096</c:v>
                </c:pt>
                <c:pt idx="648">
                  <c:v>40097</c:v>
                </c:pt>
                <c:pt idx="649">
                  <c:v>40098</c:v>
                </c:pt>
                <c:pt idx="650">
                  <c:v>40099</c:v>
                </c:pt>
                <c:pt idx="651">
                  <c:v>40100</c:v>
                </c:pt>
                <c:pt idx="652">
                  <c:v>40101</c:v>
                </c:pt>
                <c:pt idx="653">
                  <c:v>40102</c:v>
                </c:pt>
                <c:pt idx="654">
                  <c:v>40103</c:v>
                </c:pt>
                <c:pt idx="655">
                  <c:v>40104</c:v>
                </c:pt>
                <c:pt idx="656">
                  <c:v>40105</c:v>
                </c:pt>
                <c:pt idx="657">
                  <c:v>40106</c:v>
                </c:pt>
                <c:pt idx="658">
                  <c:v>40107</c:v>
                </c:pt>
                <c:pt idx="659">
                  <c:v>40108</c:v>
                </c:pt>
                <c:pt idx="660">
                  <c:v>40109</c:v>
                </c:pt>
                <c:pt idx="661">
                  <c:v>40110</c:v>
                </c:pt>
                <c:pt idx="662">
                  <c:v>40111</c:v>
                </c:pt>
                <c:pt idx="663">
                  <c:v>40112</c:v>
                </c:pt>
                <c:pt idx="664">
                  <c:v>40113</c:v>
                </c:pt>
                <c:pt idx="665">
                  <c:v>40114</c:v>
                </c:pt>
                <c:pt idx="666">
                  <c:v>40115</c:v>
                </c:pt>
                <c:pt idx="667">
                  <c:v>40116</c:v>
                </c:pt>
                <c:pt idx="668">
                  <c:v>40117</c:v>
                </c:pt>
                <c:pt idx="669">
                  <c:v>40118</c:v>
                </c:pt>
                <c:pt idx="670">
                  <c:v>40119</c:v>
                </c:pt>
                <c:pt idx="671">
                  <c:v>40120</c:v>
                </c:pt>
                <c:pt idx="672">
                  <c:v>40121</c:v>
                </c:pt>
                <c:pt idx="673">
                  <c:v>40122</c:v>
                </c:pt>
                <c:pt idx="674">
                  <c:v>40123</c:v>
                </c:pt>
                <c:pt idx="675">
                  <c:v>40124</c:v>
                </c:pt>
                <c:pt idx="676">
                  <c:v>40125</c:v>
                </c:pt>
                <c:pt idx="677">
                  <c:v>40126</c:v>
                </c:pt>
                <c:pt idx="678">
                  <c:v>40127</c:v>
                </c:pt>
                <c:pt idx="679">
                  <c:v>40128</c:v>
                </c:pt>
                <c:pt idx="680">
                  <c:v>40129</c:v>
                </c:pt>
                <c:pt idx="681">
                  <c:v>40130</c:v>
                </c:pt>
                <c:pt idx="682">
                  <c:v>40131</c:v>
                </c:pt>
                <c:pt idx="683">
                  <c:v>40132</c:v>
                </c:pt>
                <c:pt idx="684">
                  <c:v>40133</c:v>
                </c:pt>
                <c:pt idx="685">
                  <c:v>40134</c:v>
                </c:pt>
                <c:pt idx="686">
                  <c:v>40135</c:v>
                </c:pt>
                <c:pt idx="687">
                  <c:v>40136</c:v>
                </c:pt>
                <c:pt idx="688">
                  <c:v>40137</c:v>
                </c:pt>
                <c:pt idx="689">
                  <c:v>40138</c:v>
                </c:pt>
                <c:pt idx="690">
                  <c:v>40139</c:v>
                </c:pt>
                <c:pt idx="691">
                  <c:v>40140</c:v>
                </c:pt>
                <c:pt idx="692">
                  <c:v>40141</c:v>
                </c:pt>
                <c:pt idx="693">
                  <c:v>40142</c:v>
                </c:pt>
                <c:pt idx="694">
                  <c:v>40143</c:v>
                </c:pt>
                <c:pt idx="695">
                  <c:v>40144</c:v>
                </c:pt>
                <c:pt idx="696">
                  <c:v>40145</c:v>
                </c:pt>
                <c:pt idx="697">
                  <c:v>40146</c:v>
                </c:pt>
                <c:pt idx="698">
                  <c:v>40147</c:v>
                </c:pt>
                <c:pt idx="699">
                  <c:v>40148</c:v>
                </c:pt>
                <c:pt idx="700">
                  <c:v>40149</c:v>
                </c:pt>
                <c:pt idx="701">
                  <c:v>40150</c:v>
                </c:pt>
                <c:pt idx="702">
                  <c:v>40151</c:v>
                </c:pt>
                <c:pt idx="703">
                  <c:v>40152</c:v>
                </c:pt>
                <c:pt idx="704">
                  <c:v>40153</c:v>
                </c:pt>
                <c:pt idx="705">
                  <c:v>40154</c:v>
                </c:pt>
                <c:pt idx="706">
                  <c:v>40155</c:v>
                </c:pt>
                <c:pt idx="707">
                  <c:v>40156</c:v>
                </c:pt>
                <c:pt idx="708">
                  <c:v>40157</c:v>
                </c:pt>
                <c:pt idx="709">
                  <c:v>40158</c:v>
                </c:pt>
                <c:pt idx="710">
                  <c:v>40159</c:v>
                </c:pt>
                <c:pt idx="711">
                  <c:v>40160</c:v>
                </c:pt>
                <c:pt idx="712">
                  <c:v>40161</c:v>
                </c:pt>
                <c:pt idx="713">
                  <c:v>40162</c:v>
                </c:pt>
                <c:pt idx="714">
                  <c:v>40163</c:v>
                </c:pt>
                <c:pt idx="715">
                  <c:v>40164</c:v>
                </c:pt>
                <c:pt idx="716">
                  <c:v>40165</c:v>
                </c:pt>
                <c:pt idx="717">
                  <c:v>40166</c:v>
                </c:pt>
                <c:pt idx="718">
                  <c:v>40167</c:v>
                </c:pt>
                <c:pt idx="719">
                  <c:v>40168</c:v>
                </c:pt>
                <c:pt idx="720">
                  <c:v>40169</c:v>
                </c:pt>
                <c:pt idx="721">
                  <c:v>40170</c:v>
                </c:pt>
                <c:pt idx="722">
                  <c:v>40171</c:v>
                </c:pt>
                <c:pt idx="723">
                  <c:v>40172</c:v>
                </c:pt>
                <c:pt idx="724">
                  <c:v>40173</c:v>
                </c:pt>
                <c:pt idx="725">
                  <c:v>40174</c:v>
                </c:pt>
                <c:pt idx="726">
                  <c:v>40175</c:v>
                </c:pt>
                <c:pt idx="727">
                  <c:v>40176</c:v>
                </c:pt>
                <c:pt idx="728">
                  <c:v>40177</c:v>
                </c:pt>
                <c:pt idx="729">
                  <c:v>40178</c:v>
                </c:pt>
                <c:pt idx="730">
                  <c:v>40179</c:v>
                </c:pt>
                <c:pt idx="731">
                  <c:v>40180</c:v>
                </c:pt>
                <c:pt idx="732">
                  <c:v>40181</c:v>
                </c:pt>
                <c:pt idx="733">
                  <c:v>40182</c:v>
                </c:pt>
                <c:pt idx="734">
                  <c:v>40183</c:v>
                </c:pt>
                <c:pt idx="735">
                  <c:v>40184</c:v>
                </c:pt>
                <c:pt idx="736">
                  <c:v>40185</c:v>
                </c:pt>
                <c:pt idx="737">
                  <c:v>40186</c:v>
                </c:pt>
                <c:pt idx="738">
                  <c:v>40187</c:v>
                </c:pt>
                <c:pt idx="739">
                  <c:v>40188</c:v>
                </c:pt>
                <c:pt idx="740">
                  <c:v>40189</c:v>
                </c:pt>
                <c:pt idx="741">
                  <c:v>40190</c:v>
                </c:pt>
                <c:pt idx="742">
                  <c:v>40191</c:v>
                </c:pt>
                <c:pt idx="743">
                  <c:v>40192</c:v>
                </c:pt>
                <c:pt idx="744">
                  <c:v>40193</c:v>
                </c:pt>
                <c:pt idx="745">
                  <c:v>40194</c:v>
                </c:pt>
                <c:pt idx="746">
                  <c:v>40195</c:v>
                </c:pt>
                <c:pt idx="747">
                  <c:v>40196</c:v>
                </c:pt>
                <c:pt idx="748">
                  <c:v>40197</c:v>
                </c:pt>
                <c:pt idx="749">
                  <c:v>40198</c:v>
                </c:pt>
                <c:pt idx="750">
                  <c:v>40199</c:v>
                </c:pt>
                <c:pt idx="751">
                  <c:v>40200</c:v>
                </c:pt>
                <c:pt idx="752">
                  <c:v>40201</c:v>
                </c:pt>
                <c:pt idx="753">
                  <c:v>40202</c:v>
                </c:pt>
                <c:pt idx="754">
                  <c:v>40203</c:v>
                </c:pt>
                <c:pt idx="755">
                  <c:v>40204</c:v>
                </c:pt>
                <c:pt idx="756">
                  <c:v>40205</c:v>
                </c:pt>
                <c:pt idx="757">
                  <c:v>40206</c:v>
                </c:pt>
                <c:pt idx="758">
                  <c:v>40207</c:v>
                </c:pt>
                <c:pt idx="759">
                  <c:v>40208</c:v>
                </c:pt>
                <c:pt idx="760">
                  <c:v>40209</c:v>
                </c:pt>
                <c:pt idx="761">
                  <c:v>40210</c:v>
                </c:pt>
                <c:pt idx="762">
                  <c:v>40211</c:v>
                </c:pt>
                <c:pt idx="763">
                  <c:v>40212</c:v>
                </c:pt>
                <c:pt idx="764">
                  <c:v>40213</c:v>
                </c:pt>
                <c:pt idx="765">
                  <c:v>40214</c:v>
                </c:pt>
                <c:pt idx="766">
                  <c:v>40215</c:v>
                </c:pt>
                <c:pt idx="767">
                  <c:v>40216</c:v>
                </c:pt>
                <c:pt idx="768">
                  <c:v>40217</c:v>
                </c:pt>
                <c:pt idx="769">
                  <c:v>40218</c:v>
                </c:pt>
                <c:pt idx="770">
                  <c:v>40219</c:v>
                </c:pt>
                <c:pt idx="771">
                  <c:v>40220</c:v>
                </c:pt>
                <c:pt idx="772">
                  <c:v>40221</c:v>
                </c:pt>
                <c:pt idx="773">
                  <c:v>40222</c:v>
                </c:pt>
                <c:pt idx="774">
                  <c:v>40223</c:v>
                </c:pt>
                <c:pt idx="775">
                  <c:v>40224</c:v>
                </c:pt>
                <c:pt idx="776">
                  <c:v>40225</c:v>
                </c:pt>
                <c:pt idx="777">
                  <c:v>40226</c:v>
                </c:pt>
                <c:pt idx="778">
                  <c:v>40227</c:v>
                </c:pt>
                <c:pt idx="779">
                  <c:v>40228</c:v>
                </c:pt>
                <c:pt idx="780">
                  <c:v>40229</c:v>
                </c:pt>
                <c:pt idx="781">
                  <c:v>40230</c:v>
                </c:pt>
                <c:pt idx="782">
                  <c:v>40231</c:v>
                </c:pt>
                <c:pt idx="783">
                  <c:v>40232</c:v>
                </c:pt>
                <c:pt idx="784">
                  <c:v>40233</c:v>
                </c:pt>
                <c:pt idx="785">
                  <c:v>40234</c:v>
                </c:pt>
                <c:pt idx="786">
                  <c:v>40235</c:v>
                </c:pt>
                <c:pt idx="787">
                  <c:v>40236</c:v>
                </c:pt>
                <c:pt idx="788">
                  <c:v>40237</c:v>
                </c:pt>
                <c:pt idx="789">
                  <c:v>40238</c:v>
                </c:pt>
                <c:pt idx="790">
                  <c:v>40239</c:v>
                </c:pt>
                <c:pt idx="791">
                  <c:v>40240</c:v>
                </c:pt>
                <c:pt idx="792">
                  <c:v>40241</c:v>
                </c:pt>
                <c:pt idx="793">
                  <c:v>40242</c:v>
                </c:pt>
                <c:pt idx="794">
                  <c:v>40243</c:v>
                </c:pt>
                <c:pt idx="795">
                  <c:v>40244</c:v>
                </c:pt>
                <c:pt idx="796">
                  <c:v>40245</c:v>
                </c:pt>
                <c:pt idx="797">
                  <c:v>40246</c:v>
                </c:pt>
                <c:pt idx="798">
                  <c:v>40247</c:v>
                </c:pt>
                <c:pt idx="799">
                  <c:v>40248</c:v>
                </c:pt>
                <c:pt idx="800">
                  <c:v>40249</c:v>
                </c:pt>
                <c:pt idx="801">
                  <c:v>40250</c:v>
                </c:pt>
                <c:pt idx="802">
                  <c:v>40251</c:v>
                </c:pt>
                <c:pt idx="803">
                  <c:v>40252</c:v>
                </c:pt>
                <c:pt idx="804">
                  <c:v>40253</c:v>
                </c:pt>
                <c:pt idx="805">
                  <c:v>40254</c:v>
                </c:pt>
                <c:pt idx="806">
                  <c:v>40255</c:v>
                </c:pt>
                <c:pt idx="807">
                  <c:v>40256</c:v>
                </c:pt>
                <c:pt idx="808">
                  <c:v>40257</c:v>
                </c:pt>
                <c:pt idx="809">
                  <c:v>40258</c:v>
                </c:pt>
                <c:pt idx="810">
                  <c:v>40259</c:v>
                </c:pt>
                <c:pt idx="811">
                  <c:v>40260</c:v>
                </c:pt>
                <c:pt idx="812">
                  <c:v>40261</c:v>
                </c:pt>
                <c:pt idx="813">
                  <c:v>40262</c:v>
                </c:pt>
                <c:pt idx="814">
                  <c:v>40263</c:v>
                </c:pt>
                <c:pt idx="815">
                  <c:v>40264</c:v>
                </c:pt>
                <c:pt idx="816">
                  <c:v>40265</c:v>
                </c:pt>
                <c:pt idx="817">
                  <c:v>40266</c:v>
                </c:pt>
                <c:pt idx="818">
                  <c:v>40267</c:v>
                </c:pt>
                <c:pt idx="819">
                  <c:v>40268</c:v>
                </c:pt>
                <c:pt idx="820">
                  <c:v>40269</c:v>
                </c:pt>
                <c:pt idx="821">
                  <c:v>40270</c:v>
                </c:pt>
                <c:pt idx="822">
                  <c:v>40271</c:v>
                </c:pt>
                <c:pt idx="823">
                  <c:v>40272</c:v>
                </c:pt>
                <c:pt idx="824">
                  <c:v>40273</c:v>
                </c:pt>
                <c:pt idx="825">
                  <c:v>40274</c:v>
                </c:pt>
                <c:pt idx="826">
                  <c:v>40275</c:v>
                </c:pt>
                <c:pt idx="827">
                  <c:v>40276</c:v>
                </c:pt>
                <c:pt idx="828">
                  <c:v>40277</c:v>
                </c:pt>
                <c:pt idx="829">
                  <c:v>40278</c:v>
                </c:pt>
                <c:pt idx="830">
                  <c:v>40279</c:v>
                </c:pt>
                <c:pt idx="831">
                  <c:v>40280</c:v>
                </c:pt>
                <c:pt idx="832">
                  <c:v>40281</c:v>
                </c:pt>
                <c:pt idx="833">
                  <c:v>40282</c:v>
                </c:pt>
                <c:pt idx="834">
                  <c:v>40283</c:v>
                </c:pt>
                <c:pt idx="835">
                  <c:v>40284</c:v>
                </c:pt>
                <c:pt idx="836">
                  <c:v>40285</c:v>
                </c:pt>
                <c:pt idx="837">
                  <c:v>40286</c:v>
                </c:pt>
                <c:pt idx="838">
                  <c:v>40287</c:v>
                </c:pt>
                <c:pt idx="839">
                  <c:v>40288</c:v>
                </c:pt>
                <c:pt idx="840">
                  <c:v>40289</c:v>
                </c:pt>
                <c:pt idx="841">
                  <c:v>40290</c:v>
                </c:pt>
                <c:pt idx="842">
                  <c:v>40291</c:v>
                </c:pt>
                <c:pt idx="843">
                  <c:v>40292</c:v>
                </c:pt>
                <c:pt idx="844">
                  <c:v>40293</c:v>
                </c:pt>
                <c:pt idx="845">
                  <c:v>40294</c:v>
                </c:pt>
                <c:pt idx="846">
                  <c:v>40295</c:v>
                </c:pt>
                <c:pt idx="847">
                  <c:v>40296</c:v>
                </c:pt>
                <c:pt idx="848">
                  <c:v>40297</c:v>
                </c:pt>
                <c:pt idx="849">
                  <c:v>40298</c:v>
                </c:pt>
                <c:pt idx="850">
                  <c:v>40299</c:v>
                </c:pt>
                <c:pt idx="851">
                  <c:v>40300</c:v>
                </c:pt>
                <c:pt idx="852">
                  <c:v>40301</c:v>
                </c:pt>
                <c:pt idx="853">
                  <c:v>40302</c:v>
                </c:pt>
                <c:pt idx="854">
                  <c:v>40303</c:v>
                </c:pt>
                <c:pt idx="855">
                  <c:v>40304</c:v>
                </c:pt>
                <c:pt idx="856">
                  <c:v>40305</c:v>
                </c:pt>
                <c:pt idx="857">
                  <c:v>40306</c:v>
                </c:pt>
                <c:pt idx="858">
                  <c:v>40307</c:v>
                </c:pt>
                <c:pt idx="859">
                  <c:v>40308</c:v>
                </c:pt>
                <c:pt idx="860">
                  <c:v>40309</c:v>
                </c:pt>
                <c:pt idx="861">
                  <c:v>40310</c:v>
                </c:pt>
                <c:pt idx="862">
                  <c:v>40311</c:v>
                </c:pt>
                <c:pt idx="863">
                  <c:v>40312</c:v>
                </c:pt>
                <c:pt idx="864">
                  <c:v>40313</c:v>
                </c:pt>
                <c:pt idx="865">
                  <c:v>40314</c:v>
                </c:pt>
                <c:pt idx="866">
                  <c:v>40315</c:v>
                </c:pt>
                <c:pt idx="867">
                  <c:v>40316</c:v>
                </c:pt>
                <c:pt idx="868">
                  <c:v>40317</c:v>
                </c:pt>
                <c:pt idx="869">
                  <c:v>40318</c:v>
                </c:pt>
                <c:pt idx="870">
                  <c:v>40319</c:v>
                </c:pt>
                <c:pt idx="871">
                  <c:v>40320</c:v>
                </c:pt>
                <c:pt idx="872">
                  <c:v>40321</c:v>
                </c:pt>
                <c:pt idx="873">
                  <c:v>40322</c:v>
                </c:pt>
                <c:pt idx="874">
                  <c:v>40323</c:v>
                </c:pt>
                <c:pt idx="875">
                  <c:v>40324</c:v>
                </c:pt>
                <c:pt idx="876">
                  <c:v>40325</c:v>
                </c:pt>
                <c:pt idx="877">
                  <c:v>40326</c:v>
                </c:pt>
                <c:pt idx="878">
                  <c:v>40327</c:v>
                </c:pt>
                <c:pt idx="879">
                  <c:v>40328</c:v>
                </c:pt>
                <c:pt idx="880">
                  <c:v>40329</c:v>
                </c:pt>
                <c:pt idx="881">
                  <c:v>40330</c:v>
                </c:pt>
                <c:pt idx="882">
                  <c:v>40331</c:v>
                </c:pt>
                <c:pt idx="883">
                  <c:v>40332</c:v>
                </c:pt>
                <c:pt idx="884">
                  <c:v>40333</c:v>
                </c:pt>
                <c:pt idx="885">
                  <c:v>40334</c:v>
                </c:pt>
                <c:pt idx="886">
                  <c:v>40335</c:v>
                </c:pt>
                <c:pt idx="887">
                  <c:v>40336</c:v>
                </c:pt>
                <c:pt idx="888">
                  <c:v>40337</c:v>
                </c:pt>
                <c:pt idx="889">
                  <c:v>40338</c:v>
                </c:pt>
                <c:pt idx="890">
                  <c:v>40339</c:v>
                </c:pt>
                <c:pt idx="891">
                  <c:v>40340</c:v>
                </c:pt>
                <c:pt idx="892">
                  <c:v>40341</c:v>
                </c:pt>
                <c:pt idx="893">
                  <c:v>40342</c:v>
                </c:pt>
                <c:pt idx="894">
                  <c:v>40343</c:v>
                </c:pt>
                <c:pt idx="895">
                  <c:v>40344</c:v>
                </c:pt>
                <c:pt idx="896">
                  <c:v>40345</c:v>
                </c:pt>
                <c:pt idx="897">
                  <c:v>40346</c:v>
                </c:pt>
                <c:pt idx="898">
                  <c:v>40347</c:v>
                </c:pt>
                <c:pt idx="899">
                  <c:v>40348</c:v>
                </c:pt>
                <c:pt idx="900">
                  <c:v>40349</c:v>
                </c:pt>
                <c:pt idx="901">
                  <c:v>40350</c:v>
                </c:pt>
                <c:pt idx="902">
                  <c:v>40351</c:v>
                </c:pt>
                <c:pt idx="903">
                  <c:v>40352</c:v>
                </c:pt>
                <c:pt idx="904">
                  <c:v>40353</c:v>
                </c:pt>
                <c:pt idx="905">
                  <c:v>40354</c:v>
                </c:pt>
                <c:pt idx="906">
                  <c:v>40355</c:v>
                </c:pt>
                <c:pt idx="907">
                  <c:v>40356</c:v>
                </c:pt>
                <c:pt idx="908">
                  <c:v>40357</c:v>
                </c:pt>
                <c:pt idx="909">
                  <c:v>40358</c:v>
                </c:pt>
                <c:pt idx="910">
                  <c:v>40359</c:v>
                </c:pt>
                <c:pt idx="911">
                  <c:v>40360</c:v>
                </c:pt>
                <c:pt idx="912">
                  <c:v>40361</c:v>
                </c:pt>
                <c:pt idx="913">
                  <c:v>40362</c:v>
                </c:pt>
                <c:pt idx="914">
                  <c:v>40363</c:v>
                </c:pt>
                <c:pt idx="915">
                  <c:v>40364</c:v>
                </c:pt>
                <c:pt idx="916">
                  <c:v>40365</c:v>
                </c:pt>
                <c:pt idx="917">
                  <c:v>40366</c:v>
                </c:pt>
                <c:pt idx="918">
                  <c:v>40367</c:v>
                </c:pt>
                <c:pt idx="919">
                  <c:v>40368</c:v>
                </c:pt>
                <c:pt idx="920">
                  <c:v>40369</c:v>
                </c:pt>
                <c:pt idx="921">
                  <c:v>40370</c:v>
                </c:pt>
                <c:pt idx="922">
                  <c:v>40371</c:v>
                </c:pt>
                <c:pt idx="923">
                  <c:v>40372</c:v>
                </c:pt>
                <c:pt idx="924">
                  <c:v>40373</c:v>
                </c:pt>
                <c:pt idx="925">
                  <c:v>40374</c:v>
                </c:pt>
                <c:pt idx="926">
                  <c:v>40375</c:v>
                </c:pt>
                <c:pt idx="927">
                  <c:v>40376</c:v>
                </c:pt>
                <c:pt idx="928">
                  <c:v>40377</c:v>
                </c:pt>
                <c:pt idx="929">
                  <c:v>40378</c:v>
                </c:pt>
                <c:pt idx="930">
                  <c:v>40379</c:v>
                </c:pt>
                <c:pt idx="931">
                  <c:v>40380</c:v>
                </c:pt>
                <c:pt idx="932">
                  <c:v>40381</c:v>
                </c:pt>
                <c:pt idx="933">
                  <c:v>40382</c:v>
                </c:pt>
                <c:pt idx="934">
                  <c:v>40383</c:v>
                </c:pt>
                <c:pt idx="935">
                  <c:v>40384</c:v>
                </c:pt>
                <c:pt idx="936">
                  <c:v>40385</c:v>
                </c:pt>
                <c:pt idx="937">
                  <c:v>40386</c:v>
                </c:pt>
                <c:pt idx="938">
                  <c:v>40387</c:v>
                </c:pt>
                <c:pt idx="939">
                  <c:v>40388</c:v>
                </c:pt>
                <c:pt idx="940">
                  <c:v>40389</c:v>
                </c:pt>
                <c:pt idx="941">
                  <c:v>40390</c:v>
                </c:pt>
                <c:pt idx="942">
                  <c:v>40391</c:v>
                </c:pt>
                <c:pt idx="943">
                  <c:v>40392</c:v>
                </c:pt>
                <c:pt idx="944">
                  <c:v>40393</c:v>
                </c:pt>
                <c:pt idx="945">
                  <c:v>40394</c:v>
                </c:pt>
                <c:pt idx="946">
                  <c:v>40395</c:v>
                </c:pt>
                <c:pt idx="947">
                  <c:v>40396</c:v>
                </c:pt>
                <c:pt idx="948">
                  <c:v>40397</c:v>
                </c:pt>
                <c:pt idx="949">
                  <c:v>40398</c:v>
                </c:pt>
                <c:pt idx="950">
                  <c:v>40399</c:v>
                </c:pt>
                <c:pt idx="951">
                  <c:v>40400</c:v>
                </c:pt>
                <c:pt idx="952">
                  <c:v>40401</c:v>
                </c:pt>
                <c:pt idx="953">
                  <c:v>40402</c:v>
                </c:pt>
                <c:pt idx="954">
                  <c:v>40403</c:v>
                </c:pt>
                <c:pt idx="955">
                  <c:v>40404</c:v>
                </c:pt>
                <c:pt idx="956">
                  <c:v>40405</c:v>
                </c:pt>
                <c:pt idx="957">
                  <c:v>40406</c:v>
                </c:pt>
                <c:pt idx="958">
                  <c:v>40407</c:v>
                </c:pt>
                <c:pt idx="959">
                  <c:v>40408</c:v>
                </c:pt>
                <c:pt idx="960">
                  <c:v>40409</c:v>
                </c:pt>
                <c:pt idx="961">
                  <c:v>40410</c:v>
                </c:pt>
                <c:pt idx="962">
                  <c:v>40411</c:v>
                </c:pt>
                <c:pt idx="963">
                  <c:v>40412</c:v>
                </c:pt>
                <c:pt idx="964">
                  <c:v>40413</c:v>
                </c:pt>
                <c:pt idx="965">
                  <c:v>40414</c:v>
                </c:pt>
                <c:pt idx="966">
                  <c:v>40415</c:v>
                </c:pt>
                <c:pt idx="967">
                  <c:v>40416</c:v>
                </c:pt>
                <c:pt idx="968">
                  <c:v>40417</c:v>
                </c:pt>
                <c:pt idx="969">
                  <c:v>40418</c:v>
                </c:pt>
                <c:pt idx="970">
                  <c:v>40419</c:v>
                </c:pt>
                <c:pt idx="971">
                  <c:v>40420</c:v>
                </c:pt>
                <c:pt idx="972">
                  <c:v>40421</c:v>
                </c:pt>
                <c:pt idx="973">
                  <c:v>40422</c:v>
                </c:pt>
                <c:pt idx="974">
                  <c:v>40423</c:v>
                </c:pt>
                <c:pt idx="975">
                  <c:v>40424</c:v>
                </c:pt>
                <c:pt idx="976">
                  <c:v>40425</c:v>
                </c:pt>
                <c:pt idx="977">
                  <c:v>40426</c:v>
                </c:pt>
                <c:pt idx="978">
                  <c:v>40427</c:v>
                </c:pt>
                <c:pt idx="979">
                  <c:v>40428</c:v>
                </c:pt>
                <c:pt idx="980">
                  <c:v>40429</c:v>
                </c:pt>
                <c:pt idx="981">
                  <c:v>40430</c:v>
                </c:pt>
                <c:pt idx="982">
                  <c:v>40431</c:v>
                </c:pt>
                <c:pt idx="983">
                  <c:v>40432</c:v>
                </c:pt>
                <c:pt idx="984">
                  <c:v>40433</c:v>
                </c:pt>
                <c:pt idx="985">
                  <c:v>40434</c:v>
                </c:pt>
                <c:pt idx="986">
                  <c:v>40435</c:v>
                </c:pt>
                <c:pt idx="987">
                  <c:v>40436</c:v>
                </c:pt>
                <c:pt idx="988">
                  <c:v>40437</c:v>
                </c:pt>
                <c:pt idx="989">
                  <c:v>40438</c:v>
                </c:pt>
                <c:pt idx="990">
                  <c:v>40439</c:v>
                </c:pt>
                <c:pt idx="991">
                  <c:v>40440</c:v>
                </c:pt>
                <c:pt idx="992">
                  <c:v>40441</c:v>
                </c:pt>
                <c:pt idx="993">
                  <c:v>40442</c:v>
                </c:pt>
                <c:pt idx="994">
                  <c:v>40443</c:v>
                </c:pt>
                <c:pt idx="995">
                  <c:v>40444</c:v>
                </c:pt>
                <c:pt idx="996">
                  <c:v>40445</c:v>
                </c:pt>
                <c:pt idx="997">
                  <c:v>40446</c:v>
                </c:pt>
                <c:pt idx="998">
                  <c:v>40447</c:v>
                </c:pt>
                <c:pt idx="999">
                  <c:v>40448</c:v>
                </c:pt>
                <c:pt idx="1000">
                  <c:v>40449</c:v>
                </c:pt>
                <c:pt idx="1001">
                  <c:v>40450</c:v>
                </c:pt>
                <c:pt idx="1002">
                  <c:v>40451</c:v>
                </c:pt>
                <c:pt idx="1003">
                  <c:v>40452</c:v>
                </c:pt>
                <c:pt idx="1004">
                  <c:v>40453</c:v>
                </c:pt>
                <c:pt idx="1005">
                  <c:v>40454</c:v>
                </c:pt>
                <c:pt idx="1006">
                  <c:v>40455</c:v>
                </c:pt>
                <c:pt idx="1007">
                  <c:v>40456</c:v>
                </c:pt>
                <c:pt idx="1008">
                  <c:v>40457</c:v>
                </c:pt>
                <c:pt idx="1009">
                  <c:v>40458</c:v>
                </c:pt>
                <c:pt idx="1010">
                  <c:v>40459</c:v>
                </c:pt>
                <c:pt idx="1011">
                  <c:v>40460</c:v>
                </c:pt>
                <c:pt idx="1012">
                  <c:v>40461</c:v>
                </c:pt>
                <c:pt idx="1013">
                  <c:v>40462</c:v>
                </c:pt>
                <c:pt idx="1014">
                  <c:v>40463</c:v>
                </c:pt>
                <c:pt idx="1015">
                  <c:v>40464</c:v>
                </c:pt>
                <c:pt idx="1016">
                  <c:v>40465</c:v>
                </c:pt>
                <c:pt idx="1017">
                  <c:v>40466</c:v>
                </c:pt>
                <c:pt idx="1018">
                  <c:v>40467</c:v>
                </c:pt>
                <c:pt idx="1019">
                  <c:v>40468</c:v>
                </c:pt>
                <c:pt idx="1020">
                  <c:v>40469</c:v>
                </c:pt>
                <c:pt idx="1021">
                  <c:v>40470</c:v>
                </c:pt>
                <c:pt idx="1022">
                  <c:v>40471</c:v>
                </c:pt>
                <c:pt idx="1023">
                  <c:v>40472</c:v>
                </c:pt>
                <c:pt idx="1024">
                  <c:v>40473</c:v>
                </c:pt>
                <c:pt idx="1025">
                  <c:v>40474</c:v>
                </c:pt>
                <c:pt idx="1026">
                  <c:v>40475</c:v>
                </c:pt>
                <c:pt idx="1027">
                  <c:v>40476</c:v>
                </c:pt>
                <c:pt idx="1028">
                  <c:v>40477</c:v>
                </c:pt>
                <c:pt idx="1029">
                  <c:v>40478</c:v>
                </c:pt>
                <c:pt idx="1030">
                  <c:v>40479</c:v>
                </c:pt>
                <c:pt idx="1031">
                  <c:v>40480</c:v>
                </c:pt>
                <c:pt idx="1032">
                  <c:v>40481</c:v>
                </c:pt>
                <c:pt idx="1033">
                  <c:v>40482</c:v>
                </c:pt>
                <c:pt idx="1034">
                  <c:v>40483</c:v>
                </c:pt>
                <c:pt idx="1035">
                  <c:v>40484</c:v>
                </c:pt>
                <c:pt idx="1036">
                  <c:v>40485</c:v>
                </c:pt>
                <c:pt idx="1037">
                  <c:v>40486</c:v>
                </c:pt>
                <c:pt idx="1038">
                  <c:v>40487</c:v>
                </c:pt>
                <c:pt idx="1039">
                  <c:v>40488</c:v>
                </c:pt>
                <c:pt idx="1040">
                  <c:v>40489</c:v>
                </c:pt>
                <c:pt idx="1041">
                  <c:v>40490</c:v>
                </c:pt>
                <c:pt idx="1042">
                  <c:v>40491</c:v>
                </c:pt>
                <c:pt idx="1043">
                  <c:v>40492</c:v>
                </c:pt>
                <c:pt idx="1044">
                  <c:v>40493</c:v>
                </c:pt>
                <c:pt idx="1045">
                  <c:v>40494</c:v>
                </c:pt>
                <c:pt idx="1046">
                  <c:v>40495</c:v>
                </c:pt>
                <c:pt idx="1047">
                  <c:v>40496</c:v>
                </c:pt>
                <c:pt idx="1048">
                  <c:v>40497</c:v>
                </c:pt>
                <c:pt idx="1049">
                  <c:v>40498</c:v>
                </c:pt>
                <c:pt idx="1050">
                  <c:v>40499</c:v>
                </c:pt>
                <c:pt idx="1051">
                  <c:v>40500</c:v>
                </c:pt>
                <c:pt idx="1052">
                  <c:v>40501</c:v>
                </c:pt>
                <c:pt idx="1053">
                  <c:v>40502</c:v>
                </c:pt>
                <c:pt idx="1054">
                  <c:v>40503</c:v>
                </c:pt>
                <c:pt idx="1055">
                  <c:v>40504</c:v>
                </c:pt>
                <c:pt idx="1056">
                  <c:v>40505</c:v>
                </c:pt>
                <c:pt idx="1057">
                  <c:v>40506</c:v>
                </c:pt>
                <c:pt idx="1058">
                  <c:v>40507</c:v>
                </c:pt>
                <c:pt idx="1059">
                  <c:v>40508</c:v>
                </c:pt>
                <c:pt idx="1060">
                  <c:v>40509</c:v>
                </c:pt>
                <c:pt idx="1061">
                  <c:v>40510</c:v>
                </c:pt>
                <c:pt idx="1062">
                  <c:v>40511</c:v>
                </c:pt>
                <c:pt idx="1063">
                  <c:v>40512</c:v>
                </c:pt>
                <c:pt idx="1064">
                  <c:v>40513</c:v>
                </c:pt>
                <c:pt idx="1065">
                  <c:v>40514</c:v>
                </c:pt>
                <c:pt idx="1066">
                  <c:v>40515</c:v>
                </c:pt>
                <c:pt idx="1067">
                  <c:v>40516</c:v>
                </c:pt>
                <c:pt idx="1068">
                  <c:v>40517</c:v>
                </c:pt>
                <c:pt idx="1069">
                  <c:v>40518</c:v>
                </c:pt>
                <c:pt idx="1070">
                  <c:v>40519</c:v>
                </c:pt>
                <c:pt idx="1071">
                  <c:v>40520</c:v>
                </c:pt>
                <c:pt idx="1072">
                  <c:v>40521</c:v>
                </c:pt>
                <c:pt idx="1073">
                  <c:v>40522</c:v>
                </c:pt>
                <c:pt idx="1074">
                  <c:v>40523</c:v>
                </c:pt>
                <c:pt idx="1075">
                  <c:v>40524</c:v>
                </c:pt>
                <c:pt idx="1076">
                  <c:v>40525</c:v>
                </c:pt>
                <c:pt idx="1077">
                  <c:v>40526</c:v>
                </c:pt>
                <c:pt idx="1078">
                  <c:v>40527</c:v>
                </c:pt>
                <c:pt idx="1079">
                  <c:v>40528</c:v>
                </c:pt>
                <c:pt idx="1080">
                  <c:v>40529</c:v>
                </c:pt>
                <c:pt idx="1081">
                  <c:v>40530</c:v>
                </c:pt>
                <c:pt idx="1082">
                  <c:v>40531</c:v>
                </c:pt>
                <c:pt idx="1083">
                  <c:v>40532</c:v>
                </c:pt>
                <c:pt idx="1084">
                  <c:v>40533</c:v>
                </c:pt>
                <c:pt idx="1085">
                  <c:v>40534</c:v>
                </c:pt>
                <c:pt idx="1086">
                  <c:v>40535</c:v>
                </c:pt>
                <c:pt idx="1087">
                  <c:v>40536</c:v>
                </c:pt>
                <c:pt idx="1088">
                  <c:v>40537</c:v>
                </c:pt>
                <c:pt idx="1089">
                  <c:v>40538</c:v>
                </c:pt>
                <c:pt idx="1090">
                  <c:v>40539</c:v>
                </c:pt>
                <c:pt idx="1091">
                  <c:v>40540</c:v>
                </c:pt>
                <c:pt idx="1092">
                  <c:v>40541</c:v>
                </c:pt>
                <c:pt idx="1093">
                  <c:v>40542</c:v>
                </c:pt>
                <c:pt idx="1094">
                  <c:v>40543</c:v>
                </c:pt>
                <c:pt idx="1095">
                  <c:v>40544</c:v>
                </c:pt>
                <c:pt idx="1096">
                  <c:v>40545</c:v>
                </c:pt>
                <c:pt idx="1097">
                  <c:v>40546</c:v>
                </c:pt>
                <c:pt idx="1098">
                  <c:v>40547</c:v>
                </c:pt>
                <c:pt idx="1099">
                  <c:v>40548</c:v>
                </c:pt>
                <c:pt idx="1100">
                  <c:v>40549</c:v>
                </c:pt>
                <c:pt idx="1101">
                  <c:v>40550</c:v>
                </c:pt>
                <c:pt idx="1102">
                  <c:v>40551</c:v>
                </c:pt>
                <c:pt idx="1103">
                  <c:v>40552</c:v>
                </c:pt>
                <c:pt idx="1104">
                  <c:v>40553</c:v>
                </c:pt>
                <c:pt idx="1105">
                  <c:v>40554</c:v>
                </c:pt>
                <c:pt idx="1106">
                  <c:v>40555</c:v>
                </c:pt>
                <c:pt idx="1107">
                  <c:v>40556</c:v>
                </c:pt>
                <c:pt idx="1108">
                  <c:v>40557</c:v>
                </c:pt>
                <c:pt idx="1109">
                  <c:v>40558</c:v>
                </c:pt>
                <c:pt idx="1110">
                  <c:v>40559</c:v>
                </c:pt>
                <c:pt idx="1111">
                  <c:v>40560</c:v>
                </c:pt>
                <c:pt idx="1112">
                  <c:v>40561</c:v>
                </c:pt>
                <c:pt idx="1113">
                  <c:v>40562</c:v>
                </c:pt>
                <c:pt idx="1114">
                  <c:v>40563</c:v>
                </c:pt>
                <c:pt idx="1115">
                  <c:v>40564</c:v>
                </c:pt>
                <c:pt idx="1116">
                  <c:v>40565</c:v>
                </c:pt>
                <c:pt idx="1117">
                  <c:v>40566</c:v>
                </c:pt>
                <c:pt idx="1118">
                  <c:v>40567</c:v>
                </c:pt>
                <c:pt idx="1119">
                  <c:v>40568</c:v>
                </c:pt>
                <c:pt idx="1120">
                  <c:v>40569</c:v>
                </c:pt>
                <c:pt idx="1121">
                  <c:v>40570</c:v>
                </c:pt>
                <c:pt idx="1122">
                  <c:v>40571</c:v>
                </c:pt>
                <c:pt idx="1123">
                  <c:v>40572</c:v>
                </c:pt>
                <c:pt idx="1124">
                  <c:v>40573</c:v>
                </c:pt>
                <c:pt idx="1125">
                  <c:v>40574</c:v>
                </c:pt>
                <c:pt idx="1126">
                  <c:v>40575</c:v>
                </c:pt>
                <c:pt idx="1127">
                  <c:v>40576</c:v>
                </c:pt>
                <c:pt idx="1128">
                  <c:v>40577</c:v>
                </c:pt>
                <c:pt idx="1129">
                  <c:v>40578</c:v>
                </c:pt>
                <c:pt idx="1130">
                  <c:v>40579</c:v>
                </c:pt>
                <c:pt idx="1131">
                  <c:v>40580</c:v>
                </c:pt>
                <c:pt idx="1132">
                  <c:v>40581</c:v>
                </c:pt>
                <c:pt idx="1133">
                  <c:v>40582</c:v>
                </c:pt>
                <c:pt idx="1134">
                  <c:v>40583</c:v>
                </c:pt>
                <c:pt idx="1135">
                  <c:v>40584</c:v>
                </c:pt>
                <c:pt idx="1136">
                  <c:v>40585</c:v>
                </c:pt>
                <c:pt idx="1137">
                  <c:v>40586</c:v>
                </c:pt>
                <c:pt idx="1138">
                  <c:v>40587</c:v>
                </c:pt>
                <c:pt idx="1139">
                  <c:v>40588</c:v>
                </c:pt>
                <c:pt idx="1140">
                  <c:v>40589</c:v>
                </c:pt>
                <c:pt idx="1141">
                  <c:v>40590</c:v>
                </c:pt>
                <c:pt idx="1142">
                  <c:v>40591</c:v>
                </c:pt>
                <c:pt idx="1143">
                  <c:v>40592</c:v>
                </c:pt>
                <c:pt idx="1144">
                  <c:v>40593</c:v>
                </c:pt>
                <c:pt idx="1145">
                  <c:v>40594</c:v>
                </c:pt>
                <c:pt idx="1146">
                  <c:v>40595</c:v>
                </c:pt>
                <c:pt idx="1147">
                  <c:v>40596</c:v>
                </c:pt>
                <c:pt idx="1148">
                  <c:v>40597</c:v>
                </c:pt>
                <c:pt idx="1149">
                  <c:v>40598</c:v>
                </c:pt>
                <c:pt idx="1150">
                  <c:v>40599</c:v>
                </c:pt>
                <c:pt idx="1151">
                  <c:v>40600</c:v>
                </c:pt>
                <c:pt idx="1152">
                  <c:v>40601</c:v>
                </c:pt>
                <c:pt idx="1153">
                  <c:v>40602</c:v>
                </c:pt>
                <c:pt idx="1154">
                  <c:v>40603</c:v>
                </c:pt>
                <c:pt idx="1155">
                  <c:v>40604</c:v>
                </c:pt>
                <c:pt idx="1156">
                  <c:v>40605</c:v>
                </c:pt>
                <c:pt idx="1157">
                  <c:v>40606</c:v>
                </c:pt>
                <c:pt idx="1158">
                  <c:v>40607</c:v>
                </c:pt>
                <c:pt idx="1159">
                  <c:v>40608</c:v>
                </c:pt>
                <c:pt idx="1160">
                  <c:v>40609</c:v>
                </c:pt>
                <c:pt idx="1161">
                  <c:v>40610</c:v>
                </c:pt>
                <c:pt idx="1162">
                  <c:v>40611</c:v>
                </c:pt>
                <c:pt idx="1163">
                  <c:v>40612</c:v>
                </c:pt>
                <c:pt idx="1164">
                  <c:v>40613</c:v>
                </c:pt>
                <c:pt idx="1165">
                  <c:v>40614</c:v>
                </c:pt>
                <c:pt idx="1166">
                  <c:v>40615</c:v>
                </c:pt>
                <c:pt idx="1167">
                  <c:v>40616</c:v>
                </c:pt>
                <c:pt idx="1168">
                  <c:v>40617</c:v>
                </c:pt>
                <c:pt idx="1169">
                  <c:v>40618</c:v>
                </c:pt>
                <c:pt idx="1170">
                  <c:v>40619</c:v>
                </c:pt>
                <c:pt idx="1171">
                  <c:v>40620</c:v>
                </c:pt>
                <c:pt idx="1172">
                  <c:v>40621</c:v>
                </c:pt>
                <c:pt idx="1173">
                  <c:v>40622</c:v>
                </c:pt>
                <c:pt idx="1174">
                  <c:v>40623</c:v>
                </c:pt>
                <c:pt idx="1175">
                  <c:v>40624</c:v>
                </c:pt>
                <c:pt idx="1176">
                  <c:v>40625</c:v>
                </c:pt>
                <c:pt idx="1177">
                  <c:v>40626</c:v>
                </c:pt>
                <c:pt idx="1178">
                  <c:v>40627</c:v>
                </c:pt>
                <c:pt idx="1179">
                  <c:v>40628</c:v>
                </c:pt>
                <c:pt idx="1180">
                  <c:v>40629</c:v>
                </c:pt>
                <c:pt idx="1181">
                  <c:v>40630</c:v>
                </c:pt>
                <c:pt idx="1182">
                  <c:v>40631</c:v>
                </c:pt>
                <c:pt idx="1183">
                  <c:v>40632</c:v>
                </c:pt>
                <c:pt idx="1184">
                  <c:v>40633</c:v>
                </c:pt>
                <c:pt idx="1185">
                  <c:v>40634</c:v>
                </c:pt>
                <c:pt idx="1186">
                  <c:v>40635</c:v>
                </c:pt>
                <c:pt idx="1187">
                  <c:v>40636</c:v>
                </c:pt>
                <c:pt idx="1188">
                  <c:v>40637</c:v>
                </c:pt>
                <c:pt idx="1189">
                  <c:v>40638</c:v>
                </c:pt>
                <c:pt idx="1190">
                  <c:v>40639</c:v>
                </c:pt>
                <c:pt idx="1191">
                  <c:v>40640</c:v>
                </c:pt>
                <c:pt idx="1192">
                  <c:v>40641</c:v>
                </c:pt>
                <c:pt idx="1193">
                  <c:v>40642</c:v>
                </c:pt>
                <c:pt idx="1194">
                  <c:v>40643</c:v>
                </c:pt>
                <c:pt idx="1195">
                  <c:v>40644</c:v>
                </c:pt>
                <c:pt idx="1196">
                  <c:v>40645</c:v>
                </c:pt>
                <c:pt idx="1197">
                  <c:v>40646</c:v>
                </c:pt>
                <c:pt idx="1198">
                  <c:v>40647</c:v>
                </c:pt>
                <c:pt idx="1199">
                  <c:v>40648</c:v>
                </c:pt>
                <c:pt idx="1200">
                  <c:v>40649</c:v>
                </c:pt>
                <c:pt idx="1201">
                  <c:v>40650</c:v>
                </c:pt>
                <c:pt idx="1202">
                  <c:v>40651</c:v>
                </c:pt>
                <c:pt idx="1203">
                  <c:v>40652</c:v>
                </c:pt>
                <c:pt idx="1204">
                  <c:v>40653</c:v>
                </c:pt>
                <c:pt idx="1205">
                  <c:v>40654</c:v>
                </c:pt>
                <c:pt idx="1206">
                  <c:v>40655</c:v>
                </c:pt>
                <c:pt idx="1207">
                  <c:v>40656</c:v>
                </c:pt>
                <c:pt idx="1208">
                  <c:v>40657</c:v>
                </c:pt>
                <c:pt idx="1209">
                  <c:v>40658</c:v>
                </c:pt>
                <c:pt idx="1210">
                  <c:v>40659</c:v>
                </c:pt>
                <c:pt idx="1211">
                  <c:v>40660</c:v>
                </c:pt>
                <c:pt idx="1212">
                  <c:v>40661</c:v>
                </c:pt>
                <c:pt idx="1213">
                  <c:v>40662</c:v>
                </c:pt>
                <c:pt idx="1214">
                  <c:v>40663</c:v>
                </c:pt>
                <c:pt idx="1215">
                  <c:v>40664</c:v>
                </c:pt>
                <c:pt idx="1216">
                  <c:v>40665</c:v>
                </c:pt>
                <c:pt idx="1217">
                  <c:v>40666</c:v>
                </c:pt>
                <c:pt idx="1218">
                  <c:v>40667</c:v>
                </c:pt>
                <c:pt idx="1219">
                  <c:v>40668</c:v>
                </c:pt>
                <c:pt idx="1220">
                  <c:v>40669</c:v>
                </c:pt>
                <c:pt idx="1221">
                  <c:v>40670</c:v>
                </c:pt>
                <c:pt idx="1222">
                  <c:v>40671</c:v>
                </c:pt>
                <c:pt idx="1223">
                  <c:v>40672</c:v>
                </c:pt>
                <c:pt idx="1224">
                  <c:v>40673</c:v>
                </c:pt>
                <c:pt idx="1225">
                  <c:v>40674</c:v>
                </c:pt>
                <c:pt idx="1226">
                  <c:v>40675</c:v>
                </c:pt>
                <c:pt idx="1227">
                  <c:v>40676</c:v>
                </c:pt>
                <c:pt idx="1228">
                  <c:v>40677</c:v>
                </c:pt>
                <c:pt idx="1229">
                  <c:v>40678</c:v>
                </c:pt>
                <c:pt idx="1230">
                  <c:v>40679</c:v>
                </c:pt>
                <c:pt idx="1231">
                  <c:v>40680</c:v>
                </c:pt>
                <c:pt idx="1232">
                  <c:v>40681</c:v>
                </c:pt>
                <c:pt idx="1233">
                  <c:v>40682</c:v>
                </c:pt>
                <c:pt idx="1234">
                  <c:v>40683</c:v>
                </c:pt>
                <c:pt idx="1235">
                  <c:v>40684</c:v>
                </c:pt>
                <c:pt idx="1236">
                  <c:v>40685</c:v>
                </c:pt>
                <c:pt idx="1237">
                  <c:v>40686</c:v>
                </c:pt>
                <c:pt idx="1238">
                  <c:v>40687</c:v>
                </c:pt>
                <c:pt idx="1239">
                  <c:v>40688</c:v>
                </c:pt>
                <c:pt idx="1240">
                  <c:v>40689</c:v>
                </c:pt>
                <c:pt idx="1241">
                  <c:v>40690</c:v>
                </c:pt>
                <c:pt idx="1242">
                  <c:v>40691</c:v>
                </c:pt>
                <c:pt idx="1243">
                  <c:v>40692</c:v>
                </c:pt>
                <c:pt idx="1244">
                  <c:v>40693</c:v>
                </c:pt>
                <c:pt idx="1245">
                  <c:v>40694</c:v>
                </c:pt>
                <c:pt idx="1246">
                  <c:v>40695</c:v>
                </c:pt>
                <c:pt idx="1247">
                  <c:v>40696</c:v>
                </c:pt>
                <c:pt idx="1248">
                  <c:v>40697</c:v>
                </c:pt>
                <c:pt idx="1249">
                  <c:v>40698</c:v>
                </c:pt>
                <c:pt idx="1250">
                  <c:v>40699</c:v>
                </c:pt>
                <c:pt idx="1251">
                  <c:v>40700</c:v>
                </c:pt>
                <c:pt idx="1252">
                  <c:v>40701</c:v>
                </c:pt>
                <c:pt idx="1253">
                  <c:v>40702</c:v>
                </c:pt>
                <c:pt idx="1254">
                  <c:v>40703</c:v>
                </c:pt>
                <c:pt idx="1255">
                  <c:v>40704</c:v>
                </c:pt>
                <c:pt idx="1256">
                  <c:v>40705</c:v>
                </c:pt>
                <c:pt idx="1257">
                  <c:v>40706</c:v>
                </c:pt>
                <c:pt idx="1258">
                  <c:v>40707</c:v>
                </c:pt>
                <c:pt idx="1259">
                  <c:v>40708</c:v>
                </c:pt>
                <c:pt idx="1260">
                  <c:v>40709</c:v>
                </c:pt>
                <c:pt idx="1261">
                  <c:v>40710</c:v>
                </c:pt>
                <c:pt idx="1262">
                  <c:v>40711</c:v>
                </c:pt>
                <c:pt idx="1263">
                  <c:v>40712</c:v>
                </c:pt>
                <c:pt idx="1264">
                  <c:v>40713</c:v>
                </c:pt>
                <c:pt idx="1265">
                  <c:v>40714</c:v>
                </c:pt>
                <c:pt idx="1266">
                  <c:v>40715</c:v>
                </c:pt>
                <c:pt idx="1267">
                  <c:v>40716</c:v>
                </c:pt>
                <c:pt idx="1268">
                  <c:v>40717</c:v>
                </c:pt>
                <c:pt idx="1269">
                  <c:v>40718</c:v>
                </c:pt>
                <c:pt idx="1270">
                  <c:v>40719</c:v>
                </c:pt>
                <c:pt idx="1271">
                  <c:v>40720</c:v>
                </c:pt>
                <c:pt idx="1272">
                  <c:v>40721</c:v>
                </c:pt>
                <c:pt idx="1273">
                  <c:v>40722</c:v>
                </c:pt>
                <c:pt idx="1274">
                  <c:v>40723</c:v>
                </c:pt>
                <c:pt idx="1275">
                  <c:v>40724</c:v>
                </c:pt>
                <c:pt idx="1276">
                  <c:v>40725</c:v>
                </c:pt>
                <c:pt idx="1277">
                  <c:v>40726</c:v>
                </c:pt>
                <c:pt idx="1278">
                  <c:v>40727</c:v>
                </c:pt>
                <c:pt idx="1279">
                  <c:v>40728</c:v>
                </c:pt>
                <c:pt idx="1280">
                  <c:v>40729</c:v>
                </c:pt>
                <c:pt idx="1281">
                  <c:v>40730</c:v>
                </c:pt>
                <c:pt idx="1282">
                  <c:v>40731</c:v>
                </c:pt>
                <c:pt idx="1283">
                  <c:v>40732</c:v>
                </c:pt>
                <c:pt idx="1284">
                  <c:v>40733</c:v>
                </c:pt>
                <c:pt idx="1285">
                  <c:v>40734</c:v>
                </c:pt>
                <c:pt idx="1286">
                  <c:v>40735</c:v>
                </c:pt>
                <c:pt idx="1287">
                  <c:v>40736</c:v>
                </c:pt>
                <c:pt idx="1288">
                  <c:v>40737</c:v>
                </c:pt>
                <c:pt idx="1289">
                  <c:v>40738</c:v>
                </c:pt>
                <c:pt idx="1290">
                  <c:v>40739</c:v>
                </c:pt>
                <c:pt idx="1291">
                  <c:v>40740</c:v>
                </c:pt>
                <c:pt idx="1292">
                  <c:v>40741</c:v>
                </c:pt>
                <c:pt idx="1293">
                  <c:v>40742</c:v>
                </c:pt>
                <c:pt idx="1294">
                  <c:v>40743</c:v>
                </c:pt>
                <c:pt idx="1295">
                  <c:v>40744</c:v>
                </c:pt>
                <c:pt idx="1296">
                  <c:v>40745</c:v>
                </c:pt>
                <c:pt idx="1297">
                  <c:v>40746</c:v>
                </c:pt>
                <c:pt idx="1298">
                  <c:v>40747</c:v>
                </c:pt>
                <c:pt idx="1299">
                  <c:v>40748</c:v>
                </c:pt>
                <c:pt idx="1300">
                  <c:v>40749</c:v>
                </c:pt>
                <c:pt idx="1301">
                  <c:v>40750</c:v>
                </c:pt>
                <c:pt idx="1302">
                  <c:v>40751</c:v>
                </c:pt>
                <c:pt idx="1303">
                  <c:v>40752</c:v>
                </c:pt>
                <c:pt idx="1304">
                  <c:v>40753</c:v>
                </c:pt>
                <c:pt idx="1305">
                  <c:v>40754</c:v>
                </c:pt>
                <c:pt idx="1306">
                  <c:v>40755</c:v>
                </c:pt>
                <c:pt idx="1307">
                  <c:v>40756</c:v>
                </c:pt>
                <c:pt idx="1308">
                  <c:v>40757</c:v>
                </c:pt>
                <c:pt idx="1309">
                  <c:v>40758</c:v>
                </c:pt>
                <c:pt idx="1310">
                  <c:v>40759</c:v>
                </c:pt>
                <c:pt idx="1311">
                  <c:v>40760</c:v>
                </c:pt>
                <c:pt idx="1312">
                  <c:v>40761</c:v>
                </c:pt>
                <c:pt idx="1313">
                  <c:v>40762</c:v>
                </c:pt>
                <c:pt idx="1314">
                  <c:v>40763</c:v>
                </c:pt>
                <c:pt idx="1315">
                  <c:v>40764</c:v>
                </c:pt>
                <c:pt idx="1316">
                  <c:v>40765</c:v>
                </c:pt>
                <c:pt idx="1317">
                  <c:v>40766</c:v>
                </c:pt>
                <c:pt idx="1318">
                  <c:v>40767</c:v>
                </c:pt>
                <c:pt idx="1319">
                  <c:v>40768</c:v>
                </c:pt>
                <c:pt idx="1320">
                  <c:v>40769</c:v>
                </c:pt>
                <c:pt idx="1321">
                  <c:v>40770</c:v>
                </c:pt>
                <c:pt idx="1322">
                  <c:v>40771</c:v>
                </c:pt>
                <c:pt idx="1323">
                  <c:v>40772</c:v>
                </c:pt>
                <c:pt idx="1324">
                  <c:v>40773</c:v>
                </c:pt>
                <c:pt idx="1325">
                  <c:v>40774</c:v>
                </c:pt>
                <c:pt idx="1326">
                  <c:v>40775</c:v>
                </c:pt>
                <c:pt idx="1327">
                  <c:v>40776</c:v>
                </c:pt>
                <c:pt idx="1328">
                  <c:v>40777</c:v>
                </c:pt>
                <c:pt idx="1329">
                  <c:v>40778</c:v>
                </c:pt>
                <c:pt idx="1330">
                  <c:v>40779</c:v>
                </c:pt>
                <c:pt idx="1331">
                  <c:v>40780</c:v>
                </c:pt>
                <c:pt idx="1332">
                  <c:v>40781</c:v>
                </c:pt>
                <c:pt idx="1333">
                  <c:v>40784</c:v>
                </c:pt>
                <c:pt idx="1334">
                  <c:v>40785</c:v>
                </c:pt>
                <c:pt idx="1335">
                  <c:v>40786</c:v>
                </c:pt>
                <c:pt idx="1336">
                  <c:v>40787</c:v>
                </c:pt>
                <c:pt idx="1337">
                  <c:v>40788</c:v>
                </c:pt>
                <c:pt idx="1338">
                  <c:v>40791</c:v>
                </c:pt>
                <c:pt idx="1339">
                  <c:v>40792</c:v>
                </c:pt>
                <c:pt idx="1340">
                  <c:v>40793</c:v>
                </c:pt>
                <c:pt idx="1341">
                  <c:v>40794</c:v>
                </c:pt>
                <c:pt idx="1342">
                  <c:v>40795</c:v>
                </c:pt>
                <c:pt idx="1343">
                  <c:v>40798</c:v>
                </c:pt>
                <c:pt idx="1344">
                  <c:v>40799</c:v>
                </c:pt>
                <c:pt idx="1345">
                  <c:v>40800</c:v>
                </c:pt>
                <c:pt idx="1346">
                  <c:v>40801</c:v>
                </c:pt>
                <c:pt idx="1347">
                  <c:v>40802</c:v>
                </c:pt>
                <c:pt idx="1348">
                  <c:v>40803</c:v>
                </c:pt>
                <c:pt idx="1349">
                  <c:v>40804</c:v>
                </c:pt>
                <c:pt idx="1350">
                  <c:v>40805</c:v>
                </c:pt>
                <c:pt idx="1351">
                  <c:v>40806</c:v>
                </c:pt>
                <c:pt idx="1352">
                  <c:v>40807</c:v>
                </c:pt>
                <c:pt idx="1353">
                  <c:v>40808</c:v>
                </c:pt>
                <c:pt idx="1354">
                  <c:v>40809</c:v>
                </c:pt>
                <c:pt idx="1355">
                  <c:v>40810</c:v>
                </c:pt>
                <c:pt idx="1356">
                  <c:v>40811</c:v>
                </c:pt>
                <c:pt idx="1357">
                  <c:v>40812</c:v>
                </c:pt>
                <c:pt idx="1358">
                  <c:v>40813</c:v>
                </c:pt>
                <c:pt idx="1359">
                  <c:v>40814</c:v>
                </c:pt>
                <c:pt idx="1360">
                  <c:v>40815</c:v>
                </c:pt>
                <c:pt idx="1361">
                  <c:v>40816</c:v>
                </c:pt>
                <c:pt idx="1362">
                  <c:v>40817</c:v>
                </c:pt>
                <c:pt idx="1363">
                  <c:v>40818</c:v>
                </c:pt>
                <c:pt idx="1364">
                  <c:v>40819</c:v>
                </c:pt>
                <c:pt idx="1365">
                  <c:v>40820</c:v>
                </c:pt>
                <c:pt idx="1366">
                  <c:v>40821</c:v>
                </c:pt>
                <c:pt idx="1367">
                  <c:v>40822</c:v>
                </c:pt>
                <c:pt idx="1368">
                  <c:v>40823</c:v>
                </c:pt>
                <c:pt idx="1369">
                  <c:v>40824</c:v>
                </c:pt>
                <c:pt idx="1370">
                  <c:v>40825</c:v>
                </c:pt>
                <c:pt idx="1371">
                  <c:v>40826</c:v>
                </c:pt>
                <c:pt idx="1372">
                  <c:v>40827</c:v>
                </c:pt>
                <c:pt idx="1373">
                  <c:v>40828</c:v>
                </c:pt>
                <c:pt idx="1374">
                  <c:v>40829</c:v>
                </c:pt>
                <c:pt idx="1375">
                  <c:v>40830</c:v>
                </c:pt>
                <c:pt idx="1376">
                  <c:v>40831</c:v>
                </c:pt>
                <c:pt idx="1377">
                  <c:v>40832</c:v>
                </c:pt>
                <c:pt idx="1378">
                  <c:v>40833</c:v>
                </c:pt>
                <c:pt idx="1379">
                  <c:v>40834</c:v>
                </c:pt>
                <c:pt idx="1380">
                  <c:v>40835</c:v>
                </c:pt>
                <c:pt idx="1381">
                  <c:v>40836</c:v>
                </c:pt>
                <c:pt idx="1382">
                  <c:v>40837</c:v>
                </c:pt>
                <c:pt idx="1383">
                  <c:v>40838</c:v>
                </c:pt>
                <c:pt idx="1384">
                  <c:v>40839</c:v>
                </c:pt>
                <c:pt idx="1385">
                  <c:v>40840</c:v>
                </c:pt>
                <c:pt idx="1386">
                  <c:v>40841</c:v>
                </c:pt>
                <c:pt idx="1387">
                  <c:v>40842</c:v>
                </c:pt>
                <c:pt idx="1388">
                  <c:v>40843</c:v>
                </c:pt>
                <c:pt idx="1389">
                  <c:v>40844</c:v>
                </c:pt>
                <c:pt idx="1390">
                  <c:v>40845</c:v>
                </c:pt>
                <c:pt idx="1391">
                  <c:v>40846</c:v>
                </c:pt>
                <c:pt idx="1392">
                  <c:v>40847</c:v>
                </c:pt>
                <c:pt idx="1393">
                  <c:v>40848</c:v>
                </c:pt>
                <c:pt idx="1394">
                  <c:v>40849</c:v>
                </c:pt>
                <c:pt idx="1395">
                  <c:v>40850</c:v>
                </c:pt>
                <c:pt idx="1396">
                  <c:v>40851</c:v>
                </c:pt>
                <c:pt idx="1397">
                  <c:v>40852</c:v>
                </c:pt>
                <c:pt idx="1398">
                  <c:v>40853</c:v>
                </c:pt>
                <c:pt idx="1399">
                  <c:v>40854</c:v>
                </c:pt>
                <c:pt idx="1400">
                  <c:v>40855</c:v>
                </c:pt>
                <c:pt idx="1401">
                  <c:v>40856</c:v>
                </c:pt>
                <c:pt idx="1402">
                  <c:v>40857</c:v>
                </c:pt>
                <c:pt idx="1403">
                  <c:v>40858</c:v>
                </c:pt>
                <c:pt idx="1404">
                  <c:v>40859</c:v>
                </c:pt>
                <c:pt idx="1405">
                  <c:v>40860</c:v>
                </c:pt>
                <c:pt idx="1406">
                  <c:v>40861</c:v>
                </c:pt>
                <c:pt idx="1407">
                  <c:v>40862</c:v>
                </c:pt>
                <c:pt idx="1408">
                  <c:v>40863</c:v>
                </c:pt>
                <c:pt idx="1409">
                  <c:v>40864</c:v>
                </c:pt>
                <c:pt idx="1410">
                  <c:v>40865</c:v>
                </c:pt>
                <c:pt idx="1411">
                  <c:v>40866</c:v>
                </c:pt>
                <c:pt idx="1412">
                  <c:v>40867</c:v>
                </c:pt>
                <c:pt idx="1413">
                  <c:v>40868</c:v>
                </c:pt>
                <c:pt idx="1414">
                  <c:v>40869</c:v>
                </c:pt>
                <c:pt idx="1415">
                  <c:v>40870</c:v>
                </c:pt>
                <c:pt idx="1416">
                  <c:v>40871</c:v>
                </c:pt>
                <c:pt idx="1417">
                  <c:v>40872</c:v>
                </c:pt>
                <c:pt idx="1418">
                  <c:v>40873</c:v>
                </c:pt>
                <c:pt idx="1419">
                  <c:v>40874</c:v>
                </c:pt>
                <c:pt idx="1420">
                  <c:v>40875</c:v>
                </c:pt>
                <c:pt idx="1421">
                  <c:v>40876</c:v>
                </c:pt>
                <c:pt idx="1422">
                  <c:v>40877</c:v>
                </c:pt>
                <c:pt idx="1423">
                  <c:v>40878</c:v>
                </c:pt>
                <c:pt idx="1424">
                  <c:v>40879</c:v>
                </c:pt>
                <c:pt idx="1425">
                  <c:v>40880</c:v>
                </c:pt>
                <c:pt idx="1426">
                  <c:v>40881</c:v>
                </c:pt>
                <c:pt idx="1427">
                  <c:v>40882</c:v>
                </c:pt>
                <c:pt idx="1428">
                  <c:v>40883</c:v>
                </c:pt>
                <c:pt idx="1429">
                  <c:v>40884</c:v>
                </c:pt>
                <c:pt idx="1430">
                  <c:v>40885</c:v>
                </c:pt>
                <c:pt idx="1431">
                  <c:v>40886</c:v>
                </c:pt>
                <c:pt idx="1432">
                  <c:v>40887</c:v>
                </c:pt>
                <c:pt idx="1433">
                  <c:v>40888</c:v>
                </c:pt>
                <c:pt idx="1434">
                  <c:v>40889</c:v>
                </c:pt>
                <c:pt idx="1435">
                  <c:v>40890</c:v>
                </c:pt>
                <c:pt idx="1436">
                  <c:v>40891</c:v>
                </c:pt>
                <c:pt idx="1437">
                  <c:v>40892</c:v>
                </c:pt>
                <c:pt idx="1438">
                  <c:v>40893</c:v>
                </c:pt>
                <c:pt idx="1439">
                  <c:v>40894</c:v>
                </c:pt>
                <c:pt idx="1440">
                  <c:v>40895</c:v>
                </c:pt>
                <c:pt idx="1441">
                  <c:v>40896</c:v>
                </c:pt>
                <c:pt idx="1442">
                  <c:v>40897</c:v>
                </c:pt>
                <c:pt idx="1443">
                  <c:v>40898</c:v>
                </c:pt>
                <c:pt idx="1444">
                  <c:v>40899</c:v>
                </c:pt>
                <c:pt idx="1445">
                  <c:v>40900</c:v>
                </c:pt>
                <c:pt idx="1446">
                  <c:v>40901</c:v>
                </c:pt>
                <c:pt idx="1447">
                  <c:v>40902</c:v>
                </c:pt>
                <c:pt idx="1448">
                  <c:v>40903</c:v>
                </c:pt>
                <c:pt idx="1449">
                  <c:v>40904</c:v>
                </c:pt>
                <c:pt idx="1450">
                  <c:v>40905</c:v>
                </c:pt>
                <c:pt idx="1451">
                  <c:v>40906</c:v>
                </c:pt>
                <c:pt idx="1452">
                  <c:v>40907</c:v>
                </c:pt>
                <c:pt idx="1453">
                  <c:v>40908</c:v>
                </c:pt>
                <c:pt idx="1454">
                  <c:v>40909</c:v>
                </c:pt>
                <c:pt idx="1455">
                  <c:v>40910</c:v>
                </c:pt>
                <c:pt idx="1456">
                  <c:v>40911</c:v>
                </c:pt>
                <c:pt idx="1457">
                  <c:v>40912</c:v>
                </c:pt>
                <c:pt idx="1458">
                  <c:v>40913</c:v>
                </c:pt>
                <c:pt idx="1459">
                  <c:v>40914</c:v>
                </c:pt>
                <c:pt idx="1460">
                  <c:v>40915</c:v>
                </c:pt>
                <c:pt idx="1461">
                  <c:v>40916</c:v>
                </c:pt>
                <c:pt idx="1462">
                  <c:v>40917</c:v>
                </c:pt>
                <c:pt idx="1463">
                  <c:v>40918</c:v>
                </c:pt>
                <c:pt idx="1464">
                  <c:v>40919</c:v>
                </c:pt>
                <c:pt idx="1465">
                  <c:v>40920</c:v>
                </c:pt>
                <c:pt idx="1466">
                  <c:v>40921</c:v>
                </c:pt>
                <c:pt idx="1467">
                  <c:v>40922</c:v>
                </c:pt>
                <c:pt idx="1468">
                  <c:v>40923</c:v>
                </c:pt>
                <c:pt idx="1469">
                  <c:v>40924</c:v>
                </c:pt>
                <c:pt idx="1470">
                  <c:v>40925</c:v>
                </c:pt>
                <c:pt idx="1471">
                  <c:v>40926</c:v>
                </c:pt>
                <c:pt idx="1472">
                  <c:v>40927</c:v>
                </c:pt>
                <c:pt idx="1473">
                  <c:v>40928</c:v>
                </c:pt>
                <c:pt idx="1474">
                  <c:v>40929</c:v>
                </c:pt>
                <c:pt idx="1475">
                  <c:v>40930</c:v>
                </c:pt>
                <c:pt idx="1476">
                  <c:v>40931</c:v>
                </c:pt>
                <c:pt idx="1477">
                  <c:v>40932</c:v>
                </c:pt>
                <c:pt idx="1478">
                  <c:v>40933</c:v>
                </c:pt>
                <c:pt idx="1479">
                  <c:v>40934</c:v>
                </c:pt>
                <c:pt idx="1480">
                  <c:v>40935</c:v>
                </c:pt>
                <c:pt idx="1481">
                  <c:v>40936</c:v>
                </c:pt>
                <c:pt idx="1482">
                  <c:v>40937</c:v>
                </c:pt>
                <c:pt idx="1483">
                  <c:v>40938</c:v>
                </c:pt>
                <c:pt idx="1484">
                  <c:v>40939</c:v>
                </c:pt>
                <c:pt idx="1485">
                  <c:v>40940</c:v>
                </c:pt>
                <c:pt idx="1486">
                  <c:v>40941</c:v>
                </c:pt>
                <c:pt idx="1487">
                  <c:v>40942</c:v>
                </c:pt>
                <c:pt idx="1488">
                  <c:v>40943</c:v>
                </c:pt>
                <c:pt idx="1489">
                  <c:v>40944</c:v>
                </c:pt>
                <c:pt idx="1490">
                  <c:v>40945</c:v>
                </c:pt>
                <c:pt idx="1491">
                  <c:v>40946</c:v>
                </c:pt>
                <c:pt idx="1492">
                  <c:v>40947</c:v>
                </c:pt>
                <c:pt idx="1493">
                  <c:v>40948</c:v>
                </c:pt>
                <c:pt idx="1494">
                  <c:v>40949</c:v>
                </c:pt>
                <c:pt idx="1495">
                  <c:v>40950</c:v>
                </c:pt>
                <c:pt idx="1496">
                  <c:v>40951</c:v>
                </c:pt>
                <c:pt idx="1497">
                  <c:v>40952</c:v>
                </c:pt>
                <c:pt idx="1498">
                  <c:v>40953</c:v>
                </c:pt>
                <c:pt idx="1499">
                  <c:v>40954</c:v>
                </c:pt>
                <c:pt idx="1500">
                  <c:v>40955</c:v>
                </c:pt>
                <c:pt idx="1501">
                  <c:v>40956</c:v>
                </c:pt>
                <c:pt idx="1502">
                  <c:v>40957</c:v>
                </c:pt>
                <c:pt idx="1503">
                  <c:v>40958</c:v>
                </c:pt>
                <c:pt idx="1504">
                  <c:v>40959</c:v>
                </c:pt>
                <c:pt idx="1505">
                  <c:v>40960</c:v>
                </c:pt>
                <c:pt idx="1506">
                  <c:v>40961</c:v>
                </c:pt>
                <c:pt idx="1507">
                  <c:v>40962</c:v>
                </c:pt>
                <c:pt idx="1508">
                  <c:v>40963</c:v>
                </c:pt>
                <c:pt idx="1509">
                  <c:v>40964</c:v>
                </c:pt>
                <c:pt idx="1510">
                  <c:v>40965</c:v>
                </c:pt>
                <c:pt idx="1511">
                  <c:v>40966</c:v>
                </c:pt>
                <c:pt idx="1512">
                  <c:v>40967</c:v>
                </c:pt>
                <c:pt idx="1513">
                  <c:v>40968</c:v>
                </c:pt>
                <c:pt idx="1514">
                  <c:v>40969</c:v>
                </c:pt>
                <c:pt idx="1515">
                  <c:v>40970</c:v>
                </c:pt>
                <c:pt idx="1516">
                  <c:v>40971</c:v>
                </c:pt>
                <c:pt idx="1517">
                  <c:v>40972</c:v>
                </c:pt>
                <c:pt idx="1518">
                  <c:v>40973</c:v>
                </c:pt>
                <c:pt idx="1519">
                  <c:v>40974</c:v>
                </c:pt>
                <c:pt idx="1520">
                  <c:v>40975</c:v>
                </c:pt>
                <c:pt idx="1521">
                  <c:v>40976</c:v>
                </c:pt>
                <c:pt idx="1522">
                  <c:v>40977</c:v>
                </c:pt>
                <c:pt idx="1523">
                  <c:v>40978</c:v>
                </c:pt>
                <c:pt idx="1524">
                  <c:v>40979</c:v>
                </c:pt>
                <c:pt idx="1525">
                  <c:v>40980</c:v>
                </c:pt>
                <c:pt idx="1526">
                  <c:v>40981</c:v>
                </c:pt>
                <c:pt idx="1527">
                  <c:v>40982</c:v>
                </c:pt>
                <c:pt idx="1528">
                  <c:v>40983</c:v>
                </c:pt>
                <c:pt idx="1529">
                  <c:v>40984</c:v>
                </c:pt>
                <c:pt idx="1530">
                  <c:v>40985</c:v>
                </c:pt>
                <c:pt idx="1531">
                  <c:v>40986</c:v>
                </c:pt>
                <c:pt idx="1532">
                  <c:v>40987</c:v>
                </c:pt>
                <c:pt idx="1533">
                  <c:v>40988</c:v>
                </c:pt>
                <c:pt idx="1534">
                  <c:v>40989</c:v>
                </c:pt>
                <c:pt idx="1535">
                  <c:v>40990</c:v>
                </c:pt>
                <c:pt idx="1536">
                  <c:v>40991</c:v>
                </c:pt>
                <c:pt idx="1537">
                  <c:v>40992</c:v>
                </c:pt>
                <c:pt idx="1538">
                  <c:v>40993</c:v>
                </c:pt>
                <c:pt idx="1539">
                  <c:v>40994</c:v>
                </c:pt>
                <c:pt idx="1540">
                  <c:v>40995</c:v>
                </c:pt>
                <c:pt idx="1541">
                  <c:v>40996</c:v>
                </c:pt>
                <c:pt idx="1542">
                  <c:v>40997</c:v>
                </c:pt>
                <c:pt idx="1543">
                  <c:v>40998</c:v>
                </c:pt>
                <c:pt idx="1544">
                  <c:v>40999</c:v>
                </c:pt>
                <c:pt idx="1545">
                  <c:v>41000</c:v>
                </c:pt>
                <c:pt idx="1546">
                  <c:v>41001</c:v>
                </c:pt>
                <c:pt idx="1547">
                  <c:v>41002</c:v>
                </c:pt>
                <c:pt idx="1548">
                  <c:v>41003</c:v>
                </c:pt>
                <c:pt idx="1549">
                  <c:v>41004</c:v>
                </c:pt>
                <c:pt idx="1550">
                  <c:v>41005</c:v>
                </c:pt>
                <c:pt idx="1551">
                  <c:v>41006</c:v>
                </c:pt>
                <c:pt idx="1552">
                  <c:v>41007</c:v>
                </c:pt>
                <c:pt idx="1553">
                  <c:v>41008</c:v>
                </c:pt>
                <c:pt idx="1554">
                  <c:v>41009</c:v>
                </c:pt>
                <c:pt idx="1555">
                  <c:v>41010</c:v>
                </c:pt>
                <c:pt idx="1556">
                  <c:v>41011</c:v>
                </c:pt>
                <c:pt idx="1557">
                  <c:v>41012</c:v>
                </c:pt>
                <c:pt idx="1558">
                  <c:v>41013</c:v>
                </c:pt>
                <c:pt idx="1559">
                  <c:v>41014</c:v>
                </c:pt>
                <c:pt idx="1560">
                  <c:v>41015</c:v>
                </c:pt>
                <c:pt idx="1561">
                  <c:v>41016</c:v>
                </c:pt>
                <c:pt idx="1562">
                  <c:v>41017</c:v>
                </c:pt>
                <c:pt idx="1563">
                  <c:v>41018</c:v>
                </c:pt>
                <c:pt idx="1564">
                  <c:v>41019</c:v>
                </c:pt>
                <c:pt idx="1565">
                  <c:v>41020</c:v>
                </c:pt>
                <c:pt idx="1566">
                  <c:v>41021</c:v>
                </c:pt>
                <c:pt idx="1567">
                  <c:v>41022</c:v>
                </c:pt>
                <c:pt idx="1568">
                  <c:v>41023</c:v>
                </c:pt>
                <c:pt idx="1569">
                  <c:v>41024</c:v>
                </c:pt>
                <c:pt idx="1570">
                  <c:v>41025</c:v>
                </c:pt>
                <c:pt idx="1571">
                  <c:v>41026</c:v>
                </c:pt>
                <c:pt idx="1572">
                  <c:v>41027</c:v>
                </c:pt>
                <c:pt idx="1573">
                  <c:v>41028</c:v>
                </c:pt>
                <c:pt idx="1574">
                  <c:v>41029</c:v>
                </c:pt>
                <c:pt idx="1575">
                  <c:v>41030</c:v>
                </c:pt>
                <c:pt idx="1576">
                  <c:v>41031</c:v>
                </c:pt>
                <c:pt idx="1577">
                  <c:v>41032</c:v>
                </c:pt>
                <c:pt idx="1578">
                  <c:v>41033</c:v>
                </c:pt>
                <c:pt idx="1579">
                  <c:v>41034</c:v>
                </c:pt>
                <c:pt idx="1580">
                  <c:v>41035</c:v>
                </c:pt>
                <c:pt idx="1581">
                  <c:v>41036</c:v>
                </c:pt>
                <c:pt idx="1582">
                  <c:v>41037</c:v>
                </c:pt>
                <c:pt idx="1583">
                  <c:v>41038</c:v>
                </c:pt>
                <c:pt idx="1584">
                  <c:v>41039</c:v>
                </c:pt>
                <c:pt idx="1585">
                  <c:v>41040</c:v>
                </c:pt>
                <c:pt idx="1586">
                  <c:v>41041</c:v>
                </c:pt>
                <c:pt idx="1587">
                  <c:v>41042</c:v>
                </c:pt>
                <c:pt idx="1588">
                  <c:v>41043</c:v>
                </c:pt>
                <c:pt idx="1589">
                  <c:v>41044</c:v>
                </c:pt>
                <c:pt idx="1590">
                  <c:v>41045</c:v>
                </c:pt>
                <c:pt idx="1591">
                  <c:v>41046</c:v>
                </c:pt>
                <c:pt idx="1592">
                  <c:v>41047</c:v>
                </c:pt>
                <c:pt idx="1593">
                  <c:v>41048</c:v>
                </c:pt>
                <c:pt idx="1594">
                  <c:v>41049</c:v>
                </c:pt>
                <c:pt idx="1595">
                  <c:v>41050</c:v>
                </c:pt>
                <c:pt idx="1596">
                  <c:v>41051</c:v>
                </c:pt>
                <c:pt idx="1597">
                  <c:v>41052</c:v>
                </c:pt>
                <c:pt idx="1598">
                  <c:v>41053</c:v>
                </c:pt>
                <c:pt idx="1599">
                  <c:v>41054</c:v>
                </c:pt>
                <c:pt idx="1600">
                  <c:v>41055</c:v>
                </c:pt>
                <c:pt idx="1601">
                  <c:v>41056</c:v>
                </c:pt>
                <c:pt idx="1602">
                  <c:v>41057</c:v>
                </c:pt>
                <c:pt idx="1603">
                  <c:v>41058</c:v>
                </c:pt>
                <c:pt idx="1604">
                  <c:v>41059</c:v>
                </c:pt>
                <c:pt idx="1605">
                  <c:v>41060</c:v>
                </c:pt>
                <c:pt idx="1606">
                  <c:v>41061</c:v>
                </c:pt>
                <c:pt idx="1607">
                  <c:v>41062</c:v>
                </c:pt>
                <c:pt idx="1608">
                  <c:v>41063</c:v>
                </c:pt>
                <c:pt idx="1609">
                  <c:v>41064</c:v>
                </c:pt>
                <c:pt idx="1610">
                  <c:v>41065</c:v>
                </c:pt>
                <c:pt idx="1611">
                  <c:v>41066</c:v>
                </c:pt>
                <c:pt idx="1612">
                  <c:v>41067</c:v>
                </c:pt>
                <c:pt idx="1613">
                  <c:v>41068</c:v>
                </c:pt>
                <c:pt idx="1614">
                  <c:v>41069</c:v>
                </c:pt>
                <c:pt idx="1615">
                  <c:v>41070</c:v>
                </c:pt>
                <c:pt idx="1616">
                  <c:v>41071</c:v>
                </c:pt>
                <c:pt idx="1617">
                  <c:v>41072</c:v>
                </c:pt>
                <c:pt idx="1618">
                  <c:v>41073</c:v>
                </c:pt>
                <c:pt idx="1619">
                  <c:v>41074</c:v>
                </c:pt>
                <c:pt idx="1620">
                  <c:v>41075</c:v>
                </c:pt>
                <c:pt idx="1621">
                  <c:v>41076</c:v>
                </c:pt>
                <c:pt idx="1622">
                  <c:v>41077</c:v>
                </c:pt>
                <c:pt idx="1623">
                  <c:v>41078</c:v>
                </c:pt>
                <c:pt idx="1624">
                  <c:v>41079</c:v>
                </c:pt>
                <c:pt idx="1625">
                  <c:v>41080</c:v>
                </c:pt>
                <c:pt idx="1626">
                  <c:v>41081</c:v>
                </c:pt>
                <c:pt idx="1627">
                  <c:v>41082</c:v>
                </c:pt>
                <c:pt idx="1628">
                  <c:v>41083</c:v>
                </c:pt>
                <c:pt idx="1629">
                  <c:v>41084</c:v>
                </c:pt>
                <c:pt idx="1630">
                  <c:v>41085</c:v>
                </c:pt>
                <c:pt idx="1631">
                  <c:v>41086</c:v>
                </c:pt>
                <c:pt idx="1632">
                  <c:v>41087</c:v>
                </c:pt>
                <c:pt idx="1633">
                  <c:v>41088</c:v>
                </c:pt>
                <c:pt idx="1634">
                  <c:v>41089</c:v>
                </c:pt>
                <c:pt idx="1635">
                  <c:v>41090</c:v>
                </c:pt>
                <c:pt idx="1636">
                  <c:v>41091</c:v>
                </c:pt>
                <c:pt idx="1637">
                  <c:v>41092</c:v>
                </c:pt>
                <c:pt idx="1638">
                  <c:v>41093</c:v>
                </c:pt>
                <c:pt idx="1639">
                  <c:v>41094</c:v>
                </c:pt>
                <c:pt idx="1640">
                  <c:v>41095</c:v>
                </c:pt>
                <c:pt idx="1641">
                  <c:v>41096</c:v>
                </c:pt>
                <c:pt idx="1642">
                  <c:v>41097</c:v>
                </c:pt>
                <c:pt idx="1643">
                  <c:v>41098</c:v>
                </c:pt>
                <c:pt idx="1644">
                  <c:v>41099</c:v>
                </c:pt>
                <c:pt idx="1645">
                  <c:v>41100</c:v>
                </c:pt>
                <c:pt idx="1646">
                  <c:v>41101</c:v>
                </c:pt>
                <c:pt idx="1647">
                  <c:v>41102</c:v>
                </c:pt>
                <c:pt idx="1648">
                  <c:v>41103</c:v>
                </c:pt>
                <c:pt idx="1649">
                  <c:v>41104</c:v>
                </c:pt>
                <c:pt idx="1650">
                  <c:v>41105</c:v>
                </c:pt>
                <c:pt idx="1651">
                  <c:v>41106</c:v>
                </c:pt>
                <c:pt idx="1652">
                  <c:v>41107</c:v>
                </c:pt>
                <c:pt idx="1653">
                  <c:v>41108</c:v>
                </c:pt>
                <c:pt idx="1654">
                  <c:v>41109</c:v>
                </c:pt>
                <c:pt idx="1655">
                  <c:v>41110</c:v>
                </c:pt>
                <c:pt idx="1656">
                  <c:v>41111</c:v>
                </c:pt>
                <c:pt idx="1657">
                  <c:v>41112</c:v>
                </c:pt>
                <c:pt idx="1658">
                  <c:v>41113</c:v>
                </c:pt>
                <c:pt idx="1659">
                  <c:v>41114</c:v>
                </c:pt>
                <c:pt idx="1660">
                  <c:v>41115</c:v>
                </c:pt>
                <c:pt idx="1661">
                  <c:v>41116</c:v>
                </c:pt>
                <c:pt idx="1662">
                  <c:v>41117</c:v>
                </c:pt>
                <c:pt idx="1663">
                  <c:v>41118</c:v>
                </c:pt>
                <c:pt idx="1664">
                  <c:v>41119</c:v>
                </c:pt>
                <c:pt idx="1665">
                  <c:v>41120</c:v>
                </c:pt>
                <c:pt idx="1666">
                  <c:v>41121</c:v>
                </c:pt>
                <c:pt idx="1667">
                  <c:v>41122</c:v>
                </c:pt>
                <c:pt idx="1668">
                  <c:v>41123</c:v>
                </c:pt>
                <c:pt idx="1669">
                  <c:v>41124</c:v>
                </c:pt>
                <c:pt idx="1670">
                  <c:v>41125</c:v>
                </c:pt>
                <c:pt idx="1671">
                  <c:v>41126</c:v>
                </c:pt>
                <c:pt idx="1672">
                  <c:v>41127</c:v>
                </c:pt>
                <c:pt idx="1673">
                  <c:v>41128</c:v>
                </c:pt>
                <c:pt idx="1674">
                  <c:v>41129</c:v>
                </c:pt>
                <c:pt idx="1675">
                  <c:v>41130</c:v>
                </c:pt>
                <c:pt idx="1676">
                  <c:v>41131</c:v>
                </c:pt>
                <c:pt idx="1677">
                  <c:v>41132</c:v>
                </c:pt>
                <c:pt idx="1678">
                  <c:v>41133</c:v>
                </c:pt>
                <c:pt idx="1679">
                  <c:v>41134</c:v>
                </c:pt>
                <c:pt idx="1680">
                  <c:v>41135</c:v>
                </c:pt>
                <c:pt idx="1681">
                  <c:v>41136</c:v>
                </c:pt>
                <c:pt idx="1682">
                  <c:v>41137</c:v>
                </c:pt>
                <c:pt idx="1683">
                  <c:v>41138</c:v>
                </c:pt>
                <c:pt idx="1684">
                  <c:v>41139</c:v>
                </c:pt>
                <c:pt idx="1685">
                  <c:v>41140</c:v>
                </c:pt>
                <c:pt idx="1686">
                  <c:v>41141</c:v>
                </c:pt>
                <c:pt idx="1687">
                  <c:v>41142</c:v>
                </c:pt>
                <c:pt idx="1688">
                  <c:v>41143</c:v>
                </c:pt>
                <c:pt idx="1689">
                  <c:v>41144</c:v>
                </c:pt>
                <c:pt idx="1690">
                  <c:v>41145</c:v>
                </c:pt>
                <c:pt idx="1691">
                  <c:v>41146</c:v>
                </c:pt>
                <c:pt idx="1692">
                  <c:v>41147</c:v>
                </c:pt>
                <c:pt idx="1693">
                  <c:v>41148</c:v>
                </c:pt>
                <c:pt idx="1694">
                  <c:v>41149</c:v>
                </c:pt>
                <c:pt idx="1695">
                  <c:v>41150</c:v>
                </c:pt>
                <c:pt idx="1696">
                  <c:v>41151</c:v>
                </c:pt>
                <c:pt idx="1697">
                  <c:v>41152</c:v>
                </c:pt>
                <c:pt idx="1698">
                  <c:v>41153</c:v>
                </c:pt>
                <c:pt idx="1699">
                  <c:v>41154</c:v>
                </c:pt>
                <c:pt idx="1700">
                  <c:v>41155</c:v>
                </c:pt>
                <c:pt idx="1701">
                  <c:v>41156</c:v>
                </c:pt>
                <c:pt idx="1702">
                  <c:v>41157</c:v>
                </c:pt>
                <c:pt idx="1703">
                  <c:v>41158</c:v>
                </c:pt>
                <c:pt idx="1704">
                  <c:v>41159</c:v>
                </c:pt>
                <c:pt idx="1705">
                  <c:v>41160</c:v>
                </c:pt>
                <c:pt idx="1706">
                  <c:v>41161</c:v>
                </c:pt>
                <c:pt idx="1707">
                  <c:v>41162</c:v>
                </c:pt>
                <c:pt idx="1708">
                  <c:v>41163</c:v>
                </c:pt>
                <c:pt idx="1709">
                  <c:v>41164</c:v>
                </c:pt>
                <c:pt idx="1710">
                  <c:v>41165</c:v>
                </c:pt>
                <c:pt idx="1711">
                  <c:v>41166</c:v>
                </c:pt>
                <c:pt idx="1712">
                  <c:v>41167</c:v>
                </c:pt>
                <c:pt idx="1713">
                  <c:v>41168</c:v>
                </c:pt>
                <c:pt idx="1714">
                  <c:v>41169</c:v>
                </c:pt>
              </c:numCache>
            </c:numRef>
          </c:cat>
          <c:val>
            <c:numRef>
              <c:f>Hoja1!$G$2:$G$1716</c:f>
              <c:numCache>
                <c:formatCode>General</c:formatCode>
                <c:ptCount val="1715"/>
                <c:pt idx="0">
                  <c:v>19.035</c:v>
                </c:pt>
                <c:pt idx="1">
                  <c:v>19.829999999999991</c:v>
                </c:pt>
                <c:pt idx="2">
                  <c:v>20.830000000000005</c:v>
                </c:pt>
                <c:pt idx="3">
                  <c:v>20.830000000000005</c:v>
                </c:pt>
                <c:pt idx="4">
                  <c:v>20.830000000000005</c:v>
                </c:pt>
                <c:pt idx="5">
                  <c:v>18.332999999999991</c:v>
                </c:pt>
                <c:pt idx="6">
                  <c:v>23.5</c:v>
                </c:pt>
                <c:pt idx="7">
                  <c:v>24.768999999999984</c:v>
                </c:pt>
                <c:pt idx="8">
                  <c:v>19.832999999999991</c:v>
                </c:pt>
                <c:pt idx="9">
                  <c:v>28.667000000000005</c:v>
                </c:pt>
                <c:pt idx="10">
                  <c:v>28.667000000000005</c:v>
                </c:pt>
                <c:pt idx="11">
                  <c:v>28.667000000000005</c:v>
                </c:pt>
                <c:pt idx="12">
                  <c:v>28.667000000000005</c:v>
                </c:pt>
                <c:pt idx="13">
                  <c:v>28.667000000000005</c:v>
                </c:pt>
                <c:pt idx="14">
                  <c:v>28.335000000000001</c:v>
                </c:pt>
                <c:pt idx="15">
                  <c:v>31.940999999999988</c:v>
                </c:pt>
                <c:pt idx="16">
                  <c:v>31.940999999999988</c:v>
                </c:pt>
                <c:pt idx="17">
                  <c:v>31.940999999999988</c:v>
                </c:pt>
                <c:pt idx="18">
                  <c:v>31.940999999999988</c:v>
                </c:pt>
                <c:pt idx="19">
                  <c:v>29.832999999999991</c:v>
                </c:pt>
                <c:pt idx="20">
                  <c:v>30.832999999999991</c:v>
                </c:pt>
                <c:pt idx="21">
                  <c:v>32</c:v>
                </c:pt>
                <c:pt idx="22">
                  <c:v>31.667000000000005</c:v>
                </c:pt>
                <c:pt idx="23">
                  <c:v>30.667000000000005</c:v>
                </c:pt>
                <c:pt idx="24">
                  <c:v>30.667000000000005</c:v>
                </c:pt>
                <c:pt idx="25">
                  <c:v>30.667000000000005</c:v>
                </c:pt>
                <c:pt idx="26">
                  <c:v>36.446000000000005</c:v>
                </c:pt>
                <c:pt idx="27">
                  <c:v>37.116</c:v>
                </c:pt>
                <c:pt idx="28">
                  <c:v>33.333000000000006</c:v>
                </c:pt>
                <c:pt idx="29">
                  <c:v>37.347000000000001</c:v>
                </c:pt>
                <c:pt idx="30">
                  <c:v>37.515000000000001</c:v>
                </c:pt>
                <c:pt idx="31">
                  <c:v>37.515000000000001</c:v>
                </c:pt>
                <c:pt idx="32">
                  <c:v>37.515000000000001</c:v>
                </c:pt>
                <c:pt idx="33">
                  <c:v>34.333000000000006</c:v>
                </c:pt>
                <c:pt idx="34">
                  <c:v>34.25</c:v>
                </c:pt>
                <c:pt idx="35">
                  <c:v>34.667000000000002</c:v>
                </c:pt>
                <c:pt idx="36">
                  <c:v>35.25</c:v>
                </c:pt>
                <c:pt idx="37">
                  <c:v>36</c:v>
                </c:pt>
                <c:pt idx="38">
                  <c:v>36</c:v>
                </c:pt>
                <c:pt idx="39">
                  <c:v>36</c:v>
                </c:pt>
                <c:pt idx="40">
                  <c:v>38.667000000000002</c:v>
                </c:pt>
                <c:pt idx="41">
                  <c:v>38.667000000000002</c:v>
                </c:pt>
                <c:pt idx="42">
                  <c:v>38</c:v>
                </c:pt>
                <c:pt idx="43">
                  <c:v>37.167000000000002</c:v>
                </c:pt>
                <c:pt idx="44">
                  <c:v>37.167000000000002</c:v>
                </c:pt>
                <c:pt idx="45">
                  <c:v>37.167000000000002</c:v>
                </c:pt>
                <c:pt idx="46">
                  <c:v>37.167000000000002</c:v>
                </c:pt>
                <c:pt idx="47">
                  <c:v>37.083000000000006</c:v>
                </c:pt>
                <c:pt idx="48">
                  <c:v>37</c:v>
                </c:pt>
                <c:pt idx="49">
                  <c:v>37.667000000000002</c:v>
                </c:pt>
                <c:pt idx="50">
                  <c:v>39</c:v>
                </c:pt>
                <c:pt idx="51">
                  <c:v>39.667000000000002</c:v>
                </c:pt>
                <c:pt idx="52">
                  <c:v>39.667000000000002</c:v>
                </c:pt>
                <c:pt idx="53">
                  <c:v>39.667000000000002</c:v>
                </c:pt>
                <c:pt idx="54">
                  <c:v>39.667000000000002</c:v>
                </c:pt>
                <c:pt idx="55">
                  <c:v>36.5</c:v>
                </c:pt>
                <c:pt idx="56">
                  <c:v>39.333000000000006</c:v>
                </c:pt>
                <c:pt idx="57">
                  <c:v>39.333000000000006</c:v>
                </c:pt>
                <c:pt idx="58">
                  <c:v>40.75</c:v>
                </c:pt>
                <c:pt idx="59">
                  <c:v>40.75</c:v>
                </c:pt>
                <c:pt idx="60">
                  <c:v>40.75</c:v>
                </c:pt>
                <c:pt idx="61">
                  <c:v>40.167000000000002</c:v>
                </c:pt>
                <c:pt idx="62">
                  <c:v>41</c:v>
                </c:pt>
                <c:pt idx="63">
                  <c:v>41</c:v>
                </c:pt>
                <c:pt idx="64">
                  <c:v>40.75</c:v>
                </c:pt>
                <c:pt idx="65">
                  <c:v>40.75</c:v>
                </c:pt>
                <c:pt idx="66">
                  <c:v>40.75</c:v>
                </c:pt>
                <c:pt idx="67">
                  <c:v>40.75</c:v>
                </c:pt>
                <c:pt idx="68">
                  <c:v>41.25</c:v>
                </c:pt>
                <c:pt idx="69">
                  <c:v>41.25</c:v>
                </c:pt>
                <c:pt idx="70">
                  <c:v>41.667000000000002</c:v>
                </c:pt>
                <c:pt idx="71">
                  <c:v>41.667000000000002</c:v>
                </c:pt>
                <c:pt idx="72">
                  <c:v>41.667000000000002</c:v>
                </c:pt>
                <c:pt idx="73">
                  <c:v>41.667000000000002</c:v>
                </c:pt>
                <c:pt idx="74">
                  <c:v>41.667000000000002</c:v>
                </c:pt>
                <c:pt idx="75">
                  <c:v>45.25</c:v>
                </c:pt>
                <c:pt idx="76">
                  <c:v>45.167000000000002</c:v>
                </c:pt>
                <c:pt idx="77">
                  <c:v>43.833000000000006</c:v>
                </c:pt>
                <c:pt idx="78">
                  <c:v>43</c:v>
                </c:pt>
                <c:pt idx="79">
                  <c:v>43</c:v>
                </c:pt>
                <c:pt idx="80">
                  <c:v>43</c:v>
                </c:pt>
                <c:pt idx="81">
                  <c:v>43</c:v>
                </c:pt>
                <c:pt idx="82">
                  <c:v>43</c:v>
                </c:pt>
                <c:pt idx="83">
                  <c:v>45.25</c:v>
                </c:pt>
                <c:pt idx="84">
                  <c:v>43.5</c:v>
                </c:pt>
                <c:pt idx="85">
                  <c:v>43.333000000000006</c:v>
                </c:pt>
                <c:pt idx="86">
                  <c:v>41</c:v>
                </c:pt>
                <c:pt idx="87">
                  <c:v>41</c:v>
                </c:pt>
                <c:pt idx="88">
                  <c:v>41</c:v>
                </c:pt>
                <c:pt idx="89">
                  <c:v>41.096000000000011</c:v>
                </c:pt>
                <c:pt idx="90">
                  <c:v>40.434000000000005</c:v>
                </c:pt>
                <c:pt idx="91">
                  <c:v>40.099000000000011</c:v>
                </c:pt>
                <c:pt idx="92">
                  <c:v>41.333000000000006</c:v>
                </c:pt>
                <c:pt idx="93">
                  <c:v>39.667000000000002</c:v>
                </c:pt>
                <c:pt idx="94">
                  <c:v>39.667000000000002</c:v>
                </c:pt>
                <c:pt idx="95">
                  <c:v>39.667000000000002</c:v>
                </c:pt>
                <c:pt idx="96">
                  <c:v>35</c:v>
                </c:pt>
                <c:pt idx="97">
                  <c:v>36</c:v>
                </c:pt>
                <c:pt idx="98">
                  <c:v>32.998000000000012</c:v>
                </c:pt>
                <c:pt idx="99">
                  <c:v>33.165000000000013</c:v>
                </c:pt>
                <c:pt idx="100">
                  <c:v>37</c:v>
                </c:pt>
                <c:pt idx="101">
                  <c:v>37</c:v>
                </c:pt>
                <c:pt idx="102">
                  <c:v>37</c:v>
                </c:pt>
                <c:pt idx="103">
                  <c:v>34.297000000000011</c:v>
                </c:pt>
                <c:pt idx="104">
                  <c:v>34.297000000000011</c:v>
                </c:pt>
                <c:pt idx="105">
                  <c:v>38.25</c:v>
                </c:pt>
                <c:pt idx="106">
                  <c:v>37.25</c:v>
                </c:pt>
                <c:pt idx="107">
                  <c:v>37.25</c:v>
                </c:pt>
                <c:pt idx="108">
                  <c:v>37.25</c:v>
                </c:pt>
                <c:pt idx="109">
                  <c:v>37.25</c:v>
                </c:pt>
                <c:pt idx="110">
                  <c:v>31.997</c:v>
                </c:pt>
                <c:pt idx="111">
                  <c:v>31.997</c:v>
                </c:pt>
                <c:pt idx="112">
                  <c:v>29.248999999999988</c:v>
                </c:pt>
                <c:pt idx="113">
                  <c:v>29.248999999999988</c:v>
                </c:pt>
                <c:pt idx="114">
                  <c:v>34</c:v>
                </c:pt>
                <c:pt idx="115">
                  <c:v>34</c:v>
                </c:pt>
                <c:pt idx="116">
                  <c:v>34</c:v>
                </c:pt>
                <c:pt idx="117">
                  <c:v>33.5</c:v>
                </c:pt>
                <c:pt idx="118">
                  <c:v>33</c:v>
                </c:pt>
                <c:pt idx="119">
                  <c:v>32.75</c:v>
                </c:pt>
                <c:pt idx="120">
                  <c:v>32.75</c:v>
                </c:pt>
                <c:pt idx="121">
                  <c:v>32</c:v>
                </c:pt>
                <c:pt idx="122">
                  <c:v>32</c:v>
                </c:pt>
                <c:pt idx="123">
                  <c:v>32</c:v>
                </c:pt>
                <c:pt idx="124">
                  <c:v>32</c:v>
                </c:pt>
                <c:pt idx="125">
                  <c:v>32.25</c:v>
                </c:pt>
                <c:pt idx="126">
                  <c:v>32</c:v>
                </c:pt>
                <c:pt idx="127">
                  <c:v>32</c:v>
                </c:pt>
                <c:pt idx="128">
                  <c:v>33.5</c:v>
                </c:pt>
                <c:pt idx="129">
                  <c:v>33.5</c:v>
                </c:pt>
                <c:pt idx="130">
                  <c:v>33.5</c:v>
                </c:pt>
                <c:pt idx="131">
                  <c:v>33.75</c:v>
                </c:pt>
                <c:pt idx="132">
                  <c:v>33.75</c:v>
                </c:pt>
                <c:pt idx="133">
                  <c:v>33.75</c:v>
                </c:pt>
                <c:pt idx="134">
                  <c:v>33.75</c:v>
                </c:pt>
                <c:pt idx="135">
                  <c:v>32.75</c:v>
                </c:pt>
                <c:pt idx="136">
                  <c:v>32.75</c:v>
                </c:pt>
                <c:pt idx="137">
                  <c:v>32.75</c:v>
                </c:pt>
                <c:pt idx="138">
                  <c:v>32.75</c:v>
                </c:pt>
                <c:pt idx="139">
                  <c:v>32.75</c:v>
                </c:pt>
                <c:pt idx="140">
                  <c:v>32.75</c:v>
                </c:pt>
                <c:pt idx="141">
                  <c:v>33.5</c:v>
                </c:pt>
                <c:pt idx="142">
                  <c:v>33.75</c:v>
                </c:pt>
                <c:pt idx="143">
                  <c:v>33.75</c:v>
                </c:pt>
                <c:pt idx="144">
                  <c:v>33.75</c:v>
                </c:pt>
                <c:pt idx="145">
                  <c:v>33.75</c:v>
                </c:pt>
                <c:pt idx="146">
                  <c:v>34.25</c:v>
                </c:pt>
                <c:pt idx="147">
                  <c:v>33.75</c:v>
                </c:pt>
                <c:pt idx="148">
                  <c:v>32.75</c:v>
                </c:pt>
                <c:pt idx="149">
                  <c:v>32.5</c:v>
                </c:pt>
                <c:pt idx="150">
                  <c:v>32.5</c:v>
                </c:pt>
                <c:pt idx="151">
                  <c:v>32.5</c:v>
                </c:pt>
                <c:pt idx="152">
                  <c:v>32.5</c:v>
                </c:pt>
                <c:pt idx="153">
                  <c:v>32.5</c:v>
                </c:pt>
                <c:pt idx="154">
                  <c:v>32.5</c:v>
                </c:pt>
                <c:pt idx="155">
                  <c:v>32.25</c:v>
                </c:pt>
                <c:pt idx="156">
                  <c:v>33.75</c:v>
                </c:pt>
                <c:pt idx="157">
                  <c:v>33.75</c:v>
                </c:pt>
                <c:pt idx="158">
                  <c:v>33.75</c:v>
                </c:pt>
                <c:pt idx="159">
                  <c:v>34.5</c:v>
                </c:pt>
                <c:pt idx="160">
                  <c:v>35.5</c:v>
                </c:pt>
                <c:pt idx="161">
                  <c:v>35.25</c:v>
                </c:pt>
                <c:pt idx="162">
                  <c:v>35</c:v>
                </c:pt>
                <c:pt idx="163">
                  <c:v>35</c:v>
                </c:pt>
                <c:pt idx="164">
                  <c:v>35</c:v>
                </c:pt>
                <c:pt idx="165">
                  <c:v>35</c:v>
                </c:pt>
                <c:pt idx="166">
                  <c:v>30</c:v>
                </c:pt>
                <c:pt idx="167">
                  <c:v>30.25</c:v>
                </c:pt>
                <c:pt idx="168">
                  <c:v>21.332999999999991</c:v>
                </c:pt>
                <c:pt idx="169">
                  <c:v>21.667000000000005</c:v>
                </c:pt>
                <c:pt idx="170">
                  <c:v>22.667000000000005</c:v>
                </c:pt>
                <c:pt idx="171">
                  <c:v>22.667000000000005</c:v>
                </c:pt>
                <c:pt idx="172">
                  <c:v>22.667000000000005</c:v>
                </c:pt>
                <c:pt idx="173">
                  <c:v>23.167000000000005</c:v>
                </c:pt>
                <c:pt idx="174">
                  <c:v>23.332999999999991</c:v>
                </c:pt>
                <c:pt idx="175">
                  <c:v>22.832999999999991</c:v>
                </c:pt>
                <c:pt idx="176">
                  <c:v>23.332999999999991</c:v>
                </c:pt>
                <c:pt idx="177">
                  <c:v>24.332999999999991</c:v>
                </c:pt>
                <c:pt idx="178">
                  <c:v>24.332999999999991</c:v>
                </c:pt>
                <c:pt idx="179">
                  <c:v>24.332999999999991</c:v>
                </c:pt>
                <c:pt idx="180">
                  <c:v>24.332999999999991</c:v>
                </c:pt>
                <c:pt idx="181">
                  <c:v>24.332999999999991</c:v>
                </c:pt>
                <c:pt idx="182">
                  <c:v>24.167000000000005</c:v>
                </c:pt>
                <c:pt idx="183">
                  <c:v>24.332999999999991</c:v>
                </c:pt>
                <c:pt idx="184">
                  <c:v>24.332999999999991</c:v>
                </c:pt>
                <c:pt idx="185">
                  <c:v>24.332999999999991</c:v>
                </c:pt>
                <c:pt idx="186">
                  <c:v>24.332999999999991</c:v>
                </c:pt>
                <c:pt idx="187">
                  <c:v>38</c:v>
                </c:pt>
                <c:pt idx="188">
                  <c:v>38</c:v>
                </c:pt>
                <c:pt idx="189">
                  <c:v>37.5</c:v>
                </c:pt>
                <c:pt idx="190">
                  <c:v>38</c:v>
                </c:pt>
                <c:pt idx="191">
                  <c:v>38</c:v>
                </c:pt>
                <c:pt idx="192">
                  <c:v>38</c:v>
                </c:pt>
                <c:pt idx="193">
                  <c:v>38</c:v>
                </c:pt>
                <c:pt idx="194">
                  <c:v>37.75</c:v>
                </c:pt>
                <c:pt idx="195">
                  <c:v>38.5</c:v>
                </c:pt>
                <c:pt idx="196">
                  <c:v>39</c:v>
                </c:pt>
                <c:pt idx="197">
                  <c:v>38.667000000000002</c:v>
                </c:pt>
                <c:pt idx="198">
                  <c:v>38.333000000000006</c:v>
                </c:pt>
                <c:pt idx="199">
                  <c:v>38.333000000000006</c:v>
                </c:pt>
                <c:pt idx="200">
                  <c:v>38.333000000000006</c:v>
                </c:pt>
                <c:pt idx="201">
                  <c:v>37.766000000000012</c:v>
                </c:pt>
                <c:pt idx="202">
                  <c:v>38.333000000000006</c:v>
                </c:pt>
                <c:pt idx="203">
                  <c:v>38.333000000000006</c:v>
                </c:pt>
                <c:pt idx="204">
                  <c:v>37.833000000000006</c:v>
                </c:pt>
                <c:pt idx="205">
                  <c:v>37.25</c:v>
                </c:pt>
                <c:pt idx="206">
                  <c:v>37.25</c:v>
                </c:pt>
                <c:pt idx="207">
                  <c:v>37.25</c:v>
                </c:pt>
                <c:pt idx="208">
                  <c:v>37.667000000000002</c:v>
                </c:pt>
                <c:pt idx="209">
                  <c:v>37.333000000000006</c:v>
                </c:pt>
                <c:pt idx="210">
                  <c:v>37.333000000000006</c:v>
                </c:pt>
                <c:pt idx="211">
                  <c:v>36.667000000000002</c:v>
                </c:pt>
                <c:pt idx="212">
                  <c:v>36.667000000000002</c:v>
                </c:pt>
                <c:pt idx="213">
                  <c:v>36.667000000000002</c:v>
                </c:pt>
                <c:pt idx="214">
                  <c:v>36.667000000000002</c:v>
                </c:pt>
                <c:pt idx="215">
                  <c:v>36.667000000000002</c:v>
                </c:pt>
                <c:pt idx="216">
                  <c:v>36.667000000000002</c:v>
                </c:pt>
                <c:pt idx="217">
                  <c:v>36.667000000000002</c:v>
                </c:pt>
                <c:pt idx="218">
                  <c:v>37</c:v>
                </c:pt>
                <c:pt idx="219">
                  <c:v>38.383000000000003</c:v>
                </c:pt>
                <c:pt idx="220">
                  <c:v>38.383000000000003</c:v>
                </c:pt>
                <c:pt idx="221">
                  <c:v>38.383000000000003</c:v>
                </c:pt>
                <c:pt idx="222">
                  <c:v>38.333000000000006</c:v>
                </c:pt>
                <c:pt idx="223">
                  <c:v>37</c:v>
                </c:pt>
                <c:pt idx="224">
                  <c:v>38</c:v>
                </c:pt>
                <c:pt idx="225">
                  <c:v>38.167000000000002</c:v>
                </c:pt>
                <c:pt idx="226">
                  <c:v>38.167000000000002</c:v>
                </c:pt>
                <c:pt idx="227">
                  <c:v>38.167000000000002</c:v>
                </c:pt>
                <c:pt idx="228">
                  <c:v>38.167000000000002</c:v>
                </c:pt>
                <c:pt idx="229">
                  <c:v>38.167000000000002</c:v>
                </c:pt>
                <c:pt idx="230">
                  <c:v>38.167000000000002</c:v>
                </c:pt>
                <c:pt idx="231">
                  <c:v>38.167000000000002</c:v>
                </c:pt>
                <c:pt idx="232">
                  <c:v>37.833000000000006</c:v>
                </c:pt>
                <c:pt idx="233">
                  <c:v>37.667000000000002</c:v>
                </c:pt>
                <c:pt idx="234">
                  <c:v>37.667000000000002</c:v>
                </c:pt>
                <c:pt idx="235">
                  <c:v>37.667000000000002</c:v>
                </c:pt>
                <c:pt idx="236">
                  <c:v>37.667000000000002</c:v>
                </c:pt>
                <c:pt idx="237">
                  <c:v>37.667000000000002</c:v>
                </c:pt>
                <c:pt idx="238">
                  <c:v>38</c:v>
                </c:pt>
                <c:pt idx="239">
                  <c:v>37.833000000000006</c:v>
                </c:pt>
                <c:pt idx="240">
                  <c:v>37.833000000000006</c:v>
                </c:pt>
                <c:pt idx="241">
                  <c:v>37.833000000000006</c:v>
                </c:pt>
                <c:pt idx="242">
                  <c:v>37.833000000000006</c:v>
                </c:pt>
                <c:pt idx="243">
                  <c:v>37.833000000000006</c:v>
                </c:pt>
                <c:pt idx="244">
                  <c:v>37.667000000000002</c:v>
                </c:pt>
                <c:pt idx="245">
                  <c:v>37.833000000000006</c:v>
                </c:pt>
                <c:pt idx="246">
                  <c:v>38.333000000000006</c:v>
                </c:pt>
                <c:pt idx="247">
                  <c:v>40.167000000000002</c:v>
                </c:pt>
                <c:pt idx="248">
                  <c:v>40.167000000000002</c:v>
                </c:pt>
                <c:pt idx="249">
                  <c:v>40.167000000000002</c:v>
                </c:pt>
                <c:pt idx="250">
                  <c:v>39.467000000000006</c:v>
                </c:pt>
                <c:pt idx="251">
                  <c:v>39.936</c:v>
                </c:pt>
                <c:pt idx="252">
                  <c:v>40.069000000000003</c:v>
                </c:pt>
                <c:pt idx="253">
                  <c:v>41.434000000000005</c:v>
                </c:pt>
                <c:pt idx="254">
                  <c:v>40.667000000000002</c:v>
                </c:pt>
                <c:pt idx="255">
                  <c:v>40.667000000000002</c:v>
                </c:pt>
                <c:pt idx="256">
                  <c:v>40.667000000000002</c:v>
                </c:pt>
                <c:pt idx="257">
                  <c:v>43.561</c:v>
                </c:pt>
                <c:pt idx="258">
                  <c:v>44.165000000000013</c:v>
                </c:pt>
                <c:pt idx="259">
                  <c:v>44.132000000000012</c:v>
                </c:pt>
                <c:pt idx="260">
                  <c:v>43.83</c:v>
                </c:pt>
                <c:pt idx="261">
                  <c:v>41.398000000000003</c:v>
                </c:pt>
                <c:pt idx="262">
                  <c:v>41.398000000000003</c:v>
                </c:pt>
                <c:pt idx="263">
                  <c:v>41.398000000000003</c:v>
                </c:pt>
                <c:pt idx="264">
                  <c:v>40.269000000000013</c:v>
                </c:pt>
                <c:pt idx="265">
                  <c:v>41.502000000000002</c:v>
                </c:pt>
                <c:pt idx="266">
                  <c:v>41.002000000000002</c:v>
                </c:pt>
                <c:pt idx="267">
                  <c:v>41.167000000000002</c:v>
                </c:pt>
                <c:pt idx="268">
                  <c:v>41.333000000000006</c:v>
                </c:pt>
                <c:pt idx="269">
                  <c:v>41.333000000000006</c:v>
                </c:pt>
                <c:pt idx="270">
                  <c:v>41.333000000000006</c:v>
                </c:pt>
                <c:pt idx="271">
                  <c:v>42.673000000000002</c:v>
                </c:pt>
                <c:pt idx="272">
                  <c:v>50.865000000000002</c:v>
                </c:pt>
                <c:pt idx="273">
                  <c:v>55.106000000000002</c:v>
                </c:pt>
                <c:pt idx="274">
                  <c:v>57.903000000000006</c:v>
                </c:pt>
                <c:pt idx="275">
                  <c:v>60.389000000000003</c:v>
                </c:pt>
                <c:pt idx="276">
                  <c:v>60.389000000000003</c:v>
                </c:pt>
                <c:pt idx="277">
                  <c:v>60.389000000000003</c:v>
                </c:pt>
                <c:pt idx="278">
                  <c:v>73.31</c:v>
                </c:pt>
                <c:pt idx="279">
                  <c:v>68.049000000000007</c:v>
                </c:pt>
                <c:pt idx="280">
                  <c:v>65.200999999999993</c:v>
                </c:pt>
                <c:pt idx="281">
                  <c:v>64.903000000000006</c:v>
                </c:pt>
                <c:pt idx="282">
                  <c:v>68.590999999999994</c:v>
                </c:pt>
                <c:pt idx="283">
                  <c:v>68.590999999999994</c:v>
                </c:pt>
                <c:pt idx="284">
                  <c:v>68.590999999999994</c:v>
                </c:pt>
                <c:pt idx="285">
                  <c:v>63.545000000000002</c:v>
                </c:pt>
                <c:pt idx="286">
                  <c:v>59.106000000000002</c:v>
                </c:pt>
                <c:pt idx="287">
                  <c:v>63.761000000000003</c:v>
                </c:pt>
                <c:pt idx="288">
                  <c:v>66.266000000000005</c:v>
                </c:pt>
                <c:pt idx="289">
                  <c:v>71.620999999999981</c:v>
                </c:pt>
                <c:pt idx="290">
                  <c:v>71.620999999999981</c:v>
                </c:pt>
                <c:pt idx="291">
                  <c:v>71.620999999999981</c:v>
                </c:pt>
                <c:pt idx="292">
                  <c:v>72.073999999999998</c:v>
                </c:pt>
                <c:pt idx="293">
                  <c:v>71.167999999999992</c:v>
                </c:pt>
                <c:pt idx="294">
                  <c:v>76.456999999999994</c:v>
                </c:pt>
                <c:pt idx="295">
                  <c:v>95.669999999999987</c:v>
                </c:pt>
                <c:pt idx="296">
                  <c:v>103.099</c:v>
                </c:pt>
                <c:pt idx="297">
                  <c:v>103.099</c:v>
                </c:pt>
                <c:pt idx="298">
                  <c:v>103.099</c:v>
                </c:pt>
                <c:pt idx="299">
                  <c:v>100.16200000000001</c:v>
                </c:pt>
                <c:pt idx="300">
                  <c:v>92.488</c:v>
                </c:pt>
                <c:pt idx="301">
                  <c:v>89.760999999999996</c:v>
                </c:pt>
                <c:pt idx="302">
                  <c:v>85.573999999999998</c:v>
                </c:pt>
                <c:pt idx="303">
                  <c:v>85.286000000000001</c:v>
                </c:pt>
                <c:pt idx="304">
                  <c:v>85.286000000000001</c:v>
                </c:pt>
                <c:pt idx="305">
                  <c:v>85.286000000000001</c:v>
                </c:pt>
                <c:pt idx="306">
                  <c:v>81.503</c:v>
                </c:pt>
                <c:pt idx="307">
                  <c:v>73.777000000000001</c:v>
                </c:pt>
                <c:pt idx="308">
                  <c:v>72.271000000000001</c:v>
                </c:pt>
                <c:pt idx="309">
                  <c:v>72.239000000000004</c:v>
                </c:pt>
                <c:pt idx="310">
                  <c:v>72.733000000000004</c:v>
                </c:pt>
                <c:pt idx="311">
                  <c:v>72.733000000000004</c:v>
                </c:pt>
                <c:pt idx="312">
                  <c:v>72.733000000000004</c:v>
                </c:pt>
                <c:pt idx="313">
                  <c:v>73.157999999999987</c:v>
                </c:pt>
                <c:pt idx="314">
                  <c:v>72.563000000000002</c:v>
                </c:pt>
                <c:pt idx="315">
                  <c:v>75.69</c:v>
                </c:pt>
                <c:pt idx="316">
                  <c:v>76.157999999999987</c:v>
                </c:pt>
                <c:pt idx="317">
                  <c:v>75.992999999999995</c:v>
                </c:pt>
                <c:pt idx="318">
                  <c:v>75.992999999999995</c:v>
                </c:pt>
                <c:pt idx="319">
                  <c:v>75.992999999999995</c:v>
                </c:pt>
                <c:pt idx="320">
                  <c:v>77.421999999999997</c:v>
                </c:pt>
                <c:pt idx="321">
                  <c:v>84.412999999999997</c:v>
                </c:pt>
                <c:pt idx="322">
                  <c:v>86.120999999999981</c:v>
                </c:pt>
                <c:pt idx="323">
                  <c:v>93.176999999999978</c:v>
                </c:pt>
                <c:pt idx="324">
                  <c:v>91.757000000000005</c:v>
                </c:pt>
                <c:pt idx="325">
                  <c:v>91.757000000000005</c:v>
                </c:pt>
                <c:pt idx="326">
                  <c:v>91.757000000000005</c:v>
                </c:pt>
                <c:pt idx="327">
                  <c:v>96.271000000000001</c:v>
                </c:pt>
                <c:pt idx="328">
                  <c:v>97.86999999999999</c:v>
                </c:pt>
                <c:pt idx="329">
                  <c:v>97.068000000000012</c:v>
                </c:pt>
                <c:pt idx="330">
                  <c:v>95.837999999999994</c:v>
                </c:pt>
                <c:pt idx="331">
                  <c:v>96.10199999999999</c:v>
                </c:pt>
                <c:pt idx="332">
                  <c:v>96.10199999999999</c:v>
                </c:pt>
                <c:pt idx="333">
                  <c:v>96.10199999999999</c:v>
                </c:pt>
                <c:pt idx="334">
                  <c:v>91.385999999999981</c:v>
                </c:pt>
                <c:pt idx="335">
                  <c:v>103.76400000000002</c:v>
                </c:pt>
                <c:pt idx="336">
                  <c:v>111.85299999999998</c:v>
                </c:pt>
                <c:pt idx="337">
                  <c:v>125.80200000000001</c:v>
                </c:pt>
                <c:pt idx="338">
                  <c:v>123.35</c:v>
                </c:pt>
                <c:pt idx="339">
                  <c:v>123.35</c:v>
                </c:pt>
                <c:pt idx="340">
                  <c:v>123.35</c:v>
                </c:pt>
                <c:pt idx="341">
                  <c:v>113.736</c:v>
                </c:pt>
                <c:pt idx="342">
                  <c:v>104.932</c:v>
                </c:pt>
                <c:pt idx="343">
                  <c:v>104.02800000000001</c:v>
                </c:pt>
                <c:pt idx="344">
                  <c:v>106.51300000000002</c:v>
                </c:pt>
                <c:pt idx="345">
                  <c:v>97.995000000000005</c:v>
                </c:pt>
                <c:pt idx="346">
                  <c:v>97.995000000000005</c:v>
                </c:pt>
                <c:pt idx="347">
                  <c:v>97.995000000000005</c:v>
                </c:pt>
                <c:pt idx="348">
                  <c:v>98.391000000000005</c:v>
                </c:pt>
                <c:pt idx="349">
                  <c:v>96.403000000000006</c:v>
                </c:pt>
                <c:pt idx="350">
                  <c:v>99.34</c:v>
                </c:pt>
                <c:pt idx="351">
                  <c:v>94.293999999999997</c:v>
                </c:pt>
                <c:pt idx="352">
                  <c:v>95.603999999999999</c:v>
                </c:pt>
                <c:pt idx="353">
                  <c:v>95.603999999999999</c:v>
                </c:pt>
                <c:pt idx="354">
                  <c:v>95.603999999999999</c:v>
                </c:pt>
                <c:pt idx="355">
                  <c:v>95.174999999999983</c:v>
                </c:pt>
                <c:pt idx="356">
                  <c:v>94.515000000000001</c:v>
                </c:pt>
                <c:pt idx="357">
                  <c:v>96</c:v>
                </c:pt>
                <c:pt idx="358">
                  <c:v>96</c:v>
                </c:pt>
                <c:pt idx="359">
                  <c:v>96</c:v>
                </c:pt>
                <c:pt idx="360">
                  <c:v>96</c:v>
                </c:pt>
                <c:pt idx="361">
                  <c:v>96</c:v>
                </c:pt>
                <c:pt idx="362">
                  <c:v>86.75</c:v>
                </c:pt>
                <c:pt idx="363">
                  <c:v>96.33</c:v>
                </c:pt>
                <c:pt idx="364">
                  <c:v>91.667000000000002</c:v>
                </c:pt>
                <c:pt idx="365">
                  <c:v>91.667000000000002</c:v>
                </c:pt>
                <c:pt idx="366">
                  <c:v>97.551000000000002</c:v>
                </c:pt>
                <c:pt idx="367">
                  <c:v>97.551000000000002</c:v>
                </c:pt>
                <c:pt idx="368">
                  <c:v>97.551000000000002</c:v>
                </c:pt>
                <c:pt idx="369">
                  <c:v>97.551000000000002</c:v>
                </c:pt>
                <c:pt idx="370">
                  <c:v>85.75</c:v>
                </c:pt>
                <c:pt idx="371">
                  <c:v>93.804000000000002</c:v>
                </c:pt>
                <c:pt idx="372">
                  <c:v>89.555999999999983</c:v>
                </c:pt>
                <c:pt idx="373">
                  <c:v>84.25</c:v>
                </c:pt>
                <c:pt idx="374">
                  <c:v>84.25</c:v>
                </c:pt>
                <c:pt idx="375">
                  <c:v>84.25</c:v>
                </c:pt>
                <c:pt idx="376">
                  <c:v>105.76400000000002</c:v>
                </c:pt>
                <c:pt idx="377">
                  <c:v>113.82</c:v>
                </c:pt>
                <c:pt idx="378">
                  <c:v>102.167</c:v>
                </c:pt>
                <c:pt idx="379">
                  <c:v>103.833</c:v>
                </c:pt>
                <c:pt idx="380">
                  <c:v>132.82400000000001</c:v>
                </c:pt>
                <c:pt idx="381">
                  <c:v>132.82400000000001</c:v>
                </c:pt>
                <c:pt idx="382">
                  <c:v>132.82400000000001</c:v>
                </c:pt>
                <c:pt idx="383">
                  <c:v>109.833</c:v>
                </c:pt>
                <c:pt idx="384">
                  <c:v>150.62200000000001</c:v>
                </c:pt>
                <c:pt idx="385">
                  <c:v>146.77899999999997</c:v>
                </c:pt>
                <c:pt idx="386">
                  <c:v>143.023</c:v>
                </c:pt>
                <c:pt idx="387">
                  <c:v>144.34</c:v>
                </c:pt>
                <c:pt idx="388">
                  <c:v>144.34</c:v>
                </c:pt>
                <c:pt idx="389">
                  <c:v>144.34</c:v>
                </c:pt>
                <c:pt idx="390">
                  <c:v>136.87300000000002</c:v>
                </c:pt>
                <c:pt idx="391">
                  <c:v>125.43899999999999</c:v>
                </c:pt>
                <c:pt idx="392">
                  <c:v>124.922</c:v>
                </c:pt>
                <c:pt idx="393">
                  <c:v>123.86</c:v>
                </c:pt>
                <c:pt idx="394">
                  <c:v>124.91100000000003</c:v>
                </c:pt>
                <c:pt idx="395">
                  <c:v>124.91100000000003</c:v>
                </c:pt>
                <c:pt idx="396">
                  <c:v>124.91100000000003</c:v>
                </c:pt>
                <c:pt idx="397">
                  <c:v>126.40100000000002</c:v>
                </c:pt>
                <c:pt idx="398">
                  <c:v>126.16999999999999</c:v>
                </c:pt>
                <c:pt idx="399">
                  <c:v>125.21299999999999</c:v>
                </c:pt>
                <c:pt idx="400">
                  <c:v>124.535</c:v>
                </c:pt>
                <c:pt idx="401">
                  <c:v>126.47199999999999</c:v>
                </c:pt>
                <c:pt idx="402">
                  <c:v>126.47199999999999</c:v>
                </c:pt>
                <c:pt idx="403">
                  <c:v>126.47199999999999</c:v>
                </c:pt>
                <c:pt idx="404">
                  <c:v>125.16999999999999</c:v>
                </c:pt>
                <c:pt idx="405">
                  <c:v>121.193</c:v>
                </c:pt>
                <c:pt idx="406">
                  <c:v>122.307</c:v>
                </c:pt>
                <c:pt idx="407">
                  <c:v>136.02500000000001</c:v>
                </c:pt>
                <c:pt idx="408">
                  <c:v>142.67499999999998</c:v>
                </c:pt>
                <c:pt idx="409">
                  <c:v>142.67499999999998</c:v>
                </c:pt>
                <c:pt idx="410">
                  <c:v>142.67499999999998</c:v>
                </c:pt>
                <c:pt idx="411">
                  <c:v>146.68</c:v>
                </c:pt>
                <c:pt idx="412">
                  <c:v>161.05600000000001</c:v>
                </c:pt>
                <c:pt idx="413">
                  <c:v>145.99</c:v>
                </c:pt>
                <c:pt idx="414">
                  <c:v>142.18800000000005</c:v>
                </c:pt>
                <c:pt idx="415">
                  <c:v>146.12200000000001</c:v>
                </c:pt>
                <c:pt idx="416">
                  <c:v>146.12200000000001</c:v>
                </c:pt>
                <c:pt idx="417">
                  <c:v>146.12200000000001</c:v>
                </c:pt>
                <c:pt idx="418">
                  <c:v>141.79499999999999</c:v>
                </c:pt>
                <c:pt idx="419">
                  <c:v>144.28100000000001</c:v>
                </c:pt>
                <c:pt idx="420">
                  <c:v>141.61699999999999</c:v>
                </c:pt>
                <c:pt idx="421">
                  <c:v>133.58600000000001</c:v>
                </c:pt>
                <c:pt idx="422">
                  <c:v>130.071</c:v>
                </c:pt>
                <c:pt idx="423">
                  <c:v>130.071</c:v>
                </c:pt>
                <c:pt idx="424">
                  <c:v>130.071</c:v>
                </c:pt>
                <c:pt idx="425">
                  <c:v>131.61499999999998</c:v>
                </c:pt>
                <c:pt idx="426">
                  <c:v>135.34200000000001</c:v>
                </c:pt>
                <c:pt idx="427">
                  <c:v>134.36600000000001</c:v>
                </c:pt>
                <c:pt idx="428">
                  <c:v>139.696</c:v>
                </c:pt>
                <c:pt idx="429">
                  <c:v>140.66999999999999</c:v>
                </c:pt>
                <c:pt idx="430">
                  <c:v>140.66999999999999</c:v>
                </c:pt>
                <c:pt idx="431">
                  <c:v>140.66999999999999</c:v>
                </c:pt>
                <c:pt idx="432">
                  <c:v>138.739</c:v>
                </c:pt>
                <c:pt idx="433">
                  <c:v>134.88000000000005</c:v>
                </c:pt>
                <c:pt idx="434">
                  <c:v>129.81800000000001</c:v>
                </c:pt>
                <c:pt idx="435">
                  <c:v>124.614</c:v>
                </c:pt>
                <c:pt idx="436">
                  <c:v>120.17799999999998</c:v>
                </c:pt>
                <c:pt idx="437">
                  <c:v>120.17799999999998</c:v>
                </c:pt>
                <c:pt idx="438">
                  <c:v>120.17799999999998</c:v>
                </c:pt>
                <c:pt idx="439">
                  <c:v>114.345</c:v>
                </c:pt>
                <c:pt idx="440">
                  <c:v>114.82</c:v>
                </c:pt>
                <c:pt idx="441">
                  <c:v>112.637</c:v>
                </c:pt>
                <c:pt idx="442">
                  <c:v>106.285</c:v>
                </c:pt>
                <c:pt idx="443">
                  <c:v>103.10599999999998</c:v>
                </c:pt>
                <c:pt idx="444">
                  <c:v>103.10599999999998</c:v>
                </c:pt>
                <c:pt idx="445">
                  <c:v>103.10599999999998</c:v>
                </c:pt>
                <c:pt idx="446">
                  <c:v>97.244000000000028</c:v>
                </c:pt>
                <c:pt idx="447">
                  <c:v>93.230999999999995</c:v>
                </c:pt>
                <c:pt idx="448">
                  <c:v>94.274000000000001</c:v>
                </c:pt>
                <c:pt idx="449">
                  <c:v>91.86999999999999</c:v>
                </c:pt>
                <c:pt idx="450">
                  <c:v>91.995000000000005</c:v>
                </c:pt>
                <c:pt idx="451">
                  <c:v>91.995000000000005</c:v>
                </c:pt>
                <c:pt idx="452">
                  <c:v>91.995000000000005</c:v>
                </c:pt>
                <c:pt idx="453">
                  <c:v>104.703</c:v>
                </c:pt>
                <c:pt idx="454">
                  <c:v>105.005</c:v>
                </c:pt>
                <c:pt idx="455">
                  <c:v>105.614</c:v>
                </c:pt>
                <c:pt idx="456">
                  <c:v>100.41200000000002</c:v>
                </c:pt>
                <c:pt idx="457">
                  <c:v>86.903999999999996</c:v>
                </c:pt>
                <c:pt idx="458">
                  <c:v>86.903999999999996</c:v>
                </c:pt>
                <c:pt idx="459">
                  <c:v>86.903999999999996</c:v>
                </c:pt>
                <c:pt idx="460">
                  <c:v>79.256</c:v>
                </c:pt>
                <c:pt idx="461">
                  <c:v>83.403000000000006</c:v>
                </c:pt>
                <c:pt idx="462">
                  <c:v>84.174999999999983</c:v>
                </c:pt>
                <c:pt idx="463">
                  <c:v>78.941000000000031</c:v>
                </c:pt>
                <c:pt idx="464">
                  <c:v>80.603999999999999</c:v>
                </c:pt>
                <c:pt idx="465">
                  <c:v>80.603999999999999</c:v>
                </c:pt>
                <c:pt idx="466">
                  <c:v>80.603999999999999</c:v>
                </c:pt>
                <c:pt idx="467">
                  <c:v>80.372999999999976</c:v>
                </c:pt>
                <c:pt idx="468">
                  <c:v>75.169999999999987</c:v>
                </c:pt>
                <c:pt idx="469">
                  <c:v>75.35499999999999</c:v>
                </c:pt>
                <c:pt idx="470">
                  <c:v>74.449000000000026</c:v>
                </c:pt>
                <c:pt idx="471">
                  <c:v>72.438999999999993</c:v>
                </c:pt>
                <c:pt idx="472">
                  <c:v>72.438999999999993</c:v>
                </c:pt>
                <c:pt idx="473">
                  <c:v>72.438999999999993</c:v>
                </c:pt>
                <c:pt idx="474">
                  <c:v>79.203000000000003</c:v>
                </c:pt>
                <c:pt idx="475">
                  <c:v>83.619</c:v>
                </c:pt>
                <c:pt idx="476">
                  <c:v>84.315000000000012</c:v>
                </c:pt>
                <c:pt idx="477">
                  <c:v>82.983999999999995</c:v>
                </c:pt>
                <c:pt idx="478">
                  <c:v>82.790999999999997</c:v>
                </c:pt>
                <c:pt idx="479">
                  <c:v>82.790999999999997</c:v>
                </c:pt>
                <c:pt idx="480">
                  <c:v>82.790999999999997</c:v>
                </c:pt>
                <c:pt idx="481">
                  <c:v>83.513000000000005</c:v>
                </c:pt>
                <c:pt idx="482">
                  <c:v>83.037999999999997</c:v>
                </c:pt>
                <c:pt idx="483">
                  <c:v>82.174999999999983</c:v>
                </c:pt>
                <c:pt idx="484">
                  <c:v>78.587999999999994</c:v>
                </c:pt>
                <c:pt idx="485">
                  <c:v>75.620999999999981</c:v>
                </c:pt>
                <c:pt idx="486">
                  <c:v>75.620999999999981</c:v>
                </c:pt>
                <c:pt idx="487">
                  <c:v>75.620999999999981</c:v>
                </c:pt>
                <c:pt idx="488">
                  <c:v>81.584999999999994</c:v>
                </c:pt>
                <c:pt idx="489">
                  <c:v>72.033000000000001</c:v>
                </c:pt>
                <c:pt idx="490">
                  <c:v>63.748000000000012</c:v>
                </c:pt>
                <c:pt idx="491">
                  <c:v>56.584000000000003</c:v>
                </c:pt>
                <c:pt idx="492">
                  <c:v>53.505000000000003</c:v>
                </c:pt>
                <c:pt idx="493">
                  <c:v>53.505000000000003</c:v>
                </c:pt>
                <c:pt idx="494">
                  <c:v>53.505000000000003</c:v>
                </c:pt>
                <c:pt idx="495">
                  <c:v>48.284000000000006</c:v>
                </c:pt>
                <c:pt idx="496">
                  <c:v>49.817999999999998</c:v>
                </c:pt>
                <c:pt idx="497">
                  <c:v>58</c:v>
                </c:pt>
                <c:pt idx="498">
                  <c:v>61.713000000000001</c:v>
                </c:pt>
                <c:pt idx="499">
                  <c:v>56.307000000000002</c:v>
                </c:pt>
                <c:pt idx="500">
                  <c:v>56.307000000000002</c:v>
                </c:pt>
                <c:pt idx="501">
                  <c:v>56.307000000000002</c:v>
                </c:pt>
                <c:pt idx="502">
                  <c:v>63.698000000000015</c:v>
                </c:pt>
                <c:pt idx="503">
                  <c:v>60.492000000000012</c:v>
                </c:pt>
                <c:pt idx="504">
                  <c:v>56.917999999999999</c:v>
                </c:pt>
                <c:pt idx="505">
                  <c:v>62.662000000000013</c:v>
                </c:pt>
                <c:pt idx="506">
                  <c:v>67.669999999999987</c:v>
                </c:pt>
                <c:pt idx="507">
                  <c:v>67.669999999999987</c:v>
                </c:pt>
                <c:pt idx="508">
                  <c:v>67.669999999999987</c:v>
                </c:pt>
                <c:pt idx="509">
                  <c:v>67.669999999999987</c:v>
                </c:pt>
                <c:pt idx="510">
                  <c:v>68.672999999999988</c:v>
                </c:pt>
                <c:pt idx="511">
                  <c:v>75.167000000000002</c:v>
                </c:pt>
                <c:pt idx="512">
                  <c:v>82.137</c:v>
                </c:pt>
                <c:pt idx="513">
                  <c:v>79.949000000000026</c:v>
                </c:pt>
                <c:pt idx="514">
                  <c:v>79.949000000000026</c:v>
                </c:pt>
                <c:pt idx="515">
                  <c:v>79.949000000000026</c:v>
                </c:pt>
                <c:pt idx="516">
                  <c:v>77.464000000000027</c:v>
                </c:pt>
                <c:pt idx="517">
                  <c:v>70.501999999999995</c:v>
                </c:pt>
                <c:pt idx="518">
                  <c:v>70.575999999999979</c:v>
                </c:pt>
                <c:pt idx="519">
                  <c:v>73.882999999999981</c:v>
                </c:pt>
                <c:pt idx="520">
                  <c:v>72.669999999999987</c:v>
                </c:pt>
                <c:pt idx="521">
                  <c:v>72.669999999999987</c:v>
                </c:pt>
                <c:pt idx="522">
                  <c:v>72.669999999999987</c:v>
                </c:pt>
                <c:pt idx="523">
                  <c:v>73.563000000000002</c:v>
                </c:pt>
                <c:pt idx="524">
                  <c:v>74.669999999999987</c:v>
                </c:pt>
                <c:pt idx="525">
                  <c:v>74.474000000000004</c:v>
                </c:pt>
                <c:pt idx="526">
                  <c:v>76.992999999999995</c:v>
                </c:pt>
                <c:pt idx="527">
                  <c:v>77.027999999999992</c:v>
                </c:pt>
                <c:pt idx="528">
                  <c:v>77.027999999999992</c:v>
                </c:pt>
                <c:pt idx="529">
                  <c:v>77.027999999999992</c:v>
                </c:pt>
                <c:pt idx="530">
                  <c:v>77.222999999999999</c:v>
                </c:pt>
                <c:pt idx="531">
                  <c:v>78.03</c:v>
                </c:pt>
                <c:pt idx="532">
                  <c:v>82.33</c:v>
                </c:pt>
                <c:pt idx="533">
                  <c:v>82.441000000000031</c:v>
                </c:pt>
                <c:pt idx="534">
                  <c:v>80.603999999999999</c:v>
                </c:pt>
                <c:pt idx="535">
                  <c:v>80.603999999999999</c:v>
                </c:pt>
                <c:pt idx="536">
                  <c:v>80.603999999999999</c:v>
                </c:pt>
                <c:pt idx="537">
                  <c:v>80.955000000000013</c:v>
                </c:pt>
                <c:pt idx="538">
                  <c:v>82.456999999999994</c:v>
                </c:pt>
                <c:pt idx="539">
                  <c:v>78.581000000000003</c:v>
                </c:pt>
                <c:pt idx="540">
                  <c:v>76.843000000000004</c:v>
                </c:pt>
                <c:pt idx="541">
                  <c:v>76.679999999999978</c:v>
                </c:pt>
                <c:pt idx="542">
                  <c:v>76.679999999999978</c:v>
                </c:pt>
                <c:pt idx="543">
                  <c:v>76.679999999999978</c:v>
                </c:pt>
                <c:pt idx="544">
                  <c:v>71.85299999999998</c:v>
                </c:pt>
                <c:pt idx="545">
                  <c:v>67.52</c:v>
                </c:pt>
                <c:pt idx="546">
                  <c:v>66.611999999999995</c:v>
                </c:pt>
                <c:pt idx="547">
                  <c:v>67.063000000000002</c:v>
                </c:pt>
                <c:pt idx="548">
                  <c:v>67.33</c:v>
                </c:pt>
                <c:pt idx="549">
                  <c:v>67.33</c:v>
                </c:pt>
                <c:pt idx="550">
                  <c:v>67.33</c:v>
                </c:pt>
                <c:pt idx="551">
                  <c:v>67.592000000000013</c:v>
                </c:pt>
                <c:pt idx="552">
                  <c:v>69.072999999999979</c:v>
                </c:pt>
                <c:pt idx="553">
                  <c:v>73.167999999999992</c:v>
                </c:pt>
                <c:pt idx="554">
                  <c:v>71.989999999999995</c:v>
                </c:pt>
                <c:pt idx="555">
                  <c:v>71.808999999999983</c:v>
                </c:pt>
                <c:pt idx="556">
                  <c:v>71.808999999999983</c:v>
                </c:pt>
                <c:pt idx="557">
                  <c:v>71.808999999999983</c:v>
                </c:pt>
                <c:pt idx="558">
                  <c:v>73.018000000000001</c:v>
                </c:pt>
                <c:pt idx="559">
                  <c:v>70.41400000000003</c:v>
                </c:pt>
                <c:pt idx="560">
                  <c:v>67.986999999999995</c:v>
                </c:pt>
                <c:pt idx="561">
                  <c:v>66.930999999999997</c:v>
                </c:pt>
                <c:pt idx="562">
                  <c:v>66.69</c:v>
                </c:pt>
                <c:pt idx="563">
                  <c:v>66.69</c:v>
                </c:pt>
                <c:pt idx="564">
                  <c:v>66.69</c:v>
                </c:pt>
                <c:pt idx="565">
                  <c:v>65.164999999999992</c:v>
                </c:pt>
                <c:pt idx="566">
                  <c:v>61.201000000000001</c:v>
                </c:pt>
                <c:pt idx="567">
                  <c:v>59.891000000000005</c:v>
                </c:pt>
                <c:pt idx="568">
                  <c:v>57.094000000000001</c:v>
                </c:pt>
                <c:pt idx="569">
                  <c:v>55.906000000000006</c:v>
                </c:pt>
                <c:pt idx="570">
                  <c:v>55.906000000000006</c:v>
                </c:pt>
                <c:pt idx="571">
                  <c:v>55.906000000000006</c:v>
                </c:pt>
                <c:pt idx="572">
                  <c:v>52.007000000000005</c:v>
                </c:pt>
                <c:pt idx="573">
                  <c:v>51.314999999999998</c:v>
                </c:pt>
                <c:pt idx="574">
                  <c:v>51.021000000000001</c:v>
                </c:pt>
                <c:pt idx="575">
                  <c:v>47.853000000000002</c:v>
                </c:pt>
                <c:pt idx="576">
                  <c:v>46.524000000000001</c:v>
                </c:pt>
                <c:pt idx="577">
                  <c:v>46.524000000000001</c:v>
                </c:pt>
                <c:pt idx="578">
                  <c:v>46.524000000000001</c:v>
                </c:pt>
                <c:pt idx="579">
                  <c:v>44.64</c:v>
                </c:pt>
                <c:pt idx="580">
                  <c:v>44.525000000000013</c:v>
                </c:pt>
                <c:pt idx="581">
                  <c:v>45.427</c:v>
                </c:pt>
                <c:pt idx="582">
                  <c:v>45.350999999999999</c:v>
                </c:pt>
                <c:pt idx="583">
                  <c:v>48.181000000000004</c:v>
                </c:pt>
                <c:pt idx="584">
                  <c:v>48.181000000000004</c:v>
                </c:pt>
                <c:pt idx="585">
                  <c:v>48.181000000000004</c:v>
                </c:pt>
                <c:pt idx="586">
                  <c:v>47.639000000000003</c:v>
                </c:pt>
                <c:pt idx="587">
                  <c:v>49.797000000000011</c:v>
                </c:pt>
                <c:pt idx="588">
                  <c:v>54.186</c:v>
                </c:pt>
                <c:pt idx="589">
                  <c:v>56.346000000000004</c:v>
                </c:pt>
                <c:pt idx="590">
                  <c:v>55.538000000000011</c:v>
                </c:pt>
                <c:pt idx="591">
                  <c:v>55.538000000000011</c:v>
                </c:pt>
                <c:pt idx="592">
                  <c:v>55.538000000000011</c:v>
                </c:pt>
                <c:pt idx="593">
                  <c:v>60.155000000000001</c:v>
                </c:pt>
                <c:pt idx="594">
                  <c:v>59.992000000000012</c:v>
                </c:pt>
                <c:pt idx="595">
                  <c:v>61.454999999999998</c:v>
                </c:pt>
                <c:pt idx="596">
                  <c:v>59.571000000000005</c:v>
                </c:pt>
                <c:pt idx="597">
                  <c:v>57.756</c:v>
                </c:pt>
                <c:pt idx="598">
                  <c:v>57.756</c:v>
                </c:pt>
                <c:pt idx="599">
                  <c:v>57.756</c:v>
                </c:pt>
                <c:pt idx="600">
                  <c:v>52.5</c:v>
                </c:pt>
                <c:pt idx="601">
                  <c:v>54.414000000000001</c:v>
                </c:pt>
                <c:pt idx="602">
                  <c:v>54.152000000000001</c:v>
                </c:pt>
                <c:pt idx="603">
                  <c:v>54.426000000000002</c:v>
                </c:pt>
                <c:pt idx="604">
                  <c:v>53.447000000000003</c:v>
                </c:pt>
                <c:pt idx="605">
                  <c:v>53.447000000000003</c:v>
                </c:pt>
                <c:pt idx="606">
                  <c:v>53.447000000000003</c:v>
                </c:pt>
                <c:pt idx="607">
                  <c:v>53.589000000000006</c:v>
                </c:pt>
                <c:pt idx="608">
                  <c:v>55.987000000000002</c:v>
                </c:pt>
                <c:pt idx="609">
                  <c:v>58.038000000000011</c:v>
                </c:pt>
                <c:pt idx="610">
                  <c:v>59.004000000000005</c:v>
                </c:pt>
                <c:pt idx="611">
                  <c:v>59.541000000000004</c:v>
                </c:pt>
                <c:pt idx="612">
                  <c:v>59.541000000000004</c:v>
                </c:pt>
                <c:pt idx="613">
                  <c:v>59.541000000000004</c:v>
                </c:pt>
                <c:pt idx="614">
                  <c:v>59.211000000000006</c:v>
                </c:pt>
                <c:pt idx="615">
                  <c:v>58.686</c:v>
                </c:pt>
                <c:pt idx="616">
                  <c:v>57.647000000000006</c:v>
                </c:pt>
                <c:pt idx="617">
                  <c:v>55.581000000000003</c:v>
                </c:pt>
                <c:pt idx="618">
                  <c:v>53.903000000000006</c:v>
                </c:pt>
                <c:pt idx="619">
                  <c:v>53.903000000000006</c:v>
                </c:pt>
                <c:pt idx="620">
                  <c:v>53.903000000000006</c:v>
                </c:pt>
                <c:pt idx="621">
                  <c:v>53.094000000000001</c:v>
                </c:pt>
                <c:pt idx="622">
                  <c:v>50.544000000000004</c:v>
                </c:pt>
                <c:pt idx="623">
                  <c:v>48.274000000000001</c:v>
                </c:pt>
                <c:pt idx="624">
                  <c:v>49.078000000000003</c:v>
                </c:pt>
                <c:pt idx="625">
                  <c:v>50.386000000000003</c:v>
                </c:pt>
                <c:pt idx="626">
                  <c:v>50.386000000000003</c:v>
                </c:pt>
                <c:pt idx="627">
                  <c:v>50.386000000000003</c:v>
                </c:pt>
                <c:pt idx="628">
                  <c:v>50.678000000000011</c:v>
                </c:pt>
                <c:pt idx="629">
                  <c:v>50.454000000000001</c:v>
                </c:pt>
                <c:pt idx="630">
                  <c:v>50.543000000000006</c:v>
                </c:pt>
                <c:pt idx="631">
                  <c:v>51.213000000000001</c:v>
                </c:pt>
                <c:pt idx="632">
                  <c:v>50.949000000000005</c:v>
                </c:pt>
                <c:pt idx="633">
                  <c:v>50.949000000000005</c:v>
                </c:pt>
                <c:pt idx="634">
                  <c:v>50.949000000000005</c:v>
                </c:pt>
                <c:pt idx="635">
                  <c:v>51.494</c:v>
                </c:pt>
                <c:pt idx="636">
                  <c:v>49.493000000000002</c:v>
                </c:pt>
                <c:pt idx="637">
                  <c:v>49.378</c:v>
                </c:pt>
                <c:pt idx="638">
                  <c:v>50.682000000000002</c:v>
                </c:pt>
                <c:pt idx="639">
                  <c:v>51.501000000000005</c:v>
                </c:pt>
                <c:pt idx="640">
                  <c:v>51.501000000000005</c:v>
                </c:pt>
                <c:pt idx="641">
                  <c:v>51.501000000000005</c:v>
                </c:pt>
                <c:pt idx="642">
                  <c:v>50.181000000000004</c:v>
                </c:pt>
                <c:pt idx="643">
                  <c:v>50.206000000000003</c:v>
                </c:pt>
                <c:pt idx="644">
                  <c:v>50.592000000000013</c:v>
                </c:pt>
                <c:pt idx="645">
                  <c:v>50.951999999999998</c:v>
                </c:pt>
                <c:pt idx="646">
                  <c:v>50.711000000000006</c:v>
                </c:pt>
                <c:pt idx="647">
                  <c:v>50.711000000000006</c:v>
                </c:pt>
                <c:pt idx="648">
                  <c:v>50.711000000000006</c:v>
                </c:pt>
                <c:pt idx="649">
                  <c:v>50.457000000000001</c:v>
                </c:pt>
                <c:pt idx="650">
                  <c:v>50.995000000000012</c:v>
                </c:pt>
                <c:pt idx="651">
                  <c:v>51.117000000000004</c:v>
                </c:pt>
                <c:pt idx="652">
                  <c:v>50.627000000000002</c:v>
                </c:pt>
                <c:pt idx="653">
                  <c:v>51.292000000000016</c:v>
                </c:pt>
                <c:pt idx="654">
                  <c:v>51.292000000000016</c:v>
                </c:pt>
                <c:pt idx="655">
                  <c:v>51.292000000000016</c:v>
                </c:pt>
                <c:pt idx="656">
                  <c:v>52.379000000000005</c:v>
                </c:pt>
                <c:pt idx="657">
                  <c:v>52.379000000000005</c:v>
                </c:pt>
                <c:pt idx="658">
                  <c:v>52.365000000000002</c:v>
                </c:pt>
                <c:pt idx="659">
                  <c:v>52.379000000000005</c:v>
                </c:pt>
                <c:pt idx="660">
                  <c:v>52.787000000000006</c:v>
                </c:pt>
                <c:pt idx="661">
                  <c:v>52.787000000000006</c:v>
                </c:pt>
                <c:pt idx="662">
                  <c:v>52.787000000000006</c:v>
                </c:pt>
                <c:pt idx="663">
                  <c:v>52.790000000000013</c:v>
                </c:pt>
                <c:pt idx="664">
                  <c:v>52.714000000000006</c:v>
                </c:pt>
                <c:pt idx="665">
                  <c:v>54.714000000000006</c:v>
                </c:pt>
                <c:pt idx="666">
                  <c:v>56.215000000000003</c:v>
                </c:pt>
                <c:pt idx="667">
                  <c:v>55.993000000000002</c:v>
                </c:pt>
                <c:pt idx="668">
                  <c:v>55.993000000000002</c:v>
                </c:pt>
                <c:pt idx="669">
                  <c:v>55.993000000000002</c:v>
                </c:pt>
                <c:pt idx="670">
                  <c:v>56.939</c:v>
                </c:pt>
                <c:pt idx="671">
                  <c:v>57.066000000000003</c:v>
                </c:pt>
                <c:pt idx="672">
                  <c:v>56.683</c:v>
                </c:pt>
                <c:pt idx="673">
                  <c:v>56.718000000000011</c:v>
                </c:pt>
                <c:pt idx="674">
                  <c:v>59.653000000000006</c:v>
                </c:pt>
                <c:pt idx="675">
                  <c:v>59.653000000000006</c:v>
                </c:pt>
                <c:pt idx="676">
                  <c:v>59.653000000000006</c:v>
                </c:pt>
                <c:pt idx="677">
                  <c:v>58.721000000000011</c:v>
                </c:pt>
                <c:pt idx="678">
                  <c:v>58.726000000000013</c:v>
                </c:pt>
                <c:pt idx="679">
                  <c:v>58.316999999999993</c:v>
                </c:pt>
                <c:pt idx="680">
                  <c:v>58.917000000000002</c:v>
                </c:pt>
                <c:pt idx="681">
                  <c:v>62.965000000000003</c:v>
                </c:pt>
                <c:pt idx="682">
                  <c:v>62.965000000000003</c:v>
                </c:pt>
                <c:pt idx="683">
                  <c:v>62.965000000000003</c:v>
                </c:pt>
                <c:pt idx="684">
                  <c:v>67.763999999999996</c:v>
                </c:pt>
                <c:pt idx="685">
                  <c:v>65.277000000000001</c:v>
                </c:pt>
                <c:pt idx="686">
                  <c:v>67.049000000000007</c:v>
                </c:pt>
                <c:pt idx="687">
                  <c:v>72.85599999999998</c:v>
                </c:pt>
                <c:pt idx="688">
                  <c:v>70.221000000000004</c:v>
                </c:pt>
                <c:pt idx="689">
                  <c:v>70.221000000000004</c:v>
                </c:pt>
                <c:pt idx="690">
                  <c:v>70.221000000000004</c:v>
                </c:pt>
                <c:pt idx="691">
                  <c:v>68.654999999999987</c:v>
                </c:pt>
                <c:pt idx="692">
                  <c:v>69.546000000000006</c:v>
                </c:pt>
                <c:pt idx="693">
                  <c:v>69.381</c:v>
                </c:pt>
                <c:pt idx="694">
                  <c:v>72.725999999999999</c:v>
                </c:pt>
                <c:pt idx="695">
                  <c:v>71.822000000000003</c:v>
                </c:pt>
                <c:pt idx="696">
                  <c:v>71.822000000000003</c:v>
                </c:pt>
                <c:pt idx="697">
                  <c:v>71.822000000000003</c:v>
                </c:pt>
                <c:pt idx="698">
                  <c:v>70.962000000000003</c:v>
                </c:pt>
                <c:pt idx="699">
                  <c:v>68.982000000000014</c:v>
                </c:pt>
                <c:pt idx="700">
                  <c:v>69.010000000000005</c:v>
                </c:pt>
                <c:pt idx="701">
                  <c:v>67.546000000000006</c:v>
                </c:pt>
                <c:pt idx="702">
                  <c:v>68.121999999999986</c:v>
                </c:pt>
                <c:pt idx="703">
                  <c:v>68.121999999999986</c:v>
                </c:pt>
                <c:pt idx="704">
                  <c:v>68.121999999999986</c:v>
                </c:pt>
                <c:pt idx="705">
                  <c:v>68.802999999999983</c:v>
                </c:pt>
                <c:pt idx="706">
                  <c:v>72.936000000000007</c:v>
                </c:pt>
                <c:pt idx="707">
                  <c:v>77.081000000000003</c:v>
                </c:pt>
                <c:pt idx="708">
                  <c:v>73.816999999999993</c:v>
                </c:pt>
                <c:pt idx="709">
                  <c:v>71.78</c:v>
                </c:pt>
                <c:pt idx="710">
                  <c:v>71.78</c:v>
                </c:pt>
                <c:pt idx="711">
                  <c:v>71.78</c:v>
                </c:pt>
                <c:pt idx="712">
                  <c:v>72.497000000000028</c:v>
                </c:pt>
                <c:pt idx="713">
                  <c:v>73.155999999999977</c:v>
                </c:pt>
                <c:pt idx="714">
                  <c:v>72.254999999999995</c:v>
                </c:pt>
                <c:pt idx="715">
                  <c:v>80.912999999999997</c:v>
                </c:pt>
                <c:pt idx="716">
                  <c:v>81.837000000000003</c:v>
                </c:pt>
                <c:pt idx="717">
                  <c:v>81.837000000000003</c:v>
                </c:pt>
                <c:pt idx="718">
                  <c:v>81.837000000000003</c:v>
                </c:pt>
                <c:pt idx="719">
                  <c:v>83.921000000000006</c:v>
                </c:pt>
                <c:pt idx="720">
                  <c:v>89.400999999999996</c:v>
                </c:pt>
                <c:pt idx="721">
                  <c:v>88.35599999999998</c:v>
                </c:pt>
                <c:pt idx="722">
                  <c:v>89.361000000000004</c:v>
                </c:pt>
                <c:pt idx="723">
                  <c:v>87.367999999999995</c:v>
                </c:pt>
                <c:pt idx="724">
                  <c:v>87.367999999999995</c:v>
                </c:pt>
                <c:pt idx="725">
                  <c:v>87.367999999999995</c:v>
                </c:pt>
                <c:pt idx="726">
                  <c:v>89.043000000000006</c:v>
                </c:pt>
                <c:pt idx="727">
                  <c:v>88.561000000000007</c:v>
                </c:pt>
                <c:pt idx="728">
                  <c:v>87.831999999999994</c:v>
                </c:pt>
                <c:pt idx="729">
                  <c:v>91.215999999999994</c:v>
                </c:pt>
                <c:pt idx="730">
                  <c:v>91.230999999999995</c:v>
                </c:pt>
                <c:pt idx="731">
                  <c:v>91.230999999999995</c:v>
                </c:pt>
                <c:pt idx="732">
                  <c:v>91.230999999999995</c:v>
                </c:pt>
                <c:pt idx="733">
                  <c:v>87.863</c:v>
                </c:pt>
                <c:pt idx="734">
                  <c:v>82.462000000000003</c:v>
                </c:pt>
                <c:pt idx="735">
                  <c:v>81.442000000000007</c:v>
                </c:pt>
                <c:pt idx="736">
                  <c:v>86.599000000000004</c:v>
                </c:pt>
                <c:pt idx="737">
                  <c:v>91.495000000000005</c:v>
                </c:pt>
                <c:pt idx="738">
                  <c:v>91.495000000000005</c:v>
                </c:pt>
                <c:pt idx="739">
                  <c:v>91.495000000000005</c:v>
                </c:pt>
                <c:pt idx="740">
                  <c:v>99.292000000000002</c:v>
                </c:pt>
                <c:pt idx="741">
                  <c:v>103.508</c:v>
                </c:pt>
                <c:pt idx="742">
                  <c:v>109.05800000000001</c:v>
                </c:pt>
                <c:pt idx="743">
                  <c:v>122.11</c:v>
                </c:pt>
                <c:pt idx="744">
                  <c:v>131.06300000000002</c:v>
                </c:pt>
                <c:pt idx="745">
                  <c:v>131.06300000000002</c:v>
                </c:pt>
                <c:pt idx="746">
                  <c:v>131.06300000000002</c:v>
                </c:pt>
                <c:pt idx="747">
                  <c:v>125.529</c:v>
                </c:pt>
                <c:pt idx="748">
                  <c:v>125.47</c:v>
                </c:pt>
                <c:pt idx="749">
                  <c:v>138.69499999999999</c:v>
                </c:pt>
                <c:pt idx="750">
                  <c:v>147.11199999999999</c:v>
                </c:pt>
                <c:pt idx="751">
                  <c:v>149.393</c:v>
                </c:pt>
                <c:pt idx="752">
                  <c:v>149.393</c:v>
                </c:pt>
                <c:pt idx="753">
                  <c:v>149.393</c:v>
                </c:pt>
                <c:pt idx="754">
                  <c:v>139.92200000000005</c:v>
                </c:pt>
                <c:pt idx="755">
                  <c:v>128.77199999999999</c:v>
                </c:pt>
                <c:pt idx="756">
                  <c:v>148.434</c:v>
                </c:pt>
                <c:pt idx="757">
                  <c:v>168.19300000000001</c:v>
                </c:pt>
                <c:pt idx="758">
                  <c:v>159.55100000000004</c:v>
                </c:pt>
                <c:pt idx="759">
                  <c:v>159.55100000000004</c:v>
                </c:pt>
                <c:pt idx="760">
                  <c:v>159.55100000000004</c:v>
                </c:pt>
                <c:pt idx="761">
                  <c:v>158.66200000000001</c:v>
                </c:pt>
                <c:pt idx="762">
                  <c:v>164.43100000000001</c:v>
                </c:pt>
                <c:pt idx="763">
                  <c:v>191.76399999999998</c:v>
                </c:pt>
                <c:pt idx="764">
                  <c:v>227.17299999999997</c:v>
                </c:pt>
                <c:pt idx="765">
                  <c:v>223.959</c:v>
                </c:pt>
                <c:pt idx="766">
                  <c:v>223.959</c:v>
                </c:pt>
                <c:pt idx="767">
                  <c:v>223.959</c:v>
                </c:pt>
                <c:pt idx="768">
                  <c:v>239.76999999999998</c:v>
                </c:pt>
                <c:pt idx="769">
                  <c:v>205.82700000000006</c:v>
                </c:pt>
                <c:pt idx="770">
                  <c:v>187.17099999999999</c:v>
                </c:pt>
                <c:pt idx="771">
                  <c:v>190.136</c:v>
                </c:pt>
                <c:pt idx="772">
                  <c:v>193.09399999999999</c:v>
                </c:pt>
                <c:pt idx="773">
                  <c:v>193.09399999999999</c:v>
                </c:pt>
                <c:pt idx="774">
                  <c:v>193.09399999999999</c:v>
                </c:pt>
                <c:pt idx="775">
                  <c:v>190.32400000000001</c:v>
                </c:pt>
                <c:pt idx="776">
                  <c:v>185.49800000000005</c:v>
                </c:pt>
                <c:pt idx="777">
                  <c:v>176.92100000000005</c:v>
                </c:pt>
                <c:pt idx="778">
                  <c:v>173.19499999999999</c:v>
                </c:pt>
                <c:pt idx="779">
                  <c:v>161.85000000000005</c:v>
                </c:pt>
                <c:pt idx="780">
                  <c:v>161.85000000000005</c:v>
                </c:pt>
                <c:pt idx="781">
                  <c:v>161.85000000000005</c:v>
                </c:pt>
                <c:pt idx="782">
                  <c:v>162.28100000000001</c:v>
                </c:pt>
                <c:pt idx="783">
                  <c:v>167.70099999999999</c:v>
                </c:pt>
                <c:pt idx="784">
                  <c:v>177.29499999999999</c:v>
                </c:pt>
                <c:pt idx="785">
                  <c:v>179.18800000000005</c:v>
                </c:pt>
                <c:pt idx="786">
                  <c:v>164.52100000000004</c:v>
                </c:pt>
                <c:pt idx="787">
                  <c:v>164.52100000000004</c:v>
                </c:pt>
                <c:pt idx="788">
                  <c:v>164.52100000000004</c:v>
                </c:pt>
                <c:pt idx="789">
                  <c:v>152.31900000000002</c:v>
                </c:pt>
                <c:pt idx="790">
                  <c:v>135.94300000000001</c:v>
                </c:pt>
                <c:pt idx="791">
                  <c:v>127.31100000000002</c:v>
                </c:pt>
                <c:pt idx="792">
                  <c:v>126.124</c:v>
                </c:pt>
                <c:pt idx="793">
                  <c:v>116.71100000000003</c:v>
                </c:pt>
                <c:pt idx="794">
                  <c:v>116.71100000000003</c:v>
                </c:pt>
                <c:pt idx="795">
                  <c:v>116.71100000000003</c:v>
                </c:pt>
                <c:pt idx="796">
                  <c:v>114.164</c:v>
                </c:pt>
                <c:pt idx="797">
                  <c:v>115.57299999999998</c:v>
                </c:pt>
                <c:pt idx="798">
                  <c:v>109.776</c:v>
                </c:pt>
                <c:pt idx="799">
                  <c:v>113.898</c:v>
                </c:pt>
                <c:pt idx="800">
                  <c:v>111.351</c:v>
                </c:pt>
                <c:pt idx="801">
                  <c:v>111.351</c:v>
                </c:pt>
                <c:pt idx="802">
                  <c:v>111.351</c:v>
                </c:pt>
                <c:pt idx="803">
                  <c:v>111.64700000000002</c:v>
                </c:pt>
                <c:pt idx="804">
                  <c:v>113.33799999999999</c:v>
                </c:pt>
                <c:pt idx="805">
                  <c:v>112.98699999999999</c:v>
                </c:pt>
                <c:pt idx="806">
                  <c:v>120.657</c:v>
                </c:pt>
                <c:pt idx="807">
                  <c:v>128.33800000000005</c:v>
                </c:pt>
                <c:pt idx="808">
                  <c:v>128.33800000000005</c:v>
                </c:pt>
                <c:pt idx="809">
                  <c:v>128.33800000000005</c:v>
                </c:pt>
                <c:pt idx="810">
                  <c:v>131.791</c:v>
                </c:pt>
                <c:pt idx="811">
                  <c:v>131.68</c:v>
                </c:pt>
                <c:pt idx="812">
                  <c:v>135.17599999999999</c:v>
                </c:pt>
                <c:pt idx="813">
                  <c:v>134.93200000000004</c:v>
                </c:pt>
                <c:pt idx="814">
                  <c:v>131.63399999999999</c:v>
                </c:pt>
                <c:pt idx="815">
                  <c:v>131.63399999999999</c:v>
                </c:pt>
                <c:pt idx="816">
                  <c:v>131.63399999999999</c:v>
                </c:pt>
                <c:pt idx="817">
                  <c:v>133.78</c:v>
                </c:pt>
                <c:pt idx="818">
                  <c:v>136.75299999999999</c:v>
                </c:pt>
                <c:pt idx="819">
                  <c:v>142.34700000000001</c:v>
                </c:pt>
                <c:pt idx="820">
                  <c:v>143.803</c:v>
                </c:pt>
                <c:pt idx="821">
                  <c:v>144.38000000000005</c:v>
                </c:pt>
                <c:pt idx="822">
                  <c:v>144.38000000000005</c:v>
                </c:pt>
                <c:pt idx="823">
                  <c:v>144.38000000000005</c:v>
                </c:pt>
                <c:pt idx="824">
                  <c:v>144.87</c:v>
                </c:pt>
                <c:pt idx="825">
                  <c:v>147.28300000000002</c:v>
                </c:pt>
                <c:pt idx="826">
                  <c:v>156.77399999999994</c:v>
                </c:pt>
                <c:pt idx="827">
                  <c:v>165.483</c:v>
                </c:pt>
                <c:pt idx="828">
                  <c:v>159.83800000000005</c:v>
                </c:pt>
                <c:pt idx="829">
                  <c:v>159.83800000000005</c:v>
                </c:pt>
                <c:pt idx="830">
                  <c:v>159.83800000000005</c:v>
                </c:pt>
                <c:pt idx="831">
                  <c:v>150.42500000000001</c:v>
                </c:pt>
                <c:pt idx="832">
                  <c:v>149.50299999999999</c:v>
                </c:pt>
                <c:pt idx="833">
                  <c:v>172.84200000000001</c:v>
                </c:pt>
                <c:pt idx="834">
                  <c:v>180.53399999999999</c:v>
                </c:pt>
                <c:pt idx="835">
                  <c:v>192.85100000000006</c:v>
                </c:pt>
                <c:pt idx="836">
                  <c:v>192.85100000000006</c:v>
                </c:pt>
                <c:pt idx="837">
                  <c:v>192.85100000000006</c:v>
                </c:pt>
                <c:pt idx="838">
                  <c:v>199.43300000000002</c:v>
                </c:pt>
                <c:pt idx="839">
                  <c:v>197.45500000000001</c:v>
                </c:pt>
                <c:pt idx="840">
                  <c:v>224.17399999999998</c:v>
                </c:pt>
                <c:pt idx="841">
                  <c:v>261.99400000000003</c:v>
                </c:pt>
                <c:pt idx="842">
                  <c:v>275.11399999999986</c:v>
                </c:pt>
                <c:pt idx="843">
                  <c:v>275.11399999999986</c:v>
                </c:pt>
                <c:pt idx="844">
                  <c:v>275.11399999999986</c:v>
                </c:pt>
                <c:pt idx="845">
                  <c:v>308.64699999999999</c:v>
                </c:pt>
                <c:pt idx="846">
                  <c:v>379.03399999999988</c:v>
                </c:pt>
                <c:pt idx="847">
                  <c:v>339.92599999999987</c:v>
                </c:pt>
                <c:pt idx="848">
                  <c:v>303.86099999999999</c:v>
                </c:pt>
                <c:pt idx="849">
                  <c:v>279.84399999999999</c:v>
                </c:pt>
                <c:pt idx="850">
                  <c:v>279.84399999999999</c:v>
                </c:pt>
                <c:pt idx="851">
                  <c:v>279.84399999999999</c:v>
                </c:pt>
                <c:pt idx="852">
                  <c:v>285.9899999999999</c:v>
                </c:pt>
                <c:pt idx="853">
                  <c:v>342.14800000000002</c:v>
                </c:pt>
                <c:pt idx="854">
                  <c:v>395.10300000000001</c:v>
                </c:pt>
                <c:pt idx="855">
                  <c:v>450.63200000000001</c:v>
                </c:pt>
                <c:pt idx="856">
                  <c:v>421.62599999999986</c:v>
                </c:pt>
                <c:pt idx="857">
                  <c:v>421.62599999999986</c:v>
                </c:pt>
                <c:pt idx="858">
                  <c:v>421.62599999999986</c:v>
                </c:pt>
                <c:pt idx="859">
                  <c:v>262.51799999999986</c:v>
                </c:pt>
                <c:pt idx="860">
                  <c:v>236.89100000000005</c:v>
                </c:pt>
                <c:pt idx="861">
                  <c:v>198.02100000000004</c:v>
                </c:pt>
                <c:pt idx="862">
                  <c:v>199.36600000000001</c:v>
                </c:pt>
                <c:pt idx="863">
                  <c:v>237.76</c:v>
                </c:pt>
                <c:pt idx="864">
                  <c:v>237.76</c:v>
                </c:pt>
                <c:pt idx="865">
                  <c:v>237.76</c:v>
                </c:pt>
                <c:pt idx="866">
                  <c:v>272.85700000000008</c:v>
                </c:pt>
                <c:pt idx="867">
                  <c:v>271.5379999999999</c:v>
                </c:pt>
                <c:pt idx="868">
                  <c:v>277.14499999999998</c:v>
                </c:pt>
                <c:pt idx="869">
                  <c:v>328.98099999999988</c:v>
                </c:pt>
                <c:pt idx="870">
                  <c:v>321.92999999999989</c:v>
                </c:pt>
                <c:pt idx="871">
                  <c:v>321.92999999999989</c:v>
                </c:pt>
                <c:pt idx="872">
                  <c:v>321.92999999999989</c:v>
                </c:pt>
                <c:pt idx="873">
                  <c:v>327.12900000000002</c:v>
                </c:pt>
                <c:pt idx="874">
                  <c:v>342.28199999999975</c:v>
                </c:pt>
                <c:pt idx="875">
                  <c:v>323.86500000000001</c:v>
                </c:pt>
                <c:pt idx="876">
                  <c:v>318.92899999999975</c:v>
                </c:pt>
                <c:pt idx="877">
                  <c:v>309.59599999999989</c:v>
                </c:pt>
                <c:pt idx="878">
                  <c:v>309.59599999999989</c:v>
                </c:pt>
                <c:pt idx="879">
                  <c:v>309.59599999999989</c:v>
                </c:pt>
                <c:pt idx="880">
                  <c:v>305.68700000000001</c:v>
                </c:pt>
                <c:pt idx="881">
                  <c:v>340.74700000000001</c:v>
                </c:pt>
                <c:pt idx="882">
                  <c:v>346.84000000000009</c:v>
                </c:pt>
                <c:pt idx="883">
                  <c:v>331.14699999999999</c:v>
                </c:pt>
                <c:pt idx="884">
                  <c:v>352.78</c:v>
                </c:pt>
                <c:pt idx="885">
                  <c:v>352.78</c:v>
                </c:pt>
                <c:pt idx="886">
                  <c:v>352.78</c:v>
                </c:pt>
                <c:pt idx="887">
                  <c:v>353.04599999999999</c:v>
                </c:pt>
                <c:pt idx="888">
                  <c:v>351.964</c:v>
                </c:pt>
                <c:pt idx="889">
                  <c:v>319.83300000000003</c:v>
                </c:pt>
                <c:pt idx="890">
                  <c:v>290.34100000000001</c:v>
                </c:pt>
                <c:pt idx="891">
                  <c:v>288.71299999999991</c:v>
                </c:pt>
                <c:pt idx="892">
                  <c:v>288.71299999999991</c:v>
                </c:pt>
                <c:pt idx="893">
                  <c:v>288.71299999999991</c:v>
                </c:pt>
                <c:pt idx="894">
                  <c:v>295.214</c:v>
                </c:pt>
                <c:pt idx="895">
                  <c:v>311.80799999999999</c:v>
                </c:pt>
                <c:pt idx="896">
                  <c:v>311.34100000000001</c:v>
                </c:pt>
                <c:pt idx="897">
                  <c:v>300.95099999999991</c:v>
                </c:pt>
                <c:pt idx="898">
                  <c:v>288.95</c:v>
                </c:pt>
                <c:pt idx="899">
                  <c:v>288.95</c:v>
                </c:pt>
                <c:pt idx="900">
                  <c:v>288.95</c:v>
                </c:pt>
                <c:pt idx="901">
                  <c:v>280.54300000000001</c:v>
                </c:pt>
                <c:pt idx="902">
                  <c:v>300.76599999999991</c:v>
                </c:pt>
                <c:pt idx="903">
                  <c:v>316.53099999999989</c:v>
                </c:pt>
                <c:pt idx="904">
                  <c:v>322.92899999999975</c:v>
                </c:pt>
                <c:pt idx="905">
                  <c:v>324.10899999999987</c:v>
                </c:pt>
                <c:pt idx="906">
                  <c:v>324.10899999999987</c:v>
                </c:pt>
                <c:pt idx="907">
                  <c:v>324.10899999999987</c:v>
                </c:pt>
                <c:pt idx="908">
                  <c:v>324.69499999999999</c:v>
                </c:pt>
                <c:pt idx="909">
                  <c:v>328.92799999999988</c:v>
                </c:pt>
                <c:pt idx="910">
                  <c:v>311.31299999999999</c:v>
                </c:pt>
                <c:pt idx="911">
                  <c:v>306.0259999999999</c:v>
                </c:pt>
                <c:pt idx="912">
                  <c:v>295.06799999999993</c:v>
                </c:pt>
                <c:pt idx="913">
                  <c:v>295.06799999999993</c:v>
                </c:pt>
                <c:pt idx="914">
                  <c:v>295.06799999999993</c:v>
                </c:pt>
                <c:pt idx="915">
                  <c:v>301.02</c:v>
                </c:pt>
                <c:pt idx="916">
                  <c:v>295.113</c:v>
                </c:pt>
                <c:pt idx="917">
                  <c:v>295.399</c:v>
                </c:pt>
                <c:pt idx="918">
                  <c:v>289.36500000000001</c:v>
                </c:pt>
                <c:pt idx="919">
                  <c:v>278.41799999999989</c:v>
                </c:pt>
                <c:pt idx="920">
                  <c:v>278.41799999999989</c:v>
                </c:pt>
                <c:pt idx="921">
                  <c:v>278.41799999999989</c:v>
                </c:pt>
                <c:pt idx="922">
                  <c:v>282.005</c:v>
                </c:pt>
                <c:pt idx="923">
                  <c:v>277.99199999999985</c:v>
                </c:pt>
                <c:pt idx="924">
                  <c:v>283.86399999999986</c:v>
                </c:pt>
                <c:pt idx="925">
                  <c:v>293.48799999999989</c:v>
                </c:pt>
                <c:pt idx="926">
                  <c:v>287.44299999999993</c:v>
                </c:pt>
                <c:pt idx="927">
                  <c:v>287.44299999999993</c:v>
                </c:pt>
                <c:pt idx="928">
                  <c:v>287.44299999999993</c:v>
                </c:pt>
                <c:pt idx="929">
                  <c:v>288.673</c:v>
                </c:pt>
                <c:pt idx="930">
                  <c:v>285.72000000000003</c:v>
                </c:pt>
                <c:pt idx="931">
                  <c:v>275.4009999999999</c:v>
                </c:pt>
                <c:pt idx="932">
                  <c:v>275.05200000000002</c:v>
                </c:pt>
                <c:pt idx="933">
                  <c:v>268.61599999999999</c:v>
                </c:pt>
                <c:pt idx="934">
                  <c:v>268.61599999999999</c:v>
                </c:pt>
                <c:pt idx="935">
                  <c:v>268.61599999999999</c:v>
                </c:pt>
                <c:pt idx="936">
                  <c:v>250.35300000000001</c:v>
                </c:pt>
                <c:pt idx="937">
                  <c:v>217.93300000000002</c:v>
                </c:pt>
                <c:pt idx="938">
                  <c:v>215.82800000000006</c:v>
                </c:pt>
                <c:pt idx="939">
                  <c:v>216.14699999999999</c:v>
                </c:pt>
                <c:pt idx="940">
                  <c:v>224.96700000000001</c:v>
                </c:pt>
                <c:pt idx="941">
                  <c:v>224.96700000000001</c:v>
                </c:pt>
                <c:pt idx="942">
                  <c:v>224.96700000000001</c:v>
                </c:pt>
                <c:pt idx="943">
                  <c:v>219.565</c:v>
                </c:pt>
                <c:pt idx="944">
                  <c:v>217.14899999999997</c:v>
                </c:pt>
                <c:pt idx="945">
                  <c:v>222.05700000000004</c:v>
                </c:pt>
                <c:pt idx="946">
                  <c:v>227.816</c:v>
                </c:pt>
                <c:pt idx="947">
                  <c:v>232.64399999999998</c:v>
                </c:pt>
                <c:pt idx="948">
                  <c:v>232.64399999999998</c:v>
                </c:pt>
                <c:pt idx="949">
                  <c:v>232.64399999999998</c:v>
                </c:pt>
                <c:pt idx="950">
                  <c:v>235.38400000000001</c:v>
                </c:pt>
                <c:pt idx="951">
                  <c:v>247.27799999999999</c:v>
                </c:pt>
                <c:pt idx="952">
                  <c:v>265.72099999999989</c:v>
                </c:pt>
                <c:pt idx="953">
                  <c:v>271.98799999999989</c:v>
                </c:pt>
                <c:pt idx="954">
                  <c:v>274.52999999999986</c:v>
                </c:pt>
                <c:pt idx="955">
                  <c:v>274.52999999999986</c:v>
                </c:pt>
                <c:pt idx="956">
                  <c:v>274.52999999999986</c:v>
                </c:pt>
                <c:pt idx="957">
                  <c:v>275.97899999999976</c:v>
                </c:pt>
                <c:pt idx="958">
                  <c:v>265.82400000000001</c:v>
                </c:pt>
                <c:pt idx="959">
                  <c:v>266.39999999999986</c:v>
                </c:pt>
                <c:pt idx="960">
                  <c:v>271.97699999999975</c:v>
                </c:pt>
                <c:pt idx="961">
                  <c:v>278.65699999999993</c:v>
                </c:pt>
                <c:pt idx="962">
                  <c:v>278.65699999999993</c:v>
                </c:pt>
                <c:pt idx="963">
                  <c:v>278.65699999999993</c:v>
                </c:pt>
                <c:pt idx="964">
                  <c:v>277.96699999999976</c:v>
                </c:pt>
                <c:pt idx="965">
                  <c:v>285.83999999999986</c:v>
                </c:pt>
                <c:pt idx="966">
                  <c:v>313.40699999999975</c:v>
                </c:pt>
                <c:pt idx="967">
                  <c:v>329.2299999999999</c:v>
                </c:pt>
                <c:pt idx="968">
                  <c:v>332.29899999999975</c:v>
                </c:pt>
                <c:pt idx="969">
                  <c:v>332.29899999999975</c:v>
                </c:pt>
                <c:pt idx="970">
                  <c:v>332.29899999999975</c:v>
                </c:pt>
                <c:pt idx="971">
                  <c:v>332.35300000000001</c:v>
                </c:pt>
                <c:pt idx="972">
                  <c:v>334.02299999999991</c:v>
                </c:pt>
                <c:pt idx="973">
                  <c:v>321.47499999999991</c:v>
                </c:pt>
                <c:pt idx="974">
                  <c:v>305.47000000000003</c:v>
                </c:pt>
                <c:pt idx="975">
                  <c:v>298.66500000000002</c:v>
                </c:pt>
                <c:pt idx="976">
                  <c:v>298.66500000000002</c:v>
                </c:pt>
                <c:pt idx="977">
                  <c:v>298.66500000000002</c:v>
                </c:pt>
                <c:pt idx="978">
                  <c:v>304.16800000000001</c:v>
                </c:pt>
                <c:pt idx="979">
                  <c:v>325.02499999999986</c:v>
                </c:pt>
                <c:pt idx="980">
                  <c:v>321.82799999999986</c:v>
                </c:pt>
                <c:pt idx="981">
                  <c:v>327.28599999999989</c:v>
                </c:pt>
                <c:pt idx="982">
                  <c:v>330.86900000000014</c:v>
                </c:pt>
                <c:pt idx="983">
                  <c:v>330.86900000000014</c:v>
                </c:pt>
                <c:pt idx="984">
                  <c:v>330.86900000000014</c:v>
                </c:pt>
                <c:pt idx="985">
                  <c:v>319.96599999999989</c:v>
                </c:pt>
                <c:pt idx="986">
                  <c:v>332.23099999999988</c:v>
                </c:pt>
                <c:pt idx="987">
                  <c:v>339.21899999999988</c:v>
                </c:pt>
                <c:pt idx="988">
                  <c:v>339.93299999999988</c:v>
                </c:pt>
                <c:pt idx="989">
                  <c:v>364.61900000000014</c:v>
                </c:pt>
                <c:pt idx="990">
                  <c:v>364.61900000000014</c:v>
                </c:pt>
                <c:pt idx="991">
                  <c:v>364.61900000000014</c:v>
                </c:pt>
                <c:pt idx="992">
                  <c:v>359.88400000000001</c:v>
                </c:pt>
                <c:pt idx="993">
                  <c:v>368.81900000000002</c:v>
                </c:pt>
                <c:pt idx="994">
                  <c:v>392.51799999999986</c:v>
                </c:pt>
                <c:pt idx="995">
                  <c:v>396.34300000000002</c:v>
                </c:pt>
                <c:pt idx="996">
                  <c:v>401.69</c:v>
                </c:pt>
                <c:pt idx="997">
                  <c:v>401.69</c:v>
                </c:pt>
                <c:pt idx="998">
                  <c:v>401.69</c:v>
                </c:pt>
                <c:pt idx="999">
                  <c:v>417.863</c:v>
                </c:pt>
                <c:pt idx="1000">
                  <c:v>433.185</c:v>
                </c:pt>
                <c:pt idx="1001">
                  <c:v>433.65499999999997</c:v>
                </c:pt>
                <c:pt idx="1002">
                  <c:v>409.37299999999999</c:v>
                </c:pt>
                <c:pt idx="1003">
                  <c:v>398.1400000000001</c:v>
                </c:pt>
                <c:pt idx="1004">
                  <c:v>398.1400000000001</c:v>
                </c:pt>
                <c:pt idx="1005">
                  <c:v>398.1400000000001</c:v>
                </c:pt>
                <c:pt idx="1006">
                  <c:v>406.26299999999986</c:v>
                </c:pt>
                <c:pt idx="1007">
                  <c:v>401.87700000000001</c:v>
                </c:pt>
                <c:pt idx="1008">
                  <c:v>405.76400000000001</c:v>
                </c:pt>
                <c:pt idx="1009">
                  <c:v>402.71499999999986</c:v>
                </c:pt>
                <c:pt idx="1010">
                  <c:v>398.74299999999999</c:v>
                </c:pt>
                <c:pt idx="1011">
                  <c:v>398.74299999999999</c:v>
                </c:pt>
                <c:pt idx="1012">
                  <c:v>398.74299999999999</c:v>
                </c:pt>
                <c:pt idx="1013">
                  <c:v>387.07799999999986</c:v>
                </c:pt>
                <c:pt idx="1014">
                  <c:v>395.4679999999999</c:v>
                </c:pt>
                <c:pt idx="1015">
                  <c:v>380.13499999999999</c:v>
                </c:pt>
                <c:pt idx="1016">
                  <c:v>372.9609999999999</c:v>
                </c:pt>
                <c:pt idx="1017">
                  <c:v>358.48699999999985</c:v>
                </c:pt>
                <c:pt idx="1018">
                  <c:v>358.48699999999985</c:v>
                </c:pt>
                <c:pt idx="1019">
                  <c:v>358.48699999999985</c:v>
                </c:pt>
                <c:pt idx="1020">
                  <c:v>342.59899999999988</c:v>
                </c:pt>
                <c:pt idx="1021">
                  <c:v>342.029</c:v>
                </c:pt>
                <c:pt idx="1022">
                  <c:v>345.59099999999989</c:v>
                </c:pt>
                <c:pt idx="1023">
                  <c:v>342.84000000000009</c:v>
                </c:pt>
                <c:pt idx="1024">
                  <c:v>346.06</c:v>
                </c:pt>
                <c:pt idx="1025">
                  <c:v>346.06</c:v>
                </c:pt>
                <c:pt idx="1026">
                  <c:v>346.06</c:v>
                </c:pt>
                <c:pt idx="1027">
                  <c:v>336.05099999999999</c:v>
                </c:pt>
                <c:pt idx="1028">
                  <c:v>335.51599999999991</c:v>
                </c:pt>
                <c:pt idx="1029">
                  <c:v>346.55399999999986</c:v>
                </c:pt>
                <c:pt idx="1030">
                  <c:v>359.98699999999985</c:v>
                </c:pt>
                <c:pt idx="1031">
                  <c:v>378.07900000000001</c:v>
                </c:pt>
                <c:pt idx="1032">
                  <c:v>378.07900000000001</c:v>
                </c:pt>
                <c:pt idx="1033">
                  <c:v>378.07900000000001</c:v>
                </c:pt>
                <c:pt idx="1034">
                  <c:v>389.35300000000001</c:v>
                </c:pt>
                <c:pt idx="1035">
                  <c:v>401.13599999999991</c:v>
                </c:pt>
                <c:pt idx="1036">
                  <c:v>417.12599999999986</c:v>
                </c:pt>
                <c:pt idx="1037">
                  <c:v>436.92999999999989</c:v>
                </c:pt>
                <c:pt idx="1038">
                  <c:v>443.351</c:v>
                </c:pt>
                <c:pt idx="1039">
                  <c:v>443.351</c:v>
                </c:pt>
                <c:pt idx="1040">
                  <c:v>443.351</c:v>
                </c:pt>
                <c:pt idx="1041">
                  <c:v>457.37700000000001</c:v>
                </c:pt>
                <c:pt idx="1042">
                  <c:v>457.24099999999999</c:v>
                </c:pt>
                <c:pt idx="1043">
                  <c:v>466.55099999999999</c:v>
                </c:pt>
                <c:pt idx="1044">
                  <c:v>479.36</c:v>
                </c:pt>
                <c:pt idx="1045">
                  <c:v>451.25799999999987</c:v>
                </c:pt>
                <c:pt idx="1046">
                  <c:v>451.25799999999987</c:v>
                </c:pt>
                <c:pt idx="1047">
                  <c:v>451.25799999999987</c:v>
                </c:pt>
                <c:pt idx="1048">
                  <c:v>438.20400000000001</c:v>
                </c:pt>
                <c:pt idx="1049">
                  <c:v>431.36500000000001</c:v>
                </c:pt>
                <c:pt idx="1050">
                  <c:v>412.21499999999986</c:v>
                </c:pt>
                <c:pt idx="1051">
                  <c:v>409.06799999999993</c:v>
                </c:pt>
                <c:pt idx="1052">
                  <c:v>413.904</c:v>
                </c:pt>
                <c:pt idx="1053">
                  <c:v>413.904</c:v>
                </c:pt>
                <c:pt idx="1054">
                  <c:v>413.904</c:v>
                </c:pt>
                <c:pt idx="1055">
                  <c:v>453.26900000000001</c:v>
                </c:pt>
                <c:pt idx="1056">
                  <c:v>481.55500000000001</c:v>
                </c:pt>
                <c:pt idx="1057">
                  <c:v>475.89099999999991</c:v>
                </c:pt>
                <c:pt idx="1058">
                  <c:v>473.66199999999986</c:v>
                </c:pt>
                <c:pt idx="1059">
                  <c:v>505.678</c:v>
                </c:pt>
                <c:pt idx="1060">
                  <c:v>505.678</c:v>
                </c:pt>
                <c:pt idx="1061">
                  <c:v>505.678</c:v>
                </c:pt>
                <c:pt idx="1062">
                  <c:v>536.59799999999996</c:v>
                </c:pt>
                <c:pt idx="1063">
                  <c:v>543.19500000000005</c:v>
                </c:pt>
                <c:pt idx="1064">
                  <c:v>475.25299999999999</c:v>
                </c:pt>
                <c:pt idx="1065">
                  <c:v>442.7829999999999</c:v>
                </c:pt>
                <c:pt idx="1066">
                  <c:v>423.10199999999986</c:v>
                </c:pt>
                <c:pt idx="1067">
                  <c:v>423.10199999999986</c:v>
                </c:pt>
                <c:pt idx="1068">
                  <c:v>423.10199999999986</c:v>
                </c:pt>
                <c:pt idx="1069">
                  <c:v>435.262</c:v>
                </c:pt>
                <c:pt idx="1070">
                  <c:v>434.52699999999987</c:v>
                </c:pt>
                <c:pt idx="1071">
                  <c:v>431.90599999999989</c:v>
                </c:pt>
                <c:pt idx="1072">
                  <c:v>449.17399999999986</c:v>
                </c:pt>
                <c:pt idx="1073">
                  <c:v>467.63799999999986</c:v>
                </c:pt>
                <c:pt idx="1074">
                  <c:v>467.63799999999986</c:v>
                </c:pt>
                <c:pt idx="1075">
                  <c:v>467.63799999999986</c:v>
                </c:pt>
                <c:pt idx="1076">
                  <c:v>468.47099999999989</c:v>
                </c:pt>
                <c:pt idx="1077">
                  <c:v>450.58699999999988</c:v>
                </c:pt>
                <c:pt idx="1078">
                  <c:v>438.56</c:v>
                </c:pt>
                <c:pt idx="1079">
                  <c:v>451.72699999999975</c:v>
                </c:pt>
                <c:pt idx="1080">
                  <c:v>461.26</c:v>
                </c:pt>
                <c:pt idx="1081">
                  <c:v>461.26</c:v>
                </c:pt>
                <c:pt idx="1082">
                  <c:v>461.26</c:v>
                </c:pt>
                <c:pt idx="1083">
                  <c:v>467.88499999999999</c:v>
                </c:pt>
                <c:pt idx="1084">
                  <c:v>483.54199999999986</c:v>
                </c:pt>
                <c:pt idx="1085">
                  <c:v>488.846</c:v>
                </c:pt>
                <c:pt idx="1086">
                  <c:v>495.57</c:v>
                </c:pt>
                <c:pt idx="1087">
                  <c:v>496.66500000000002</c:v>
                </c:pt>
                <c:pt idx="1088">
                  <c:v>496.66500000000002</c:v>
                </c:pt>
                <c:pt idx="1089">
                  <c:v>496.66500000000002</c:v>
                </c:pt>
                <c:pt idx="1090">
                  <c:v>495.42899999999975</c:v>
                </c:pt>
                <c:pt idx="1091">
                  <c:v>496.05599999999993</c:v>
                </c:pt>
                <c:pt idx="1092">
                  <c:v>498.34199999999993</c:v>
                </c:pt>
                <c:pt idx="1093">
                  <c:v>499.18200000000002</c:v>
                </c:pt>
                <c:pt idx="1094">
                  <c:v>499.58499999999987</c:v>
                </c:pt>
                <c:pt idx="1095">
                  <c:v>499.58499999999987</c:v>
                </c:pt>
                <c:pt idx="1096">
                  <c:v>499.58499999999987</c:v>
                </c:pt>
                <c:pt idx="1097">
                  <c:v>496.70800000000003</c:v>
                </c:pt>
                <c:pt idx="1098">
                  <c:v>495.91899999999976</c:v>
                </c:pt>
                <c:pt idx="1099">
                  <c:v>498.00400000000002</c:v>
                </c:pt>
                <c:pt idx="1100">
                  <c:v>506.79599999999988</c:v>
                </c:pt>
                <c:pt idx="1101">
                  <c:v>533.28200000000004</c:v>
                </c:pt>
                <c:pt idx="1102">
                  <c:v>533.28200000000004</c:v>
                </c:pt>
                <c:pt idx="1103">
                  <c:v>533.28200000000004</c:v>
                </c:pt>
                <c:pt idx="1104">
                  <c:v>546.64499999999998</c:v>
                </c:pt>
                <c:pt idx="1105">
                  <c:v>536.90800000000002</c:v>
                </c:pt>
                <c:pt idx="1106">
                  <c:v>513.08799999999997</c:v>
                </c:pt>
                <c:pt idx="1107">
                  <c:v>496.24</c:v>
                </c:pt>
                <c:pt idx="1108">
                  <c:v>481.40499999999986</c:v>
                </c:pt>
                <c:pt idx="1109">
                  <c:v>481.40499999999986</c:v>
                </c:pt>
                <c:pt idx="1110">
                  <c:v>481.40499999999986</c:v>
                </c:pt>
                <c:pt idx="1111">
                  <c:v>486.37799999999999</c:v>
                </c:pt>
                <c:pt idx="1112">
                  <c:v>480.84800000000001</c:v>
                </c:pt>
                <c:pt idx="1113">
                  <c:v>467.03899999999987</c:v>
                </c:pt>
                <c:pt idx="1114">
                  <c:v>458.16300000000001</c:v>
                </c:pt>
                <c:pt idx="1115">
                  <c:v>437.0929999999999</c:v>
                </c:pt>
                <c:pt idx="1116">
                  <c:v>437.0929999999999</c:v>
                </c:pt>
                <c:pt idx="1117">
                  <c:v>437.0929999999999</c:v>
                </c:pt>
                <c:pt idx="1118">
                  <c:v>432.1</c:v>
                </c:pt>
                <c:pt idx="1119">
                  <c:v>446.66899999999993</c:v>
                </c:pt>
                <c:pt idx="1120">
                  <c:v>450.21999999999991</c:v>
                </c:pt>
                <c:pt idx="1121">
                  <c:v>458.54700000000008</c:v>
                </c:pt>
                <c:pt idx="1122">
                  <c:v>455.75299999999999</c:v>
                </c:pt>
                <c:pt idx="1123">
                  <c:v>455.75299999999999</c:v>
                </c:pt>
                <c:pt idx="1124">
                  <c:v>455.75299999999999</c:v>
                </c:pt>
                <c:pt idx="1125">
                  <c:v>433.35300000000001</c:v>
                </c:pt>
                <c:pt idx="1126">
                  <c:v>403.95800000000003</c:v>
                </c:pt>
                <c:pt idx="1127">
                  <c:v>389.01400000000001</c:v>
                </c:pt>
                <c:pt idx="1128">
                  <c:v>398.31299999999999</c:v>
                </c:pt>
                <c:pt idx="1129">
                  <c:v>405.01599999999991</c:v>
                </c:pt>
                <c:pt idx="1130">
                  <c:v>405.01599999999991</c:v>
                </c:pt>
                <c:pt idx="1131">
                  <c:v>405.01599999999991</c:v>
                </c:pt>
                <c:pt idx="1132">
                  <c:v>418.99299999999988</c:v>
                </c:pt>
                <c:pt idx="1133">
                  <c:v>425.65600000000001</c:v>
                </c:pt>
                <c:pt idx="1134">
                  <c:v>432.80500000000001</c:v>
                </c:pt>
                <c:pt idx="1135">
                  <c:v>439.72599999999989</c:v>
                </c:pt>
                <c:pt idx="1136">
                  <c:v>441.79299999999989</c:v>
                </c:pt>
                <c:pt idx="1137">
                  <c:v>441.79299999999989</c:v>
                </c:pt>
                <c:pt idx="1138">
                  <c:v>441.79299999999989</c:v>
                </c:pt>
                <c:pt idx="1139">
                  <c:v>457.45400000000001</c:v>
                </c:pt>
                <c:pt idx="1140">
                  <c:v>450</c:v>
                </c:pt>
                <c:pt idx="1141">
                  <c:v>453.46899999999988</c:v>
                </c:pt>
                <c:pt idx="1142">
                  <c:v>453.01599999999991</c:v>
                </c:pt>
                <c:pt idx="1143">
                  <c:v>455.37799999999999</c:v>
                </c:pt>
                <c:pt idx="1144">
                  <c:v>455.37799999999999</c:v>
                </c:pt>
                <c:pt idx="1145">
                  <c:v>455.37799999999999</c:v>
                </c:pt>
                <c:pt idx="1146">
                  <c:v>469.40599999999989</c:v>
                </c:pt>
                <c:pt idx="1147">
                  <c:v>473.23099999999988</c:v>
                </c:pt>
                <c:pt idx="1148">
                  <c:v>475.81900000000002</c:v>
                </c:pt>
                <c:pt idx="1149">
                  <c:v>476.904</c:v>
                </c:pt>
                <c:pt idx="1150">
                  <c:v>467.68</c:v>
                </c:pt>
                <c:pt idx="1151">
                  <c:v>467.68</c:v>
                </c:pt>
                <c:pt idx="1152">
                  <c:v>467.68</c:v>
                </c:pt>
                <c:pt idx="1153">
                  <c:v>465.16800000000001</c:v>
                </c:pt>
                <c:pt idx="1154">
                  <c:v>461.68099999999993</c:v>
                </c:pt>
                <c:pt idx="1155">
                  <c:v>462.63499999999999</c:v>
                </c:pt>
                <c:pt idx="1156">
                  <c:v>468.84100000000001</c:v>
                </c:pt>
                <c:pt idx="1157">
                  <c:v>482.5</c:v>
                </c:pt>
                <c:pt idx="1158">
                  <c:v>482.5</c:v>
                </c:pt>
                <c:pt idx="1159">
                  <c:v>482.5</c:v>
                </c:pt>
                <c:pt idx="1160">
                  <c:v>490.745</c:v>
                </c:pt>
                <c:pt idx="1161">
                  <c:v>488.30399999999986</c:v>
                </c:pt>
                <c:pt idx="1162">
                  <c:v>497.88599999999991</c:v>
                </c:pt>
                <c:pt idx="1163">
                  <c:v>504.19499999999999</c:v>
                </c:pt>
                <c:pt idx="1164">
                  <c:v>515.45699999999977</c:v>
                </c:pt>
                <c:pt idx="1165">
                  <c:v>515.45699999999977</c:v>
                </c:pt>
                <c:pt idx="1166">
                  <c:v>515.45699999999977</c:v>
                </c:pt>
                <c:pt idx="1167">
                  <c:v>495.31299999999999</c:v>
                </c:pt>
                <c:pt idx="1168">
                  <c:v>506.67899999999986</c:v>
                </c:pt>
                <c:pt idx="1169">
                  <c:v>510.50099999999986</c:v>
                </c:pt>
                <c:pt idx="1170">
                  <c:v>542.1790000000002</c:v>
                </c:pt>
                <c:pt idx="1171">
                  <c:v>499.69200000000001</c:v>
                </c:pt>
                <c:pt idx="1172">
                  <c:v>499.69200000000001</c:v>
                </c:pt>
                <c:pt idx="1173">
                  <c:v>499.69200000000001</c:v>
                </c:pt>
                <c:pt idx="1174">
                  <c:v>517.96199999999976</c:v>
                </c:pt>
                <c:pt idx="1175">
                  <c:v>533.5419999999998</c:v>
                </c:pt>
                <c:pt idx="1176">
                  <c:v>559.4459999999998</c:v>
                </c:pt>
                <c:pt idx="1177">
                  <c:v>561.20899999999995</c:v>
                </c:pt>
                <c:pt idx="1178">
                  <c:v>546.59900000000005</c:v>
                </c:pt>
                <c:pt idx="1179">
                  <c:v>546.59900000000005</c:v>
                </c:pt>
                <c:pt idx="1180">
                  <c:v>546.59900000000005</c:v>
                </c:pt>
                <c:pt idx="1181">
                  <c:v>560.93799999999976</c:v>
                </c:pt>
                <c:pt idx="1182">
                  <c:v>566.64599999999996</c:v>
                </c:pt>
                <c:pt idx="1183">
                  <c:v>574.56199999999978</c:v>
                </c:pt>
                <c:pt idx="1184">
                  <c:v>579.56199999999978</c:v>
                </c:pt>
                <c:pt idx="1185">
                  <c:v>570.55999999999972</c:v>
                </c:pt>
                <c:pt idx="1186">
                  <c:v>570.55999999999972</c:v>
                </c:pt>
                <c:pt idx="1187">
                  <c:v>570.55999999999972</c:v>
                </c:pt>
                <c:pt idx="1188">
                  <c:v>580.05599999999981</c:v>
                </c:pt>
                <c:pt idx="1189">
                  <c:v>585.06399999999996</c:v>
                </c:pt>
                <c:pt idx="1190">
                  <c:v>553.23900000000003</c:v>
                </c:pt>
                <c:pt idx="1191">
                  <c:v>549.072</c:v>
                </c:pt>
                <c:pt idx="1192">
                  <c:v>538.29800000000023</c:v>
                </c:pt>
                <c:pt idx="1193">
                  <c:v>538.29800000000023</c:v>
                </c:pt>
                <c:pt idx="1194">
                  <c:v>538.29800000000023</c:v>
                </c:pt>
                <c:pt idx="1195">
                  <c:v>548.08299999999997</c:v>
                </c:pt>
                <c:pt idx="1196">
                  <c:v>560.67999999999995</c:v>
                </c:pt>
                <c:pt idx="1197">
                  <c:v>574.81999999999982</c:v>
                </c:pt>
                <c:pt idx="1198">
                  <c:v>592.07799999999997</c:v>
                </c:pt>
                <c:pt idx="1199">
                  <c:v>602.48400000000004</c:v>
                </c:pt>
                <c:pt idx="1200">
                  <c:v>602.48400000000004</c:v>
                </c:pt>
                <c:pt idx="1201">
                  <c:v>602.48400000000004</c:v>
                </c:pt>
                <c:pt idx="1202">
                  <c:v>624.375</c:v>
                </c:pt>
                <c:pt idx="1203">
                  <c:v>609.52199999999982</c:v>
                </c:pt>
                <c:pt idx="1204">
                  <c:v>636.26400000000001</c:v>
                </c:pt>
                <c:pt idx="1205">
                  <c:v>651.29000000000019</c:v>
                </c:pt>
                <c:pt idx="1206">
                  <c:v>658.61</c:v>
                </c:pt>
                <c:pt idx="1207">
                  <c:v>658.61</c:v>
                </c:pt>
                <c:pt idx="1208">
                  <c:v>658.61</c:v>
                </c:pt>
                <c:pt idx="1209">
                  <c:v>659.58600000000001</c:v>
                </c:pt>
                <c:pt idx="1210">
                  <c:v>674.19</c:v>
                </c:pt>
                <c:pt idx="1211">
                  <c:v>666.32799999999975</c:v>
                </c:pt>
                <c:pt idx="1212">
                  <c:v>658.93399999999997</c:v>
                </c:pt>
                <c:pt idx="1213">
                  <c:v>652.8449999999998</c:v>
                </c:pt>
                <c:pt idx="1214">
                  <c:v>652.8449999999998</c:v>
                </c:pt>
                <c:pt idx="1215">
                  <c:v>652.8449999999998</c:v>
                </c:pt>
                <c:pt idx="1216">
                  <c:v>657.47299999999996</c:v>
                </c:pt>
                <c:pt idx="1217">
                  <c:v>650.625</c:v>
                </c:pt>
                <c:pt idx="1218">
                  <c:v>622.77400000000023</c:v>
                </c:pt>
                <c:pt idx="1219">
                  <c:v>632.04899999999998</c:v>
                </c:pt>
                <c:pt idx="1220">
                  <c:v>634.89599999999996</c:v>
                </c:pt>
                <c:pt idx="1221">
                  <c:v>634.89599999999996</c:v>
                </c:pt>
                <c:pt idx="1222">
                  <c:v>634.89599999999996</c:v>
                </c:pt>
                <c:pt idx="1223">
                  <c:v>658.85999999999979</c:v>
                </c:pt>
                <c:pt idx="1224">
                  <c:v>648.226</c:v>
                </c:pt>
                <c:pt idx="1225">
                  <c:v>638.67999999999995</c:v>
                </c:pt>
                <c:pt idx="1226">
                  <c:v>626.81799999999976</c:v>
                </c:pt>
                <c:pt idx="1227">
                  <c:v>618.39199999999983</c:v>
                </c:pt>
                <c:pt idx="1228">
                  <c:v>618.39199999999983</c:v>
                </c:pt>
                <c:pt idx="1229">
                  <c:v>618.39199999999983</c:v>
                </c:pt>
                <c:pt idx="1230">
                  <c:v>594.00099999999998</c:v>
                </c:pt>
                <c:pt idx="1231">
                  <c:v>604.65300000000002</c:v>
                </c:pt>
                <c:pt idx="1232">
                  <c:v>615.34699999999975</c:v>
                </c:pt>
                <c:pt idx="1233">
                  <c:v>624.9409999999998</c:v>
                </c:pt>
                <c:pt idx="1234">
                  <c:v>638.66199999999981</c:v>
                </c:pt>
                <c:pt idx="1235">
                  <c:v>638.66199999999981</c:v>
                </c:pt>
                <c:pt idx="1236">
                  <c:v>638.66199999999981</c:v>
                </c:pt>
                <c:pt idx="1237">
                  <c:v>660.98199999999997</c:v>
                </c:pt>
                <c:pt idx="1238">
                  <c:v>664.49800000000005</c:v>
                </c:pt>
                <c:pt idx="1239">
                  <c:v>668.37900000000002</c:v>
                </c:pt>
                <c:pt idx="1240">
                  <c:v>677.5419999999998</c:v>
                </c:pt>
                <c:pt idx="1241">
                  <c:v>680.05699999999979</c:v>
                </c:pt>
                <c:pt idx="1242">
                  <c:v>680.05699999999979</c:v>
                </c:pt>
                <c:pt idx="1243">
                  <c:v>680.05699999999979</c:v>
                </c:pt>
                <c:pt idx="1244">
                  <c:v>680.06</c:v>
                </c:pt>
                <c:pt idx="1245">
                  <c:v>679.31399999999996</c:v>
                </c:pt>
                <c:pt idx="1246">
                  <c:v>689.79500000000019</c:v>
                </c:pt>
                <c:pt idx="1247">
                  <c:v>690.63499999999999</c:v>
                </c:pt>
                <c:pt idx="1248">
                  <c:v>665.19500000000005</c:v>
                </c:pt>
                <c:pt idx="1249">
                  <c:v>665.19500000000005</c:v>
                </c:pt>
                <c:pt idx="1250">
                  <c:v>665.19500000000005</c:v>
                </c:pt>
                <c:pt idx="1251">
                  <c:v>673.95499999999981</c:v>
                </c:pt>
                <c:pt idx="1252">
                  <c:v>679.00800000000004</c:v>
                </c:pt>
                <c:pt idx="1253">
                  <c:v>708.98599999999999</c:v>
                </c:pt>
                <c:pt idx="1254">
                  <c:v>720.125</c:v>
                </c:pt>
                <c:pt idx="1255">
                  <c:v>738.77900000000022</c:v>
                </c:pt>
                <c:pt idx="1256">
                  <c:v>738.77900000000022</c:v>
                </c:pt>
                <c:pt idx="1257">
                  <c:v>738.77900000000022</c:v>
                </c:pt>
                <c:pt idx="1258">
                  <c:v>762.91599999999983</c:v>
                </c:pt>
                <c:pt idx="1259">
                  <c:v>736.86699999999962</c:v>
                </c:pt>
                <c:pt idx="1260">
                  <c:v>797.37400000000002</c:v>
                </c:pt>
                <c:pt idx="1261">
                  <c:v>809.4169999999998</c:v>
                </c:pt>
                <c:pt idx="1262">
                  <c:v>791.31099999999981</c:v>
                </c:pt>
                <c:pt idx="1263">
                  <c:v>791.31099999999981</c:v>
                </c:pt>
                <c:pt idx="1264">
                  <c:v>791.31099999999981</c:v>
                </c:pt>
                <c:pt idx="1265">
                  <c:v>783.58</c:v>
                </c:pt>
                <c:pt idx="1266">
                  <c:v>752.19</c:v>
                </c:pt>
                <c:pt idx="1267">
                  <c:v>783.90599999999972</c:v>
                </c:pt>
                <c:pt idx="1268">
                  <c:v>826.93199999999979</c:v>
                </c:pt>
                <c:pt idx="1269">
                  <c:v>841.76</c:v>
                </c:pt>
                <c:pt idx="1270">
                  <c:v>841.76</c:v>
                </c:pt>
                <c:pt idx="1271">
                  <c:v>841.76</c:v>
                </c:pt>
                <c:pt idx="1272">
                  <c:v>824.52499999999998</c:v>
                </c:pt>
                <c:pt idx="1273">
                  <c:v>817.02499999999998</c:v>
                </c:pt>
                <c:pt idx="1274">
                  <c:v>767.00300000000004</c:v>
                </c:pt>
                <c:pt idx="1275">
                  <c:v>744.78099999999995</c:v>
                </c:pt>
                <c:pt idx="1276">
                  <c:v>735.99900000000002</c:v>
                </c:pt>
                <c:pt idx="1277">
                  <c:v>735.99900000000002</c:v>
                </c:pt>
                <c:pt idx="1278">
                  <c:v>735.99900000000002</c:v>
                </c:pt>
                <c:pt idx="1279">
                  <c:v>744.35999999999979</c:v>
                </c:pt>
                <c:pt idx="1280">
                  <c:v>775.08699999999999</c:v>
                </c:pt>
                <c:pt idx="1281">
                  <c:v>916.6790000000002</c:v>
                </c:pt>
                <c:pt idx="1282">
                  <c:v>984.06899999999996</c:v>
                </c:pt>
                <c:pt idx="1283">
                  <c:v>1022.928</c:v>
                </c:pt>
                <c:pt idx="1284">
                  <c:v>1022.928</c:v>
                </c:pt>
                <c:pt idx="1285">
                  <c:v>1022.928</c:v>
                </c:pt>
                <c:pt idx="1286">
                  <c:v>1133.6339999999998</c:v>
                </c:pt>
                <c:pt idx="1287">
                  <c:v>1061.6669999999999</c:v>
                </c:pt>
                <c:pt idx="1288">
                  <c:v>1073.5619999999999</c:v>
                </c:pt>
                <c:pt idx="1289">
                  <c:v>1094.835</c:v>
                </c:pt>
                <c:pt idx="1290">
                  <c:v>1143.068</c:v>
                </c:pt>
                <c:pt idx="1291">
                  <c:v>1143.068</c:v>
                </c:pt>
                <c:pt idx="1292">
                  <c:v>1143.068</c:v>
                </c:pt>
                <c:pt idx="1293">
                  <c:v>1208.107</c:v>
                </c:pt>
                <c:pt idx="1294">
                  <c:v>1190.575</c:v>
                </c:pt>
                <c:pt idx="1295">
                  <c:v>1092.3589999999999</c:v>
                </c:pt>
                <c:pt idx="1296">
                  <c:v>945.57600000000002</c:v>
                </c:pt>
                <c:pt idx="1297">
                  <c:v>915.76300000000003</c:v>
                </c:pt>
                <c:pt idx="1298">
                  <c:v>915.76300000000003</c:v>
                </c:pt>
                <c:pt idx="1299">
                  <c:v>915.76300000000003</c:v>
                </c:pt>
                <c:pt idx="1300">
                  <c:v>957.02199999999982</c:v>
                </c:pt>
                <c:pt idx="1301">
                  <c:v>949.04499999999996</c:v>
                </c:pt>
                <c:pt idx="1302">
                  <c:v>957.48699999999997</c:v>
                </c:pt>
                <c:pt idx="1303">
                  <c:v>912.66099999999972</c:v>
                </c:pt>
                <c:pt idx="1304">
                  <c:v>924.06299999999976</c:v>
                </c:pt>
                <c:pt idx="1305">
                  <c:v>924.06299999999976</c:v>
                </c:pt>
                <c:pt idx="1306">
                  <c:v>924.06299999999976</c:v>
                </c:pt>
                <c:pt idx="1307">
                  <c:v>942.13499999999999</c:v>
                </c:pt>
                <c:pt idx="1308">
                  <c:v>967.98699999999997</c:v>
                </c:pt>
                <c:pt idx="1309">
                  <c:v>993.43399999999997</c:v>
                </c:pt>
                <c:pt idx="1310">
                  <c:v>974.47699999999998</c:v>
                </c:pt>
                <c:pt idx="1311">
                  <c:v>918.9459999999998</c:v>
                </c:pt>
                <c:pt idx="1312">
                  <c:v>918.9459999999998</c:v>
                </c:pt>
                <c:pt idx="1313">
                  <c:v>918.9459999999998</c:v>
                </c:pt>
                <c:pt idx="1314">
                  <c:v>871.36199999999963</c:v>
                </c:pt>
                <c:pt idx="1315">
                  <c:v>861.33499999999981</c:v>
                </c:pt>
                <c:pt idx="1316">
                  <c:v>892.83900000000006</c:v>
                </c:pt>
                <c:pt idx="1317">
                  <c:v>875.82999999999981</c:v>
                </c:pt>
                <c:pt idx="1318">
                  <c:v>843.53300000000002</c:v>
                </c:pt>
                <c:pt idx="1319">
                  <c:v>843.53300000000002</c:v>
                </c:pt>
                <c:pt idx="1320">
                  <c:v>843.53300000000002</c:v>
                </c:pt>
                <c:pt idx="1321">
                  <c:v>835.83499999999981</c:v>
                </c:pt>
                <c:pt idx="1322">
                  <c:v>855.84699999999975</c:v>
                </c:pt>
                <c:pt idx="1323">
                  <c:v>852.90899999999999</c:v>
                </c:pt>
                <c:pt idx="1324">
                  <c:v>877.79700000000003</c:v>
                </c:pt>
                <c:pt idx="1325">
                  <c:v>900.69500000000005</c:v>
                </c:pt>
                <c:pt idx="1326">
                  <c:v>900.69500000000005</c:v>
                </c:pt>
                <c:pt idx="1327">
                  <c:v>900.69500000000005</c:v>
                </c:pt>
                <c:pt idx="1328">
                  <c:v>940.13800000000003</c:v>
                </c:pt>
                <c:pt idx="1329">
                  <c:v>1014.8150000000001</c:v>
                </c:pt>
                <c:pt idx="1330">
                  <c:v>1037.2360000000001</c:v>
                </c:pt>
                <c:pt idx="1331">
                  <c:v>1038.6959999999999</c:v>
                </c:pt>
                <c:pt idx="1332">
                  <c:v>1023.353</c:v>
                </c:pt>
                <c:pt idx="1333">
                  <c:v>1019.749</c:v>
                </c:pt>
                <c:pt idx="1334">
                  <c:v>958.17200000000003</c:v>
                </c:pt>
                <c:pt idx="1335">
                  <c:v>917.88499999999999</c:v>
                </c:pt>
                <c:pt idx="1336">
                  <c:v>956.92699999999979</c:v>
                </c:pt>
                <c:pt idx="1337">
                  <c:v>975.74699999999996</c:v>
                </c:pt>
                <c:pt idx="1338">
                  <c:v>1035.6029999999998</c:v>
                </c:pt>
                <c:pt idx="1339">
                  <c:v>1046.5819999999999</c:v>
                </c:pt>
                <c:pt idx="1340">
                  <c:v>1036.934</c:v>
                </c:pt>
                <c:pt idx="1341">
                  <c:v>1060.1659999999999</c:v>
                </c:pt>
                <c:pt idx="1342">
                  <c:v>1136.2529999999999</c:v>
                </c:pt>
                <c:pt idx="1343">
                  <c:v>1216.2280000000001</c:v>
                </c:pt>
                <c:pt idx="1344">
                  <c:v>1210.307</c:v>
                </c:pt>
                <c:pt idx="1345">
                  <c:v>1133.8889999999999</c:v>
                </c:pt>
                <c:pt idx="1346">
                  <c:v>1061.0150000000001</c:v>
                </c:pt>
                <c:pt idx="1347">
                  <c:v>1054.923</c:v>
                </c:pt>
                <c:pt idx="1348">
                  <c:v>1054.923</c:v>
                </c:pt>
                <c:pt idx="1349">
                  <c:v>1054.923</c:v>
                </c:pt>
                <c:pt idx="1350">
                  <c:v>1104.8699999999999</c:v>
                </c:pt>
                <c:pt idx="1351">
                  <c:v>1123.6579999999999</c:v>
                </c:pt>
                <c:pt idx="1352">
                  <c:v>1140.7619999999999</c:v>
                </c:pt>
                <c:pt idx="1353">
                  <c:v>1178.5219999999999</c:v>
                </c:pt>
                <c:pt idx="1354">
                  <c:v>1158.2670000000001</c:v>
                </c:pt>
                <c:pt idx="1355">
                  <c:v>1158.2670000000001</c:v>
                </c:pt>
                <c:pt idx="1356">
                  <c:v>1158.2670000000001</c:v>
                </c:pt>
                <c:pt idx="1357">
                  <c:v>1174.269</c:v>
                </c:pt>
                <c:pt idx="1358">
                  <c:v>1088.211</c:v>
                </c:pt>
                <c:pt idx="1359">
                  <c:v>1093.75</c:v>
                </c:pt>
                <c:pt idx="1360">
                  <c:v>1082.2660000000001</c:v>
                </c:pt>
                <c:pt idx="1361">
                  <c:v>1109.5739999999998</c:v>
                </c:pt>
                <c:pt idx="1362">
                  <c:v>1109.5739999999998</c:v>
                </c:pt>
                <c:pt idx="1363">
                  <c:v>1109.5739999999998</c:v>
                </c:pt>
                <c:pt idx="1364">
                  <c:v>1109.8709999999999</c:v>
                </c:pt>
                <c:pt idx="1365">
                  <c:v>1161.703</c:v>
                </c:pt>
                <c:pt idx="1366">
                  <c:v>1139.519</c:v>
                </c:pt>
                <c:pt idx="1367">
                  <c:v>1117.242</c:v>
                </c:pt>
                <c:pt idx="1368">
                  <c:v>1118.971</c:v>
                </c:pt>
                <c:pt idx="1369">
                  <c:v>1118.971</c:v>
                </c:pt>
                <c:pt idx="1370">
                  <c:v>1118.971</c:v>
                </c:pt>
                <c:pt idx="1371">
                  <c:v>1091.396</c:v>
                </c:pt>
                <c:pt idx="1372">
                  <c:v>1092.6239999999998</c:v>
                </c:pt>
                <c:pt idx="1373">
                  <c:v>1097.338</c:v>
                </c:pt>
                <c:pt idx="1374">
                  <c:v>1135.0160000000001</c:v>
                </c:pt>
                <c:pt idx="1375">
                  <c:v>1142.9470000000001</c:v>
                </c:pt>
                <c:pt idx="1376">
                  <c:v>1142.9470000000001</c:v>
                </c:pt>
                <c:pt idx="1377">
                  <c:v>1142.9470000000001</c:v>
                </c:pt>
                <c:pt idx="1378">
                  <c:v>1111.6729999999998</c:v>
                </c:pt>
                <c:pt idx="1379">
                  <c:v>1098.569</c:v>
                </c:pt>
                <c:pt idx="1380">
                  <c:v>1067.9690000000001</c:v>
                </c:pt>
                <c:pt idx="1381">
                  <c:v>1122.2349999999999</c:v>
                </c:pt>
                <c:pt idx="1382">
                  <c:v>1078.376</c:v>
                </c:pt>
                <c:pt idx="1383">
                  <c:v>1078.376</c:v>
                </c:pt>
                <c:pt idx="1384">
                  <c:v>1078.376</c:v>
                </c:pt>
                <c:pt idx="1385">
                  <c:v>1117.3409999999999</c:v>
                </c:pt>
                <c:pt idx="1386">
                  <c:v>1117.5</c:v>
                </c:pt>
                <c:pt idx="1387">
                  <c:v>1109.922</c:v>
                </c:pt>
                <c:pt idx="1388">
                  <c:v>991.64800000000002</c:v>
                </c:pt>
                <c:pt idx="1389">
                  <c:v>967.36699999999962</c:v>
                </c:pt>
                <c:pt idx="1390">
                  <c:v>967.36699999999962</c:v>
                </c:pt>
                <c:pt idx="1391">
                  <c:v>967.36699999999962</c:v>
                </c:pt>
                <c:pt idx="1392">
                  <c:v>970.14499999999998</c:v>
                </c:pt>
                <c:pt idx="1393">
                  <c:v>1075.4460000000001</c:v>
                </c:pt>
                <c:pt idx="1394">
                  <c:v>1033.2049999999999</c:v>
                </c:pt>
                <c:pt idx="1395">
                  <c:v>1004.848</c:v>
                </c:pt>
                <c:pt idx="1396">
                  <c:v>1040.8319999999999</c:v>
                </c:pt>
                <c:pt idx="1397">
                  <c:v>1040.8319999999999</c:v>
                </c:pt>
                <c:pt idx="1398">
                  <c:v>1040.8319999999999</c:v>
                </c:pt>
                <c:pt idx="1399">
                  <c:v>1050.95</c:v>
                </c:pt>
                <c:pt idx="1400">
                  <c:v>1050.912</c:v>
                </c:pt>
                <c:pt idx="1401">
                  <c:v>1081.2639999999999</c:v>
                </c:pt>
                <c:pt idx="1402">
                  <c:v>1078.04</c:v>
                </c:pt>
                <c:pt idx="1403">
                  <c:v>1055.9370000000001</c:v>
                </c:pt>
                <c:pt idx="1404">
                  <c:v>1055.9370000000001</c:v>
                </c:pt>
                <c:pt idx="1405">
                  <c:v>1055.9370000000001</c:v>
                </c:pt>
                <c:pt idx="1406">
                  <c:v>1072.3809999999999</c:v>
                </c:pt>
                <c:pt idx="1407">
                  <c:v>1104.019</c:v>
                </c:pt>
                <c:pt idx="1408">
                  <c:v>1077.2180000000001</c:v>
                </c:pt>
                <c:pt idx="1409">
                  <c:v>1084.5119999999999</c:v>
                </c:pt>
                <c:pt idx="1410">
                  <c:v>1052.922</c:v>
                </c:pt>
                <c:pt idx="1411">
                  <c:v>1052.922</c:v>
                </c:pt>
                <c:pt idx="1412">
                  <c:v>1052.922</c:v>
                </c:pt>
                <c:pt idx="1413">
                  <c:v>1064.9280000000001</c:v>
                </c:pt>
                <c:pt idx="1414">
                  <c:v>1082.713</c:v>
                </c:pt>
                <c:pt idx="1415">
                  <c:v>1081.751</c:v>
                </c:pt>
                <c:pt idx="1416">
                  <c:v>1104.7180000000001</c:v>
                </c:pt>
                <c:pt idx="1417">
                  <c:v>1123.325</c:v>
                </c:pt>
                <c:pt idx="1418">
                  <c:v>1123.325</c:v>
                </c:pt>
                <c:pt idx="1419">
                  <c:v>1123.325</c:v>
                </c:pt>
                <c:pt idx="1420">
                  <c:v>1083.6779999999999</c:v>
                </c:pt>
                <c:pt idx="1421">
                  <c:v>1075.8929999999998</c:v>
                </c:pt>
                <c:pt idx="1422">
                  <c:v>1060.1989999999998</c:v>
                </c:pt>
                <c:pt idx="1423">
                  <c:v>1048.046</c:v>
                </c:pt>
                <c:pt idx="1424">
                  <c:v>1047.9280000000001</c:v>
                </c:pt>
                <c:pt idx="1425">
                  <c:v>1047.9280000000001</c:v>
                </c:pt>
                <c:pt idx="1426">
                  <c:v>1047.9280000000001</c:v>
                </c:pt>
                <c:pt idx="1427">
                  <c:v>1043.7909999999999</c:v>
                </c:pt>
                <c:pt idx="1428">
                  <c:v>1046.165</c:v>
                </c:pt>
                <c:pt idx="1429">
                  <c:v>1060.5029999999999</c:v>
                </c:pt>
                <c:pt idx="1430">
                  <c:v>1106.4870000000001</c:v>
                </c:pt>
                <c:pt idx="1431">
                  <c:v>1101.6489999999999</c:v>
                </c:pt>
                <c:pt idx="1432">
                  <c:v>1101.6489999999999</c:v>
                </c:pt>
                <c:pt idx="1433">
                  <c:v>1101.6489999999999</c:v>
                </c:pt>
                <c:pt idx="1434">
                  <c:v>1119.8419999999999</c:v>
                </c:pt>
                <c:pt idx="1435">
                  <c:v>1123.375</c:v>
                </c:pt>
                <c:pt idx="1436">
                  <c:v>1124.25</c:v>
                </c:pt>
                <c:pt idx="1437">
                  <c:v>1121.32</c:v>
                </c:pt>
                <c:pt idx="1438">
                  <c:v>1108.83</c:v>
                </c:pt>
                <c:pt idx="1439">
                  <c:v>1108.83</c:v>
                </c:pt>
                <c:pt idx="1440">
                  <c:v>1108.83</c:v>
                </c:pt>
                <c:pt idx="1441">
                  <c:v>1108.83</c:v>
                </c:pt>
                <c:pt idx="1442">
                  <c:v>1096.5629999999999</c:v>
                </c:pt>
                <c:pt idx="1443">
                  <c:v>1092.4000000000001</c:v>
                </c:pt>
                <c:pt idx="1444">
                  <c:v>1092.7629999999999</c:v>
                </c:pt>
                <c:pt idx="1445">
                  <c:v>1088.444</c:v>
                </c:pt>
                <c:pt idx="1446">
                  <c:v>1088.444</c:v>
                </c:pt>
                <c:pt idx="1447">
                  <c:v>1088.444</c:v>
                </c:pt>
                <c:pt idx="1448">
                  <c:v>1088.53</c:v>
                </c:pt>
                <c:pt idx="1449">
                  <c:v>1088.4050000000004</c:v>
                </c:pt>
                <c:pt idx="1450">
                  <c:v>1088.1589999999999</c:v>
                </c:pt>
                <c:pt idx="1451">
                  <c:v>1092.058</c:v>
                </c:pt>
                <c:pt idx="1452">
                  <c:v>1092.6769999999999</c:v>
                </c:pt>
                <c:pt idx="1453">
                  <c:v>1092.6769999999999</c:v>
                </c:pt>
                <c:pt idx="1454">
                  <c:v>1092.6769999999999</c:v>
                </c:pt>
                <c:pt idx="1455">
                  <c:v>1092.646</c:v>
                </c:pt>
                <c:pt idx="1456">
                  <c:v>1085.335</c:v>
                </c:pt>
                <c:pt idx="1457">
                  <c:v>1091.932</c:v>
                </c:pt>
                <c:pt idx="1458">
                  <c:v>1104.9170000000001</c:v>
                </c:pt>
                <c:pt idx="1459">
                  <c:v>1115.1949999999995</c:v>
                </c:pt>
                <c:pt idx="1460">
                  <c:v>1115.1949999999995</c:v>
                </c:pt>
                <c:pt idx="1461">
                  <c:v>1115.1949999999995</c:v>
                </c:pt>
                <c:pt idx="1462">
                  <c:v>1102.5529999999999</c:v>
                </c:pt>
                <c:pt idx="1463">
                  <c:v>1076.7460000000001</c:v>
                </c:pt>
                <c:pt idx="1464">
                  <c:v>1084.9260000000004</c:v>
                </c:pt>
                <c:pt idx="1465">
                  <c:v>1063.325</c:v>
                </c:pt>
                <c:pt idx="1466">
                  <c:v>1088.3</c:v>
                </c:pt>
                <c:pt idx="1467">
                  <c:v>1088.3</c:v>
                </c:pt>
                <c:pt idx="1468">
                  <c:v>1088.3</c:v>
                </c:pt>
                <c:pt idx="1469">
                  <c:v>1184.1809999999998</c:v>
                </c:pt>
                <c:pt idx="1470">
                  <c:v>1186.817</c:v>
                </c:pt>
                <c:pt idx="1471">
                  <c:v>1263.6479999999999</c:v>
                </c:pt>
                <c:pt idx="1472">
                  <c:v>1258.5309999999999</c:v>
                </c:pt>
                <c:pt idx="1473">
                  <c:v>1269.617</c:v>
                </c:pt>
                <c:pt idx="1474">
                  <c:v>1269.617</c:v>
                </c:pt>
                <c:pt idx="1475">
                  <c:v>1269.617</c:v>
                </c:pt>
                <c:pt idx="1476">
                  <c:v>1268.345</c:v>
                </c:pt>
                <c:pt idx="1477">
                  <c:v>1287.6719999999998</c:v>
                </c:pt>
                <c:pt idx="1478">
                  <c:v>1314.875</c:v>
                </c:pt>
                <c:pt idx="1479">
                  <c:v>1395.921</c:v>
                </c:pt>
                <c:pt idx="1480">
                  <c:v>1435.498</c:v>
                </c:pt>
                <c:pt idx="1481">
                  <c:v>1435.498</c:v>
                </c:pt>
                <c:pt idx="1482">
                  <c:v>1435.498</c:v>
                </c:pt>
                <c:pt idx="1483">
                  <c:v>1526.9480000000001</c:v>
                </c:pt>
                <c:pt idx="1484">
                  <c:v>1483.846</c:v>
                </c:pt>
                <c:pt idx="1485">
                  <c:v>1374.9739999999999</c:v>
                </c:pt>
                <c:pt idx="1486">
                  <c:v>1320.4070000000004</c:v>
                </c:pt>
                <c:pt idx="1487">
                  <c:v>1285.9280000000001</c:v>
                </c:pt>
                <c:pt idx="1488">
                  <c:v>1285.9280000000001</c:v>
                </c:pt>
                <c:pt idx="1489">
                  <c:v>1285.9280000000001</c:v>
                </c:pt>
                <c:pt idx="1490">
                  <c:v>1273.8699999999999</c:v>
                </c:pt>
                <c:pt idx="1491">
                  <c:v>1206.999</c:v>
                </c:pt>
                <c:pt idx="1492">
                  <c:v>1196.818</c:v>
                </c:pt>
                <c:pt idx="1493">
                  <c:v>1196.0429999999999</c:v>
                </c:pt>
                <c:pt idx="1494">
                  <c:v>1142.9390000000001</c:v>
                </c:pt>
                <c:pt idx="1495">
                  <c:v>1142.9390000000001</c:v>
                </c:pt>
                <c:pt idx="1496">
                  <c:v>1142.9390000000001</c:v>
                </c:pt>
                <c:pt idx="1497">
                  <c:v>1139.4770000000001</c:v>
                </c:pt>
                <c:pt idx="1498">
                  <c:v>1108.578</c:v>
                </c:pt>
                <c:pt idx="1499">
                  <c:v>1148.9170000000001</c:v>
                </c:pt>
                <c:pt idx="1500">
                  <c:v>1145.961</c:v>
                </c:pt>
                <c:pt idx="1501">
                  <c:v>1137.856</c:v>
                </c:pt>
                <c:pt idx="1502">
                  <c:v>1137.856</c:v>
                </c:pt>
                <c:pt idx="1503">
                  <c:v>1137.856</c:v>
                </c:pt>
                <c:pt idx="1504">
                  <c:v>1104.578</c:v>
                </c:pt>
                <c:pt idx="1505">
                  <c:v>1108.951</c:v>
                </c:pt>
                <c:pt idx="1506">
                  <c:v>1129.4110000000001</c:v>
                </c:pt>
                <c:pt idx="1507">
                  <c:v>1133.231</c:v>
                </c:pt>
                <c:pt idx="1508">
                  <c:v>1124.3729999999998</c:v>
                </c:pt>
                <c:pt idx="1509">
                  <c:v>1124.3729999999998</c:v>
                </c:pt>
                <c:pt idx="1510">
                  <c:v>1124.3729999999998</c:v>
                </c:pt>
                <c:pt idx="1511">
                  <c:v>1123.1499999999999</c:v>
                </c:pt>
                <c:pt idx="1512">
                  <c:v>1105.0050000000001</c:v>
                </c:pt>
                <c:pt idx="1513">
                  <c:v>1175.2570000000001</c:v>
                </c:pt>
                <c:pt idx="1514">
                  <c:v>1175.4839999999999</c:v>
                </c:pt>
                <c:pt idx="1515">
                  <c:v>1191.5409999999999</c:v>
                </c:pt>
                <c:pt idx="1516">
                  <c:v>1191.5409999999999</c:v>
                </c:pt>
                <c:pt idx="1517">
                  <c:v>1191.5409999999999</c:v>
                </c:pt>
                <c:pt idx="1518">
                  <c:v>1238.6839999999995</c:v>
                </c:pt>
                <c:pt idx="1519">
                  <c:v>1257.8</c:v>
                </c:pt>
                <c:pt idx="1520">
                  <c:v>1239.7</c:v>
                </c:pt>
                <c:pt idx="1521">
                  <c:v>1213.6679999999999</c:v>
                </c:pt>
                <c:pt idx="1522">
                  <c:v>1215.538</c:v>
                </c:pt>
                <c:pt idx="1523">
                  <c:v>1215.538</c:v>
                </c:pt>
                <c:pt idx="1524">
                  <c:v>1215.538</c:v>
                </c:pt>
                <c:pt idx="1525">
                  <c:v>1257.954</c:v>
                </c:pt>
                <c:pt idx="1526">
                  <c:v>1263.145</c:v>
                </c:pt>
                <c:pt idx="1527">
                  <c:v>1297.328</c:v>
                </c:pt>
                <c:pt idx="1528">
                  <c:v>1322.027</c:v>
                </c:pt>
                <c:pt idx="1529">
                  <c:v>1280.1939999999995</c:v>
                </c:pt>
                <c:pt idx="1530">
                  <c:v>1280.1939999999995</c:v>
                </c:pt>
                <c:pt idx="1531">
                  <c:v>1280.1939999999995</c:v>
                </c:pt>
                <c:pt idx="1532">
                  <c:v>1278.3779999999999</c:v>
                </c:pt>
                <c:pt idx="1533">
                  <c:v>1227.8639999999998</c:v>
                </c:pt>
                <c:pt idx="1534">
                  <c:v>1232.087</c:v>
                </c:pt>
                <c:pt idx="1535">
                  <c:v>1222.76</c:v>
                </c:pt>
                <c:pt idx="1536">
                  <c:v>1199.096</c:v>
                </c:pt>
                <c:pt idx="1537">
                  <c:v>1199.096</c:v>
                </c:pt>
                <c:pt idx="1538">
                  <c:v>1199.096</c:v>
                </c:pt>
                <c:pt idx="1539">
                  <c:v>1197.2429999999999</c:v>
                </c:pt>
                <c:pt idx="1540">
                  <c:v>1082.2429999999999</c:v>
                </c:pt>
                <c:pt idx="1541">
                  <c:v>1061.1899999999998</c:v>
                </c:pt>
                <c:pt idx="1542">
                  <c:v>1095.1789999999999</c:v>
                </c:pt>
                <c:pt idx="1543">
                  <c:v>1075.6309999999999</c:v>
                </c:pt>
                <c:pt idx="1544">
                  <c:v>1075.6309999999999</c:v>
                </c:pt>
                <c:pt idx="1545">
                  <c:v>1075.6309999999999</c:v>
                </c:pt>
                <c:pt idx="1546">
                  <c:v>1068.7819999999999</c:v>
                </c:pt>
                <c:pt idx="1547">
                  <c:v>1044.8789999999999</c:v>
                </c:pt>
                <c:pt idx="1548">
                  <c:v>1086.2809999999999</c:v>
                </c:pt>
                <c:pt idx="1549">
                  <c:v>1102.576</c:v>
                </c:pt>
                <c:pt idx="1550">
                  <c:v>1103.9949999999999</c:v>
                </c:pt>
                <c:pt idx="1551">
                  <c:v>1103.9949999999999</c:v>
                </c:pt>
                <c:pt idx="1552">
                  <c:v>1103.9949999999999</c:v>
                </c:pt>
                <c:pt idx="1553">
                  <c:v>1109.646</c:v>
                </c:pt>
                <c:pt idx="1554">
                  <c:v>1135.423</c:v>
                </c:pt>
                <c:pt idx="1555">
                  <c:v>1102.1669999999999</c:v>
                </c:pt>
                <c:pt idx="1556">
                  <c:v>1092.057</c:v>
                </c:pt>
                <c:pt idx="1557">
                  <c:v>1107.722</c:v>
                </c:pt>
                <c:pt idx="1558">
                  <c:v>1107.722</c:v>
                </c:pt>
                <c:pt idx="1559">
                  <c:v>1107.722</c:v>
                </c:pt>
                <c:pt idx="1560">
                  <c:v>1112.0739999999998</c:v>
                </c:pt>
                <c:pt idx="1561">
                  <c:v>1100.6039999999998</c:v>
                </c:pt>
                <c:pt idx="1562">
                  <c:v>1114.0439999999999</c:v>
                </c:pt>
                <c:pt idx="1563">
                  <c:v>1122.298</c:v>
                </c:pt>
                <c:pt idx="1564">
                  <c:v>1066.7860000000001</c:v>
                </c:pt>
                <c:pt idx="1565">
                  <c:v>1066.7860000000001</c:v>
                </c:pt>
                <c:pt idx="1566">
                  <c:v>1066.7860000000001</c:v>
                </c:pt>
                <c:pt idx="1567">
                  <c:v>1019.107</c:v>
                </c:pt>
                <c:pt idx="1568">
                  <c:v>1023.1940000000002</c:v>
                </c:pt>
                <c:pt idx="1569">
                  <c:v>998.12900000000002</c:v>
                </c:pt>
                <c:pt idx="1570">
                  <c:v>979.98800000000028</c:v>
                </c:pt>
                <c:pt idx="1571">
                  <c:v>976.95699999999977</c:v>
                </c:pt>
                <c:pt idx="1572">
                  <c:v>976.95699999999977</c:v>
                </c:pt>
                <c:pt idx="1573">
                  <c:v>976.95699999999977</c:v>
                </c:pt>
                <c:pt idx="1574">
                  <c:v>960.63800000000003</c:v>
                </c:pt>
                <c:pt idx="1575">
                  <c:v>959.197</c:v>
                </c:pt>
                <c:pt idx="1576">
                  <c:v>962.05599999999981</c:v>
                </c:pt>
                <c:pt idx="1577">
                  <c:v>971.58299999999997</c:v>
                </c:pt>
                <c:pt idx="1578">
                  <c:v>1010.548</c:v>
                </c:pt>
                <c:pt idx="1579">
                  <c:v>1010.548</c:v>
                </c:pt>
                <c:pt idx="1580">
                  <c:v>1010.548</c:v>
                </c:pt>
                <c:pt idx="1581">
                  <c:v>1010.182</c:v>
                </c:pt>
                <c:pt idx="1582">
                  <c:v>1057.819</c:v>
                </c:pt>
                <c:pt idx="1583">
                  <c:v>1106.29</c:v>
                </c:pt>
                <c:pt idx="1584">
                  <c:v>1091.6889999999999</c:v>
                </c:pt>
                <c:pt idx="1585">
                  <c:v>1074.5739999999998</c:v>
                </c:pt>
                <c:pt idx="1586">
                  <c:v>1074.5739999999998</c:v>
                </c:pt>
                <c:pt idx="1587">
                  <c:v>1074.5739999999998</c:v>
                </c:pt>
                <c:pt idx="1588">
                  <c:v>1101.52</c:v>
                </c:pt>
                <c:pt idx="1589">
                  <c:v>1106.2619999999999</c:v>
                </c:pt>
                <c:pt idx="1590">
                  <c:v>1137.847</c:v>
                </c:pt>
                <c:pt idx="1591">
                  <c:v>1160.6499999999999</c:v>
                </c:pt>
                <c:pt idx="1592">
                  <c:v>1221.117</c:v>
                </c:pt>
                <c:pt idx="1593">
                  <c:v>1221.117</c:v>
                </c:pt>
                <c:pt idx="1594">
                  <c:v>1221.117</c:v>
                </c:pt>
                <c:pt idx="1595">
                  <c:v>1236.3889999999999</c:v>
                </c:pt>
                <c:pt idx="1596">
                  <c:v>1223.3419999999999</c:v>
                </c:pt>
                <c:pt idx="1597">
                  <c:v>1218.5719999999999</c:v>
                </c:pt>
                <c:pt idx="1598">
                  <c:v>1218.0239999999999</c:v>
                </c:pt>
                <c:pt idx="1599">
                  <c:v>1192.768</c:v>
                </c:pt>
                <c:pt idx="1600">
                  <c:v>1192.768</c:v>
                </c:pt>
                <c:pt idx="1601">
                  <c:v>1192.768</c:v>
                </c:pt>
                <c:pt idx="1602">
                  <c:v>1188.519</c:v>
                </c:pt>
                <c:pt idx="1603">
                  <c:v>1163.809</c:v>
                </c:pt>
                <c:pt idx="1604">
                  <c:v>1165.3989999999999</c:v>
                </c:pt>
                <c:pt idx="1605">
                  <c:v>1184.6369999999999</c:v>
                </c:pt>
                <c:pt idx="1606">
                  <c:v>1184.951</c:v>
                </c:pt>
                <c:pt idx="1607">
                  <c:v>1184.951</c:v>
                </c:pt>
                <c:pt idx="1608">
                  <c:v>1184.951</c:v>
                </c:pt>
                <c:pt idx="1609">
                  <c:v>1181.4349999999999</c:v>
                </c:pt>
                <c:pt idx="1610">
                  <c:v>1181.4349999999999</c:v>
                </c:pt>
                <c:pt idx="1611">
                  <c:v>1131.9770000000001</c:v>
                </c:pt>
                <c:pt idx="1612">
                  <c:v>1111.6859999999999</c:v>
                </c:pt>
                <c:pt idx="1613">
                  <c:v>1109.066</c:v>
                </c:pt>
                <c:pt idx="1614">
                  <c:v>1109.066</c:v>
                </c:pt>
                <c:pt idx="1615">
                  <c:v>1109.066</c:v>
                </c:pt>
                <c:pt idx="1616">
                  <c:v>1054.99</c:v>
                </c:pt>
                <c:pt idx="1617">
                  <c:v>1074.1559999999999</c:v>
                </c:pt>
                <c:pt idx="1618">
                  <c:v>1037.396</c:v>
                </c:pt>
                <c:pt idx="1619">
                  <c:v>1036.7950000000001</c:v>
                </c:pt>
                <c:pt idx="1620">
                  <c:v>1026.421</c:v>
                </c:pt>
                <c:pt idx="1621">
                  <c:v>1026.421</c:v>
                </c:pt>
                <c:pt idx="1622">
                  <c:v>1026.421</c:v>
                </c:pt>
                <c:pt idx="1623">
                  <c:v>989.45499999999981</c:v>
                </c:pt>
                <c:pt idx="1624">
                  <c:v>998.55</c:v>
                </c:pt>
                <c:pt idx="1625">
                  <c:v>931.52699999999982</c:v>
                </c:pt>
                <c:pt idx="1626">
                  <c:v>915.05399999999997</c:v>
                </c:pt>
                <c:pt idx="1627">
                  <c:v>818.59799999999996</c:v>
                </c:pt>
                <c:pt idx="1628">
                  <c:v>818.59799999999996</c:v>
                </c:pt>
                <c:pt idx="1629">
                  <c:v>818.59799999999996</c:v>
                </c:pt>
                <c:pt idx="1630">
                  <c:v>826.23900000000003</c:v>
                </c:pt>
                <c:pt idx="1631">
                  <c:v>831.41599999999983</c:v>
                </c:pt>
                <c:pt idx="1632">
                  <c:v>822.84199999999976</c:v>
                </c:pt>
                <c:pt idx="1633">
                  <c:v>822.82299999999975</c:v>
                </c:pt>
                <c:pt idx="1634">
                  <c:v>804.91399999999999</c:v>
                </c:pt>
                <c:pt idx="1635">
                  <c:v>804.91399999999999</c:v>
                </c:pt>
                <c:pt idx="1636">
                  <c:v>804.91399999999999</c:v>
                </c:pt>
                <c:pt idx="1637">
                  <c:v>774.06799999999976</c:v>
                </c:pt>
                <c:pt idx="1638">
                  <c:v>760.22799999999972</c:v>
                </c:pt>
                <c:pt idx="1639">
                  <c:v>776.70500000000004</c:v>
                </c:pt>
                <c:pt idx="1640">
                  <c:v>810.18299999999999</c:v>
                </c:pt>
                <c:pt idx="1641">
                  <c:v>850.28099999999995</c:v>
                </c:pt>
                <c:pt idx="1642">
                  <c:v>850.28099999999995</c:v>
                </c:pt>
                <c:pt idx="1643">
                  <c:v>850.28099999999995</c:v>
                </c:pt>
                <c:pt idx="1644">
                  <c:v>841.12</c:v>
                </c:pt>
                <c:pt idx="1645">
                  <c:v>840.72500000000002</c:v>
                </c:pt>
                <c:pt idx="1646">
                  <c:v>841.2</c:v>
                </c:pt>
                <c:pt idx="1647">
                  <c:v>826.11599999999999</c:v>
                </c:pt>
                <c:pt idx="1648">
                  <c:v>834.56</c:v>
                </c:pt>
                <c:pt idx="1649">
                  <c:v>834.56</c:v>
                </c:pt>
                <c:pt idx="1650">
                  <c:v>834.56</c:v>
                </c:pt>
                <c:pt idx="1651">
                  <c:v>826.29400000000021</c:v>
                </c:pt>
                <c:pt idx="1652">
                  <c:v>803.11099999999999</c:v>
                </c:pt>
                <c:pt idx="1653">
                  <c:v>818.197</c:v>
                </c:pt>
                <c:pt idx="1654">
                  <c:v>829.48299999999972</c:v>
                </c:pt>
                <c:pt idx="1655">
                  <c:v>830.63800000000003</c:v>
                </c:pt>
                <c:pt idx="1656">
                  <c:v>830.63800000000003</c:v>
                </c:pt>
                <c:pt idx="1657">
                  <c:v>830.63800000000003</c:v>
                </c:pt>
                <c:pt idx="1658">
                  <c:v>858.26099999999997</c:v>
                </c:pt>
                <c:pt idx="1659">
                  <c:v>865.60199999999998</c:v>
                </c:pt>
                <c:pt idx="1660">
                  <c:v>883.43999999999983</c:v>
                </c:pt>
                <c:pt idx="1661">
                  <c:v>855.86300000000006</c:v>
                </c:pt>
                <c:pt idx="1662">
                  <c:v>836.64199999999983</c:v>
                </c:pt>
                <c:pt idx="1663">
                  <c:v>836.64199999999983</c:v>
                </c:pt>
                <c:pt idx="1664">
                  <c:v>836.64199999999983</c:v>
                </c:pt>
                <c:pt idx="1665">
                  <c:v>820.03099999999972</c:v>
                </c:pt>
                <c:pt idx="1666">
                  <c:v>834.28099999999995</c:v>
                </c:pt>
                <c:pt idx="1667">
                  <c:v>847.86799999999971</c:v>
                </c:pt>
                <c:pt idx="1668">
                  <c:v>850.45499999999981</c:v>
                </c:pt>
                <c:pt idx="1669">
                  <c:v>846.08</c:v>
                </c:pt>
                <c:pt idx="1670">
                  <c:v>846.08</c:v>
                </c:pt>
                <c:pt idx="1671">
                  <c:v>846.08</c:v>
                </c:pt>
                <c:pt idx="1672">
                  <c:v>796.92699999999979</c:v>
                </c:pt>
                <c:pt idx="1673">
                  <c:v>784.94499999999982</c:v>
                </c:pt>
                <c:pt idx="1674">
                  <c:v>784.96099999999979</c:v>
                </c:pt>
                <c:pt idx="1675">
                  <c:v>775.91099999999972</c:v>
                </c:pt>
                <c:pt idx="1676">
                  <c:v>767.48299999999972</c:v>
                </c:pt>
                <c:pt idx="1677">
                  <c:v>767.48299999999972</c:v>
                </c:pt>
                <c:pt idx="1678">
                  <c:v>767.48299999999972</c:v>
                </c:pt>
                <c:pt idx="1679">
                  <c:v>776.85399999999981</c:v>
                </c:pt>
                <c:pt idx="1680">
                  <c:v>745.50699999999972</c:v>
                </c:pt>
                <c:pt idx="1681">
                  <c:v>749.04</c:v>
                </c:pt>
                <c:pt idx="1682">
                  <c:v>744.39400000000001</c:v>
                </c:pt>
                <c:pt idx="1683">
                  <c:v>735.75699999999972</c:v>
                </c:pt>
                <c:pt idx="1684">
                  <c:v>735.75699999999972</c:v>
                </c:pt>
                <c:pt idx="1685">
                  <c:v>735.75699999999972</c:v>
                </c:pt>
                <c:pt idx="1686">
                  <c:v>700.745</c:v>
                </c:pt>
                <c:pt idx="1687">
                  <c:v>686.25300000000004</c:v>
                </c:pt>
                <c:pt idx="1688">
                  <c:v>665.62699999999973</c:v>
                </c:pt>
                <c:pt idx="1689">
                  <c:v>682.34299999999962</c:v>
                </c:pt>
                <c:pt idx="1690">
                  <c:v>682.81099999999981</c:v>
                </c:pt>
                <c:pt idx="1691">
                  <c:v>682.81099999999981</c:v>
                </c:pt>
                <c:pt idx="1692">
                  <c:v>682.81099999999981</c:v>
                </c:pt>
                <c:pt idx="1693">
                  <c:v>689.53</c:v>
                </c:pt>
                <c:pt idx="1694">
                  <c:v>688.99800000000005</c:v>
                </c:pt>
                <c:pt idx="1695">
                  <c:v>672.30199999999979</c:v>
                </c:pt>
                <c:pt idx="1696">
                  <c:v>673.45999999999981</c:v>
                </c:pt>
                <c:pt idx="1697">
                  <c:v>662.31699999999978</c:v>
                </c:pt>
                <c:pt idx="1698">
                  <c:v>662.31699999999978</c:v>
                </c:pt>
                <c:pt idx="1699">
                  <c:v>662.31699999999978</c:v>
                </c:pt>
                <c:pt idx="1700">
                  <c:v>660.04499999999996</c:v>
                </c:pt>
                <c:pt idx="1701">
                  <c:v>626.76599999999996</c:v>
                </c:pt>
                <c:pt idx="1702">
                  <c:v>624.05399999999997</c:v>
                </c:pt>
                <c:pt idx="1703">
                  <c:v>557.23699999999997</c:v>
                </c:pt>
                <c:pt idx="1704">
                  <c:v>533.14300000000003</c:v>
                </c:pt>
                <c:pt idx="1705">
                  <c:v>533.14300000000003</c:v>
                </c:pt>
                <c:pt idx="1706">
                  <c:v>533.14300000000003</c:v>
                </c:pt>
                <c:pt idx="1707">
                  <c:v>519.83499999999981</c:v>
                </c:pt>
                <c:pt idx="1708">
                  <c:v>525.85799999999949</c:v>
                </c:pt>
                <c:pt idx="1709">
                  <c:v>504.89699999999988</c:v>
                </c:pt>
                <c:pt idx="1710">
                  <c:v>492.661</c:v>
                </c:pt>
                <c:pt idx="1711">
                  <c:v>454.26</c:v>
                </c:pt>
                <c:pt idx="1712">
                  <c:v>454.26</c:v>
                </c:pt>
                <c:pt idx="1713">
                  <c:v>454.26</c:v>
                </c:pt>
                <c:pt idx="1714">
                  <c:v>454.26</c:v>
                </c:pt>
              </c:numCache>
            </c:numRef>
          </c:val>
        </c:ser>
        <c:ser>
          <c:idx val="6"/>
          <c:order val="6"/>
          <c:tx>
            <c:strRef>
              <c:f>Hoja1!$H$1</c:f>
              <c:strCache>
                <c:ptCount val="1"/>
                <c:pt idx="0">
                  <c:v>Irlanda</c:v>
                </c:pt>
              </c:strCache>
            </c:strRef>
          </c:tx>
          <c:spPr>
            <a:ln>
              <a:solidFill>
                <a:schemeClr val="tx1"/>
              </a:solidFill>
            </a:ln>
          </c:spPr>
          <c:marker>
            <c:symbol val="none"/>
          </c:marker>
          <c:cat>
            <c:numRef>
              <c:f>Hoja1!$A$2:$A$1716</c:f>
              <c:numCache>
                <c:formatCode>m/d/yyyy</c:formatCode>
                <c:ptCount val="1715"/>
                <c:pt idx="0">
                  <c:v>39449</c:v>
                </c:pt>
                <c:pt idx="1">
                  <c:v>39450</c:v>
                </c:pt>
                <c:pt idx="2">
                  <c:v>39451</c:v>
                </c:pt>
                <c:pt idx="3">
                  <c:v>39452</c:v>
                </c:pt>
                <c:pt idx="4">
                  <c:v>39453</c:v>
                </c:pt>
                <c:pt idx="5">
                  <c:v>39454</c:v>
                </c:pt>
                <c:pt idx="6">
                  <c:v>39455</c:v>
                </c:pt>
                <c:pt idx="7">
                  <c:v>39456</c:v>
                </c:pt>
                <c:pt idx="8">
                  <c:v>39457</c:v>
                </c:pt>
                <c:pt idx="9">
                  <c:v>39458</c:v>
                </c:pt>
                <c:pt idx="10">
                  <c:v>39459</c:v>
                </c:pt>
                <c:pt idx="11">
                  <c:v>39460</c:v>
                </c:pt>
                <c:pt idx="12">
                  <c:v>39461</c:v>
                </c:pt>
                <c:pt idx="13">
                  <c:v>39462</c:v>
                </c:pt>
                <c:pt idx="14">
                  <c:v>39463</c:v>
                </c:pt>
                <c:pt idx="15">
                  <c:v>39464</c:v>
                </c:pt>
                <c:pt idx="16">
                  <c:v>39465</c:v>
                </c:pt>
                <c:pt idx="17">
                  <c:v>39466</c:v>
                </c:pt>
                <c:pt idx="18">
                  <c:v>39467</c:v>
                </c:pt>
                <c:pt idx="19">
                  <c:v>39468</c:v>
                </c:pt>
                <c:pt idx="20">
                  <c:v>39469</c:v>
                </c:pt>
                <c:pt idx="21">
                  <c:v>39470</c:v>
                </c:pt>
                <c:pt idx="22">
                  <c:v>39471</c:v>
                </c:pt>
                <c:pt idx="23">
                  <c:v>39472</c:v>
                </c:pt>
                <c:pt idx="24">
                  <c:v>39473</c:v>
                </c:pt>
                <c:pt idx="25">
                  <c:v>39474</c:v>
                </c:pt>
                <c:pt idx="26">
                  <c:v>39475</c:v>
                </c:pt>
                <c:pt idx="27">
                  <c:v>39476</c:v>
                </c:pt>
                <c:pt idx="28">
                  <c:v>39477</c:v>
                </c:pt>
                <c:pt idx="29">
                  <c:v>39478</c:v>
                </c:pt>
                <c:pt idx="30">
                  <c:v>39479</c:v>
                </c:pt>
                <c:pt idx="31">
                  <c:v>39480</c:v>
                </c:pt>
                <c:pt idx="32">
                  <c:v>39481</c:v>
                </c:pt>
                <c:pt idx="33">
                  <c:v>39482</c:v>
                </c:pt>
                <c:pt idx="34">
                  <c:v>39483</c:v>
                </c:pt>
                <c:pt idx="35">
                  <c:v>39484</c:v>
                </c:pt>
                <c:pt idx="36">
                  <c:v>39485</c:v>
                </c:pt>
                <c:pt idx="37">
                  <c:v>39486</c:v>
                </c:pt>
                <c:pt idx="38">
                  <c:v>39487</c:v>
                </c:pt>
                <c:pt idx="39">
                  <c:v>39488</c:v>
                </c:pt>
                <c:pt idx="40">
                  <c:v>39489</c:v>
                </c:pt>
                <c:pt idx="41">
                  <c:v>39490</c:v>
                </c:pt>
                <c:pt idx="42">
                  <c:v>39491</c:v>
                </c:pt>
                <c:pt idx="43">
                  <c:v>39492</c:v>
                </c:pt>
                <c:pt idx="44">
                  <c:v>39493</c:v>
                </c:pt>
                <c:pt idx="45">
                  <c:v>39494</c:v>
                </c:pt>
                <c:pt idx="46">
                  <c:v>39495</c:v>
                </c:pt>
                <c:pt idx="47">
                  <c:v>39496</c:v>
                </c:pt>
                <c:pt idx="48">
                  <c:v>39497</c:v>
                </c:pt>
                <c:pt idx="49">
                  <c:v>39498</c:v>
                </c:pt>
                <c:pt idx="50">
                  <c:v>39499</c:v>
                </c:pt>
                <c:pt idx="51">
                  <c:v>39500</c:v>
                </c:pt>
                <c:pt idx="52">
                  <c:v>39501</c:v>
                </c:pt>
                <c:pt idx="53">
                  <c:v>39502</c:v>
                </c:pt>
                <c:pt idx="54">
                  <c:v>39503</c:v>
                </c:pt>
                <c:pt idx="55">
                  <c:v>39504</c:v>
                </c:pt>
                <c:pt idx="56">
                  <c:v>39505</c:v>
                </c:pt>
                <c:pt idx="57">
                  <c:v>39506</c:v>
                </c:pt>
                <c:pt idx="58">
                  <c:v>39507</c:v>
                </c:pt>
                <c:pt idx="59">
                  <c:v>39508</c:v>
                </c:pt>
                <c:pt idx="60">
                  <c:v>39509</c:v>
                </c:pt>
                <c:pt idx="61">
                  <c:v>39510</c:v>
                </c:pt>
                <c:pt idx="62">
                  <c:v>39511</c:v>
                </c:pt>
                <c:pt idx="63">
                  <c:v>39512</c:v>
                </c:pt>
                <c:pt idx="64">
                  <c:v>39513</c:v>
                </c:pt>
                <c:pt idx="65">
                  <c:v>39514</c:v>
                </c:pt>
                <c:pt idx="66">
                  <c:v>39515</c:v>
                </c:pt>
                <c:pt idx="67">
                  <c:v>39516</c:v>
                </c:pt>
                <c:pt idx="68">
                  <c:v>39517</c:v>
                </c:pt>
                <c:pt idx="69">
                  <c:v>39518</c:v>
                </c:pt>
                <c:pt idx="70">
                  <c:v>39519</c:v>
                </c:pt>
                <c:pt idx="71">
                  <c:v>39520</c:v>
                </c:pt>
                <c:pt idx="72">
                  <c:v>39521</c:v>
                </c:pt>
                <c:pt idx="73">
                  <c:v>39522</c:v>
                </c:pt>
                <c:pt idx="74">
                  <c:v>39523</c:v>
                </c:pt>
                <c:pt idx="75">
                  <c:v>39524</c:v>
                </c:pt>
                <c:pt idx="76">
                  <c:v>39525</c:v>
                </c:pt>
                <c:pt idx="77">
                  <c:v>39526</c:v>
                </c:pt>
                <c:pt idx="78">
                  <c:v>39527</c:v>
                </c:pt>
                <c:pt idx="79">
                  <c:v>39528</c:v>
                </c:pt>
                <c:pt idx="80">
                  <c:v>39529</c:v>
                </c:pt>
                <c:pt idx="81">
                  <c:v>39530</c:v>
                </c:pt>
                <c:pt idx="82">
                  <c:v>39531</c:v>
                </c:pt>
                <c:pt idx="83">
                  <c:v>39532</c:v>
                </c:pt>
                <c:pt idx="84">
                  <c:v>39533</c:v>
                </c:pt>
                <c:pt idx="85">
                  <c:v>39534</c:v>
                </c:pt>
                <c:pt idx="86">
                  <c:v>39535</c:v>
                </c:pt>
                <c:pt idx="87">
                  <c:v>39536</c:v>
                </c:pt>
                <c:pt idx="88">
                  <c:v>39537</c:v>
                </c:pt>
                <c:pt idx="89">
                  <c:v>39538</c:v>
                </c:pt>
                <c:pt idx="90">
                  <c:v>39539</c:v>
                </c:pt>
                <c:pt idx="91">
                  <c:v>39540</c:v>
                </c:pt>
                <c:pt idx="92">
                  <c:v>39541</c:v>
                </c:pt>
                <c:pt idx="93">
                  <c:v>39542</c:v>
                </c:pt>
                <c:pt idx="94">
                  <c:v>39543</c:v>
                </c:pt>
                <c:pt idx="95">
                  <c:v>39544</c:v>
                </c:pt>
                <c:pt idx="96">
                  <c:v>39545</c:v>
                </c:pt>
                <c:pt idx="97">
                  <c:v>39546</c:v>
                </c:pt>
                <c:pt idx="98">
                  <c:v>39547</c:v>
                </c:pt>
                <c:pt idx="99">
                  <c:v>39548</c:v>
                </c:pt>
                <c:pt idx="100">
                  <c:v>39549</c:v>
                </c:pt>
                <c:pt idx="101">
                  <c:v>39550</c:v>
                </c:pt>
                <c:pt idx="102">
                  <c:v>39551</c:v>
                </c:pt>
                <c:pt idx="103">
                  <c:v>39552</c:v>
                </c:pt>
                <c:pt idx="104">
                  <c:v>39553</c:v>
                </c:pt>
                <c:pt idx="105">
                  <c:v>39554</c:v>
                </c:pt>
                <c:pt idx="106">
                  <c:v>39555</c:v>
                </c:pt>
                <c:pt idx="107">
                  <c:v>39556</c:v>
                </c:pt>
                <c:pt idx="108">
                  <c:v>39557</c:v>
                </c:pt>
                <c:pt idx="109">
                  <c:v>39558</c:v>
                </c:pt>
                <c:pt idx="110">
                  <c:v>39559</c:v>
                </c:pt>
                <c:pt idx="111">
                  <c:v>39560</c:v>
                </c:pt>
                <c:pt idx="112">
                  <c:v>39561</c:v>
                </c:pt>
                <c:pt idx="113">
                  <c:v>39562</c:v>
                </c:pt>
                <c:pt idx="114">
                  <c:v>39563</c:v>
                </c:pt>
                <c:pt idx="115">
                  <c:v>39564</c:v>
                </c:pt>
                <c:pt idx="116">
                  <c:v>39565</c:v>
                </c:pt>
                <c:pt idx="117">
                  <c:v>39566</c:v>
                </c:pt>
                <c:pt idx="118">
                  <c:v>39567</c:v>
                </c:pt>
                <c:pt idx="119">
                  <c:v>39568</c:v>
                </c:pt>
                <c:pt idx="120">
                  <c:v>39569</c:v>
                </c:pt>
                <c:pt idx="121">
                  <c:v>39570</c:v>
                </c:pt>
                <c:pt idx="122">
                  <c:v>39571</c:v>
                </c:pt>
                <c:pt idx="123">
                  <c:v>39572</c:v>
                </c:pt>
                <c:pt idx="124">
                  <c:v>39573</c:v>
                </c:pt>
                <c:pt idx="125">
                  <c:v>39574</c:v>
                </c:pt>
                <c:pt idx="126">
                  <c:v>39575</c:v>
                </c:pt>
                <c:pt idx="127">
                  <c:v>39576</c:v>
                </c:pt>
                <c:pt idx="128">
                  <c:v>39577</c:v>
                </c:pt>
                <c:pt idx="129">
                  <c:v>39578</c:v>
                </c:pt>
                <c:pt idx="130">
                  <c:v>39579</c:v>
                </c:pt>
                <c:pt idx="131">
                  <c:v>39580</c:v>
                </c:pt>
                <c:pt idx="132">
                  <c:v>39581</c:v>
                </c:pt>
                <c:pt idx="133">
                  <c:v>39582</c:v>
                </c:pt>
                <c:pt idx="134">
                  <c:v>39583</c:v>
                </c:pt>
                <c:pt idx="135">
                  <c:v>39584</c:v>
                </c:pt>
                <c:pt idx="136">
                  <c:v>39585</c:v>
                </c:pt>
                <c:pt idx="137">
                  <c:v>39586</c:v>
                </c:pt>
                <c:pt idx="138">
                  <c:v>39587</c:v>
                </c:pt>
                <c:pt idx="139">
                  <c:v>39588</c:v>
                </c:pt>
                <c:pt idx="140">
                  <c:v>39589</c:v>
                </c:pt>
                <c:pt idx="141">
                  <c:v>39590</c:v>
                </c:pt>
                <c:pt idx="142">
                  <c:v>39591</c:v>
                </c:pt>
                <c:pt idx="143">
                  <c:v>39592</c:v>
                </c:pt>
                <c:pt idx="144">
                  <c:v>39593</c:v>
                </c:pt>
                <c:pt idx="145">
                  <c:v>39594</c:v>
                </c:pt>
                <c:pt idx="146">
                  <c:v>39595</c:v>
                </c:pt>
                <c:pt idx="147">
                  <c:v>39596</c:v>
                </c:pt>
                <c:pt idx="148">
                  <c:v>39597</c:v>
                </c:pt>
                <c:pt idx="149">
                  <c:v>39598</c:v>
                </c:pt>
                <c:pt idx="150">
                  <c:v>39599</c:v>
                </c:pt>
                <c:pt idx="151">
                  <c:v>39600</c:v>
                </c:pt>
                <c:pt idx="152">
                  <c:v>39601</c:v>
                </c:pt>
                <c:pt idx="153">
                  <c:v>39602</c:v>
                </c:pt>
                <c:pt idx="154">
                  <c:v>39603</c:v>
                </c:pt>
                <c:pt idx="155">
                  <c:v>39604</c:v>
                </c:pt>
                <c:pt idx="156">
                  <c:v>39605</c:v>
                </c:pt>
                <c:pt idx="157">
                  <c:v>39606</c:v>
                </c:pt>
                <c:pt idx="158">
                  <c:v>39607</c:v>
                </c:pt>
                <c:pt idx="159">
                  <c:v>39608</c:v>
                </c:pt>
                <c:pt idx="160">
                  <c:v>39609</c:v>
                </c:pt>
                <c:pt idx="161">
                  <c:v>39610</c:v>
                </c:pt>
                <c:pt idx="162">
                  <c:v>39611</c:v>
                </c:pt>
                <c:pt idx="163">
                  <c:v>39612</c:v>
                </c:pt>
                <c:pt idx="164">
                  <c:v>39613</c:v>
                </c:pt>
                <c:pt idx="165">
                  <c:v>39614</c:v>
                </c:pt>
                <c:pt idx="166">
                  <c:v>39615</c:v>
                </c:pt>
                <c:pt idx="167">
                  <c:v>39616</c:v>
                </c:pt>
                <c:pt idx="168">
                  <c:v>39617</c:v>
                </c:pt>
                <c:pt idx="169">
                  <c:v>39618</c:v>
                </c:pt>
                <c:pt idx="170">
                  <c:v>39619</c:v>
                </c:pt>
                <c:pt idx="171">
                  <c:v>39620</c:v>
                </c:pt>
                <c:pt idx="172">
                  <c:v>39621</c:v>
                </c:pt>
                <c:pt idx="173">
                  <c:v>39622</c:v>
                </c:pt>
                <c:pt idx="174">
                  <c:v>39623</c:v>
                </c:pt>
                <c:pt idx="175">
                  <c:v>39624</c:v>
                </c:pt>
                <c:pt idx="176">
                  <c:v>39625</c:v>
                </c:pt>
                <c:pt idx="177">
                  <c:v>39626</c:v>
                </c:pt>
                <c:pt idx="178">
                  <c:v>39627</c:v>
                </c:pt>
                <c:pt idx="179">
                  <c:v>39628</c:v>
                </c:pt>
                <c:pt idx="180">
                  <c:v>39629</c:v>
                </c:pt>
                <c:pt idx="181">
                  <c:v>39630</c:v>
                </c:pt>
                <c:pt idx="182">
                  <c:v>39631</c:v>
                </c:pt>
                <c:pt idx="183">
                  <c:v>39632</c:v>
                </c:pt>
                <c:pt idx="184">
                  <c:v>39633</c:v>
                </c:pt>
                <c:pt idx="185">
                  <c:v>39634</c:v>
                </c:pt>
                <c:pt idx="186">
                  <c:v>39635</c:v>
                </c:pt>
                <c:pt idx="187">
                  <c:v>39636</c:v>
                </c:pt>
                <c:pt idx="188">
                  <c:v>39637</c:v>
                </c:pt>
                <c:pt idx="189">
                  <c:v>39638</c:v>
                </c:pt>
                <c:pt idx="190">
                  <c:v>39639</c:v>
                </c:pt>
                <c:pt idx="191">
                  <c:v>39640</c:v>
                </c:pt>
                <c:pt idx="192">
                  <c:v>39641</c:v>
                </c:pt>
                <c:pt idx="193">
                  <c:v>39642</c:v>
                </c:pt>
                <c:pt idx="194">
                  <c:v>39643</c:v>
                </c:pt>
                <c:pt idx="195">
                  <c:v>39644</c:v>
                </c:pt>
                <c:pt idx="196">
                  <c:v>39645</c:v>
                </c:pt>
                <c:pt idx="197">
                  <c:v>39646</c:v>
                </c:pt>
                <c:pt idx="198">
                  <c:v>39647</c:v>
                </c:pt>
                <c:pt idx="199">
                  <c:v>39648</c:v>
                </c:pt>
                <c:pt idx="200">
                  <c:v>39649</c:v>
                </c:pt>
                <c:pt idx="201">
                  <c:v>39650</c:v>
                </c:pt>
                <c:pt idx="202">
                  <c:v>39651</c:v>
                </c:pt>
                <c:pt idx="203">
                  <c:v>39652</c:v>
                </c:pt>
                <c:pt idx="204">
                  <c:v>39653</c:v>
                </c:pt>
                <c:pt idx="205">
                  <c:v>39654</c:v>
                </c:pt>
                <c:pt idx="206">
                  <c:v>39655</c:v>
                </c:pt>
                <c:pt idx="207">
                  <c:v>39656</c:v>
                </c:pt>
                <c:pt idx="208">
                  <c:v>39657</c:v>
                </c:pt>
                <c:pt idx="209">
                  <c:v>39658</c:v>
                </c:pt>
                <c:pt idx="210">
                  <c:v>39659</c:v>
                </c:pt>
                <c:pt idx="211">
                  <c:v>39660</c:v>
                </c:pt>
                <c:pt idx="212">
                  <c:v>39661</c:v>
                </c:pt>
                <c:pt idx="213">
                  <c:v>39662</c:v>
                </c:pt>
                <c:pt idx="214">
                  <c:v>39663</c:v>
                </c:pt>
                <c:pt idx="215">
                  <c:v>39664</c:v>
                </c:pt>
                <c:pt idx="216">
                  <c:v>39665</c:v>
                </c:pt>
                <c:pt idx="217">
                  <c:v>39666</c:v>
                </c:pt>
                <c:pt idx="218">
                  <c:v>39667</c:v>
                </c:pt>
                <c:pt idx="219">
                  <c:v>39668</c:v>
                </c:pt>
                <c:pt idx="220">
                  <c:v>39669</c:v>
                </c:pt>
                <c:pt idx="221">
                  <c:v>39670</c:v>
                </c:pt>
                <c:pt idx="222">
                  <c:v>39671</c:v>
                </c:pt>
                <c:pt idx="223">
                  <c:v>39672</c:v>
                </c:pt>
                <c:pt idx="224">
                  <c:v>39673</c:v>
                </c:pt>
                <c:pt idx="225">
                  <c:v>39674</c:v>
                </c:pt>
                <c:pt idx="226">
                  <c:v>39675</c:v>
                </c:pt>
                <c:pt idx="227">
                  <c:v>39676</c:v>
                </c:pt>
                <c:pt idx="228">
                  <c:v>39677</c:v>
                </c:pt>
                <c:pt idx="229">
                  <c:v>39678</c:v>
                </c:pt>
                <c:pt idx="230">
                  <c:v>39679</c:v>
                </c:pt>
                <c:pt idx="231">
                  <c:v>39680</c:v>
                </c:pt>
                <c:pt idx="232">
                  <c:v>39681</c:v>
                </c:pt>
                <c:pt idx="233">
                  <c:v>39682</c:v>
                </c:pt>
                <c:pt idx="234">
                  <c:v>39683</c:v>
                </c:pt>
                <c:pt idx="235">
                  <c:v>39684</c:v>
                </c:pt>
                <c:pt idx="236">
                  <c:v>39685</c:v>
                </c:pt>
                <c:pt idx="237">
                  <c:v>39686</c:v>
                </c:pt>
                <c:pt idx="238">
                  <c:v>39687</c:v>
                </c:pt>
                <c:pt idx="239">
                  <c:v>39688</c:v>
                </c:pt>
                <c:pt idx="240">
                  <c:v>39689</c:v>
                </c:pt>
                <c:pt idx="241">
                  <c:v>39690</c:v>
                </c:pt>
                <c:pt idx="242">
                  <c:v>39691</c:v>
                </c:pt>
                <c:pt idx="243">
                  <c:v>39692</c:v>
                </c:pt>
                <c:pt idx="244">
                  <c:v>39693</c:v>
                </c:pt>
                <c:pt idx="245">
                  <c:v>39694</c:v>
                </c:pt>
                <c:pt idx="246">
                  <c:v>39695</c:v>
                </c:pt>
                <c:pt idx="247">
                  <c:v>39696</c:v>
                </c:pt>
                <c:pt idx="248">
                  <c:v>39697</c:v>
                </c:pt>
                <c:pt idx="249">
                  <c:v>39698</c:v>
                </c:pt>
                <c:pt idx="250">
                  <c:v>39699</c:v>
                </c:pt>
                <c:pt idx="251">
                  <c:v>39700</c:v>
                </c:pt>
                <c:pt idx="252">
                  <c:v>39701</c:v>
                </c:pt>
                <c:pt idx="253">
                  <c:v>39702</c:v>
                </c:pt>
                <c:pt idx="254">
                  <c:v>39703</c:v>
                </c:pt>
                <c:pt idx="255">
                  <c:v>39704</c:v>
                </c:pt>
                <c:pt idx="256">
                  <c:v>39705</c:v>
                </c:pt>
                <c:pt idx="257">
                  <c:v>39706</c:v>
                </c:pt>
                <c:pt idx="258">
                  <c:v>39707</c:v>
                </c:pt>
                <c:pt idx="259">
                  <c:v>39708</c:v>
                </c:pt>
                <c:pt idx="260">
                  <c:v>39709</c:v>
                </c:pt>
                <c:pt idx="261">
                  <c:v>39710</c:v>
                </c:pt>
                <c:pt idx="262">
                  <c:v>39711</c:v>
                </c:pt>
                <c:pt idx="263">
                  <c:v>39712</c:v>
                </c:pt>
                <c:pt idx="264">
                  <c:v>39713</c:v>
                </c:pt>
                <c:pt idx="265">
                  <c:v>39714</c:v>
                </c:pt>
                <c:pt idx="266">
                  <c:v>39715</c:v>
                </c:pt>
                <c:pt idx="267">
                  <c:v>39716</c:v>
                </c:pt>
                <c:pt idx="268">
                  <c:v>39717</c:v>
                </c:pt>
                <c:pt idx="269">
                  <c:v>39718</c:v>
                </c:pt>
                <c:pt idx="270">
                  <c:v>39719</c:v>
                </c:pt>
                <c:pt idx="271">
                  <c:v>39720</c:v>
                </c:pt>
                <c:pt idx="272">
                  <c:v>39721</c:v>
                </c:pt>
                <c:pt idx="273">
                  <c:v>39722</c:v>
                </c:pt>
                <c:pt idx="274">
                  <c:v>39723</c:v>
                </c:pt>
                <c:pt idx="275">
                  <c:v>39724</c:v>
                </c:pt>
                <c:pt idx="276">
                  <c:v>39725</c:v>
                </c:pt>
                <c:pt idx="277">
                  <c:v>39726</c:v>
                </c:pt>
                <c:pt idx="278">
                  <c:v>39727</c:v>
                </c:pt>
                <c:pt idx="279">
                  <c:v>39728</c:v>
                </c:pt>
                <c:pt idx="280">
                  <c:v>39729</c:v>
                </c:pt>
                <c:pt idx="281">
                  <c:v>39730</c:v>
                </c:pt>
                <c:pt idx="282">
                  <c:v>39731</c:v>
                </c:pt>
                <c:pt idx="283">
                  <c:v>39732</c:v>
                </c:pt>
                <c:pt idx="284">
                  <c:v>39733</c:v>
                </c:pt>
                <c:pt idx="285">
                  <c:v>39734</c:v>
                </c:pt>
                <c:pt idx="286">
                  <c:v>39735</c:v>
                </c:pt>
                <c:pt idx="287">
                  <c:v>39736</c:v>
                </c:pt>
                <c:pt idx="288">
                  <c:v>39737</c:v>
                </c:pt>
                <c:pt idx="289">
                  <c:v>39738</c:v>
                </c:pt>
                <c:pt idx="290">
                  <c:v>39739</c:v>
                </c:pt>
                <c:pt idx="291">
                  <c:v>39740</c:v>
                </c:pt>
                <c:pt idx="292">
                  <c:v>39741</c:v>
                </c:pt>
                <c:pt idx="293">
                  <c:v>39742</c:v>
                </c:pt>
                <c:pt idx="294">
                  <c:v>39743</c:v>
                </c:pt>
                <c:pt idx="295">
                  <c:v>39744</c:v>
                </c:pt>
                <c:pt idx="296">
                  <c:v>39745</c:v>
                </c:pt>
                <c:pt idx="297">
                  <c:v>39746</c:v>
                </c:pt>
                <c:pt idx="298">
                  <c:v>39747</c:v>
                </c:pt>
                <c:pt idx="299">
                  <c:v>39748</c:v>
                </c:pt>
                <c:pt idx="300">
                  <c:v>39749</c:v>
                </c:pt>
                <c:pt idx="301">
                  <c:v>39750</c:v>
                </c:pt>
                <c:pt idx="302">
                  <c:v>39751</c:v>
                </c:pt>
                <c:pt idx="303">
                  <c:v>39752</c:v>
                </c:pt>
                <c:pt idx="304">
                  <c:v>39753</c:v>
                </c:pt>
                <c:pt idx="305">
                  <c:v>39754</c:v>
                </c:pt>
                <c:pt idx="306">
                  <c:v>39755</c:v>
                </c:pt>
                <c:pt idx="307">
                  <c:v>39756</c:v>
                </c:pt>
                <c:pt idx="308">
                  <c:v>39757</c:v>
                </c:pt>
                <c:pt idx="309">
                  <c:v>39758</c:v>
                </c:pt>
                <c:pt idx="310">
                  <c:v>39759</c:v>
                </c:pt>
                <c:pt idx="311">
                  <c:v>39760</c:v>
                </c:pt>
                <c:pt idx="312">
                  <c:v>39761</c:v>
                </c:pt>
                <c:pt idx="313">
                  <c:v>39762</c:v>
                </c:pt>
                <c:pt idx="314">
                  <c:v>39763</c:v>
                </c:pt>
                <c:pt idx="315">
                  <c:v>39764</c:v>
                </c:pt>
                <c:pt idx="316">
                  <c:v>39765</c:v>
                </c:pt>
                <c:pt idx="317">
                  <c:v>39766</c:v>
                </c:pt>
                <c:pt idx="318">
                  <c:v>39767</c:v>
                </c:pt>
                <c:pt idx="319">
                  <c:v>39768</c:v>
                </c:pt>
                <c:pt idx="320">
                  <c:v>39769</c:v>
                </c:pt>
                <c:pt idx="321">
                  <c:v>39770</c:v>
                </c:pt>
                <c:pt idx="322">
                  <c:v>39771</c:v>
                </c:pt>
                <c:pt idx="323">
                  <c:v>39772</c:v>
                </c:pt>
                <c:pt idx="324">
                  <c:v>39773</c:v>
                </c:pt>
                <c:pt idx="325">
                  <c:v>39774</c:v>
                </c:pt>
                <c:pt idx="326">
                  <c:v>39775</c:v>
                </c:pt>
                <c:pt idx="327">
                  <c:v>39776</c:v>
                </c:pt>
                <c:pt idx="328">
                  <c:v>39777</c:v>
                </c:pt>
                <c:pt idx="329">
                  <c:v>39778</c:v>
                </c:pt>
                <c:pt idx="330">
                  <c:v>39779</c:v>
                </c:pt>
                <c:pt idx="331">
                  <c:v>39780</c:v>
                </c:pt>
                <c:pt idx="332">
                  <c:v>39781</c:v>
                </c:pt>
                <c:pt idx="333">
                  <c:v>39782</c:v>
                </c:pt>
                <c:pt idx="334">
                  <c:v>39783</c:v>
                </c:pt>
                <c:pt idx="335">
                  <c:v>39784</c:v>
                </c:pt>
                <c:pt idx="336">
                  <c:v>39785</c:v>
                </c:pt>
                <c:pt idx="337">
                  <c:v>39786</c:v>
                </c:pt>
                <c:pt idx="338">
                  <c:v>39787</c:v>
                </c:pt>
                <c:pt idx="339">
                  <c:v>39788</c:v>
                </c:pt>
                <c:pt idx="340">
                  <c:v>39789</c:v>
                </c:pt>
                <c:pt idx="341">
                  <c:v>39790</c:v>
                </c:pt>
                <c:pt idx="342">
                  <c:v>39791</c:v>
                </c:pt>
                <c:pt idx="343">
                  <c:v>39792</c:v>
                </c:pt>
                <c:pt idx="344">
                  <c:v>39793</c:v>
                </c:pt>
                <c:pt idx="345">
                  <c:v>39794</c:v>
                </c:pt>
                <c:pt idx="346">
                  <c:v>39795</c:v>
                </c:pt>
                <c:pt idx="347">
                  <c:v>39796</c:v>
                </c:pt>
                <c:pt idx="348">
                  <c:v>39797</c:v>
                </c:pt>
                <c:pt idx="349">
                  <c:v>39798</c:v>
                </c:pt>
                <c:pt idx="350">
                  <c:v>39799</c:v>
                </c:pt>
                <c:pt idx="351">
                  <c:v>39800</c:v>
                </c:pt>
                <c:pt idx="352">
                  <c:v>39801</c:v>
                </c:pt>
                <c:pt idx="353">
                  <c:v>39802</c:v>
                </c:pt>
                <c:pt idx="354">
                  <c:v>39803</c:v>
                </c:pt>
                <c:pt idx="355">
                  <c:v>39804</c:v>
                </c:pt>
                <c:pt idx="356">
                  <c:v>39805</c:v>
                </c:pt>
                <c:pt idx="357">
                  <c:v>39806</c:v>
                </c:pt>
                <c:pt idx="358">
                  <c:v>39807</c:v>
                </c:pt>
                <c:pt idx="359">
                  <c:v>39808</c:v>
                </c:pt>
                <c:pt idx="360">
                  <c:v>39809</c:v>
                </c:pt>
                <c:pt idx="361">
                  <c:v>39810</c:v>
                </c:pt>
                <c:pt idx="362">
                  <c:v>39811</c:v>
                </c:pt>
                <c:pt idx="363">
                  <c:v>39812</c:v>
                </c:pt>
                <c:pt idx="364">
                  <c:v>39813</c:v>
                </c:pt>
                <c:pt idx="365">
                  <c:v>39814</c:v>
                </c:pt>
                <c:pt idx="366">
                  <c:v>39815</c:v>
                </c:pt>
                <c:pt idx="367">
                  <c:v>39816</c:v>
                </c:pt>
                <c:pt idx="368">
                  <c:v>39817</c:v>
                </c:pt>
                <c:pt idx="369">
                  <c:v>39818</c:v>
                </c:pt>
                <c:pt idx="370">
                  <c:v>39819</c:v>
                </c:pt>
                <c:pt idx="371">
                  <c:v>39820</c:v>
                </c:pt>
                <c:pt idx="372">
                  <c:v>39821</c:v>
                </c:pt>
                <c:pt idx="373">
                  <c:v>39822</c:v>
                </c:pt>
                <c:pt idx="374">
                  <c:v>39823</c:v>
                </c:pt>
                <c:pt idx="375">
                  <c:v>39824</c:v>
                </c:pt>
                <c:pt idx="376">
                  <c:v>39825</c:v>
                </c:pt>
                <c:pt idx="377">
                  <c:v>39826</c:v>
                </c:pt>
                <c:pt idx="378">
                  <c:v>39827</c:v>
                </c:pt>
                <c:pt idx="379">
                  <c:v>39828</c:v>
                </c:pt>
                <c:pt idx="380">
                  <c:v>39829</c:v>
                </c:pt>
                <c:pt idx="381">
                  <c:v>39830</c:v>
                </c:pt>
                <c:pt idx="382">
                  <c:v>39831</c:v>
                </c:pt>
                <c:pt idx="383">
                  <c:v>39832</c:v>
                </c:pt>
                <c:pt idx="384">
                  <c:v>39833</c:v>
                </c:pt>
                <c:pt idx="385">
                  <c:v>39834</c:v>
                </c:pt>
                <c:pt idx="386">
                  <c:v>39835</c:v>
                </c:pt>
                <c:pt idx="387">
                  <c:v>39836</c:v>
                </c:pt>
                <c:pt idx="388">
                  <c:v>39837</c:v>
                </c:pt>
                <c:pt idx="389">
                  <c:v>39838</c:v>
                </c:pt>
                <c:pt idx="390">
                  <c:v>39839</c:v>
                </c:pt>
                <c:pt idx="391">
                  <c:v>39840</c:v>
                </c:pt>
                <c:pt idx="392">
                  <c:v>39841</c:v>
                </c:pt>
                <c:pt idx="393">
                  <c:v>39842</c:v>
                </c:pt>
                <c:pt idx="394">
                  <c:v>39843</c:v>
                </c:pt>
                <c:pt idx="395">
                  <c:v>39844</c:v>
                </c:pt>
                <c:pt idx="396">
                  <c:v>39845</c:v>
                </c:pt>
                <c:pt idx="397">
                  <c:v>39846</c:v>
                </c:pt>
                <c:pt idx="398">
                  <c:v>39847</c:v>
                </c:pt>
                <c:pt idx="399">
                  <c:v>39848</c:v>
                </c:pt>
                <c:pt idx="400">
                  <c:v>39849</c:v>
                </c:pt>
                <c:pt idx="401">
                  <c:v>39850</c:v>
                </c:pt>
                <c:pt idx="402">
                  <c:v>39851</c:v>
                </c:pt>
                <c:pt idx="403">
                  <c:v>39852</c:v>
                </c:pt>
                <c:pt idx="404">
                  <c:v>39853</c:v>
                </c:pt>
                <c:pt idx="405">
                  <c:v>39854</c:v>
                </c:pt>
                <c:pt idx="406">
                  <c:v>39855</c:v>
                </c:pt>
                <c:pt idx="407">
                  <c:v>39856</c:v>
                </c:pt>
                <c:pt idx="408">
                  <c:v>39857</c:v>
                </c:pt>
                <c:pt idx="409">
                  <c:v>39858</c:v>
                </c:pt>
                <c:pt idx="410">
                  <c:v>39859</c:v>
                </c:pt>
                <c:pt idx="411">
                  <c:v>39860</c:v>
                </c:pt>
                <c:pt idx="412">
                  <c:v>39861</c:v>
                </c:pt>
                <c:pt idx="413">
                  <c:v>39862</c:v>
                </c:pt>
                <c:pt idx="414">
                  <c:v>39863</c:v>
                </c:pt>
                <c:pt idx="415">
                  <c:v>39864</c:v>
                </c:pt>
                <c:pt idx="416">
                  <c:v>39865</c:v>
                </c:pt>
                <c:pt idx="417">
                  <c:v>39866</c:v>
                </c:pt>
                <c:pt idx="418">
                  <c:v>39867</c:v>
                </c:pt>
                <c:pt idx="419">
                  <c:v>39868</c:v>
                </c:pt>
                <c:pt idx="420">
                  <c:v>39869</c:v>
                </c:pt>
                <c:pt idx="421">
                  <c:v>39870</c:v>
                </c:pt>
                <c:pt idx="422">
                  <c:v>39871</c:v>
                </c:pt>
                <c:pt idx="423">
                  <c:v>39872</c:v>
                </c:pt>
                <c:pt idx="424">
                  <c:v>39873</c:v>
                </c:pt>
                <c:pt idx="425">
                  <c:v>39874</c:v>
                </c:pt>
                <c:pt idx="426">
                  <c:v>39875</c:v>
                </c:pt>
                <c:pt idx="427">
                  <c:v>39876</c:v>
                </c:pt>
                <c:pt idx="428">
                  <c:v>39877</c:v>
                </c:pt>
                <c:pt idx="429">
                  <c:v>39878</c:v>
                </c:pt>
                <c:pt idx="430">
                  <c:v>39879</c:v>
                </c:pt>
                <c:pt idx="431">
                  <c:v>39880</c:v>
                </c:pt>
                <c:pt idx="432">
                  <c:v>39881</c:v>
                </c:pt>
                <c:pt idx="433">
                  <c:v>39882</c:v>
                </c:pt>
                <c:pt idx="434">
                  <c:v>39883</c:v>
                </c:pt>
                <c:pt idx="435">
                  <c:v>39884</c:v>
                </c:pt>
                <c:pt idx="436">
                  <c:v>39885</c:v>
                </c:pt>
                <c:pt idx="437">
                  <c:v>39886</c:v>
                </c:pt>
                <c:pt idx="438">
                  <c:v>39887</c:v>
                </c:pt>
                <c:pt idx="439">
                  <c:v>39888</c:v>
                </c:pt>
                <c:pt idx="440">
                  <c:v>39889</c:v>
                </c:pt>
                <c:pt idx="441">
                  <c:v>39890</c:v>
                </c:pt>
                <c:pt idx="442">
                  <c:v>39891</c:v>
                </c:pt>
                <c:pt idx="443">
                  <c:v>39892</c:v>
                </c:pt>
                <c:pt idx="444">
                  <c:v>39893</c:v>
                </c:pt>
                <c:pt idx="445">
                  <c:v>39894</c:v>
                </c:pt>
                <c:pt idx="446">
                  <c:v>39895</c:v>
                </c:pt>
                <c:pt idx="447">
                  <c:v>39896</c:v>
                </c:pt>
                <c:pt idx="448">
                  <c:v>39897</c:v>
                </c:pt>
                <c:pt idx="449">
                  <c:v>39898</c:v>
                </c:pt>
                <c:pt idx="450">
                  <c:v>39899</c:v>
                </c:pt>
                <c:pt idx="451">
                  <c:v>39900</c:v>
                </c:pt>
                <c:pt idx="452">
                  <c:v>39901</c:v>
                </c:pt>
                <c:pt idx="453">
                  <c:v>39902</c:v>
                </c:pt>
                <c:pt idx="454">
                  <c:v>39903</c:v>
                </c:pt>
                <c:pt idx="455">
                  <c:v>39904</c:v>
                </c:pt>
                <c:pt idx="456">
                  <c:v>39905</c:v>
                </c:pt>
                <c:pt idx="457">
                  <c:v>39906</c:v>
                </c:pt>
                <c:pt idx="458">
                  <c:v>39907</c:v>
                </c:pt>
                <c:pt idx="459">
                  <c:v>39908</c:v>
                </c:pt>
                <c:pt idx="460">
                  <c:v>39909</c:v>
                </c:pt>
                <c:pt idx="461">
                  <c:v>39910</c:v>
                </c:pt>
                <c:pt idx="462">
                  <c:v>39911</c:v>
                </c:pt>
                <c:pt idx="463">
                  <c:v>39912</c:v>
                </c:pt>
                <c:pt idx="464">
                  <c:v>39913</c:v>
                </c:pt>
                <c:pt idx="465">
                  <c:v>39914</c:v>
                </c:pt>
                <c:pt idx="466">
                  <c:v>39915</c:v>
                </c:pt>
                <c:pt idx="467">
                  <c:v>39916</c:v>
                </c:pt>
                <c:pt idx="468">
                  <c:v>39917</c:v>
                </c:pt>
                <c:pt idx="469">
                  <c:v>39918</c:v>
                </c:pt>
                <c:pt idx="470">
                  <c:v>39919</c:v>
                </c:pt>
                <c:pt idx="471">
                  <c:v>39920</c:v>
                </c:pt>
                <c:pt idx="472">
                  <c:v>39921</c:v>
                </c:pt>
                <c:pt idx="473">
                  <c:v>39922</c:v>
                </c:pt>
                <c:pt idx="474">
                  <c:v>39923</c:v>
                </c:pt>
                <c:pt idx="475">
                  <c:v>39924</c:v>
                </c:pt>
                <c:pt idx="476">
                  <c:v>39925</c:v>
                </c:pt>
                <c:pt idx="477">
                  <c:v>39926</c:v>
                </c:pt>
                <c:pt idx="478">
                  <c:v>39927</c:v>
                </c:pt>
                <c:pt idx="479">
                  <c:v>39928</c:v>
                </c:pt>
                <c:pt idx="480">
                  <c:v>39929</c:v>
                </c:pt>
                <c:pt idx="481">
                  <c:v>39930</c:v>
                </c:pt>
                <c:pt idx="482">
                  <c:v>39931</c:v>
                </c:pt>
                <c:pt idx="483">
                  <c:v>39932</c:v>
                </c:pt>
                <c:pt idx="484">
                  <c:v>39933</c:v>
                </c:pt>
                <c:pt idx="485">
                  <c:v>39934</c:v>
                </c:pt>
                <c:pt idx="486">
                  <c:v>39935</c:v>
                </c:pt>
                <c:pt idx="487">
                  <c:v>39936</c:v>
                </c:pt>
                <c:pt idx="488">
                  <c:v>39937</c:v>
                </c:pt>
                <c:pt idx="489">
                  <c:v>39938</c:v>
                </c:pt>
                <c:pt idx="490">
                  <c:v>39939</c:v>
                </c:pt>
                <c:pt idx="491">
                  <c:v>39940</c:v>
                </c:pt>
                <c:pt idx="492">
                  <c:v>39941</c:v>
                </c:pt>
                <c:pt idx="493">
                  <c:v>39942</c:v>
                </c:pt>
                <c:pt idx="494">
                  <c:v>39943</c:v>
                </c:pt>
                <c:pt idx="495">
                  <c:v>39944</c:v>
                </c:pt>
                <c:pt idx="496">
                  <c:v>39945</c:v>
                </c:pt>
                <c:pt idx="497">
                  <c:v>39946</c:v>
                </c:pt>
                <c:pt idx="498">
                  <c:v>39947</c:v>
                </c:pt>
                <c:pt idx="499">
                  <c:v>39948</c:v>
                </c:pt>
                <c:pt idx="500">
                  <c:v>39949</c:v>
                </c:pt>
                <c:pt idx="501">
                  <c:v>39950</c:v>
                </c:pt>
                <c:pt idx="502">
                  <c:v>39951</c:v>
                </c:pt>
                <c:pt idx="503">
                  <c:v>39952</c:v>
                </c:pt>
                <c:pt idx="504">
                  <c:v>39953</c:v>
                </c:pt>
                <c:pt idx="505">
                  <c:v>39954</c:v>
                </c:pt>
                <c:pt idx="506">
                  <c:v>39955</c:v>
                </c:pt>
                <c:pt idx="507">
                  <c:v>39956</c:v>
                </c:pt>
                <c:pt idx="508">
                  <c:v>39957</c:v>
                </c:pt>
                <c:pt idx="509">
                  <c:v>39958</c:v>
                </c:pt>
                <c:pt idx="510">
                  <c:v>39959</c:v>
                </c:pt>
                <c:pt idx="511">
                  <c:v>39960</c:v>
                </c:pt>
                <c:pt idx="512">
                  <c:v>39961</c:v>
                </c:pt>
                <c:pt idx="513">
                  <c:v>39962</c:v>
                </c:pt>
                <c:pt idx="514">
                  <c:v>39963</c:v>
                </c:pt>
                <c:pt idx="515">
                  <c:v>39964</c:v>
                </c:pt>
                <c:pt idx="516">
                  <c:v>39965</c:v>
                </c:pt>
                <c:pt idx="517">
                  <c:v>39966</c:v>
                </c:pt>
                <c:pt idx="518">
                  <c:v>39967</c:v>
                </c:pt>
                <c:pt idx="519">
                  <c:v>39968</c:v>
                </c:pt>
                <c:pt idx="520">
                  <c:v>39969</c:v>
                </c:pt>
                <c:pt idx="521">
                  <c:v>39970</c:v>
                </c:pt>
                <c:pt idx="522">
                  <c:v>39971</c:v>
                </c:pt>
                <c:pt idx="523">
                  <c:v>39972</c:v>
                </c:pt>
                <c:pt idx="524">
                  <c:v>39973</c:v>
                </c:pt>
                <c:pt idx="525">
                  <c:v>39974</c:v>
                </c:pt>
                <c:pt idx="526">
                  <c:v>39975</c:v>
                </c:pt>
                <c:pt idx="527">
                  <c:v>39976</c:v>
                </c:pt>
                <c:pt idx="528">
                  <c:v>39977</c:v>
                </c:pt>
                <c:pt idx="529">
                  <c:v>39978</c:v>
                </c:pt>
                <c:pt idx="530">
                  <c:v>39979</c:v>
                </c:pt>
                <c:pt idx="531">
                  <c:v>39980</c:v>
                </c:pt>
                <c:pt idx="532">
                  <c:v>39981</c:v>
                </c:pt>
                <c:pt idx="533">
                  <c:v>39982</c:v>
                </c:pt>
                <c:pt idx="534">
                  <c:v>39983</c:v>
                </c:pt>
                <c:pt idx="535">
                  <c:v>39984</c:v>
                </c:pt>
                <c:pt idx="536">
                  <c:v>39985</c:v>
                </c:pt>
                <c:pt idx="537">
                  <c:v>39986</c:v>
                </c:pt>
                <c:pt idx="538">
                  <c:v>39987</c:v>
                </c:pt>
                <c:pt idx="539">
                  <c:v>39988</c:v>
                </c:pt>
                <c:pt idx="540">
                  <c:v>39989</c:v>
                </c:pt>
                <c:pt idx="541">
                  <c:v>39990</c:v>
                </c:pt>
                <c:pt idx="542">
                  <c:v>39991</c:v>
                </c:pt>
                <c:pt idx="543">
                  <c:v>39992</c:v>
                </c:pt>
                <c:pt idx="544">
                  <c:v>39993</c:v>
                </c:pt>
                <c:pt idx="545">
                  <c:v>39994</c:v>
                </c:pt>
                <c:pt idx="546">
                  <c:v>39995</c:v>
                </c:pt>
                <c:pt idx="547">
                  <c:v>39996</c:v>
                </c:pt>
                <c:pt idx="548">
                  <c:v>39997</c:v>
                </c:pt>
                <c:pt idx="549">
                  <c:v>39998</c:v>
                </c:pt>
                <c:pt idx="550">
                  <c:v>39999</c:v>
                </c:pt>
                <c:pt idx="551">
                  <c:v>40000</c:v>
                </c:pt>
                <c:pt idx="552">
                  <c:v>40001</c:v>
                </c:pt>
                <c:pt idx="553">
                  <c:v>40002</c:v>
                </c:pt>
                <c:pt idx="554">
                  <c:v>40003</c:v>
                </c:pt>
                <c:pt idx="555">
                  <c:v>40004</c:v>
                </c:pt>
                <c:pt idx="556">
                  <c:v>40005</c:v>
                </c:pt>
                <c:pt idx="557">
                  <c:v>40006</c:v>
                </c:pt>
                <c:pt idx="558">
                  <c:v>40007</c:v>
                </c:pt>
                <c:pt idx="559">
                  <c:v>40008</c:v>
                </c:pt>
                <c:pt idx="560">
                  <c:v>40009</c:v>
                </c:pt>
                <c:pt idx="561">
                  <c:v>40010</c:v>
                </c:pt>
                <c:pt idx="562">
                  <c:v>40011</c:v>
                </c:pt>
                <c:pt idx="563">
                  <c:v>40012</c:v>
                </c:pt>
                <c:pt idx="564">
                  <c:v>40013</c:v>
                </c:pt>
                <c:pt idx="565">
                  <c:v>40014</c:v>
                </c:pt>
                <c:pt idx="566">
                  <c:v>40015</c:v>
                </c:pt>
                <c:pt idx="567">
                  <c:v>40016</c:v>
                </c:pt>
                <c:pt idx="568">
                  <c:v>40017</c:v>
                </c:pt>
                <c:pt idx="569">
                  <c:v>40018</c:v>
                </c:pt>
                <c:pt idx="570">
                  <c:v>40019</c:v>
                </c:pt>
                <c:pt idx="571">
                  <c:v>40020</c:v>
                </c:pt>
                <c:pt idx="572">
                  <c:v>40021</c:v>
                </c:pt>
                <c:pt idx="573">
                  <c:v>40022</c:v>
                </c:pt>
                <c:pt idx="574">
                  <c:v>40023</c:v>
                </c:pt>
                <c:pt idx="575">
                  <c:v>40024</c:v>
                </c:pt>
                <c:pt idx="576">
                  <c:v>40025</c:v>
                </c:pt>
                <c:pt idx="577">
                  <c:v>40026</c:v>
                </c:pt>
                <c:pt idx="578">
                  <c:v>40027</c:v>
                </c:pt>
                <c:pt idx="579">
                  <c:v>40028</c:v>
                </c:pt>
                <c:pt idx="580">
                  <c:v>40029</c:v>
                </c:pt>
                <c:pt idx="581">
                  <c:v>40030</c:v>
                </c:pt>
                <c:pt idx="582">
                  <c:v>40031</c:v>
                </c:pt>
                <c:pt idx="583">
                  <c:v>40032</c:v>
                </c:pt>
                <c:pt idx="584">
                  <c:v>40033</c:v>
                </c:pt>
                <c:pt idx="585">
                  <c:v>40034</c:v>
                </c:pt>
                <c:pt idx="586">
                  <c:v>40035</c:v>
                </c:pt>
                <c:pt idx="587">
                  <c:v>40036</c:v>
                </c:pt>
                <c:pt idx="588">
                  <c:v>40037</c:v>
                </c:pt>
                <c:pt idx="589">
                  <c:v>40038</c:v>
                </c:pt>
                <c:pt idx="590">
                  <c:v>40039</c:v>
                </c:pt>
                <c:pt idx="591">
                  <c:v>40040</c:v>
                </c:pt>
                <c:pt idx="592">
                  <c:v>40041</c:v>
                </c:pt>
                <c:pt idx="593">
                  <c:v>40042</c:v>
                </c:pt>
                <c:pt idx="594">
                  <c:v>40043</c:v>
                </c:pt>
                <c:pt idx="595">
                  <c:v>40044</c:v>
                </c:pt>
                <c:pt idx="596">
                  <c:v>40045</c:v>
                </c:pt>
                <c:pt idx="597">
                  <c:v>40046</c:v>
                </c:pt>
                <c:pt idx="598">
                  <c:v>40047</c:v>
                </c:pt>
                <c:pt idx="599">
                  <c:v>40048</c:v>
                </c:pt>
                <c:pt idx="600">
                  <c:v>40049</c:v>
                </c:pt>
                <c:pt idx="601">
                  <c:v>40050</c:v>
                </c:pt>
                <c:pt idx="602">
                  <c:v>40051</c:v>
                </c:pt>
                <c:pt idx="603">
                  <c:v>40052</c:v>
                </c:pt>
                <c:pt idx="604">
                  <c:v>40053</c:v>
                </c:pt>
                <c:pt idx="605">
                  <c:v>40054</c:v>
                </c:pt>
                <c:pt idx="606">
                  <c:v>40055</c:v>
                </c:pt>
                <c:pt idx="607">
                  <c:v>40056</c:v>
                </c:pt>
                <c:pt idx="608">
                  <c:v>40057</c:v>
                </c:pt>
                <c:pt idx="609">
                  <c:v>40058</c:v>
                </c:pt>
                <c:pt idx="610">
                  <c:v>40059</c:v>
                </c:pt>
                <c:pt idx="611">
                  <c:v>40060</c:v>
                </c:pt>
                <c:pt idx="612">
                  <c:v>40061</c:v>
                </c:pt>
                <c:pt idx="613">
                  <c:v>40062</c:v>
                </c:pt>
                <c:pt idx="614">
                  <c:v>40063</c:v>
                </c:pt>
                <c:pt idx="615">
                  <c:v>40064</c:v>
                </c:pt>
                <c:pt idx="616">
                  <c:v>40065</c:v>
                </c:pt>
                <c:pt idx="617">
                  <c:v>40066</c:v>
                </c:pt>
                <c:pt idx="618">
                  <c:v>40067</c:v>
                </c:pt>
                <c:pt idx="619">
                  <c:v>40068</c:v>
                </c:pt>
                <c:pt idx="620">
                  <c:v>40069</c:v>
                </c:pt>
                <c:pt idx="621">
                  <c:v>40070</c:v>
                </c:pt>
                <c:pt idx="622">
                  <c:v>40071</c:v>
                </c:pt>
                <c:pt idx="623">
                  <c:v>40072</c:v>
                </c:pt>
                <c:pt idx="624">
                  <c:v>40073</c:v>
                </c:pt>
                <c:pt idx="625">
                  <c:v>40074</c:v>
                </c:pt>
                <c:pt idx="626">
                  <c:v>40075</c:v>
                </c:pt>
                <c:pt idx="627">
                  <c:v>40076</c:v>
                </c:pt>
                <c:pt idx="628">
                  <c:v>40077</c:v>
                </c:pt>
                <c:pt idx="629">
                  <c:v>40078</c:v>
                </c:pt>
                <c:pt idx="630">
                  <c:v>40079</c:v>
                </c:pt>
                <c:pt idx="631">
                  <c:v>40080</c:v>
                </c:pt>
                <c:pt idx="632">
                  <c:v>40081</c:v>
                </c:pt>
                <c:pt idx="633">
                  <c:v>40082</c:v>
                </c:pt>
                <c:pt idx="634">
                  <c:v>40083</c:v>
                </c:pt>
                <c:pt idx="635">
                  <c:v>40084</c:v>
                </c:pt>
                <c:pt idx="636">
                  <c:v>40085</c:v>
                </c:pt>
                <c:pt idx="637">
                  <c:v>40086</c:v>
                </c:pt>
                <c:pt idx="638">
                  <c:v>40087</c:v>
                </c:pt>
                <c:pt idx="639">
                  <c:v>40088</c:v>
                </c:pt>
                <c:pt idx="640">
                  <c:v>40089</c:v>
                </c:pt>
                <c:pt idx="641">
                  <c:v>40090</c:v>
                </c:pt>
                <c:pt idx="642">
                  <c:v>40091</c:v>
                </c:pt>
                <c:pt idx="643">
                  <c:v>40092</c:v>
                </c:pt>
                <c:pt idx="644">
                  <c:v>40093</c:v>
                </c:pt>
                <c:pt idx="645">
                  <c:v>40094</c:v>
                </c:pt>
                <c:pt idx="646">
                  <c:v>40095</c:v>
                </c:pt>
                <c:pt idx="647">
                  <c:v>40096</c:v>
                </c:pt>
                <c:pt idx="648">
                  <c:v>40097</c:v>
                </c:pt>
                <c:pt idx="649">
                  <c:v>40098</c:v>
                </c:pt>
                <c:pt idx="650">
                  <c:v>40099</c:v>
                </c:pt>
                <c:pt idx="651">
                  <c:v>40100</c:v>
                </c:pt>
                <c:pt idx="652">
                  <c:v>40101</c:v>
                </c:pt>
                <c:pt idx="653">
                  <c:v>40102</c:v>
                </c:pt>
                <c:pt idx="654">
                  <c:v>40103</c:v>
                </c:pt>
                <c:pt idx="655">
                  <c:v>40104</c:v>
                </c:pt>
                <c:pt idx="656">
                  <c:v>40105</c:v>
                </c:pt>
                <c:pt idx="657">
                  <c:v>40106</c:v>
                </c:pt>
                <c:pt idx="658">
                  <c:v>40107</c:v>
                </c:pt>
                <c:pt idx="659">
                  <c:v>40108</c:v>
                </c:pt>
                <c:pt idx="660">
                  <c:v>40109</c:v>
                </c:pt>
                <c:pt idx="661">
                  <c:v>40110</c:v>
                </c:pt>
                <c:pt idx="662">
                  <c:v>40111</c:v>
                </c:pt>
                <c:pt idx="663">
                  <c:v>40112</c:v>
                </c:pt>
                <c:pt idx="664">
                  <c:v>40113</c:v>
                </c:pt>
                <c:pt idx="665">
                  <c:v>40114</c:v>
                </c:pt>
                <c:pt idx="666">
                  <c:v>40115</c:v>
                </c:pt>
                <c:pt idx="667">
                  <c:v>40116</c:v>
                </c:pt>
                <c:pt idx="668">
                  <c:v>40117</c:v>
                </c:pt>
                <c:pt idx="669">
                  <c:v>40118</c:v>
                </c:pt>
                <c:pt idx="670">
                  <c:v>40119</c:v>
                </c:pt>
                <c:pt idx="671">
                  <c:v>40120</c:v>
                </c:pt>
                <c:pt idx="672">
                  <c:v>40121</c:v>
                </c:pt>
                <c:pt idx="673">
                  <c:v>40122</c:v>
                </c:pt>
                <c:pt idx="674">
                  <c:v>40123</c:v>
                </c:pt>
                <c:pt idx="675">
                  <c:v>40124</c:v>
                </c:pt>
                <c:pt idx="676">
                  <c:v>40125</c:v>
                </c:pt>
                <c:pt idx="677">
                  <c:v>40126</c:v>
                </c:pt>
                <c:pt idx="678">
                  <c:v>40127</c:v>
                </c:pt>
                <c:pt idx="679">
                  <c:v>40128</c:v>
                </c:pt>
                <c:pt idx="680">
                  <c:v>40129</c:v>
                </c:pt>
                <c:pt idx="681">
                  <c:v>40130</c:v>
                </c:pt>
                <c:pt idx="682">
                  <c:v>40131</c:v>
                </c:pt>
                <c:pt idx="683">
                  <c:v>40132</c:v>
                </c:pt>
                <c:pt idx="684">
                  <c:v>40133</c:v>
                </c:pt>
                <c:pt idx="685">
                  <c:v>40134</c:v>
                </c:pt>
                <c:pt idx="686">
                  <c:v>40135</c:v>
                </c:pt>
                <c:pt idx="687">
                  <c:v>40136</c:v>
                </c:pt>
                <c:pt idx="688">
                  <c:v>40137</c:v>
                </c:pt>
                <c:pt idx="689">
                  <c:v>40138</c:v>
                </c:pt>
                <c:pt idx="690">
                  <c:v>40139</c:v>
                </c:pt>
                <c:pt idx="691">
                  <c:v>40140</c:v>
                </c:pt>
                <c:pt idx="692">
                  <c:v>40141</c:v>
                </c:pt>
                <c:pt idx="693">
                  <c:v>40142</c:v>
                </c:pt>
                <c:pt idx="694">
                  <c:v>40143</c:v>
                </c:pt>
                <c:pt idx="695">
                  <c:v>40144</c:v>
                </c:pt>
                <c:pt idx="696">
                  <c:v>40145</c:v>
                </c:pt>
                <c:pt idx="697">
                  <c:v>40146</c:v>
                </c:pt>
                <c:pt idx="698">
                  <c:v>40147</c:v>
                </c:pt>
                <c:pt idx="699">
                  <c:v>40148</c:v>
                </c:pt>
                <c:pt idx="700">
                  <c:v>40149</c:v>
                </c:pt>
                <c:pt idx="701">
                  <c:v>40150</c:v>
                </c:pt>
                <c:pt idx="702">
                  <c:v>40151</c:v>
                </c:pt>
                <c:pt idx="703">
                  <c:v>40152</c:v>
                </c:pt>
                <c:pt idx="704">
                  <c:v>40153</c:v>
                </c:pt>
                <c:pt idx="705">
                  <c:v>40154</c:v>
                </c:pt>
                <c:pt idx="706">
                  <c:v>40155</c:v>
                </c:pt>
                <c:pt idx="707">
                  <c:v>40156</c:v>
                </c:pt>
                <c:pt idx="708">
                  <c:v>40157</c:v>
                </c:pt>
                <c:pt idx="709">
                  <c:v>40158</c:v>
                </c:pt>
                <c:pt idx="710">
                  <c:v>40159</c:v>
                </c:pt>
                <c:pt idx="711">
                  <c:v>40160</c:v>
                </c:pt>
                <c:pt idx="712">
                  <c:v>40161</c:v>
                </c:pt>
                <c:pt idx="713">
                  <c:v>40162</c:v>
                </c:pt>
                <c:pt idx="714">
                  <c:v>40163</c:v>
                </c:pt>
                <c:pt idx="715">
                  <c:v>40164</c:v>
                </c:pt>
                <c:pt idx="716">
                  <c:v>40165</c:v>
                </c:pt>
                <c:pt idx="717">
                  <c:v>40166</c:v>
                </c:pt>
                <c:pt idx="718">
                  <c:v>40167</c:v>
                </c:pt>
                <c:pt idx="719">
                  <c:v>40168</c:v>
                </c:pt>
                <c:pt idx="720">
                  <c:v>40169</c:v>
                </c:pt>
                <c:pt idx="721">
                  <c:v>40170</c:v>
                </c:pt>
                <c:pt idx="722">
                  <c:v>40171</c:v>
                </c:pt>
                <c:pt idx="723">
                  <c:v>40172</c:v>
                </c:pt>
                <c:pt idx="724">
                  <c:v>40173</c:v>
                </c:pt>
                <c:pt idx="725">
                  <c:v>40174</c:v>
                </c:pt>
                <c:pt idx="726">
                  <c:v>40175</c:v>
                </c:pt>
                <c:pt idx="727">
                  <c:v>40176</c:v>
                </c:pt>
                <c:pt idx="728">
                  <c:v>40177</c:v>
                </c:pt>
                <c:pt idx="729">
                  <c:v>40178</c:v>
                </c:pt>
                <c:pt idx="730">
                  <c:v>40179</c:v>
                </c:pt>
                <c:pt idx="731">
                  <c:v>40180</c:v>
                </c:pt>
                <c:pt idx="732">
                  <c:v>40181</c:v>
                </c:pt>
                <c:pt idx="733">
                  <c:v>40182</c:v>
                </c:pt>
                <c:pt idx="734">
                  <c:v>40183</c:v>
                </c:pt>
                <c:pt idx="735">
                  <c:v>40184</c:v>
                </c:pt>
                <c:pt idx="736">
                  <c:v>40185</c:v>
                </c:pt>
                <c:pt idx="737">
                  <c:v>40186</c:v>
                </c:pt>
                <c:pt idx="738">
                  <c:v>40187</c:v>
                </c:pt>
                <c:pt idx="739">
                  <c:v>40188</c:v>
                </c:pt>
                <c:pt idx="740">
                  <c:v>40189</c:v>
                </c:pt>
                <c:pt idx="741">
                  <c:v>40190</c:v>
                </c:pt>
                <c:pt idx="742">
                  <c:v>40191</c:v>
                </c:pt>
                <c:pt idx="743">
                  <c:v>40192</c:v>
                </c:pt>
                <c:pt idx="744">
                  <c:v>40193</c:v>
                </c:pt>
                <c:pt idx="745">
                  <c:v>40194</c:v>
                </c:pt>
                <c:pt idx="746">
                  <c:v>40195</c:v>
                </c:pt>
                <c:pt idx="747">
                  <c:v>40196</c:v>
                </c:pt>
                <c:pt idx="748">
                  <c:v>40197</c:v>
                </c:pt>
                <c:pt idx="749">
                  <c:v>40198</c:v>
                </c:pt>
                <c:pt idx="750">
                  <c:v>40199</c:v>
                </c:pt>
                <c:pt idx="751">
                  <c:v>40200</c:v>
                </c:pt>
                <c:pt idx="752">
                  <c:v>40201</c:v>
                </c:pt>
                <c:pt idx="753">
                  <c:v>40202</c:v>
                </c:pt>
                <c:pt idx="754">
                  <c:v>40203</c:v>
                </c:pt>
                <c:pt idx="755">
                  <c:v>40204</c:v>
                </c:pt>
                <c:pt idx="756">
                  <c:v>40205</c:v>
                </c:pt>
                <c:pt idx="757">
                  <c:v>40206</c:v>
                </c:pt>
                <c:pt idx="758">
                  <c:v>40207</c:v>
                </c:pt>
                <c:pt idx="759">
                  <c:v>40208</c:v>
                </c:pt>
                <c:pt idx="760">
                  <c:v>40209</c:v>
                </c:pt>
                <c:pt idx="761">
                  <c:v>40210</c:v>
                </c:pt>
                <c:pt idx="762">
                  <c:v>40211</c:v>
                </c:pt>
                <c:pt idx="763">
                  <c:v>40212</c:v>
                </c:pt>
                <c:pt idx="764">
                  <c:v>40213</c:v>
                </c:pt>
                <c:pt idx="765">
                  <c:v>40214</c:v>
                </c:pt>
                <c:pt idx="766">
                  <c:v>40215</c:v>
                </c:pt>
                <c:pt idx="767">
                  <c:v>40216</c:v>
                </c:pt>
                <c:pt idx="768">
                  <c:v>40217</c:v>
                </c:pt>
                <c:pt idx="769">
                  <c:v>40218</c:v>
                </c:pt>
                <c:pt idx="770">
                  <c:v>40219</c:v>
                </c:pt>
                <c:pt idx="771">
                  <c:v>40220</c:v>
                </c:pt>
                <c:pt idx="772">
                  <c:v>40221</c:v>
                </c:pt>
                <c:pt idx="773">
                  <c:v>40222</c:v>
                </c:pt>
                <c:pt idx="774">
                  <c:v>40223</c:v>
                </c:pt>
                <c:pt idx="775">
                  <c:v>40224</c:v>
                </c:pt>
                <c:pt idx="776">
                  <c:v>40225</c:v>
                </c:pt>
                <c:pt idx="777">
                  <c:v>40226</c:v>
                </c:pt>
                <c:pt idx="778">
                  <c:v>40227</c:v>
                </c:pt>
                <c:pt idx="779">
                  <c:v>40228</c:v>
                </c:pt>
                <c:pt idx="780">
                  <c:v>40229</c:v>
                </c:pt>
                <c:pt idx="781">
                  <c:v>40230</c:v>
                </c:pt>
                <c:pt idx="782">
                  <c:v>40231</c:v>
                </c:pt>
                <c:pt idx="783">
                  <c:v>40232</c:v>
                </c:pt>
                <c:pt idx="784">
                  <c:v>40233</c:v>
                </c:pt>
                <c:pt idx="785">
                  <c:v>40234</c:v>
                </c:pt>
                <c:pt idx="786">
                  <c:v>40235</c:v>
                </c:pt>
                <c:pt idx="787">
                  <c:v>40236</c:v>
                </c:pt>
                <c:pt idx="788">
                  <c:v>40237</c:v>
                </c:pt>
                <c:pt idx="789">
                  <c:v>40238</c:v>
                </c:pt>
                <c:pt idx="790">
                  <c:v>40239</c:v>
                </c:pt>
                <c:pt idx="791">
                  <c:v>40240</c:v>
                </c:pt>
                <c:pt idx="792">
                  <c:v>40241</c:v>
                </c:pt>
                <c:pt idx="793">
                  <c:v>40242</c:v>
                </c:pt>
                <c:pt idx="794">
                  <c:v>40243</c:v>
                </c:pt>
                <c:pt idx="795">
                  <c:v>40244</c:v>
                </c:pt>
                <c:pt idx="796">
                  <c:v>40245</c:v>
                </c:pt>
                <c:pt idx="797">
                  <c:v>40246</c:v>
                </c:pt>
                <c:pt idx="798">
                  <c:v>40247</c:v>
                </c:pt>
                <c:pt idx="799">
                  <c:v>40248</c:v>
                </c:pt>
                <c:pt idx="800">
                  <c:v>40249</c:v>
                </c:pt>
                <c:pt idx="801">
                  <c:v>40250</c:v>
                </c:pt>
                <c:pt idx="802">
                  <c:v>40251</c:v>
                </c:pt>
                <c:pt idx="803">
                  <c:v>40252</c:v>
                </c:pt>
                <c:pt idx="804">
                  <c:v>40253</c:v>
                </c:pt>
                <c:pt idx="805">
                  <c:v>40254</c:v>
                </c:pt>
                <c:pt idx="806">
                  <c:v>40255</c:v>
                </c:pt>
                <c:pt idx="807">
                  <c:v>40256</c:v>
                </c:pt>
                <c:pt idx="808">
                  <c:v>40257</c:v>
                </c:pt>
                <c:pt idx="809">
                  <c:v>40258</c:v>
                </c:pt>
                <c:pt idx="810">
                  <c:v>40259</c:v>
                </c:pt>
                <c:pt idx="811">
                  <c:v>40260</c:v>
                </c:pt>
                <c:pt idx="812">
                  <c:v>40261</c:v>
                </c:pt>
                <c:pt idx="813">
                  <c:v>40262</c:v>
                </c:pt>
                <c:pt idx="814">
                  <c:v>40263</c:v>
                </c:pt>
                <c:pt idx="815">
                  <c:v>40264</c:v>
                </c:pt>
                <c:pt idx="816">
                  <c:v>40265</c:v>
                </c:pt>
                <c:pt idx="817">
                  <c:v>40266</c:v>
                </c:pt>
                <c:pt idx="818">
                  <c:v>40267</c:v>
                </c:pt>
                <c:pt idx="819">
                  <c:v>40268</c:v>
                </c:pt>
                <c:pt idx="820">
                  <c:v>40269</c:v>
                </c:pt>
                <c:pt idx="821">
                  <c:v>40270</c:v>
                </c:pt>
                <c:pt idx="822">
                  <c:v>40271</c:v>
                </c:pt>
                <c:pt idx="823">
                  <c:v>40272</c:v>
                </c:pt>
                <c:pt idx="824">
                  <c:v>40273</c:v>
                </c:pt>
                <c:pt idx="825">
                  <c:v>40274</c:v>
                </c:pt>
                <c:pt idx="826">
                  <c:v>40275</c:v>
                </c:pt>
                <c:pt idx="827">
                  <c:v>40276</c:v>
                </c:pt>
                <c:pt idx="828">
                  <c:v>40277</c:v>
                </c:pt>
                <c:pt idx="829">
                  <c:v>40278</c:v>
                </c:pt>
                <c:pt idx="830">
                  <c:v>40279</c:v>
                </c:pt>
                <c:pt idx="831">
                  <c:v>40280</c:v>
                </c:pt>
                <c:pt idx="832">
                  <c:v>40281</c:v>
                </c:pt>
                <c:pt idx="833">
                  <c:v>40282</c:v>
                </c:pt>
                <c:pt idx="834">
                  <c:v>40283</c:v>
                </c:pt>
                <c:pt idx="835">
                  <c:v>40284</c:v>
                </c:pt>
                <c:pt idx="836">
                  <c:v>40285</c:v>
                </c:pt>
                <c:pt idx="837">
                  <c:v>40286</c:v>
                </c:pt>
                <c:pt idx="838">
                  <c:v>40287</c:v>
                </c:pt>
                <c:pt idx="839">
                  <c:v>40288</c:v>
                </c:pt>
                <c:pt idx="840">
                  <c:v>40289</c:v>
                </c:pt>
                <c:pt idx="841">
                  <c:v>40290</c:v>
                </c:pt>
                <c:pt idx="842">
                  <c:v>40291</c:v>
                </c:pt>
                <c:pt idx="843">
                  <c:v>40292</c:v>
                </c:pt>
                <c:pt idx="844">
                  <c:v>40293</c:v>
                </c:pt>
                <c:pt idx="845">
                  <c:v>40294</c:v>
                </c:pt>
                <c:pt idx="846">
                  <c:v>40295</c:v>
                </c:pt>
                <c:pt idx="847">
                  <c:v>40296</c:v>
                </c:pt>
                <c:pt idx="848">
                  <c:v>40297</c:v>
                </c:pt>
                <c:pt idx="849">
                  <c:v>40298</c:v>
                </c:pt>
                <c:pt idx="850">
                  <c:v>40299</c:v>
                </c:pt>
                <c:pt idx="851">
                  <c:v>40300</c:v>
                </c:pt>
                <c:pt idx="852">
                  <c:v>40301</c:v>
                </c:pt>
                <c:pt idx="853">
                  <c:v>40302</c:v>
                </c:pt>
                <c:pt idx="854">
                  <c:v>40303</c:v>
                </c:pt>
                <c:pt idx="855">
                  <c:v>40304</c:v>
                </c:pt>
                <c:pt idx="856">
                  <c:v>40305</c:v>
                </c:pt>
                <c:pt idx="857">
                  <c:v>40306</c:v>
                </c:pt>
                <c:pt idx="858">
                  <c:v>40307</c:v>
                </c:pt>
                <c:pt idx="859">
                  <c:v>40308</c:v>
                </c:pt>
                <c:pt idx="860">
                  <c:v>40309</c:v>
                </c:pt>
                <c:pt idx="861">
                  <c:v>40310</c:v>
                </c:pt>
                <c:pt idx="862">
                  <c:v>40311</c:v>
                </c:pt>
                <c:pt idx="863">
                  <c:v>40312</c:v>
                </c:pt>
                <c:pt idx="864">
                  <c:v>40313</c:v>
                </c:pt>
                <c:pt idx="865">
                  <c:v>40314</c:v>
                </c:pt>
                <c:pt idx="866">
                  <c:v>40315</c:v>
                </c:pt>
                <c:pt idx="867">
                  <c:v>40316</c:v>
                </c:pt>
                <c:pt idx="868">
                  <c:v>40317</c:v>
                </c:pt>
                <c:pt idx="869">
                  <c:v>40318</c:v>
                </c:pt>
                <c:pt idx="870">
                  <c:v>40319</c:v>
                </c:pt>
                <c:pt idx="871">
                  <c:v>40320</c:v>
                </c:pt>
                <c:pt idx="872">
                  <c:v>40321</c:v>
                </c:pt>
                <c:pt idx="873">
                  <c:v>40322</c:v>
                </c:pt>
                <c:pt idx="874">
                  <c:v>40323</c:v>
                </c:pt>
                <c:pt idx="875">
                  <c:v>40324</c:v>
                </c:pt>
                <c:pt idx="876">
                  <c:v>40325</c:v>
                </c:pt>
                <c:pt idx="877">
                  <c:v>40326</c:v>
                </c:pt>
                <c:pt idx="878">
                  <c:v>40327</c:v>
                </c:pt>
                <c:pt idx="879">
                  <c:v>40328</c:v>
                </c:pt>
                <c:pt idx="880">
                  <c:v>40329</c:v>
                </c:pt>
                <c:pt idx="881">
                  <c:v>40330</c:v>
                </c:pt>
                <c:pt idx="882">
                  <c:v>40331</c:v>
                </c:pt>
                <c:pt idx="883">
                  <c:v>40332</c:v>
                </c:pt>
                <c:pt idx="884">
                  <c:v>40333</c:v>
                </c:pt>
                <c:pt idx="885">
                  <c:v>40334</c:v>
                </c:pt>
                <c:pt idx="886">
                  <c:v>40335</c:v>
                </c:pt>
                <c:pt idx="887">
                  <c:v>40336</c:v>
                </c:pt>
                <c:pt idx="888">
                  <c:v>40337</c:v>
                </c:pt>
                <c:pt idx="889">
                  <c:v>40338</c:v>
                </c:pt>
                <c:pt idx="890">
                  <c:v>40339</c:v>
                </c:pt>
                <c:pt idx="891">
                  <c:v>40340</c:v>
                </c:pt>
                <c:pt idx="892">
                  <c:v>40341</c:v>
                </c:pt>
                <c:pt idx="893">
                  <c:v>40342</c:v>
                </c:pt>
                <c:pt idx="894">
                  <c:v>40343</c:v>
                </c:pt>
                <c:pt idx="895">
                  <c:v>40344</c:v>
                </c:pt>
                <c:pt idx="896">
                  <c:v>40345</c:v>
                </c:pt>
                <c:pt idx="897">
                  <c:v>40346</c:v>
                </c:pt>
                <c:pt idx="898">
                  <c:v>40347</c:v>
                </c:pt>
                <c:pt idx="899">
                  <c:v>40348</c:v>
                </c:pt>
                <c:pt idx="900">
                  <c:v>40349</c:v>
                </c:pt>
                <c:pt idx="901">
                  <c:v>40350</c:v>
                </c:pt>
                <c:pt idx="902">
                  <c:v>40351</c:v>
                </c:pt>
                <c:pt idx="903">
                  <c:v>40352</c:v>
                </c:pt>
                <c:pt idx="904">
                  <c:v>40353</c:v>
                </c:pt>
                <c:pt idx="905">
                  <c:v>40354</c:v>
                </c:pt>
                <c:pt idx="906">
                  <c:v>40355</c:v>
                </c:pt>
                <c:pt idx="907">
                  <c:v>40356</c:v>
                </c:pt>
                <c:pt idx="908">
                  <c:v>40357</c:v>
                </c:pt>
                <c:pt idx="909">
                  <c:v>40358</c:v>
                </c:pt>
                <c:pt idx="910">
                  <c:v>40359</c:v>
                </c:pt>
                <c:pt idx="911">
                  <c:v>40360</c:v>
                </c:pt>
                <c:pt idx="912">
                  <c:v>40361</c:v>
                </c:pt>
                <c:pt idx="913">
                  <c:v>40362</c:v>
                </c:pt>
                <c:pt idx="914">
                  <c:v>40363</c:v>
                </c:pt>
                <c:pt idx="915">
                  <c:v>40364</c:v>
                </c:pt>
                <c:pt idx="916">
                  <c:v>40365</c:v>
                </c:pt>
                <c:pt idx="917">
                  <c:v>40366</c:v>
                </c:pt>
                <c:pt idx="918">
                  <c:v>40367</c:v>
                </c:pt>
                <c:pt idx="919">
                  <c:v>40368</c:v>
                </c:pt>
                <c:pt idx="920">
                  <c:v>40369</c:v>
                </c:pt>
                <c:pt idx="921">
                  <c:v>40370</c:v>
                </c:pt>
                <c:pt idx="922">
                  <c:v>40371</c:v>
                </c:pt>
                <c:pt idx="923">
                  <c:v>40372</c:v>
                </c:pt>
                <c:pt idx="924">
                  <c:v>40373</c:v>
                </c:pt>
                <c:pt idx="925">
                  <c:v>40374</c:v>
                </c:pt>
                <c:pt idx="926">
                  <c:v>40375</c:v>
                </c:pt>
                <c:pt idx="927">
                  <c:v>40376</c:v>
                </c:pt>
                <c:pt idx="928">
                  <c:v>40377</c:v>
                </c:pt>
                <c:pt idx="929">
                  <c:v>40378</c:v>
                </c:pt>
                <c:pt idx="930">
                  <c:v>40379</c:v>
                </c:pt>
                <c:pt idx="931">
                  <c:v>40380</c:v>
                </c:pt>
                <c:pt idx="932">
                  <c:v>40381</c:v>
                </c:pt>
                <c:pt idx="933">
                  <c:v>40382</c:v>
                </c:pt>
                <c:pt idx="934">
                  <c:v>40383</c:v>
                </c:pt>
                <c:pt idx="935">
                  <c:v>40384</c:v>
                </c:pt>
                <c:pt idx="936">
                  <c:v>40385</c:v>
                </c:pt>
                <c:pt idx="937">
                  <c:v>40386</c:v>
                </c:pt>
                <c:pt idx="938">
                  <c:v>40387</c:v>
                </c:pt>
                <c:pt idx="939">
                  <c:v>40388</c:v>
                </c:pt>
                <c:pt idx="940">
                  <c:v>40389</c:v>
                </c:pt>
                <c:pt idx="941">
                  <c:v>40390</c:v>
                </c:pt>
                <c:pt idx="942">
                  <c:v>40391</c:v>
                </c:pt>
                <c:pt idx="943">
                  <c:v>40392</c:v>
                </c:pt>
                <c:pt idx="944">
                  <c:v>40393</c:v>
                </c:pt>
                <c:pt idx="945">
                  <c:v>40394</c:v>
                </c:pt>
                <c:pt idx="946">
                  <c:v>40395</c:v>
                </c:pt>
                <c:pt idx="947">
                  <c:v>40396</c:v>
                </c:pt>
                <c:pt idx="948">
                  <c:v>40397</c:v>
                </c:pt>
                <c:pt idx="949">
                  <c:v>40398</c:v>
                </c:pt>
                <c:pt idx="950">
                  <c:v>40399</c:v>
                </c:pt>
                <c:pt idx="951">
                  <c:v>40400</c:v>
                </c:pt>
                <c:pt idx="952">
                  <c:v>40401</c:v>
                </c:pt>
                <c:pt idx="953">
                  <c:v>40402</c:v>
                </c:pt>
                <c:pt idx="954">
                  <c:v>40403</c:v>
                </c:pt>
                <c:pt idx="955">
                  <c:v>40404</c:v>
                </c:pt>
                <c:pt idx="956">
                  <c:v>40405</c:v>
                </c:pt>
                <c:pt idx="957">
                  <c:v>40406</c:v>
                </c:pt>
                <c:pt idx="958">
                  <c:v>40407</c:v>
                </c:pt>
                <c:pt idx="959">
                  <c:v>40408</c:v>
                </c:pt>
                <c:pt idx="960">
                  <c:v>40409</c:v>
                </c:pt>
                <c:pt idx="961">
                  <c:v>40410</c:v>
                </c:pt>
                <c:pt idx="962">
                  <c:v>40411</c:v>
                </c:pt>
                <c:pt idx="963">
                  <c:v>40412</c:v>
                </c:pt>
                <c:pt idx="964">
                  <c:v>40413</c:v>
                </c:pt>
                <c:pt idx="965">
                  <c:v>40414</c:v>
                </c:pt>
                <c:pt idx="966">
                  <c:v>40415</c:v>
                </c:pt>
                <c:pt idx="967">
                  <c:v>40416</c:v>
                </c:pt>
                <c:pt idx="968">
                  <c:v>40417</c:v>
                </c:pt>
                <c:pt idx="969">
                  <c:v>40418</c:v>
                </c:pt>
                <c:pt idx="970">
                  <c:v>40419</c:v>
                </c:pt>
                <c:pt idx="971">
                  <c:v>40420</c:v>
                </c:pt>
                <c:pt idx="972">
                  <c:v>40421</c:v>
                </c:pt>
                <c:pt idx="973">
                  <c:v>40422</c:v>
                </c:pt>
                <c:pt idx="974">
                  <c:v>40423</c:v>
                </c:pt>
                <c:pt idx="975">
                  <c:v>40424</c:v>
                </c:pt>
                <c:pt idx="976">
                  <c:v>40425</c:v>
                </c:pt>
                <c:pt idx="977">
                  <c:v>40426</c:v>
                </c:pt>
                <c:pt idx="978">
                  <c:v>40427</c:v>
                </c:pt>
                <c:pt idx="979">
                  <c:v>40428</c:v>
                </c:pt>
                <c:pt idx="980">
                  <c:v>40429</c:v>
                </c:pt>
                <c:pt idx="981">
                  <c:v>40430</c:v>
                </c:pt>
                <c:pt idx="982">
                  <c:v>40431</c:v>
                </c:pt>
                <c:pt idx="983">
                  <c:v>40432</c:v>
                </c:pt>
                <c:pt idx="984">
                  <c:v>40433</c:v>
                </c:pt>
                <c:pt idx="985">
                  <c:v>40434</c:v>
                </c:pt>
                <c:pt idx="986">
                  <c:v>40435</c:v>
                </c:pt>
                <c:pt idx="987">
                  <c:v>40436</c:v>
                </c:pt>
                <c:pt idx="988">
                  <c:v>40437</c:v>
                </c:pt>
                <c:pt idx="989">
                  <c:v>40438</c:v>
                </c:pt>
                <c:pt idx="990">
                  <c:v>40439</c:v>
                </c:pt>
                <c:pt idx="991">
                  <c:v>40440</c:v>
                </c:pt>
                <c:pt idx="992">
                  <c:v>40441</c:v>
                </c:pt>
                <c:pt idx="993">
                  <c:v>40442</c:v>
                </c:pt>
                <c:pt idx="994">
                  <c:v>40443</c:v>
                </c:pt>
                <c:pt idx="995">
                  <c:v>40444</c:v>
                </c:pt>
                <c:pt idx="996">
                  <c:v>40445</c:v>
                </c:pt>
                <c:pt idx="997">
                  <c:v>40446</c:v>
                </c:pt>
                <c:pt idx="998">
                  <c:v>40447</c:v>
                </c:pt>
                <c:pt idx="999">
                  <c:v>40448</c:v>
                </c:pt>
                <c:pt idx="1000">
                  <c:v>40449</c:v>
                </c:pt>
                <c:pt idx="1001">
                  <c:v>40450</c:v>
                </c:pt>
                <c:pt idx="1002">
                  <c:v>40451</c:v>
                </c:pt>
                <c:pt idx="1003">
                  <c:v>40452</c:v>
                </c:pt>
                <c:pt idx="1004">
                  <c:v>40453</c:v>
                </c:pt>
                <c:pt idx="1005">
                  <c:v>40454</c:v>
                </c:pt>
                <c:pt idx="1006">
                  <c:v>40455</c:v>
                </c:pt>
                <c:pt idx="1007">
                  <c:v>40456</c:v>
                </c:pt>
                <c:pt idx="1008">
                  <c:v>40457</c:v>
                </c:pt>
                <c:pt idx="1009">
                  <c:v>40458</c:v>
                </c:pt>
                <c:pt idx="1010">
                  <c:v>40459</c:v>
                </c:pt>
                <c:pt idx="1011">
                  <c:v>40460</c:v>
                </c:pt>
                <c:pt idx="1012">
                  <c:v>40461</c:v>
                </c:pt>
                <c:pt idx="1013">
                  <c:v>40462</c:v>
                </c:pt>
                <c:pt idx="1014">
                  <c:v>40463</c:v>
                </c:pt>
                <c:pt idx="1015">
                  <c:v>40464</c:v>
                </c:pt>
                <c:pt idx="1016">
                  <c:v>40465</c:v>
                </c:pt>
                <c:pt idx="1017">
                  <c:v>40466</c:v>
                </c:pt>
                <c:pt idx="1018">
                  <c:v>40467</c:v>
                </c:pt>
                <c:pt idx="1019">
                  <c:v>40468</c:v>
                </c:pt>
                <c:pt idx="1020">
                  <c:v>40469</c:v>
                </c:pt>
                <c:pt idx="1021">
                  <c:v>40470</c:v>
                </c:pt>
                <c:pt idx="1022">
                  <c:v>40471</c:v>
                </c:pt>
                <c:pt idx="1023">
                  <c:v>40472</c:v>
                </c:pt>
                <c:pt idx="1024">
                  <c:v>40473</c:v>
                </c:pt>
                <c:pt idx="1025">
                  <c:v>40474</c:v>
                </c:pt>
                <c:pt idx="1026">
                  <c:v>40475</c:v>
                </c:pt>
                <c:pt idx="1027">
                  <c:v>40476</c:v>
                </c:pt>
                <c:pt idx="1028">
                  <c:v>40477</c:v>
                </c:pt>
                <c:pt idx="1029">
                  <c:v>40478</c:v>
                </c:pt>
                <c:pt idx="1030">
                  <c:v>40479</c:v>
                </c:pt>
                <c:pt idx="1031">
                  <c:v>40480</c:v>
                </c:pt>
                <c:pt idx="1032">
                  <c:v>40481</c:v>
                </c:pt>
                <c:pt idx="1033">
                  <c:v>40482</c:v>
                </c:pt>
                <c:pt idx="1034">
                  <c:v>40483</c:v>
                </c:pt>
                <c:pt idx="1035">
                  <c:v>40484</c:v>
                </c:pt>
                <c:pt idx="1036">
                  <c:v>40485</c:v>
                </c:pt>
                <c:pt idx="1037">
                  <c:v>40486</c:v>
                </c:pt>
                <c:pt idx="1038">
                  <c:v>40487</c:v>
                </c:pt>
                <c:pt idx="1039">
                  <c:v>40488</c:v>
                </c:pt>
                <c:pt idx="1040">
                  <c:v>40489</c:v>
                </c:pt>
                <c:pt idx="1041">
                  <c:v>40490</c:v>
                </c:pt>
                <c:pt idx="1042">
                  <c:v>40491</c:v>
                </c:pt>
                <c:pt idx="1043">
                  <c:v>40492</c:v>
                </c:pt>
                <c:pt idx="1044">
                  <c:v>40493</c:v>
                </c:pt>
                <c:pt idx="1045">
                  <c:v>40494</c:v>
                </c:pt>
                <c:pt idx="1046">
                  <c:v>40495</c:v>
                </c:pt>
                <c:pt idx="1047">
                  <c:v>40496</c:v>
                </c:pt>
                <c:pt idx="1048">
                  <c:v>40497</c:v>
                </c:pt>
                <c:pt idx="1049">
                  <c:v>40498</c:v>
                </c:pt>
                <c:pt idx="1050">
                  <c:v>40499</c:v>
                </c:pt>
                <c:pt idx="1051">
                  <c:v>40500</c:v>
                </c:pt>
                <c:pt idx="1052">
                  <c:v>40501</c:v>
                </c:pt>
                <c:pt idx="1053">
                  <c:v>40502</c:v>
                </c:pt>
                <c:pt idx="1054">
                  <c:v>40503</c:v>
                </c:pt>
                <c:pt idx="1055">
                  <c:v>40504</c:v>
                </c:pt>
                <c:pt idx="1056">
                  <c:v>40505</c:v>
                </c:pt>
                <c:pt idx="1057">
                  <c:v>40506</c:v>
                </c:pt>
                <c:pt idx="1058">
                  <c:v>40507</c:v>
                </c:pt>
                <c:pt idx="1059">
                  <c:v>40508</c:v>
                </c:pt>
                <c:pt idx="1060">
                  <c:v>40509</c:v>
                </c:pt>
                <c:pt idx="1061">
                  <c:v>40510</c:v>
                </c:pt>
                <c:pt idx="1062">
                  <c:v>40511</c:v>
                </c:pt>
                <c:pt idx="1063">
                  <c:v>40512</c:v>
                </c:pt>
                <c:pt idx="1064">
                  <c:v>40513</c:v>
                </c:pt>
                <c:pt idx="1065">
                  <c:v>40514</c:v>
                </c:pt>
                <c:pt idx="1066">
                  <c:v>40515</c:v>
                </c:pt>
                <c:pt idx="1067">
                  <c:v>40516</c:v>
                </c:pt>
                <c:pt idx="1068">
                  <c:v>40517</c:v>
                </c:pt>
                <c:pt idx="1069">
                  <c:v>40518</c:v>
                </c:pt>
                <c:pt idx="1070">
                  <c:v>40519</c:v>
                </c:pt>
                <c:pt idx="1071">
                  <c:v>40520</c:v>
                </c:pt>
                <c:pt idx="1072">
                  <c:v>40521</c:v>
                </c:pt>
                <c:pt idx="1073">
                  <c:v>40522</c:v>
                </c:pt>
                <c:pt idx="1074">
                  <c:v>40523</c:v>
                </c:pt>
                <c:pt idx="1075">
                  <c:v>40524</c:v>
                </c:pt>
                <c:pt idx="1076">
                  <c:v>40525</c:v>
                </c:pt>
                <c:pt idx="1077">
                  <c:v>40526</c:v>
                </c:pt>
                <c:pt idx="1078">
                  <c:v>40527</c:v>
                </c:pt>
                <c:pt idx="1079">
                  <c:v>40528</c:v>
                </c:pt>
                <c:pt idx="1080">
                  <c:v>40529</c:v>
                </c:pt>
                <c:pt idx="1081">
                  <c:v>40530</c:v>
                </c:pt>
                <c:pt idx="1082">
                  <c:v>40531</c:v>
                </c:pt>
                <c:pt idx="1083">
                  <c:v>40532</c:v>
                </c:pt>
                <c:pt idx="1084">
                  <c:v>40533</c:v>
                </c:pt>
                <c:pt idx="1085">
                  <c:v>40534</c:v>
                </c:pt>
                <c:pt idx="1086">
                  <c:v>40535</c:v>
                </c:pt>
                <c:pt idx="1087">
                  <c:v>40536</c:v>
                </c:pt>
                <c:pt idx="1088">
                  <c:v>40537</c:v>
                </c:pt>
                <c:pt idx="1089">
                  <c:v>40538</c:v>
                </c:pt>
                <c:pt idx="1090">
                  <c:v>40539</c:v>
                </c:pt>
                <c:pt idx="1091">
                  <c:v>40540</c:v>
                </c:pt>
                <c:pt idx="1092">
                  <c:v>40541</c:v>
                </c:pt>
                <c:pt idx="1093">
                  <c:v>40542</c:v>
                </c:pt>
                <c:pt idx="1094">
                  <c:v>40543</c:v>
                </c:pt>
                <c:pt idx="1095">
                  <c:v>40544</c:v>
                </c:pt>
                <c:pt idx="1096">
                  <c:v>40545</c:v>
                </c:pt>
                <c:pt idx="1097">
                  <c:v>40546</c:v>
                </c:pt>
                <c:pt idx="1098">
                  <c:v>40547</c:v>
                </c:pt>
                <c:pt idx="1099">
                  <c:v>40548</c:v>
                </c:pt>
                <c:pt idx="1100">
                  <c:v>40549</c:v>
                </c:pt>
                <c:pt idx="1101">
                  <c:v>40550</c:v>
                </c:pt>
                <c:pt idx="1102">
                  <c:v>40551</c:v>
                </c:pt>
                <c:pt idx="1103">
                  <c:v>40552</c:v>
                </c:pt>
                <c:pt idx="1104">
                  <c:v>40553</c:v>
                </c:pt>
                <c:pt idx="1105">
                  <c:v>40554</c:v>
                </c:pt>
                <c:pt idx="1106">
                  <c:v>40555</c:v>
                </c:pt>
                <c:pt idx="1107">
                  <c:v>40556</c:v>
                </c:pt>
                <c:pt idx="1108">
                  <c:v>40557</c:v>
                </c:pt>
                <c:pt idx="1109">
                  <c:v>40558</c:v>
                </c:pt>
                <c:pt idx="1110">
                  <c:v>40559</c:v>
                </c:pt>
                <c:pt idx="1111">
                  <c:v>40560</c:v>
                </c:pt>
                <c:pt idx="1112">
                  <c:v>40561</c:v>
                </c:pt>
                <c:pt idx="1113">
                  <c:v>40562</c:v>
                </c:pt>
                <c:pt idx="1114">
                  <c:v>40563</c:v>
                </c:pt>
                <c:pt idx="1115">
                  <c:v>40564</c:v>
                </c:pt>
                <c:pt idx="1116">
                  <c:v>40565</c:v>
                </c:pt>
                <c:pt idx="1117">
                  <c:v>40566</c:v>
                </c:pt>
                <c:pt idx="1118">
                  <c:v>40567</c:v>
                </c:pt>
                <c:pt idx="1119">
                  <c:v>40568</c:v>
                </c:pt>
                <c:pt idx="1120">
                  <c:v>40569</c:v>
                </c:pt>
                <c:pt idx="1121">
                  <c:v>40570</c:v>
                </c:pt>
                <c:pt idx="1122">
                  <c:v>40571</c:v>
                </c:pt>
                <c:pt idx="1123">
                  <c:v>40572</c:v>
                </c:pt>
                <c:pt idx="1124">
                  <c:v>40573</c:v>
                </c:pt>
                <c:pt idx="1125">
                  <c:v>40574</c:v>
                </c:pt>
                <c:pt idx="1126">
                  <c:v>40575</c:v>
                </c:pt>
                <c:pt idx="1127">
                  <c:v>40576</c:v>
                </c:pt>
                <c:pt idx="1128">
                  <c:v>40577</c:v>
                </c:pt>
                <c:pt idx="1129">
                  <c:v>40578</c:v>
                </c:pt>
                <c:pt idx="1130">
                  <c:v>40579</c:v>
                </c:pt>
                <c:pt idx="1131">
                  <c:v>40580</c:v>
                </c:pt>
                <c:pt idx="1132">
                  <c:v>40581</c:v>
                </c:pt>
                <c:pt idx="1133">
                  <c:v>40582</c:v>
                </c:pt>
                <c:pt idx="1134">
                  <c:v>40583</c:v>
                </c:pt>
                <c:pt idx="1135">
                  <c:v>40584</c:v>
                </c:pt>
                <c:pt idx="1136">
                  <c:v>40585</c:v>
                </c:pt>
                <c:pt idx="1137">
                  <c:v>40586</c:v>
                </c:pt>
                <c:pt idx="1138">
                  <c:v>40587</c:v>
                </c:pt>
                <c:pt idx="1139">
                  <c:v>40588</c:v>
                </c:pt>
                <c:pt idx="1140">
                  <c:v>40589</c:v>
                </c:pt>
                <c:pt idx="1141">
                  <c:v>40590</c:v>
                </c:pt>
                <c:pt idx="1142">
                  <c:v>40591</c:v>
                </c:pt>
                <c:pt idx="1143">
                  <c:v>40592</c:v>
                </c:pt>
                <c:pt idx="1144">
                  <c:v>40593</c:v>
                </c:pt>
                <c:pt idx="1145">
                  <c:v>40594</c:v>
                </c:pt>
                <c:pt idx="1146">
                  <c:v>40595</c:v>
                </c:pt>
                <c:pt idx="1147">
                  <c:v>40596</c:v>
                </c:pt>
                <c:pt idx="1148">
                  <c:v>40597</c:v>
                </c:pt>
                <c:pt idx="1149">
                  <c:v>40598</c:v>
                </c:pt>
                <c:pt idx="1150">
                  <c:v>40599</c:v>
                </c:pt>
                <c:pt idx="1151">
                  <c:v>40600</c:v>
                </c:pt>
                <c:pt idx="1152">
                  <c:v>40601</c:v>
                </c:pt>
                <c:pt idx="1153">
                  <c:v>40602</c:v>
                </c:pt>
                <c:pt idx="1154">
                  <c:v>40603</c:v>
                </c:pt>
                <c:pt idx="1155">
                  <c:v>40604</c:v>
                </c:pt>
                <c:pt idx="1156">
                  <c:v>40605</c:v>
                </c:pt>
                <c:pt idx="1157">
                  <c:v>40606</c:v>
                </c:pt>
                <c:pt idx="1158">
                  <c:v>40607</c:v>
                </c:pt>
                <c:pt idx="1159">
                  <c:v>40608</c:v>
                </c:pt>
                <c:pt idx="1160">
                  <c:v>40609</c:v>
                </c:pt>
                <c:pt idx="1161">
                  <c:v>40610</c:v>
                </c:pt>
                <c:pt idx="1162">
                  <c:v>40611</c:v>
                </c:pt>
                <c:pt idx="1163">
                  <c:v>40612</c:v>
                </c:pt>
                <c:pt idx="1164">
                  <c:v>40613</c:v>
                </c:pt>
                <c:pt idx="1165">
                  <c:v>40614</c:v>
                </c:pt>
                <c:pt idx="1166">
                  <c:v>40615</c:v>
                </c:pt>
                <c:pt idx="1167">
                  <c:v>40616</c:v>
                </c:pt>
                <c:pt idx="1168">
                  <c:v>40617</c:v>
                </c:pt>
                <c:pt idx="1169">
                  <c:v>40618</c:v>
                </c:pt>
                <c:pt idx="1170">
                  <c:v>40619</c:v>
                </c:pt>
                <c:pt idx="1171">
                  <c:v>40620</c:v>
                </c:pt>
                <c:pt idx="1172">
                  <c:v>40621</c:v>
                </c:pt>
                <c:pt idx="1173">
                  <c:v>40622</c:v>
                </c:pt>
                <c:pt idx="1174">
                  <c:v>40623</c:v>
                </c:pt>
                <c:pt idx="1175">
                  <c:v>40624</c:v>
                </c:pt>
                <c:pt idx="1176">
                  <c:v>40625</c:v>
                </c:pt>
                <c:pt idx="1177">
                  <c:v>40626</c:v>
                </c:pt>
                <c:pt idx="1178">
                  <c:v>40627</c:v>
                </c:pt>
                <c:pt idx="1179">
                  <c:v>40628</c:v>
                </c:pt>
                <c:pt idx="1180">
                  <c:v>40629</c:v>
                </c:pt>
                <c:pt idx="1181">
                  <c:v>40630</c:v>
                </c:pt>
                <c:pt idx="1182">
                  <c:v>40631</c:v>
                </c:pt>
                <c:pt idx="1183">
                  <c:v>40632</c:v>
                </c:pt>
                <c:pt idx="1184">
                  <c:v>40633</c:v>
                </c:pt>
                <c:pt idx="1185">
                  <c:v>40634</c:v>
                </c:pt>
                <c:pt idx="1186">
                  <c:v>40635</c:v>
                </c:pt>
                <c:pt idx="1187">
                  <c:v>40636</c:v>
                </c:pt>
                <c:pt idx="1188">
                  <c:v>40637</c:v>
                </c:pt>
                <c:pt idx="1189">
                  <c:v>40638</c:v>
                </c:pt>
                <c:pt idx="1190">
                  <c:v>40639</c:v>
                </c:pt>
                <c:pt idx="1191">
                  <c:v>40640</c:v>
                </c:pt>
                <c:pt idx="1192">
                  <c:v>40641</c:v>
                </c:pt>
                <c:pt idx="1193">
                  <c:v>40642</c:v>
                </c:pt>
                <c:pt idx="1194">
                  <c:v>40643</c:v>
                </c:pt>
                <c:pt idx="1195">
                  <c:v>40644</c:v>
                </c:pt>
                <c:pt idx="1196">
                  <c:v>40645</c:v>
                </c:pt>
                <c:pt idx="1197">
                  <c:v>40646</c:v>
                </c:pt>
                <c:pt idx="1198">
                  <c:v>40647</c:v>
                </c:pt>
                <c:pt idx="1199">
                  <c:v>40648</c:v>
                </c:pt>
                <c:pt idx="1200">
                  <c:v>40649</c:v>
                </c:pt>
                <c:pt idx="1201">
                  <c:v>40650</c:v>
                </c:pt>
                <c:pt idx="1202">
                  <c:v>40651</c:v>
                </c:pt>
                <c:pt idx="1203">
                  <c:v>40652</c:v>
                </c:pt>
                <c:pt idx="1204">
                  <c:v>40653</c:v>
                </c:pt>
                <c:pt idx="1205">
                  <c:v>40654</c:v>
                </c:pt>
                <c:pt idx="1206">
                  <c:v>40655</c:v>
                </c:pt>
                <c:pt idx="1207">
                  <c:v>40656</c:v>
                </c:pt>
                <c:pt idx="1208">
                  <c:v>40657</c:v>
                </c:pt>
                <c:pt idx="1209">
                  <c:v>40658</c:v>
                </c:pt>
                <c:pt idx="1210">
                  <c:v>40659</c:v>
                </c:pt>
                <c:pt idx="1211">
                  <c:v>40660</c:v>
                </c:pt>
                <c:pt idx="1212">
                  <c:v>40661</c:v>
                </c:pt>
                <c:pt idx="1213">
                  <c:v>40662</c:v>
                </c:pt>
                <c:pt idx="1214">
                  <c:v>40663</c:v>
                </c:pt>
                <c:pt idx="1215">
                  <c:v>40664</c:v>
                </c:pt>
                <c:pt idx="1216">
                  <c:v>40665</c:v>
                </c:pt>
                <c:pt idx="1217">
                  <c:v>40666</c:v>
                </c:pt>
                <c:pt idx="1218">
                  <c:v>40667</c:v>
                </c:pt>
                <c:pt idx="1219">
                  <c:v>40668</c:v>
                </c:pt>
                <c:pt idx="1220">
                  <c:v>40669</c:v>
                </c:pt>
                <c:pt idx="1221">
                  <c:v>40670</c:v>
                </c:pt>
                <c:pt idx="1222">
                  <c:v>40671</c:v>
                </c:pt>
                <c:pt idx="1223">
                  <c:v>40672</c:v>
                </c:pt>
                <c:pt idx="1224">
                  <c:v>40673</c:v>
                </c:pt>
                <c:pt idx="1225">
                  <c:v>40674</c:v>
                </c:pt>
                <c:pt idx="1226">
                  <c:v>40675</c:v>
                </c:pt>
                <c:pt idx="1227">
                  <c:v>40676</c:v>
                </c:pt>
                <c:pt idx="1228">
                  <c:v>40677</c:v>
                </c:pt>
                <c:pt idx="1229">
                  <c:v>40678</c:v>
                </c:pt>
                <c:pt idx="1230">
                  <c:v>40679</c:v>
                </c:pt>
                <c:pt idx="1231">
                  <c:v>40680</c:v>
                </c:pt>
                <c:pt idx="1232">
                  <c:v>40681</c:v>
                </c:pt>
                <c:pt idx="1233">
                  <c:v>40682</c:v>
                </c:pt>
                <c:pt idx="1234">
                  <c:v>40683</c:v>
                </c:pt>
                <c:pt idx="1235">
                  <c:v>40684</c:v>
                </c:pt>
                <c:pt idx="1236">
                  <c:v>40685</c:v>
                </c:pt>
                <c:pt idx="1237">
                  <c:v>40686</c:v>
                </c:pt>
                <c:pt idx="1238">
                  <c:v>40687</c:v>
                </c:pt>
                <c:pt idx="1239">
                  <c:v>40688</c:v>
                </c:pt>
                <c:pt idx="1240">
                  <c:v>40689</c:v>
                </c:pt>
                <c:pt idx="1241">
                  <c:v>40690</c:v>
                </c:pt>
                <c:pt idx="1242">
                  <c:v>40691</c:v>
                </c:pt>
                <c:pt idx="1243">
                  <c:v>40692</c:v>
                </c:pt>
                <c:pt idx="1244">
                  <c:v>40693</c:v>
                </c:pt>
                <c:pt idx="1245">
                  <c:v>40694</c:v>
                </c:pt>
                <c:pt idx="1246">
                  <c:v>40695</c:v>
                </c:pt>
                <c:pt idx="1247">
                  <c:v>40696</c:v>
                </c:pt>
                <c:pt idx="1248">
                  <c:v>40697</c:v>
                </c:pt>
                <c:pt idx="1249">
                  <c:v>40698</c:v>
                </c:pt>
                <c:pt idx="1250">
                  <c:v>40699</c:v>
                </c:pt>
                <c:pt idx="1251">
                  <c:v>40700</c:v>
                </c:pt>
                <c:pt idx="1252">
                  <c:v>40701</c:v>
                </c:pt>
                <c:pt idx="1253">
                  <c:v>40702</c:v>
                </c:pt>
                <c:pt idx="1254">
                  <c:v>40703</c:v>
                </c:pt>
                <c:pt idx="1255">
                  <c:v>40704</c:v>
                </c:pt>
                <c:pt idx="1256">
                  <c:v>40705</c:v>
                </c:pt>
                <c:pt idx="1257">
                  <c:v>40706</c:v>
                </c:pt>
                <c:pt idx="1258">
                  <c:v>40707</c:v>
                </c:pt>
                <c:pt idx="1259">
                  <c:v>40708</c:v>
                </c:pt>
                <c:pt idx="1260">
                  <c:v>40709</c:v>
                </c:pt>
                <c:pt idx="1261">
                  <c:v>40710</c:v>
                </c:pt>
                <c:pt idx="1262">
                  <c:v>40711</c:v>
                </c:pt>
                <c:pt idx="1263">
                  <c:v>40712</c:v>
                </c:pt>
                <c:pt idx="1264">
                  <c:v>40713</c:v>
                </c:pt>
                <c:pt idx="1265">
                  <c:v>40714</c:v>
                </c:pt>
                <c:pt idx="1266">
                  <c:v>40715</c:v>
                </c:pt>
                <c:pt idx="1267">
                  <c:v>40716</c:v>
                </c:pt>
                <c:pt idx="1268">
                  <c:v>40717</c:v>
                </c:pt>
                <c:pt idx="1269">
                  <c:v>40718</c:v>
                </c:pt>
                <c:pt idx="1270">
                  <c:v>40719</c:v>
                </c:pt>
                <c:pt idx="1271">
                  <c:v>40720</c:v>
                </c:pt>
                <c:pt idx="1272">
                  <c:v>40721</c:v>
                </c:pt>
                <c:pt idx="1273">
                  <c:v>40722</c:v>
                </c:pt>
                <c:pt idx="1274">
                  <c:v>40723</c:v>
                </c:pt>
                <c:pt idx="1275">
                  <c:v>40724</c:v>
                </c:pt>
                <c:pt idx="1276">
                  <c:v>40725</c:v>
                </c:pt>
                <c:pt idx="1277">
                  <c:v>40726</c:v>
                </c:pt>
                <c:pt idx="1278">
                  <c:v>40727</c:v>
                </c:pt>
                <c:pt idx="1279">
                  <c:v>40728</c:v>
                </c:pt>
                <c:pt idx="1280">
                  <c:v>40729</c:v>
                </c:pt>
                <c:pt idx="1281">
                  <c:v>40730</c:v>
                </c:pt>
                <c:pt idx="1282">
                  <c:v>40731</c:v>
                </c:pt>
                <c:pt idx="1283">
                  <c:v>40732</c:v>
                </c:pt>
                <c:pt idx="1284">
                  <c:v>40733</c:v>
                </c:pt>
                <c:pt idx="1285">
                  <c:v>40734</c:v>
                </c:pt>
                <c:pt idx="1286">
                  <c:v>40735</c:v>
                </c:pt>
                <c:pt idx="1287">
                  <c:v>40736</c:v>
                </c:pt>
                <c:pt idx="1288">
                  <c:v>40737</c:v>
                </c:pt>
                <c:pt idx="1289">
                  <c:v>40738</c:v>
                </c:pt>
                <c:pt idx="1290">
                  <c:v>40739</c:v>
                </c:pt>
                <c:pt idx="1291">
                  <c:v>40740</c:v>
                </c:pt>
                <c:pt idx="1292">
                  <c:v>40741</c:v>
                </c:pt>
                <c:pt idx="1293">
                  <c:v>40742</c:v>
                </c:pt>
                <c:pt idx="1294">
                  <c:v>40743</c:v>
                </c:pt>
                <c:pt idx="1295">
                  <c:v>40744</c:v>
                </c:pt>
                <c:pt idx="1296">
                  <c:v>40745</c:v>
                </c:pt>
                <c:pt idx="1297">
                  <c:v>40746</c:v>
                </c:pt>
                <c:pt idx="1298">
                  <c:v>40747</c:v>
                </c:pt>
                <c:pt idx="1299">
                  <c:v>40748</c:v>
                </c:pt>
                <c:pt idx="1300">
                  <c:v>40749</c:v>
                </c:pt>
                <c:pt idx="1301">
                  <c:v>40750</c:v>
                </c:pt>
                <c:pt idx="1302">
                  <c:v>40751</c:v>
                </c:pt>
                <c:pt idx="1303">
                  <c:v>40752</c:v>
                </c:pt>
                <c:pt idx="1304">
                  <c:v>40753</c:v>
                </c:pt>
                <c:pt idx="1305">
                  <c:v>40754</c:v>
                </c:pt>
                <c:pt idx="1306">
                  <c:v>40755</c:v>
                </c:pt>
                <c:pt idx="1307">
                  <c:v>40756</c:v>
                </c:pt>
                <c:pt idx="1308">
                  <c:v>40757</c:v>
                </c:pt>
                <c:pt idx="1309">
                  <c:v>40758</c:v>
                </c:pt>
                <c:pt idx="1310">
                  <c:v>40759</c:v>
                </c:pt>
                <c:pt idx="1311">
                  <c:v>40760</c:v>
                </c:pt>
                <c:pt idx="1312">
                  <c:v>40761</c:v>
                </c:pt>
                <c:pt idx="1313">
                  <c:v>40762</c:v>
                </c:pt>
                <c:pt idx="1314">
                  <c:v>40763</c:v>
                </c:pt>
                <c:pt idx="1315">
                  <c:v>40764</c:v>
                </c:pt>
                <c:pt idx="1316">
                  <c:v>40765</c:v>
                </c:pt>
                <c:pt idx="1317">
                  <c:v>40766</c:v>
                </c:pt>
                <c:pt idx="1318">
                  <c:v>40767</c:v>
                </c:pt>
                <c:pt idx="1319">
                  <c:v>40768</c:v>
                </c:pt>
                <c:pt idx="1320">
                  <c:v>40769</c:v>
                </c:pt>
                <c:pt idx="1321">
                  <c:v>40770</c:v>
                </c:pt>
                <c:pt idx="1322">
                  <c:v>40771</c:v>
                </c:pt>
                <c:pt idx="1323">
                  <c:v>40772</c:v>
                </c:pt>
                <c:pt idx="1324">
                  <c:v>40773</c:v>
                </c:pt>
                <c:pt idx="1325">
                  <c:v>40774</c:v>
                </c:pt>
                <c:pt idx="1326">
                  <c:v>40775</c:v>
                </c:pt>
                <c:pt idx="1327">
                  <c:v>40776</c:v>
                </c:pt>
                <c:pt idx="1328">
                  <c:v>40777</c:v>
                </c:pt>
                <c:pt idx="1329">
                  <c:v>40778</c:v>
                </c:pt>
                <c:pt idx="1330">
                  <c:v>40779</c:v>
                </c:pt>
                <c:pt idx="1331">
                  <c:v>40780</c:v>
                </c:pt>
                <c:pt idx="1332">
                  <c:v>40781</c:v>
                </c:pt>
                <c:pt idx="1333">
                  <c:v>40784</c:v>
                </c:pt>
                <c:pt idx="1334">
                  <c:v>40785</c:v>
                </c:pt>
                <c:pt idx="1335">
                  <c:v>40786</c:v>
                </c:pt>
                <c:pt idx="1336">
                  <c:v>40787</c:v>
                </c:pt>
                <c:pt idx="1337">
                  <c:v>40788</c:v>
                </c:pt>
                <c:pt idx="1338">
                  <c:v>40791</c:v>
                </c:pt>
                <c:pt idx="1339">
                  <c:v>40792</c:v>
                </c:pt>
                <c:pt idx="1340">
                  <c:v>40793</c:v>
                </c:pt>
                <c:pt idx="1341">
                  <c:v>40794</c:v>
                </c:pt>
                <c:pt idx="1342">
                  <c:v>40795</c:v>
                </c:pt>
                <c:pt idx="1343">
                  <c:v>40798</c:v>
                </c:pt>
                <c:pt idx="1344">
                  <c:v>40799</c:v>
                </c:pt>
                <c:pt idx="1345">
                  <c:v>40800</c:v>
                </c:pt>
                <c:pt idx="1346">
                  <c:v>40801</c:v>
                </c:pt>
                <c:pt idx="1347">
                  <c:v>40802</c:v>
                </c:pt>
                <c:pt idx="1348">
                  <c:v>40803</c:v>
                </c:pt>
                <c:pt idx="1349">
                  <c:v>40804</c:v>
                </c:pt>
                <c:pt idx="1350">
                  <c:v>40805</c:v>
                </c:pt>
                <c:pt idx="1351">
                  <c:v>40806</c:v>
                </c:pt>
                <c:pt idx="1352">
                  <c:v>40807</c:v>
                </c:pt>
                <c:pt idx="1353">
                  <c:v>40808</c:v>
                </c:pt>
                <c:pt idx="1354">
                  <c:v>40809</c:v>
                </c:pt>
                <c:pt idx="1355">
                  <c:v>40810</c:v>
                </c:pt>
                <c:pt idx="1356">
                  <c:v>40811</c:v>
                </c:pt>
                <c:pt idx="1357">
                  <c:v>40812</c:v>
                </c:pt>
                <c:pt idx="1358">
                  <c:v>40813</c:v>
                </c:pt>
                <c:pt idx="1359">
                  <c:v>40814</c:v>
                </c:pt>
                <c:pt idx="1360">
                  <c:v>40815</c:v>
                </c:pt>
                <c:pt idx="1361">
                  <c:v>40816</c:v>
                </c:pt>
                <c:pt idx="1362">
                  <c:v>40817</c:v>
                </c:pt>
                <c:pt idx="1363">
                  <c:v>40818</c:v>
                </c:pt>
                <c:pt idx="1364">
                  <c:v>40819</c:v>
                </c:pt>
                <c:pt idx="1365">
                  <c:v>40820</c:v>
                </c:pt>
                <c:pt idx="1366">
                  <c:v>40821</c:v>
                </c:pt>
                <c:pt idx="1367">
                  <c:v>40822</c:v>
                </c:pt>
                <c:pt idx="1368">
                  <c:v>40823</c:v>
                </c:pt>
                <c:pt idx="1369">
                  <c:v>40824</c:v>
                </c:pt>
                <c:pt idx="1370">
                  <c:v>40825</c:v>
                </c:pt>
                <c:pt idx="1371">
                  <c:v>40826</c:v>
                </c:pt>
                <c:pt idx="1372">
                  <c:v>40827</c:v>
                </c:pt>
                <c:pt idx="1373">
                  <c:v>40828</c:v>
                </c:pt>
                <c:pt idx="1374">
                  <c:v>40829</c:v>
                </c:pt>
                <c:pt idx="1375">
                  <c:v>40830</c:v>
                </c:pt>
                <c:pt idx="1376">
                  <c:v>40831</c:v>
                </c:pt>
                <c:pt idx="1377">
                  <c:v>40832</c:v>
                </c:pt>
                <c:pt idx="1378">
                  <c:v>40833</c:v>
                </c:pt>
                <c:pt idx="1379">
                  <c:v>40834</c:v>
                </c:pt>
                <c:pt idx="1380">
                  <c:v>40835</c:v>
                </c:pt>
                <c:pt idx="1381">
                  <c:v>40836</c:v>
                </c:pt>
                <c:pt idx="1382">
                  <c:v>40837</c:v>
                </c:pt>
                <c:pt idx="1383">
                  <c:v>40838</c:v>
                </c:pt>
                <c:pt idx="1384">
                  <c:v>40839</c:v>
                </c:pt>
                <c:pt idx="1385">
                  <c:v>40840</c:v>
                </c:pt>
                <c:pt idx="1386">
                  <c:v>40841</c:v>
                </c:pt>
                <c:pt idx="1387">
                  <c:v>40842</c:v>
                </c:pt>
                <c:pt idx="1388">
                  <c:v>40843</c:v>
                </c:pt>
                <c:pt idx="1389">
                  <c:v>40844</c:v>
                </c:pt>
                <c:pt idx="1390">
                  <c:v>40845</c:v>
                </c:pt>
                <c:pt idx="1391">
                  <c:v>40846</c:v>
                </c:pt>
                <c:pt idx="1392">
                  <c:v>40847</c:v>
                </c:pt>
                <c:pt idx="1393">
                  <c:v>40848</c:v>
                </c:pt>
                <c:pt idx="1394">
                  <c:v>40849</c:v>
                </c:pt>
                <c:pt idx="1395">
                  <c:v>40850</c:v>
                </c:pt>
                <c:pt idx="1396">
                  <c:v>40851</c:v>
                </c:pt>
                <c:pt idx="1397">
                  <c:v>40852</c:v>
                </c:pt>
                <c:pt idx="1398">
                  <c:v>40853</c:v>
                </c:pt>
                <c:pt idx="1399">
                  <c:v>40854</c:v>
                </c:pt>
                <c:pt idx="1400">
                  <c:v>40855</c:v>
                </c:pt>
                <c:pt idx="1401">
                  <c:v>40856</c:v>
                </c:pt>
                <c:pt idx="1402">
                  <c:v>40857</c:v>
                </c:pt>
                <c:pt idx="1403">
                  <c:v>40858</c:v>
                </c:pt>
                <c:pt idx="1404">
                  <c:v>40859</c:v>
                </c:pt>
                <c:pt idx="1405">
                  <c:v>40860</c:v>
                </c:pt>
                <c:pt idx="1406">
                  <c:v>40861</c:v>
                </c:pt>
                <c:pt idx="1407">
                  <c:v>40862</c:v>
                </c:pt>
                <c:pt idx="1408">
                  <c:v>40863</c:v>
                </c:pt>
                <c:pt idx="1409">
                  <c:v>40864</c:v>
                </c:pt>
                <c:pt idx="1410">
                  <c:v>40865</c:v>
                </c:pt>
                <c:pt idx="1411">
                  <c:v>40866</c:v>
                </c:pt>
                <c:pt idx="1412">
                  <c:v>40867</c:v>
                </c:pt>
                <c:pt idx="1413">
                  <c:v>40868</c:v>
                </c:pt>
                <c:pt idx="1414">
                  <c:v>40869</c:v>
                </c:pt>
                <c:pt idx="1415">
                  <c:v>40870</c:v>
                </c:pt>
                <c:pt idx="1416">
                  <c:v>40871</c:v>
                </c:pt>
                <c:pt idx="1417">
                  <c:v>40872</c:v>
                </c:pt>
                <c:pt idx="1418">
                  <c:v>40873</c:v>
                </c:pt>
                <c:pt idx="1419">
                  <c:v>40874</c:v>
                </c:pt>
                <c:pt idx="1420">
                  <c:v>40875</c:v>
                </c:pt>
                <c:pt idx="1421">
                  <c:v>40876</c:v>
                </c:pt>
                <c:pt idx="1422">
                  <c:v>40877</c:v>
                </c:pt>
                <c:pt idx="1423">
                  <c:v>40878</c:v>
                </c:pt>
                <c:pt idx="1424">
                  <c:v>40879</c:v>
                </c:pt>
                <c:pt idx="1425">
                  <c:v>40880</c:v>
                </c:pt>
                <c:pt idx="1426">
                  <c:v>40881</c:v>
                </c:pt>
                <c:pt idx="1427">
                  <c:v>40882</c:v>
                </c:pt>
                <c:pt idx="1428">
                  <c:v>40883</c:v>
                </c:pt>
                <c:pt idx="1429">
                  <c:v>40884</c:v>
                </c:pt>
                <c:pt idx="1430">
                  <c:v>40885</c:v>
                </c:pt>
                <c:pt idx="1431">
                  <c:v>40886</c:v>
                </c:pt>
                <c:pt idx="1432">
                  <c:v>40887</c:v>
                </c:pt>
                <c:pt idx="1433">
                  <c:v>40888</c:v>
                </c:pt>
                <c:pt idx="1434">
                  <c:v>40889</c:v>
                </c:pt>
                <c:pt idx="1435">
                  <c:v>40890</c:v>
                </c:pt>
                <c:pt idx="1436">
                  <c:v>40891</c:v>
                </c:pt>
                <c:pt idx="1437">
                  <c:v>40892</c:v>
                </c:pt>
                <c:pt idx="1438">
                  <c:v>40893</c:v>
                </c:pt>
                <c:pt idx="1439">
                  <c:v>40894</c:v>
                </c:pt>
                <c:pt idx="1440">
                  <c:v>40895</c:v>
                </c:pt>
                <c:pt idx="1441">
                  <c:v>40896</c:v>
                </c:pt>
                <c:pt idx="1442">
                  <c:v>40897</c:v>
                </c:pt>
                <c:pt idx="1443">
                  <c:v>40898</c:v>
                </c:pt>
                <c:pt idx="1444">
                  <c:v>40899</c:v>
                </c:pt>
                <c:pt idx="1445">
                  <c:v>40900</c:v>
                </c:pt>
                <c:pt idx="1446">
                  <c:v>40901</c:v>
                </c:pt>
                <c:pt idx="1447">
                  <c:v>40902</c:v>
                </c:pt>
                <c:pt idx="1448">
                  <c:v>40903</c:v>
                </c:pt>
                <c:pt idx="1449">
                  <c:v>40904</c:v>
                </c:pt>
                <c:pt idx="1450">
                  <c:v>40905</c:v>
                </c:pt>
                <c:pt idx="1451">
                  <c:v>40906</c:v>
                </c:pt>
                <c:pt idx="1452">
                  <c:v>40907</c:v>
                </c:pt>
                <c:pt idx="1453">
                  <c:v>40908</c:v>
                </c:pt>
                <c:pt idx="1454">
                  <c:v>40909</c:v>
                </c:pt>
                <c:pt idx="1455">
                  <c:v>40910</c:v>
                </c:pt>
                <c:pt idx="1456">
                  <c:v>40911</c:v>
                </c:pt>
                <c:pt idx="1457">
                  <c:v>40912</c:v>
                </c:pt>
                <c:pt idx="1458">
                  <c:v>40913</c:v>
                </c:pt>
                <c:pt idx="1459">
                  <c:v>40914</c:v>
                </c:pt>
                <c:pt idx="1460">
                  <c:v>40915</c:v>
                </c:pt>
                <c:pt idx="1461">
                  <c:v>40916</c:v>
                </c:pt>
                <c:pt idx="1462">
                  <c:v>40917</c:v>
                </c:pt>
                <c:pt idx="1463">
                  <c:v>40918</c:v>
                </c:pt>
                <c:pt idx="1464">
                  <c:v>40919</c:v>
                </c:pt>
                <c:pt idx="1465">
                  <c:v>40920</c:v>
                </c:pt>
                <c:pt idx="1466">
                  <c:v>40921</c:v>
                </c:pt>
                <c:pt idx="1467">
                  <c:v>40922</c:v>
                </c:pt>
                <c:pt idx="1468">
                  <c:v>40923</c:v>
                </c:pt>
                <c:pt idx="1469">
                  <c:v>40924</c:v>
                </c:pt>
                <c:pt idx="1470">
                  <c:v>40925</c:v>
                </c:pt>
                <c:pt idx="1471">
                  <c:v>40926</c:v>
                </c:pt>
                <c:pt idx="1472">
                  <c:v>40927</c:v>
                </c:pt>
                <c:pt idx="1473">
                  <c:v>40928</c:v>
                </c:pt>
                <c:pt idx="1474">
                  <c:v>40929</c:v>
                </c:pt>
                <c:pt idx="1475">
                  <c:v>40930</c:v>
                </c:pt>
                <c:pt idx="1476">
                  <c:v>40931</c:v>
                </c:pt>
                <c:pt idx="1477">
                  <c:v>40932</c:v>
                </c:pt>
                <c:pt idx="1478">
                  <c:v>40933</c:v>
                </c:pt>
                <c:pt idx="1479">
                  <c:v>40934</c:v>
                </c:pt>
                <c:pt idx="1480">
                  <c:v>40935</c:v>
                </c:pt>
                <c:pt idx="1481">
                  <c:v>40936</c:v>
                </c:pt>
                <c:pt idx="1482">
                  <c:v>40937</c:v>
                </c:pt>
                <c:pt idx="1483">
                  <c:v>40938</c:v>
                </c:pt>
                <c:pt idx="1484">
                  <c:v>40939</c:v>
                </c:pt>
                <c:pt idx="1485">
                  <c:v>40940</c:v>
                </c:pt>
                <c:pt idx="1486">
                  <c:v>40941</c:v>
                </c:pt>
                <c:pt idx="1487">
                  <c:v>40942</c:v>
                </c:pt>
                <c:pt idx="1488">
                  <c:v>40943</c:v>
                </c:pt>
                <c:pt idx="1489">
                  <c:v>40944</c:v>
                </c:pt>
                <c:pt idx="1490">
                  <c:v>40945</c:v>
                </c:pt>
                <c:pt idx="1491">
                  <c:v>40946</c:v>
                </c:pt>
                <c:pt idx="1492">
                  <c:v>40947</c:v>
                </c:pt>
                <c:pt idx="1493">
                  <c:v>40948</c:v>
                </c:pt>
                <c:pt idx="1494">
                  <c:v>40949</c:v>
                </c:pt>
                <c:pt idx="1495">
                  <c:v>40950</c:v>
                </c:pt>
                <c:pt idx="1496">
                  <c:v>40951</c:v>
                </c:pt>
                <c:pt idx="1497">
                  <c:v>40952</c:v>
                </c:pt>
                <c:pt idx="1498">
                  <c:v>40953</c:v>
                </c:pt>
                <c:pt idx="1499">
                  <c:v>40954</c:v>
                </c:pt>
                <c:pt idx="1500">
                  <c:v>40955</c:v>
                </c:pt>
                <c:pt idx="1501">
                  <c:v>40956</c:v>
                </c:pt>
                <c:pt idx="1502">
                  <c:v>40957</c:v>
                </c:pt>
                <c:pt idx="1503">
                  <c:v>40958</c:v>
                </c:pt>
                <c:pt idx="1504">
                  <c:v>40959</c:v>
                </c:pt>
                <c:pt idx="1505">
                  <c:v>40960</c:v>
                </c:pt>
                <c:pt idx="1506">
                  <c:v>40961</c:v>
                </c:pt>
                <c:pt idx="1507">
                  <c:v>40962</c:v>
                </c:pt>
                <c:pt idx="1508">
                  <c:v>40963</c:v>
                </c:pt>
                <c:pt idx="1509">
                  <c:v>40964</c:v>
                </c:pt>
                <c:pt idx="1510">
                  <c:v>40965</c:v>
                </c:pt>
                <c:pt idx="1511">
                  <c:v>40966</c:v>
                </c:pt>
                <c:pt idx="1512">
                  <c:v>40967</c:v>
                </c:pt>
                <c:pt idx="1513">
                  <c:v>40968</c:v>
                </c:pt>
                <c:pt idx="1514">
                  <c:v>40969</c:v>
                </c:pt>
                <c:pt idx="1515">
                  <c:v>40970</c:v>
                </c:pt>
                <c:pt idx="1516">
                  <c:v>40971</c:v>
                </c:pt>
                <c:pt idx="1517">
                  <c:v>40972</c:v>
                </c:pt>
                <c:pt idx="1518">
                  <c:v>40973</c:v>
                </c:pt>
                <c:pt idx="1519">
                  <c:v>40974</c:v>
                </c:pt>
                <c:pt idx="1520">
                  <c:v>40975</c:v>
                </c:pt>
                <c:pt idx="1521">
                  <c:v>40976</c:v>
                </c:pt>
                <c:pt idx="1522">
                  <c:v>40977</c:v>
                </c:pt>
                <c:pt idx="1523">
                  <c:v>40978</c:v>
                </c:pt>
                <c:pt idx="1524">
                  <c:v>40979</c:v>
                </c:pt>
                <c:pt idx="1525">
                  <c:v>40980</c:v>
                </c:pt>
                <c:pt idx="1526">
                  <c:v>40981</c:v>
                </c:pt>
                <c:pt idx="1527">
                  <c:v>40982</c:v>
                </c:pt>
                <c:pt idx="1528">
                  <c:v>40983</c:v>
                </c:pt>
                <c:pt idx="1529">
                  <c:v>40984</c:v>
                </c:pt>
                <c:pt idx="1530">
                  <c:v>40985</c:v>
                </c:pt>
                <c:pt idx="1531">
                  <c:v>40986</c:v>
                </c:pt>
                <c:pt idx="1532">
                  <c:v>40987</c:v>
                </c:pt>
                <c:pt idx="1533">
                  <c:v>40988</c:v>
                </c:pt>
                <c:pt idx="1534">
                  <c:v>40989</c:v>
                </c:pt>
                <c:pt idx="1535">
                  <c:v>40990</c:v>
                </c:pt>
                <c:pt idx="1536">
                  <c:v>40991</c:v>
                </c:pt>
                <c:pt idx="1537">
                  <c:v>40992</c:v>
                </c:pt>
                <c:pt idx="1538">
                  <c:v>40993</c:v>
                </c:pt>
                <c:pt idx="1539">
                  <c:v>40994</c:v>
                </c:pt>
                <c:pt idx="1540">
                  <c:v>40995</c:v>
                </c:pt>
                <c:pt idx="1541">
                  <c:v>40996</c:v>
                </c:pt>
                <c:pt idx="1542">
                  <c:v>40997</c:v>
                </c:pt>
                <c:pt idx="1543">
                  <c:v>40998</c:v>
                </c:pt>
                <c:pt idx="1544">
                  <c:v>40999</c:v>
                </c:pt>
                <c:pt idx="1545">
                  <c:v>41000</c:v>
                </c:pt>
                <c:pt idx="1546">
                  <c:v>41001</c:v>
                </c:pt>
                <c:pt idx="1547">
                  <c:v>41002</c:v>
                </c:pt>
                <c:pt idx="1548">
                  <c:v>41003</c:v>
                </c:pt>
                <c:pt idx="1549">
                  <c:v>41004</c:v>
                </c:pt>
                <c:pt idx="1550">
                  <c:v>41005</c:v>
                </c:pt>
                <c:pt idx="1551">
                  <c:v>41006</c:v>
                </c:pt>
                <c:pt idx="1552">
                  <c:v>41007</c:v>
                </c:pt>
                <c:pt idx="1553">
                  <c:v>41008</c:v>
                </c:pt>
                <c:pt idx="1554">
                  <c:v>41009</c:v>
                </c:pt>
                <c:pt idx="1555">
                  <c:v>41010</c:v>
                </c:pt>
                <c:pt idx="1556">
                  <c:v>41011</c:v>
                </c:pt>
                <c:pt idx="1557">
                  <c:v>41012</c:v>
                </c:pt>
                <c:pt idx="1558">
                  <c:v>41013</c:v>
                </c:pt>
                <c:pt idx="1559">
                  <c:v>41014</c:v>
                </c:pt>
                <c:pt idx="1560">
                  <c:v>41015</c:v>
                </c:pt>
                <c:pt idx="1561">
                  <c:v>41016</c:v>
                </c:pt>
                <c:pt idx="1562">
                  <c:v>41017</c:v>
                </c:pt>
                <c:pt idx="1563">
                  <c:v>41018</c:v>
                </c:pt>
                <c:pt idx="1564">
                  <c:v>41019</c:v>
                </c:pt>
                <c:pt idx="1565">
                  <c:v>41020</c:v>
                </c:pt>
                <c:pt idx="1566">
                  <c:v>41021</c:v>
                </c:pt>
                <c:pt idx="1567">
                  <c:v>41022</c:v>
                </c:pt>
                <c:pt idx="1568">
                  <c:v>41023</c:v>
                </c:pt>
                <c:pt idx="1569">
                  <c:v>41024</c:v>
                </c:pt>
                <c:pt idx="1570">
                  <c:v>41025</c:v>
                </c:pt>
                <c:pt idx="1571">
                  <c:v>41026</c:v>
                </c:pt>
                <c:pt idx="1572">
                  <c:v>41027</c:v>
                </c:pt>
                <c:pt idx="1573">
                  <c:v>41028</c:v>
                </c:pt>
                <c:pt idx="1574">
                  <c:v>41029</c:v>
                </c:pt>
                <c:pt idx="1575">
                  <c:v>41030</c:v>
                </c:pt>
                <c:pt idx="1576">
                  <c:v>41031</c:v>
                </c:pt>
                <c:pt idx="1577">
                  <c:v>41032</c:v>
                </c:pt>
                <c:pt idx="1578">
                  <c:v>41033</c:v>
                </c:pt>
                <c:pt idx="1579">
                  <c:v>41034</c:v>
                </c:pt>
                <c:pt idx="1580">
                  <c:v>41035</c:v>
                </c:pt>
                <c:pt idx="1581">
                  <c:v>41036</c:v>
                </c:pt>
                <c:pt idx="1582">
                  <c:v>41037</c:v>
                </c:pt>
                <c:pt idx="1583">
                  <c:v>41038</c:v>
                </c:pt>
                <c:pt idx="1584">
                  <c:v>41039</c:v>
                </c:pt>
                <c:pt idx="1585">
                  <c:v>41040</c:v>
                </c:pt>
                <c:pt idx="1586">
                  <c:v>41041</c:v>
                </c:pt>
                <c:pt idx="1587">
                  <c:v>41042</c:v>
                </c:pt>
                <c:pt idx="1588">
                  <c:v>41043</c:v>
                </c:pt>
                <c:pt idx="1589">
                  <c:v>41044</c:v>
                </c:pt>
                <c:pt idx="1590">
                  <c:v>41045</c:v>
                </c:pt>
                <c:pt idx="1591">
                  <c:v>41046</c:v>
                </c:pt>
                <c:pt idx="1592">
                  <c:v>41047</c:v>
                </c:pt>
                <c:pt idx="1593">
                  <c:v>41048</c:v>
                </c:pt>
                <c:pt idx="1594">
                  <c:v>41049</c:v>
                </c:pt>
                <c:pt idx="1595">
                  <c:v>41050</c:v>
                </c:pt>
                <c:pt idx="1596">
                  <c:v>41051</c:v>
                </c:pt>
                <c:pt idx="1597">
                  <c:v>41052</c:v>
                </c:pt>
                <c:pt idx="1598">
                  <c:v>41053</c:v>
                </c:pt>
                <c:pt idx="1599">
                  <c:v>41054</c:v>
                </c:pt>
                <c:pt idx="1600">
                  <c:v>41055</c:v>
                </c:pt>
                <c:pt idx="1601">
                  <c:v>41056</c:v>
                </c:pt>
                <c:pt idx="1602">
                  <c:v>41057</c:v>
                </c:pt>
                <c:pt idx="1603">
                  <c:v>41058</c:v>
                </c:pt>
                <c:pt idx="1604">
                  <c:v>41059</c:v>
                </c:pt>
                <c:pt idx="1605">
                  <c:v>41060</c:v>
                </c:pt>
                <c:pt idx="1606">
                  <c:v>41061</c:v>
                </c:pt>
                <c:pt idx="1607">
                  <c:v>41062</c:v>
                </c:pt>
                <c:pt idx="1608">
                  <c:v>41063</c:v>
                </c:pt>
                <c:pt idx="1609">
                  <c:v>41064</c:v>
                </c:pt>
                <c:pt idx="1610">
                  <c:v>41065</c:v>
                </c:pt>
                <c:pt idx="1611">
                  <c:v>41066</c:v>
                </c:pt>
                <c:pt idx="1612">
                  <c:v>41067</c:v>
                </c:pt>
                <c:pt idx="1613">
                  <c:v>41068</c:v>
                </c:pt>
                <c:pt idx="1614">
                  <c:v>41069</c:v>
                </c:pt>
                <c:pt idx="1615">
                  <c:v>41070</c:v>
                </c:pt>
                <c:pt idx="1616">
                  <c:v>41071</c:v>
                </c:pt>
                <c:pt idx="1617">
                  <c:v>41072</c:v>
                </c:pt>
                <c:pt idx="1618">
                  <c:v>41073</c:v>
                </c:pt>
                <c:pt idx="1619">
                  <c:v>41074</c:v>
                </c:pt>
                <c:pt idx="1620">
                  <c:v>41075</c:v>
                </c:pt>
                <c:pt idx="1621">
                  <c:v>41076</c:v>
                </c:pt>
                <c:pt idx="1622">
                  <c:v>41077</c:v>
                </c:pt>
                <c:pt idx="1623">
                  <c:v>41078</c:v>
                </c:pt>
                <c:pt idx="1624">
                  <c:v>41079</c:v>
                </c:pt>
                <c:pt idx="1625">
                  <c:v>41080</c:v>
                </c:pt>
                <c:pt idx="1626">
                  <c:v>41081</c:v>
                </c:pt>
                <c:pt idx="1627">
                  <c:v>41082</c:v>
                </c:pt>
                <c:pt idx="1628">
                  <c:v>41083</c:v>
                </c:pt>
                <c:pt idx="1629">
                  <c:v>41084</c:v>
                </c:pt>
                <c:pt idx="1630">
                  <c:v>41085</c:v>
                </c:pt>
                <c:pt idx="1631">
                  <c:v>41086</c:v>
                </c:pt>
                <c:pt idx="1632">
                  <c:v>41087</c:v>
                </c:pt>
                <c:pt idx="1633">
                  <c:v>41088</c:v>
                </c:pt>
                <c:pt idx="1634">
                  <c:v>41089</c:v>
                </c:pt>
                <c:pt idx="1635">
                  <c:v>41090</c:v>
                </c:pt>
                <c:pt idx="1636">
                  <c:v>41091</c:v>
                </c:pt>
                <c:pt idx="1637">
                  <c:v>41092</c:v>
                </c:pt>
                <c:pt idx="1638">
                  <c:v>41093</c:v>
                </c:pt>
                <c:pt idx="1639">
                  <c:v>41094</c:v>
                </c:pt>
                <c:pt idx="1640">
                  <c:v>41095</c:v>
                </c:pt>
                <c:pt idx="1641">
                  <c:v>41096</c:v>
                </c:pt>
                <c:pt idx="1642">
                  <c:v>41097</c:v>
                </c:pt>
                <c:pt idx="1643">
                  <c:v>41098</c:v>
                </c:pt>
                <c:pt idx="1644">
                  <c:v>41099</c:v>
                </c:pt>
                <c:pt idx="1645">
                  <c:v>41100</c:v>
                </c:pt>
                <c:pt idx="1646">
                  <c:v>41101</c:v>
                </c:pt>
                <c:pt idx="1647">
                  <c:v>41102</c:v>
                </c:pt>
                <c:pt idx="1648">
                  <c:v>41103</c:v>
                </c:pt>
                <c:pt idx="1649">
                  <c:v>41104</c:v>
                </c:pt>
                <c:pt idx="1650">
                  <c:v>41105</c:v>
                </c:pt>
                <c:pt idx="1651">
                  <c:v>41106</c:v>
                </c:pt>
                <c:pt idx="1652">
                  <c:v>41107</c:v>
                </c:pt>
                <c:pt idx="1653">
                  <c:v>41108</c:v>
                </c:pt>
                <c:pt idx="1654">
                  <c:v>41109</c:v>
                </c:pt>
                <c:pt idx="1655">
                  <c:v>41110</c:v>
                </c:pt>
                <c:pt idx="1656">
                  <c:v>41111</c:v>
                </c:pt>
                <c:pt idx="1657">
                  <c:v>41112</c:v>
                </c:pt>
                <c:pt idx="1658">
                  <c:v>41113</c:v>
                </c:pt>
                <c:pt idx="1659">
                  <c:v>41114</c:v>
                </c:pt>
                <c:pt idx="1660">
                  <c:v>41115</c:v>
                </c:pt>
                <c:pt idx="1661">
                  <c:v>41116</c:v>
                </c:pt>
                <c:pt idx="1662">
                  <c:v>41117</c:v>
                </c:pt>
                <c:pt idx="1663">
                  <c:v>41118</c:v>
                </c:pt>
                <c:pt idx="1664">
                  <c:v>41119</c:v>
                </c:pt>
                <c:pt idx="1665">
                  <c:v>41120</c:v>
                </c:pt>
                <c:pt idx="1666">
                  <c:v>41121</c:v>
                </c:pt>
                <c:pt idx="1667">
                  <c:v>41122</c:v>
                </c:pt>
                <c:pt idx="1668">
                  <c:v>41123</c:v>
                </c:pt>
                <c:pt idx="1669">
                  <c:v>41124</c:v>
                </c:pt>
                <c:pt idx="1670">
                  <c:v>41125</c:v>
                </c:pt>
                <c:pt idx="1671">
                  <c:v>41126</c:v>
                </c:pt>
                <c:pt idx="1672">
                  <c:v>41127</c:v>
                </c:pt>
                <c:pt idx="1673">
                  <c:v>41128</c:v>
                </c:pt>
                <c:pt idx="1674">
                  <c:v>41129</c:v>
                </c:pt>
                <c:pt idx="1675">
                  <c:v>41130</c:v>
                </c:pt>
                <c:pt idx="1676">
                  <c:v>41131</c:v>
                </c:pt>
                <c:pt idx="1677">
                  <c:v>41132</c:v>
                </c:pt>
                <c:pt idx="1678">
                  <c:v>41133</c:v>
                </c:pt>
                <c:pt idx="1679">
                  <c:v>41134</c:v>
                </c:pt>
                <c:pt idx="1680">
                  <c:v>41135</c:v>
                </c:pt>
                <c:pt idx="1681">
                  <c:v>41136</c:v>
                </c:pt>
                <c:pt idx="1682">
                  <c:v>41137</c:v>
                </c:pt>
                <c:pt idx="1683">
                  <c:v>41138</c:v>
                </c:pt>
                <c:pt idx="1684">
                  <c:v>41139</c:v>
                </c:pt>
                <c:pt idx="1685">
                  <c:v>41140</c:v>
                </c:pt>
                <c:pt idx="1686">
                  <c:v>41141</c:v>
                </c:pt>
                <c:pt idx="1687">
                  <c:v>41142</c:v>
                </c:pt>
                <c:pt idx="1688">
                  <c:v>41143</c:v>
                </c:pt>
                <c:pt idx="1689">
                  <c:v>41144</c:v>
                </c:pt>
                <c:pt idx="1690">
                  <c:v>41145</c:v>
                </c:pt>
                <c:pt idx="1691">
                  <c:v>41146</c:v>
                </c:pt>
                <c:pt idx="1692">
                  <c:v>41147</c:v>
                </c:pt>
                <c:pt idx="1693">
                  <c:v>41148</c:v>
                </c:pt>
                <c:pt idx="1694">
                  <c:v>41149</c:v>
                </c:pt>
                <c:pt idx="1695">
                  <c:v>41150</c:v>
                </c:pt>
                <c:pt idx="1696">
                  <c:v>41151</c:v>
                </c:pt>
                <c:pt idx="1697">
                  <c:v>41152</c:v>
                </c:pt>
                <c:pt idx="1698">
                  <c:v>41153</c:v>
                </c:pt>
                <c:pt idx="1699">
                  <c:v>41154</c:v>
                </c:pt>
                <c:pt idx="1700">
                  <c:v>41155</c:v>
                </c:pt>
                <c:pt idx="1701">
                  <c:v>41156</c:v>
                </c:pt>
                <c:pt idx="1702">
                  <c:v>41157</c:v>
                </c:pt>
                <c:pt idx="1703">
                  <c:v>41158</c:v>
                </c:pt>
                <c:pt idx="1704">
                  <c:v>41159</c:v>
                </c:pt>
                <c:pt idx="1705">
                  <c:v>41160</c:v>
                </c:pt>
                <c:pt idx="1706">
                  <c:v>41161</c:v>
                </c:pt>
                <c:pt idx="1707">
                  <c:v>41162</c:v>
                </c:pt>
                <c:pt idx="1708">
                  <c:v>41163</c:v>
                </c:pt>
                <c:pt idx="1709">
                  <c:v>41164</c:v>
                </c:pt>
                <c:pt idx="1710">
                  <c:v>41165</c:v>
                </c:pt>
                <c:pt idx="1711">
                  <c:v>41166</c:v>
                </c:pt>
                <c:pt idx="1712">
                  <c:v>41167</c:v>
                </c:pt>
                <c:pt idx="1713">
                  <c:v>41168</c:v>
                </c:pt>
                <c:pt idx="1714">
                  <c:v>41169</c:v>
                </c:pt>
              </c:numCache>
            </c:numRef>
          </c:cat>
          <c:val>
            <c:numRef>
              <c:f>Hoja1!$H$2:$H$1716</c:f>
              <c:numCache>
                <c:formatCode>General</c:formatCode>
                <c:ptCount val="1715"/>
                <c:pt idx="0">
                  <c:v>10.995000000000003</c:v>
                </c:pt>
                <c:pt idx="1">
                  <c:v>10.995000000000003</c:v>
                </c:pt>
                <c:pt idx="2">
                  <c:v>10.995000000000003</c:v>
                </c:pt>
                <c:pt idx="3">
                  <c:v>10.995000000000003</c:v>
                </c:pt>
                <c:pt idx="4">
                  <c:v>10.995000000000003</c:v>
                </c:pt>
                <c:pt idx="5">
                  <c:v>10.995000000000003</c:v>
                </c:pt>
                <c:pt idx="6">
                  <c:v>10.995000000000003</c:v>
                </c:pt>
                <c:pt idx="7">
                  <c:v>10.995000000000003</c:v>
                </c:pt>
                <c:pt idx="8">
                  <c:v>10.995000000000003</c:v>
                </c:pt>
                <c:pt idx="9">
                  <c:v>10.995000000000003</c:v>
                </c:pt>
                <c:pt idx="10">
                  <c:v>10.995000000000003</c:v>
                </c:pt>
                <c:pt idx="11">
                  <c:v>10.995000000000003</c:v>
                </c:pt>
                <c:pt idx="12">
                  <c:v>10.995000000000003</c:v>
                </c:pt>
                <c:pt idx="13">
                  <c:v>10.995000000000003</c:v>
                </c:pt>
                <c:pt idx="14">
                  <c:v>10.995000000000003</c:v>
                </c:pt>
                <c:pt idx="15">
                  <c:v>10.995000000000003</c:v>
                </c:pt>
                <c:pt idx="16">
                  <c:v>10.995000000000003</c:v>
                </c:pt>
                <c:pt idx="17">
                  <c:v>10.995000000000003</c:v>
                </c:pt>
                <c:pt idx="18">
                  <c:v>10.995000000000003</c:v>
                </c:pt>
                <c:pt idx="19">
                  <c:v>10.995000000000003</c:v>
                </c:pt>
                <c:pt idx="20">
                  <c:v>10.995000000000003</c:v>
                </c:pt>
                <c:pt idx="21">
                  <c:v>10.995000000000003</c:v>
                </c:pt>
                <c:pt idx="22">
                  <c:v>10.995000000000003</c:v>
                </c:pt>
                <c:pt idx="23">
                  <c:v>10.995000000000003</c:v>
                </c:pt>
                <c:pt idx="24">
                  <c:v>10.995000000000003</c:v>
                </c:pt>
                <c:pt idx="25">
                  <c:v>10.995000000000003</c:v>
                </c:pt>
                <c:pt idx="26">
                  <c:v>10.995000000000003</c:v>
                </c:pt>
                <c:pt idx="27">
                  <c:v>10.995000000000003</c:v>
                </c:pt>
                <c:pt idx="28">
                  <c:v>10.995000000000003</c:v>
                </c:pt>
                <c:pt idx="29">
                  <c:v>10.995000000000003</c:v>
                </c:pt>
                <c:pt idx="30">
                  <c:v>10.995000000000003</c:v>
                </c:pt>
                <c:pt idx="31">
                  <c:v>10.995000000000003</c:v>
                </c:pt>
                <c:pt idx="32">
                  <c:v>10.995000000000003</c:v>
                </c:pt>
                <c:pt idx="33">
                  <c:v>10.995000000000003</c:v>
                </c:pt>
                <c:pt idx="34">
                  <c:v>10.995000000000003</c:v>
                </c:pt>
                <c:pt idx="35">
                  <c:v>10.995000000000003</c:v>
                </c:pt>
                <c:pt idx="36">
                  <c:v>10.995000000000003</c:v>
                </c:pt>
                <c:pt idx="37">
                  <c:v>10.995000000000003</c:v>
                </c:pt>
                <c:pt idx="38">
                  <c:v>10.995000000000003</c:v>
                </c:pt>
                <c:pt idx="39">
                  <c:v>10.995000000000003</c:v>
                </c:pt>
                <c:pt idx="40">
                  <c:v>10.995000000000003</c:v>
                </c:pt>
                <c:pt idx="41">
                  <c:v>10.995000000000003</c:v>
                </c:pt>
                <c:pt idx="42">
                  <c:v>10.995000000000003</c:v>
                </c:pt>
                <c:pt idx="43">
                  <c:v>10.995000000000003</c:v>
                </c:pt>
                <c:pt idx="44">
                  <c:v>10.995000000000003</c:v>
                </c:pt>
                <c:pt idx="45">
                  <c:v>10.995000000000003</c:v>
                </c:pt>
                <c:pt idx="46">
                  <c:v>10.995000000000003</c:v>
                </c:pt>
                <c:pt idx="47">
                  <c:v>10.995000000000003</c:v>
                </c:pt>
                <c:pt idx="48">
                  <c:v>10.995000000000003</c:v>
                </c:pt>
                <c:pt idx="49">
                  <c:v>10.995000000000003</c:v>
                </c:pt>
                <c:pt idx="50">
                  <c:v>10.995000000000003</c:v>
                </c:pt>
                <c:pt idx="51">
                  <c:v>10.995000000000003</c:v>
                </c:pt>
                <c:pt idx="52">
                  <c:v>10.995000000000003</c:v>
                </c:pt>
                <c:pt idx="53">
                  <c:v>10.995000000000003</c:v>
                </c:pt>
                <c:pt idx="54">
                  <c:v>10.995000000000003</c:v>
                </c:pt>
                <c:pt idx="55">
                  <c:v>10.995000000000003</c:v>
                </c:pt>
                <c:pt idx="56">
                  <c:v>10.995000000000003</c:v>
                </c:pt>
                <c:pt idx="57">
                  <c:v>10.995000000000003</c:v>
                </c:pt>
                <c:pt idx="58">
                  <c:v>10.995000000000003</c:v>
                </c:pt>
                <c:pt idx="59">
                  <c:v>10.995000000000003</c:v>
                </c:pt>
                <c:pt idx="60">
                  <c:v>10.995000000000003</c:v>
                </c:pt>
                <c:pt idx="61">
                  <c:v>10.995000000000003</c:v>
                </c:pt>
                <c:pt idx="62">
                  <c:v>10.995000000000003</c:v>
                </c:pt>
                <c:pt idx="63">
                  <c:v>10.995000000000003</c:v>
                </c:pt>
                <c:pt idx="64">
                  <c:v>10.995000000000003</c:v>
                </c:pt>
                <c:pt idx="65">
                  <c:v>10.995000000000003</c:v>
                </c:pt>
                <c:pt idx="66">
                  <c:v>10.995000000000003</c:v>
                </c:pt>
                <c:pt idx="67">
                  <c:v>10.995000000000003</c:v>
                </c:pt>
                <c:pt idx="68">
                  <c:v>10.995000000000003</c:v>
                </c:pt>
                <c:pt idx="69">
                  <c:v>10.995000000000003</c:v>
                </c:pt>
                <c:pt idx="70">
                  <c:v>10.995000000000003</c:v>
                </c:pt>
                <c:pt idx="71">
                  <c:v>10.995000000000003</c:v>
                </c:pt>
                <c:pt idx="72">
                  <c:v>10.995000000000003</c:v>
                </c:pt>
                <c:pt idx="73">
                  <c:v>10.995000000000003</c:v>
                </c:pt>
                <c:pt idx="74">
                  <c:v>10.995000000000003</c:v>
                </c:pt>
                <c:pt idx="75">
                  <c:v>10.995000000000003</c:v>
                </c:pt>
                <c:pt idx="76">
                  <c:v>10.995000000000003</c:v>
                </c:pt>
                <c:pt idx="77">
                  <c:v>10.995000000000003</c:v>
                </c:pt>
                <c:pt idx="78">
                  <c:v>10.995000000000003</c:v>
                </c:pt>
                <c:pt idx="79">
                  <c:v>10.995000000000003</c:v>
                </c:pt>
                <c:pt idx="80">
                  <c:v>10.995000000000003</c:v>
                </c:pt>
                <c:pt idx="81">
                  <c:v>10.995000000000003</c:v>
                </c:pt>
                <c:pt idx="82">
                  <c:v>10.995000000000003</c:v>
                </c:pt>
                <c:pt idx="83">
                  <c:v>10.995000000000003</c:v>
                </c:pt>
                <c:pt idx="84">
                  <c:v>10.995000000000003</c:v>
                </c:pt>
                <c:pt idx="85">
                  <c:v>10.995000000000003</c:v>
                </c:pt>
                <c:pt idx="86">
                  <c:v>10.995000000000003</c:v>
                </c:pt>
                <c:pt idx="87">
                  <c:v>10.995000000000003</c:v>
                </c:pt>
                <c:pt idx="88">
                  <c:v>10.995000000000003</c:v>
                </c:pt>
                <c:pt idx="89">
                  <c:v>10.995000000000003</c:v>
                </c:pt>
                <c:pt idx="90">
                  <c:v>10.995000000000003</c:v>
                </c:pt>
                <c:pt idx="91">
                  <c:v>10.995000000000003</c:v>
                </c:pt>
                <c:pt idx="92">
                  <c:v>10.995000000000003</c:v>
                </c:pt>
                <c:pt idx="93">
                  <c:v>10.995000000000003</c:v>
                </c:pt>
                <c:pt idx="94">
                  <c:v>10.995000000000003</c:v>
                </c:pt>
                <c:pt idx="95">
                  <c:v>10.995000000000003</c:v>
                </c:pt>
                <c:pt idx="96">
                  <c:v>10.995000000000003</c:v>
                </c:pt>
                <c:pt idx="97">
                  <c:v>10.995000000000003</c:v>
                </c:pt>
                <c:pt idx="98">
                  <c:v>10.995000000000003</c:v>
                </c:pt>
                <c:pt idx="99">
                  <c:v>10.995000000000003</c:v>
                </c:pt>
                <c:pt idx="100">
                  <c:v>10.995000000000003</c:v>
                </c:pt>
                <c:pt idx="101">
                  <c:v>10.995000000000003</c:v>
                </c:pt>
                <c:pt idx="102">
                  <c:v>10.995000000000003</c:v>
                </c:pt>
                <c:pt idx="103">
                  <c:v>10.995000000000003</c:v>
                </c:pt>
                <c:pt idx="104">
                  <c:v>10.995000000000003</c:v>
                </c:pt>
                <c:pt idx="105">
                  <c:v>10.995000000000003</c:v>
                </c:pt>
                <c:pt idx="106">
                  <c:v>10.995000000000003</c:v>
                </c:pt>
                <c:pt idx="107">
                  <c:v>10.995000000000003</c:v>
                </c:pt>
                <c:pt idx="108">
                  <c:v>10.995000000000003</c:v>
                </c:pt>
                <c:pt idx="109">
                  <c:v>10.995000000000003</c:v>
                </c:pt>
                <c:pt idx="110">
                  <c:v>10.995000000000003</c:v>
                </c:pt>
                <c:pt idx="111">
                  <c:v>10.995000000000003</c:v>
                </c:pt>
                <c:pt idx="112">
                  <c:v>10.995000000000003</c:v>
                </c:pt>
                <c:pt idx="113">
                  <c:v>10.995000000000003</c:v>
                </c:pt>
                <c:pt idx="114">
                  <c:v>10.995000000000003</c:v>
                </c:pt>
                <c:pt idx="115">
                  <c:v>10.995000000000003</c:v>
                </c:pt>
                <c:pt idx="116">
                  <c:v>10.995000000000003</c:v>
                </c:pt>
                <c:pt idx="117">
                  <c:v>10.995000000000003</c:v>
                </c:pt>
                <c:pt idx="118">
                  <c:v>10.995000000000003</c:v>
                </c:pt>
                <c:pt idx="119">
                  <c:v>10.995000000000003</c:v>
                </c:pt>
                <c:pt idx="120">
                  <c:v>10.995000000000003</c:v>
                </c:pt>
                <c:pt idx="121">
                  <c:v>10.995000000000003</c:v>
                </c:pt>
                <c:pt idx="122">
                  <c:v>10.995000000000003</c:v>
                </c:pt>
                <c:pt idx="123">
                  <c:v>10.995000000000003</c:v>
                </c:pt>
                <c:pt idx="124">
                  <c:v>10.995000000000003</c:v>
                </c:pt>
                <c:pt idx="125">
                  <c:v>10.995000000000003</c:v>
                </c:pt>
                <c:pt idx="126">
                  <c:v>10.995000000000003</c:v>
                </c:pt>
                <c:pt idx="127">
                  <c:v>10.995000000000003</c:v>
                </c:pt>
                <c:pt idx="128">
                  <c:v>10.995000000000003</c:v>
                </c:pt>
                <c:pt idx="129">
                  <c:v>10.995000000000003</c:v>
                </c:pt>
                <c:pt idx="130">
                  <c:v>10.995000000000003</c:v>
                </c:pt>
                <c:pt idx="131">
                  <c:v>10.995000000000003</c:v>
                </c:pt>
                <c:pt idx="132">
                  <c:v>10.995000000000003</c:v>
                </c:pt>
                <c:pt idx="133">
                  <c:v>10.995000000000003</c:v>
                </c:pt>
                <c:pt idx="134">
                  <c:v>10.995000000000003</c:v>
                </c:pt>
                <c:pt idx="135">
                  <c:v>10.995000000000003</c:v>
                </c:pt>
                <c:pt idx="136">
                  <c:v>10.995000000000003</c:v>
                </c:pt>
                <c:pt idx="137">
                  <c:v>10.995000000000003</c:v>
                </c:pt>
                <c:pt idx="138">
                  <c:v>10.995000000000003</c:v>
                </c:pt>
                <c:pt idx="139">
                  <c:v>10.995000000000003</c:v>
                </c:pt>
                <c:pt idx="140">
                  <c:v>10.995000000000003</c:v>
                </c:pt>
                <c:pt idx="141">
                  <c:v>10.995000000000003</c:v>
                </c:pt>
                <c:pt idx="142">
                  <c:v>10.995000000000003</c:v>
                </c:pt>
                <c:pt idx="143">
                  <c:v>10.995000000000003</c:v>
                </c:pt>
                <c:pt idx="144">
                  <c:v>10.995000000000003</c:v>
                </c:pt>
                <c:pt idx="145">
                  <c:v>10.995000000000003</c:v>
                </c:pt>
                <c:pt idx="146">
                  <c:v>10.995000000000003</c:v>
                </c:pt>
                <c:pt idx="147">
                  <c:v>10.995000000000003</c:v>
                </c:pt>
                <c:pt idx="148">
                  <c:v>10.995000000000003</c:v>
                </c:pt>
                <c:pt idx="149">
                  <c:v>10.995000000000003</c:v>
                </c:pt>
                <c:pt idx="150">
                  <c:v>10.995000000000003</c:v>
                </c:pt>
                <c:pt idx="151">
                  <c:v>10.995000000000003</c:v>
                </c:pt>
                <c:pt idx="152">
                  <c:v>10.995000000000003</c:v>
                </c:pt>
                <c:pt idx="153">
                  <c:v>10.995000000000003</c:v>
                </c:pt>
                <c:pt idx="154">
                  <c:v>10.995000000000003</c:v>
                </c:pt>
                <c:pt idx="155">
                  <c:v>10.995000000000003</c:v>
                </c:pt>
                <c:pt idx="156">
                  <c:v>10.995000000000003</c:v>
                </c:pt>
                <c:pt idx="157">
                  <c:v>10.995000000000003</c:v>
                </c:pt>
                <c:pt idx="158">
                  <c:v>10.995000000000003</c:v>
                </c:pt>
                <c:pt idx="159">
                  <c:v>10.995000000000003</c:v>
                </c:pt>
                <c:pt idx="160">
                  <c:v>10.995000000000003</c:v>
                </c:pt>
                <c:pt idx="161">
                  <c:v>10.995000000000003</c:v>
                </c:pt>
                <c:pt idx="162">
                  <c:v>10.995000000000003</c:v>
                </c:pt>
                <c:pt idx="163">
                  <c:v>10.995000000000003</c:v>
                </c:pt>
                <c:pt idx="164">
                  <c:v>10.995000000000003</c:v>
                </c:pt>
                <c:pt idx="165">
                  <c:v>10.995000000000003</c:v>
                </c:pt>
                <c:pt idx="166">
                  <c:v>10.995000000000003</c:v>
                </c:pt>
                <c:pt idx="167">
                  <c:v>10.995000000000003</c:v>
                </c:pt>
                <c:pt idx="168">
                  <c:v>10.995000000000003</c:v>
                </c:pt>
                <c:pt idx="169">
                  <c:v>10.995000000000003</c:v>
                </c:pt>
                <c:pt idx="170">
                  <c:v>10.995000000000003</c:v>
                </c:pt>
                <c:pt idx="171">
                  <c:v>10.995000000000003</c:v>
                </c:pt>
                <c:pt idx="172">
                  <c:v>10.995000000000003</c:v>
                </c:pt>
                <c:pt idx="173">
                  <c:v>10.995000000000003</c:v>
                </c:pt>
                <c:pt idx="174">
                  <c:v>10.995000000000003</c:v>
                </c:pt>
                <c:pt idx="175">
                  <c:v>10.995000000000003</c:v>
                </c:pt>
                <c:pt idx="176">
                  <c:v>10.995000000000003</c:v>
                </c:pt>
                <c:pt idx="177">
                  <c:v>10.995000000000003</c:v>
                </c:pt>
                <c:pt idx="178">
                  <c:v>10.995000000000003</c:v>
                </c:pt>
                <c:pt idx="179">
                  <c:v>10.995000000000003</c:v>
                </c:pt>
                <c:pt idx="180">
                  <c:v>10.995000000000003</c:v>
                </c:pt>
                <c:pt idx="181">
                  <c:v>10.995000000000003</c:v>
                </c:pt>
                <c:pt idx="182">
                  <c:v>10.995000000000003</c:v>
                </c:pt>
                <c:pt idx="183">
                  <c:v>10.995000000000003</c:v>
                </c:pt>
                <c:pt idx="184">
                  <c:v>10.995000000000003</c:v>
                </c:pt>
                <c:pt idx="185">
                  <c:v>10.995000000000003</c:v>
                </c:pt>
                <c:pt idx="186">
                  <c:v>10.995000000000003</c:v>
                </c:pt>
                <c:pt idx="187">
                  <c:v>10.995000000000003</c:v>
                </c:pt>
                <c:pt idx="188">
                  <c:v>10.995000000000003</c:v>
                </c:pt>
                <c:pt idx="189">
                  <c:v>10.995000000000003</c:v>
                </c:pt>
                <c:pt idx="190">
                  <c:v>10.995000000000003</c:v>
                </c:pt>
                <c:pt idx="191">
                  <c:v>10.995000000000003</c:v>
                </c:pt>
                <c:pt idx="192">
                  <c:v>10.995000000000003</c:v>
                </c:pt>
                <c:pt idx="193">
                  <c:v>10.995000000000003</c:v>
                </c:pt>
                <c:pt idx="194">
                  <c:v>10.995000000000003</c:v>
                </c:pt>
                <c:pt idx="195">
                  <c:v>10.995000000000003</c:v>
                </c:pt>
                <c:pt idx="196">
                  <c:v>10.995000000000003</c:v>
                </c:pt>
                <c:pt idx="197">
                  <c:v>10.995000000000003</c:v>
                </c:pt>
                <c:pt idx="198">
                  <c:v>10.995000000000003</c:v>
                </c:pt>
                <c:pt idx="199">
                  <c:v>10.995000000000003</c:v>
                </c:pt>
                <c:pt idx="200">
                  <c:v>10.995000000000003</c:v>
                </c:pt>
                <c:pt idx="201">
                  <c:v>10.995000000000003</c:v>
                </c:pt>
                <c:pt idx="202">
                  <c:v>10.995000000000003</c:v>
                </c:pt>
                <c:pt idx="203">
                  <c:v>10.995000000000003</c:v>
                </c:pt>
                <c:pt idx="204">
                  <c:v>10.995000000000003</c:v>
                </c:pt>
                <c:pt idx="205">
                  <c:v>10.995000000000003</c:v>
                </c:pt>
                <c:pt idx="206">
                  <c:v>10.995000000000003</c:v>
                </c:pt>
                <c:pt idx="207">
                  <c:v>10.995000000000003</c:v>
                </c:pt>
                <c:pt idx="208">
                  <c:v>10.995000000000003</c:v>
                </c:pt>
                <c:pt idx="209">
                  <c:v>10.995000000000003</c:v>
                </c:pt>
                <c:pt idx="210">
                  <c:v>10.995000000000003</c:v>
                </c:pt>
                <c:pt idx="211">
                  <c:v>10.995000000000003</c:v>
                </c:pt>
                <c:pt idx="212">
                  <c:v>10.995000000000003</c:v>
                </c:pt>
                <c:pt idx="213">
                  <c:v>10.995000000000003</c:v>
                </c:pt>
                <c:pt idx="214">
                  <c:v>10.995000000000003</c:v>
                </c:pt>
                <c:pt idx="215">
                  <c:v>10.995000000000003</c:v>
                </c:pt>
                <c:pt idx="216">
                  <c:v>10.995000000000003</c:v>
                </c:pt>
                <c:pt idx="217">
                  <c:v>10.995000000000003</c:v>
                </c:pt>
                <c:pt idx="218">
                  <c:v>10.995000000000003</c:v>
                </c:pt>
                <c:pt idx="219">
                  <c:v>10.995000000000003</c:v>
                </c:pt>
                <c:pt idx="220">
                  <c:v>10.995000000000003</c:v>
                </c:pt>
                <c:pt idx="221">
                  <c:v>10.995000000000003</c:v>
                </c:pt>
                <c:pt idx="222">
                  <c:v>10.995000000000003</c:v>
                </c:pt>
                <c:pt idx="223">
                  <c:v>10.995000000000003</c:v>
                </c:pt>
                <c:pt idx="224">
                  <c:v>10.995000000000003</c:v>
                </c:pt>
                <c:pt idx="225">
                  <c:v>10.995000000000003</c:v>
                </c:pt>
                <c:pt idx="226">
                  <c:v>10.995000000000003</c:v>
                </c:pt>
                <c:pt idx="227">
                  <c:v>10.995000000000003</c:v>
                </c:pt>
                <c:pt idx="228">
                  <c:v>10.995000000000003</c:v>
                </c:pt>
                <c:pt idx="229">
                  <c:v>10.995000000000003</c:v>
                </c:pt>
                <c:pt idx="230">
                  <c:v>10.995000000000003</c:v>
                </c:pt>
                <c:pt idx="231">
                  <c:v>10.995000000000003</c:v>
                </c:pt>
                <c:pt idx="232">
                  <c:v>10.995000000000003</c:v>
                </c:pt>
                <c:pt idx="233">
                  <c:v>10.995000000000003</c:v>
                </c:pt>
                <c:pt idx="234">
                  <c:v>10.995000000000003</c:v>
                </c:pt>
                <c:pt idx="235">
                  <c:v>10.995000000000003</c:v>
                </c:pt>
                <c:pt idx="236">
                  <c:v>10.995000000000003</c:v>
                </c:pt>
                <c:pt idx="237">
                  <c:v>10.995000000000003</c:v>
                </c:pt>
                <c:pt idx="238">
                  <c:v>10.995000000000003</c:v>
                </c:pt>
                <c:pt idx="239">
                  <c:v>10.995000000000003</c:v>
                </c:pt>
                <c:pt idx="240">
                  <c:v>10.995000000000003</c:v>
                </c:pt>
                <c:pt idx="241">
                  <c:v>10.995000000000003</c:v>
                </c:pt>
                <c:pt idx="242">
                  <c:v>10.995000000000003</c:v>
                </c:pt>
                <c:pt idx="243">
                  <c:v>10.995000000000003</c:v>
                </c:pt>
                <c:pt idx="244">
                  <c:v>10.995000000000003</c:v>
                </c:pt>
                <c:pt idx="245">
                  <c:v>10.995000000000003</c:v>
                </c:pt>
                <c:pt idx="246">
                  <c:v>10.995000000000003</c:v>
                </c:pt>
                <c:pt idx="247">
                  <c:v>10.995000000000003</c:v>
                </c:pt>
                <c:pt idx="248">
                  <c:v>10.995000000000003</c:v>
                </c:pt>
                <c:pt idx="249">
                  <c:v>10.995000000000003</c:v>
                </c:pt>
                <c:pt idx="250">
                  <c:v>10.995000000000003</c:v>
                </c:pt>
                <c:pt idx="251">
                  <c:v>10.995000000000003</c:v>
                </c:pt>
                <c:pt idx="252">
                  <c:v>10.995000000000003</c:v>
                </c:pt>
                <c:pt idx="253">
                  <c:v>10.995000000000003</c:v>
                </c:pt>
                <c:pt idx="254">
                  <c:v>10.995000000000003</c:v>
                </c:pt>
                <c:pt idx="255">
                  <c:v>10.995000000000003</c:v>
                </c:pt>
                <c:pt idx="256">
                  <c:v>10.995000000000003</c:v>
                </c:pt>
                <c:pt idx="257">
                  <c:v>10.995000000000003</c:v>
                </c:pt>
                <c:pt idx="258">
                  <c:v>10.995000000000003</c:v>
                </c:pt>
                <c:pt idx="259">
                  <c:v>10.995000000000003</c:v>
                </c:pt>
                <c:pt idx="260">
                  <c:v>10.995000000000003</c:v>
                </c:pt>
                <c:pt idx="261">
                  <c:v>10.995000000000003</c:v>
                </c:pt>
                <c:pt idx="262">
                  <c:v>10.995000000000003</c:v>
                </c:pt>
                <c:pt idx="263">
                  <c:v>10.995000000000003</c:v>
                </c:pt>
                <c:pt idx="264">
                  <c:v>10.995000000000003</c:v>
                </c:pt>
                <c:pt idx="265">
                  <c:v>10.995000000000003</c:v>
                </c:pt>
                <c:pt idx="266">
                  <c:v>10.995000000000003</c:v>
                </c:pt>
                <c:pt idx="267">
                  <c:v>10.995000000000003</c:v>
                </c:pt>
                <c:pt idx="268">
                  <c:v>10.995000000000003</c:v>
                </c:pt>
                <c:pt idx="269">
                  <c:v>10.995000000000003</c:v>
                </c:pt>
                <c:pt idx="270">
                  <c:v>10.995000000000003</c:v>
                </c:pt>
                <c:pt idx="271">
                  <c:v>10.995000000000003</c:v>
                </c:pt>
                <c:pt idx="272">
                  <c:v>10.995000000000003</c:v>
                </c:pt>
                <c:pt idx="273">
                  <c:v>10.995000000000003</c:v>
                </c:pt>
                <c:pt idx="274">
                  <c:v>10.995000000000003</c:v>
                </c:pt>
                <c:pt idx="275">
                  <c:v>10.995000000000003</c:v>
                </c:pt>
                <c:pt idx="276">
                  <c:v>10.995000000000003</c:v>
                </c:pt>
                <c:pt idx="277">
                  <c:v>10.995000000000003</c:v>
                </c:pt>
                <c:pt idx="278">
                  <c:v>10.995000000000003</c:v>
                </c:pt>
                <c:pt idx="279">
                  <c:v>10.995000000000003</c:v>
                </c:pt>
                <c:pt idx="280">
                  <c:v>10.995000000000003</c:v>
                </c:pt>
                <c:pt idx="281">
                  <c:v>10.995000000000003</c:v>
                </c:pt>
                <c:pt idx="282">
                  <c:v>10.995000000000003</c:v>
                </c:pt>
                <c:pt idx="283">
                  <c:v>10.995000000000003</c:v>
                </c:pt>
                <c:pt idx="284">
                  <c:v>10.995000000000003</c:v>
                </c:pt>
                <c:pt idx="285">
                  <c:v>10.995000000000003</c:v>
                </c:pt>
                <c:pt idx="286">
                  <c:v>10.995000000000003</c:v>
                </c:pt>
                <c:pt idx="287">
                  <c:v>10.995000000000003</c:v>
                </c:pt>
                <c:pt idx="288">
                  <c:v>10.995000000000003</c:v>
                </c:pt>
                <c:pt idx="289">
                  <c:v>10.995000000000003</c:v>
                </c:pt>
                <c:pt idx="290">
                  <c:v>10.995000000000003</c:v>
                </c:pt>
                <c:pt idx="291">
                  <c:v>10.995000000000003</c:v>
                </c:pt>
                <c:pt idx="292">
                  <c:v>10.995000000000003</c:v>
                </c:pt>
                <c:pt idx="293">
                  <c:v>10.995000000000003</c:v>
                </c:pt>
                <c:pt idx="294">
                  <c:v>10.995000000000003</c:v>
                </c:pt>
                <c:pt idx="295">
                  <c:v>10.995000000000003</c:v>
                </c:pt>
                <c:pt idx="296">
                  <c:v>10.995000000000003</c:v>
                </c:pt>
                <c:pt idx="297">
                  <c:v>10.995000000000003</c:v>
                </c:pt>
                <c:pt idx="298">
                  <c:v>10.995000000000003</c:v>
                </c:pt>
                <c:pt idx="299">
                  <c:v>10.995000000000003</c:v>
                </c:pt>
                <c:pt idx="300">
                  <c:v>10.995000000000003</c:v>
                </c:pt>
                <c:pt idx="301">
                  <c:v>10.995000000000003</c:v>
                </c:pt>
                <c:pt idx="302">
                  <c:v>10.995000000000003</c:v>
                </c:pt>
                <c:pt idx="303">
                  <c:v>10.995000000000003</c:v>
                </c:pt>
                <c:pt idx="304">
                  <c:v>10.995000000000003</c:v>
                </c:pt>
                <c:pt idx="305">
                  <c:v>10.995000000000003</c:v>
                </c:pt>
                <c:pt idx="306">
                  <c:v>10.995000000000003</c:v>
                </c:pt>
                <c:pt idx="307">
                  <c:v>10.995000000000003</c:v>
                </c:pt>
                <c:pt idx="308">
                  <c:v>10.995000000000003</c:v>
                </c:pt>
                <c:pt idx="309">
                  <c:v>10.995000000000003</c:v>
                </c:pt>
                <c:pt idx="310">
                  <c:v>10.995000000000003</c:v>
                </c:pt>
                <c:pt idx="311">
                  <c:v>10.995000000000003</c:v>
                </c:pt>
                <c:pt idx="312">
                  <c:v>10.995000000000003</c:v>
                </c:pt>
                <c:pt idx="313">
                  <c:v>10.995000000000003</c:v>
                </c:pt>
                <c:pt idx="314">
                  <c:v>10.995000000000003</c:v>
                </c:pt>
                <c:pt idx="315">
                  <c:v>10.995000000000003</c:v>
                </c:pt>
                <c:pt idx="316">
                  <c:v>10.995000000000003</c:v>
                </c:pt>
                <c:pt idx="317">
                  <c:v>10.995000000000003</c:v>
                </c:pt>
                <c:pt idx="318">
                  <c:v>10.995000000000003</c:v>
                </c:pt>
                <c:pt idx="319">
                  <c:v>10.995000000000003</c:v>
                </c:pt>
                <c:pt idx="320">
                  <c:v>10.995000000000003</c:v>
                </c:pt>
                <c:pt idx="321">
                  <c:v>10.995000000000003</c:v>
                </c:pt>
                <c:pt idx="322">
                  <c:v>10.995000000000003</c:v>
                </c:pt>
                <c:pt idx="323">
                  <c:v>10.995000000000003</c:v>
                </c:pt>
                <c:pt idx="324">
                  <c:v>10.995000000000003</c:v>
                </c:pt>
                <c:pt idx="325">
                  <c:v>10.995000000000003</c:v>
                </c:pt>
                <c:pt idx="326">
                  <c:v>10.995000000000003</c:v>
                </c:pt>
                <c:pt idx="327">
                  <c:v>10.995000000000003</c:v>
                </c:pt>
                <c:pt idx="328">
                  <c:v>10.995000000000003</c:v>
                </c:pt>
                <c:pt idx="329">
                  <c:v>10.995000000000003</c:v>
                </c:pt>
                <c:pt idx="330">
                  <c:v>10.995000000000003</c:v>
                </c:pt>
                <c:pt idx="331">
                  <c:v>10.995000000000003</c:v>
                </c:pt>
                <c:pt idx="332">
                  <c:v>10.995000000000003</c:v>
                </c:pt>
                <c:pt idx="333">
                  <c:v>10.995000000000003</c:v>
                </c:pt>
                <c:pt idx="334">
                  <c:v>10.995000000000003</c:v>
                </c:pt>
                <c:pt idx="335">
                  <c:v>10.995000000000003</c:v>
                </c:pt>
                <c:pt idx="336">
                  <c:v>10.995000000000003</c:v>
                </c:pt>
                <c:pt idx="337">
                  <c:v>10.995000000000003</c:v>
                </c:pt>
                <c:pt idx="338">
                  <c:v>10.995000000000003</c:v>
                </c:pt>
                <c:pt idx="339">
                  <c:v>10.995000000000003</c:v>
                </c:pt>
                <c:pt idx="340">
                  <c:v>10.995000000000003</c:v>
                </c:pt>
                <c:pt idx="341">
                  <c:v>10.995000000000003</c:v>
                </c:pt>
                <c:pt idx="342">
                  <c:v>10.995000000000003</c:v>
                </c:pt>
                <c:pt idx="343">
                  <c:v>10.995000000000003</c:v>
                </c:pt>
                <c:pt idx="344">
                  <c:v>10.995000000000003</c:v>
                </c:pt>
                <c:pt idx="345">
                  <c:v>10.995000000000003</c:v>
                </c:pt>
                <c:pt idx="346">
                  <c:v>10.995000000000003</c:v>
                </c:pt>
                <c:pt idx="347">
                  <c:v>10.995000000000003</c:v>
                </c:pt>
                <c:pt idx="348">
                  <c:v>10.995000000000003</c:v>
                </c:pt>
                <c:pt idx="349">
                  <c:v>10.995000000000003</c:v>
                </c:pt>
                <c:pt idx="350">
                  <c:v>10.995000000000003</c:v>
                </c:pt>
                <c:pt idx="351">
                  <c:v>10.995000000000003</c:v>
                </c:pt>
                <c:pt idx="352">
                  <c:v>10.995000000000003</c:v>
                </c:pt>
                <c:pt idx="353">
                  <c:v>10.995000000000003</c:v>
                </c:pt>
                <c:pt idx="354">
                  <c:v>10.995000000000003</c:v>
                </c:pt>
                <c:pt idx="355">
                  <c:v>10.995000000000003</c:v>
                </c:pt>
                <c:pt idx="356">
                  <c:v>10.995000000000003</c:v>
                </c:pt>
                <c:pt idx="357">
                  <c:v>10.995000000000003</c:v>
                </c:pt>
                <c:pt idx="358">
                  <c:v>10.995000000000003</c:v>
                </c:pt>
                <c:pt idx="359">
                  <c:v>10.995000000000003</c:v>
                </c:pt>
                <c:pt idx="360">
                  <c:v>10.995000000000003</c:v>
                </c:pt>
                <c:pt idx="361">
                  <c:v>10.995000000000003</c:v>
                </c:pt>
                <c:pt idx="362">
                  <c:v>10.995000000000003</c:v>
                </c:pt>
                <c:pt idx="363">
                  <c:v>10.995000000000003</c:v>
                </c:pt>
                <c:pt idx="364">
                  <c:v>10.995000000000003</c:v>
                </c:pt>
                <c:pt idx="365">
                  <c:v>10.995000000000003</c:v>
                </c:pt>
                <c:pt idx="366">
                  <c:v>10.995000000000003</c:v>
                </c:pt>
                <c:pt idx="367">
                  <c:v>10.995000000000003</c:v>
                </c:pt>
                <c:pt idx="368">
                  <c:v>10.995000000000003</c:v>
                </c:pt>
                <c:pt idx="369">
                  <c:v>10.995000000000003</c:v>
                </c:pt>
                <c:pt idx="370">
                  <c:v>10.995000000000003</c:v>
                </c:pt>
                <c:pt idx="371">
                  <c:v>10.995000000000003</c:v>
                </c:pt>
                <c:pt idx="372">
                  <c:v>10.995000000000003</c:v>
                </c:pt>
                <c:pt idx="373">
                  <c:v>10.995000000000003</c:v>
                </c:pt>
                <c:pt idx="374">
                  <c:v>10.995000000000003</c:v>
                </c:pt>
                <c:pt idx="375">
                  <c:v>10.995000000000003</c:v>
                </c:pt>
                <c:pt idx="376">
                  <c:v>10.995000000000003</c:v>
                </c:pt>
                <c:pt idx="377">
                  <c:v>10.995000000000003</c:v>
                </c:pt>
                <c:pt idx="378">
                  <c:v>10.995000000000003</c:v>
                </c:pt>
                <c:pt idx="379">
                  <c:v>10.995000000000003</c:v>
                </c:pt>
                <c:pt idx="380">
                  <c:v>10.995000000000003</c:v>
                </c:pt>
                <c:pt idx="381">
                  <c:v>10.995000000000003</c:v>
                </c:pt>
                <c:pt idx="382">
                  <c:v>10.995000000000003</c:v>
                </c:pt>
                <c:pt idx="383">
                  <c:v>10.995000000000003</c:v>
                </c:pt>
                <c:pt idx="384">
                  <c:v>10.995000000000003</c:v>
                </c:pt>
                <c:pt idx="385">
                  <c:v>10.995000000000003</c:v>
                </c:pt>
                <c:pt idx="386">
                  <c:v>10.995000000000003</c:v>
                </c:pt>
                <c:pt idx="387">
                  <c:v>10.995000000000003</c:v>
                </c:pt>
                <c:pt idx="388">
                  <c:v>10.995000000000003</c:v>
                </c:pt>
                <c:pt idx="389">
                  <c:v>10.995000000000003</c:v>
                </c:pt>
                <c:pt idx="390">
                  <c:v>10.995000000000003</c:v>
                </c:pt>
                <c:pt idx="391">
                  <c:v>10.995000000000003</c:v>
                </c:pt>
                <c:pt idx="392">
                  <c:v>10.995000000000003</c:v>
                </c:pt>
                <c:pt idx="393">
                  <c:v>258.52299999999991</c:v>
                </c:pt>
                <c:pt idx="394">
                  <c:v>267.83</c:v>
                </c:pt>
                <c:pt idx="395">
                  <c:v>267.83</c:v>
                </c:pt>
                <c:pt idx="396">
                  <c:v>267.83</c:v>
                </c:pt>
                <c:pt idx="397">
                  <c:v>276.12200000000001</c:v>
                </c:pt>
                <c:pt idx="398">
                  <c:v>275.46199999999988</c:v>
                </c:pt>
                <c:pt idx="399">
                  <c:v>262.4009999999999</c:v>
                </c:pt>
                <c:pt idx="400">
                  <c:v>257.99499999999989</c:v>
                </c:pt>
                <c:pt idx="401">
                  <c:v>258.4899999999999</c:v>
                </c:pt>
                <c:pt idx="402">
                  <c:v>258.4899999999999</c:v>
                </c:pt>
                <c:pt idx="403">
                  <c:v>258.4899999999999</c:v>
                </c:pt>
                <c:pt idx="404">
                  <c:v>258.99499999999989</c:v>
                </c:pt>
                <c:pt idx="405">
                  <c:v>260.66000000000008</c:v>
                </c:pt>
                <c:pt idx="406">
                  <c:v>272.0329999999999</c:v>
                </c:pt>
                <c:pt idx="407">
                  <c:v>325.82499999999999</c:v>
                </c:pt>
                <c:pt idx="408">
                  <c:v>327.5</c:v>
                </c:pt>
                <c:pt idx="409">
                  <c:v>327.5</c:v>
                </c:pt>
                <c:pt idx="410">
                  <c:v>327.5</c:v>
                </c:pt>
                <c:pt idx="411">
                  <c:v>347.053</c:v>
                </c:pt>
                <c:pt idx="412">
                  <c:v>347.053</c:v>
                </c:pt>
                <c:pt idx="413">
                  <c:v>347.053</c:v>
                </c:pt>
                <c:pt idx="414">
                  <c:v>379.58799999999991</c:v>
                </c:pt>
                <c:pt idx="415">
                  <c:v>381.00700000000001</c:v>
                </c:pt>
                <c:pt idx="416">
                  <c:v>381.00700000000001</c:v>
                </c:pt>
                <c:pt idx="417">
                  <c:v>381.00700000000001</c:v>
                </c:pt>
                <c:pt idx="418">
                  <c:v>376.90599999999989</c:v>
                </c:pt>
                <c:pt idx="419">
                  <c:v>386.464</c:v>
                </c:pt>
                <c:pt idx="420">
                  <c:v>382.80399999999986</c:v>
                </c:pt>
                <c:pt idx="421">
                  <c:v>372.21499999999986</c:v>
                </c:pt>
                <c:pt idx="422">
                  <c:v>365.5929999999999</c:v>
                </c:pt>
                <c:pt idx="423">
                  <c:v>365.5929999999999</c:v>
                </c:pt>
                <c:pt idx="424">
                  <c:v>365.5929999999999</c:v>
                </c:pt>
                <c:pt idx="425">
                  <c:v>375.94400000000002</c:v>
                </c:pt>
                <c:pt idx="426">
                  <c:v>382.16300000000001</c:v>
                </c:pt>
                <c:pt idx="427">
                  <c:v>362.03099999999989</c:v>
                </c:pt>
                <c:pt idx="428">
                  <c:v>360.24900000000002</c:v>
                </c:pt>
                <c:pt idx="429">
                  <c:v>365.06900000000002</c:v>
                </c:pt>
                <c:pt idx="430">
                  <c:v>365.06900000000002</c:v>
                </c:pt>
                <c:pt idx="431">
                  <c:v>365.06900000000002</c:v>
                </c:pt>
                <c:pt idx="432">
                  <c:v>358.505</c:v>
                </c:pt>
                <c:pt idx="433">
                  <c:v>347.68</c:v>
                </c:pt>
                <c:pt idx="434">
                  <c:v>338.62099999999987</c:v>
                </c:pt>
                <c:pt idx="435">
                  <c:v>330.0809999999999</c:v>
                </c:pt>
                <c:pt idx="436">
                  <c:v>316.39499999999987</c:v>
                </c:pt>
                <c:pt idx="437">
                  <c:v>316.39499999999987</c:v>
                </c:pt>
                <c:pt idx="438">
                  <c:v>316.39499999999987</c:v>
                </c:pt>
                <c:pt idx="439">
                  <c:v>293.512</c:v>
                </c:pt>
                <c:pt idx="440">
                  <c:v>285.13900000000001</c:v>
                </c:pt>
                <c:pt idx="441">
                  <c:v>279.5379999999999</c:v>
                </c:pt>
                <c:pt idx="442">
                  <c:v>266.4009999999999</c:v>
                </c:pt>
                <c:pt idx="443">
                  <c:v>256.51799999999986</c:v>
                </c:pt>
                <c:pt idx="444">
                  <c:v>256.51799999999986</c:v>
                </c:pt>
                <c:pt idx="445">
                  <c:v>256.51799999999986</c:v>
                </c:pt>
                <c:pt idx="446">
                  <c:v>240.70999999999998</c:v>
                </c:pt>
                <c:pt idx="447">
                  <c:v>233.48200000000006</c:v>
                </c:pt>
                <c:pt idx="448">
                  <c:v>228.13200000000001</c:v>
                </c:pt>
                <c:pt idx="449">
                  <c:v>227.35300000000001</c:v>
                </c:pt>
                <c:pt idx="450">
                  <c:v>227.19200000000001</c:v>
                </c:pt>
                <c:pt idx="451">
                  <c:v>227.19200000000001</c:v>
                </c:pt>
                <c:pt idx="452">
                  <c:v>227.19200000000001</c:v>
                </c:pt>
                <c:pt idx="453">
                  <c:v>258.19099999999986</c:v>
                </c:pt>
                <c:pt idx="454">
                  <c:v>264.10599999999999</c:v>
                </c:pt>
                <c:pt idx="455">
                  <c:v>265.53099999999989</c:v>
                </c:pt>
                <c:pt idx="456">
                  <c:v>248.54499999999999</c:v>
                </c:pt>
                <c:pt idx="457">
                  <c:v>223.375</c:v>
                </c:pt>
                <c:pt idx="458">
                  <c:v>223.375</c:v>
                </c:pt>
                <c:pt idx="459">
                  <c:v>223.375</c:v>
                </c:pt>
                <c:pt idx="460">
                  <c:v>212.07300000000001</c:v>
                </c:pt>
                <c:pt idx="461">
                  <c:v>221.56300000000002</c:v>
                </c:pt>
                <c:pt idx="462">
                  <c:v>228.3</c:v>
                </c:pt>
                <c:pt idx="463">
                  <c:v>219.18800000000005</c:v>
                </c:pt>
                <c:pt idx="464">
                  <c:v>219.18800000000005</c:v>
                </c:pt>
                <c:pt idx="465">
                  <c:v>219.18800000000005</c:v>
                </c:pt>
                <c:pt idx="466">
                  <c:v>219.18800000000005</c:v>
                </c:pt>
                <c:pt idx="467">
                  <c:v>219.17299999999997</c:v>
                </c:pt>
                <c:pt idx="468">
                  <c:v>213.01300000000001</c:v>
                </c:pt>
                <c:pt idx="469">
                  <c:v>211.38800000000006</c:v>
                </c:pt>
                <c:pt idx="470">
                  <c:v>210.57399999999998</c:v>
                </c:pt>
                <c:pt idx="471">
                  <c:v>219.51599999999999</c:v>
                </c:pt>
                <c:pt idx="472">
                  <c:v>219.51599999999999</c:v>
                </c:pt>
                <c:pt idx="473">
                  <c:v>219.51599999999999</c:v>
                </c:pt>
                <c:pt idx="474">
                  <c:v>237.42600000000004</c:v>
                </c:pt>
                <c:pt idx="475">
                  <c:v>244.51300000000001</c:v>
                </c:pt>
                <c:pt idx="476">
                  <c:v>245.51300000000001</c:v>
                </c:pt>
                <c:pt idx="477">
                  <c:v>245.59900000000002</c:v>
                </c:pt>
                <c:pt idx="478">
                  <c:v>244.733</c:v>
                </c:pt>
                <c:pt idx="479">
                  <c:v>244.733</c:v>
                </c:pt>
                <c:pt idx="480">
                  <c:v>244.733</c:v>
                </c:pt>
                <c:pt idx="481">
                  <c:v>244.61099999999999</c:v>
                </c:pt>
                <c:pt idx="482">
                  <c:v>244.47900000000001</c:v>
                </c:pt>
                <c:pt idx="483">
                  <c:v>240.25</c:v>
                </c:pt>
                <c:pt idx="484">
                  <c:v>233.375</c:v>
                </c:pt>
                <c:pt idx="485">
                  <c:v>233.375</c:v>
                </c:pt>
                <c:pt idx="486">
                  <c:v>233.375</c:v>
                </c:pt>
                <c:pt idx="487">
                  <c:v>233.375</c:v>
                </c:pt>
                <c:pt idx="488">
                  <c:v>232.68200000000004</c:v>
                </c:pt>
                <c:pt idx="489">
                  <c:v>216.54599999999999</c:v>
                </c:pt>
                <c:pt idx="490">
                  <c:v>204.26</c:v>
                </c:pt>
                <c:pt idx="491">
                  <c:v>186.91</c:v>
                </c:pt>
                <c:pt idx="492">
                  <c:v>173.35000000000005</c:v>
                </c:pt>
                <c:pt idx="493">
                  <c:v>173.35000000000005</c:v>
                </c:pt>
                <c:pt idx="494">
                  <c:v>173.35000000000005</c:v>
                </c:pt>
                <c:pt idx="495">
                  <c:v>174.35000000000005</c:v>
                </c:pt>
                <c:pt idx="496">
                  <c:v>173.95400000000001</c:v>
                </c:pt>
                <c:pt idx="497">
                  <c:v>184.11199999999999</c:v>
                </c:pt>
                <c:pt idx="498">
                  <c:v>184.11199999999999</c:v>
                </c:pt>
                <c:pt idx="499">
                  <c:v>189</c:v>
                </c:pt>
                <c:pt idx="500">
                  <c:v>189</c:v>
                </c:pt>
                <c:pt idx="501">
                  <c:v>189</c:v>
                </c:pt>
                <c:pt idx="502">
                  <c:v>196.01499999999999</c:v>
                </c:pt>
                <c:pt idx="503">
                  <c:v>191.66</c:v>
                </c:pt>
                <c:pt idx="504">
                  <c:v>179.5</c:v>
                </c:pt>
                <c:pt idx="505">
                  <c:v>185.5</c:v>
                </c:pt>
                <c:pt idx="506">
                  <c:v>201.5</c:v>
                </c:pt>
                <c:pt idx="507">
                  <c:v>201.5</c:v>
                </c:pt>
                <c:pt idx="508">
                  <c:v>201.5</c:v>
                </c:pt>
                <c:pt idx="509">
                  <c:v>201.5</c:v>
                </c:pt>
                <c:pt idx="510">
                  <c:v>201.09900000000002</c:v>
                </c:pt>
                <c:pt idx="511">
                  <c:v>200.69300000000001</c:v>
                </c:pt>
                <c:pt idx="512">
                  <c:v>210.124</c:v>
                </c:pt>
                <c:pt idx="513">
                  <c:v>210.124</c:v>
                </c:pt>
                <c:pt idx="514">
                  <c:v>210.124</c:v>
                </c:pt>
                <c:pt idx="515">
                  <c:v>210.124</c:v>
                </c:pt>
                <c:pt idx="516">
                  <c:v>206.13</c:v>
                </c:pt>
                <c:pt idx="517">
                  <c:v>198.83500000000001</c:v>
                </c:pt>
                <c:pt idx="518">
                  <c:v>201.16</c:v>
                </c:pt>
                <c:pt idx="519">
                  <c:v>202.83500000000001</c:v>
                </c:pt>
                <c:pt idx="520">
                  <c:v>210.25</c:v>
                </c:pt>
                <c:pt idx="521">
                  <c:v>210.25</c:v>
                </c:pt>
                <c:pt idx="522">
                  <c:v>210.25</c:v>
                </c:pt>
                <c:pt idx="523">
                  <c:v>214.25</c:v>
                </c:pt>
                <c:pt idx="524">
                  <c:v>220.023</c:v>
                </c:pt>
                <c:pt idx="525">
                  <c:v>217.19300000000001</c:v>
                </c:pt>
                <c:pt idx="526">
                  <c:v>218.86800000000005</c:v>
                </c:pt>
                <c:pt idx="527">
                  <c:v>215.75</c:v>
                </c:pt>
                <c:pt idx="528">
                  <c:v>215.75</c:v>
                </c:pt>
                <c:pt idx="529">
                  <c:v>215.75</c:v>
                </c:pt>
                <c:pt idx="530">
                  <c:v>220.75</c:v>
                </c:pt>
                <c:pt idx="531">
                  <c:v>221.75</c:v>
                </c:pt>
                <c:pt idx="532">
                  <c:v>227.45400000000001</c:v>
                </c:pt>
                <c:pt idx="533">
                  <c:v>230.417</c:v>
                </c:pt>
                <c:pt idx="534">
                  <c:v>229.49200000000005</c:v>
                </c:pt>
                <c:pt idx="535">
                  <c:v>229.49200000000005</c:v>
                </c:pt>
                <c:pt idx="536">
                  <c:v>229.49200000000005</c:v>
                </c:pt>
                <c:pt idx="537">
                  <c:v>229.88000000000005</c:v>
                </c:pt>
                <c:pt idx="538">
                  <c:v>231.92400000000001</c:v>
                </c:pt>
                <c:pt idx="539">
                  <c:v>230.584</c:v>
                </c:pt>
                <c:pt idx="540">
                  <c:v>211.75</c:v>
                </c:pt>
                <c:pt idx="541">
                  <c:v>215.77299999999997</c:v>
                </c:pt>
                <c:pt idx="542">
                  <c:v>215.77299999999997</c:v>
                </c:pt>
                <c:pt idx="543">
                  <c:v>215.77299999999997</c:v>
                </c:pt>
                <c:pt idx="544">
                  <c:v>209.834</c:v>
                </c:pt>
                <c:pt idx="545">
                  <c:v>189.75</c:v>
                </c:pt>
                <c:pt idx="546">
                  <c:v>191.71699999999998</c:v>
                </c:pt>
                <c:pt idx="547">
                  <c:v>191.71699999999998</c:v>
                </c:pt>
                <c:pt idx="548">
                  <c:v>194.85300000000001</c:v>
                </c:pt>
                <c:pt idx="549">
                  <c:v>194.85300000000001</c:v>
                </c:pt>
                <c:pt idx="550">
                  <c:v>194.85300000000001</c:v>
                </c:pt>
                <c:pt idx="551">
                  <c:v>198.34</c:v>
                </c:pt>
                <c:pt idx="552">
                  <c:v>199.52100000000004</c:v>
                </c:pt>
                <c:pt idx="553">
                  <c:v>202.77899999999997</c:v>
                </c:pt>
                <c:pt idx="554">
                  <c:v>196.99</c:v>
                </c:pt>
                <c:pt idx="555">
                  <c:v>196.99</c:v>
                </c:pt>
                <c:pt idx="556">
                  <c:v>196.99</c:v>
                </c:pt>
                <c:pt idx="557">
                  <c:v>196.99</c:v>
                </c:pt>
                <c:pt idx="558">
                  <c:v>198.107</c:v>
                </c:pt>
                <c:pt idx="559">
                  <c:v>188.25</c:v>
                </c:pt>
                <c:pt idx="560">
                  <c:v>188.733</c:v>
                </c:pt>
                <c:pt idx="561">
                  <c:v>180.75</c:v>
                </c:pt>
                <c:pt idx="562">
                  <c:v>182.24899999999997</c:v>
                </c:pt>
                <c:pt idx="563">
                  <c:v>182.24899999999997</c:v>
                </c:pt>
                <c:pt idx="564">
                  <c:v>182.24899999999997</c:v>
                </c:pt>
                <c:pt idx="565">
                  <c:v>176.34800000000001</c:v>
                </c:pt>
                <c:pt idx="566">
                  <c:v>175.00800000000001</c:v>
                </c:pt>
                <c:pt idx="567">
                  <c:v>164.739</c:v>
                </c:pt>
                <c:pt idx="568">
                  <c:v>162.059</c:v>
                </c:pt>
                <c:pt idx="569">
                  <c:v>155.95400000000001</c:v>
                </c:pt>
                <c:pt idx="570">
                  <c:v>155.95400000000001</c:v>
                </c:pt>
                <c:pt idx="571">
                  <c:v>155.95400000000001</c:v>
                </c:pt>
                <c:pt idx="572">
                  <c:v>149.167</c:v>
                </c:pt>
                <c:pt idx="573">
                  <c:v>142.18100000000001</c:v>
                </c:pt>
                <c:pt idx="574">
                  <c:v>145.102</c:v>
                </c:pt>
                <c:pt idx="575">
                  <c:v>138.483</c:v>
                </c:pt>
                <c:pt idx="576">
                  <c:v>136.27099999999999</c:v>
                </c:pt>
                <c:pt idx="577">
                  <c:v>136.27099999999999</c:v>
                </c:pt>
                <c:pt idx="578">
                  <c:v>136.27099999999999</c:v>
                </c:pt>
                <c:pt idx="579">
                  <c:v>131.601</c:v>
                </c:pt>
                <c:pt idx="580">
                  <c:v>132.93</c:v>
                </c:pt>
                <c:pt idx="581">
                  <c:v>134.88000000000005</c:v>
                </c:pt>
                <c:pt idx="582">
                  <c:v>135.86800000000005</c:v>
                </c:pt>
                <c:pt idx="583">
                  <c:v>141.13499999999999</c:v>
                </c:pt>
                <c:pt idx="584">
                  <c:v>141.13499999999999</c:v>
                </c:pt>
                <c:pt idx="585">
                  <c:v>141.13499999999999</c:v>
                </c:pt>
                <c:pt idx="586">
                  <c:v>142.018</c:v>
                </c:pt>
                <c:pt idx="587">
                  <c:v>142.23999999999998</c:v>
                </c:pt>
                <c:pt idx="588">
                  <c:v>149.74399999999994</c:v>
                </c:pt>
                <c:pt idx="589">
                  <c:v>151.25</c:v>
                </c:pt>
                <c:pt idx="590">
                  <c:v>149.11699999999999</c:v>
                </c:pt>
                <c:pt idx="591">
                  <c:v>149.11699999999999</c:v>
                </c:pt>
                <c:pt idx="592">
                  <c:v>149.11699999999999</c:v>
                </c:pt>
                <c:pt idx="593">
                  <c:v>158.76</c:v>
                </c:pt>
                <c:pt idx="594">
                  <c:v>158.31200000000001</c:v>
                </c:pt>
                <c:pt idx="595">
                  <c:v>161.37</c:v>
                </c:pt>
                <c:pt idx="596">
                  <c:v>158.06399999999999</c:v>
                </c:pt>
                <c:pt idx="597">
                  <c:v>152.416</c:v>
                </c:pt>
                <c:pt idx="598">
                  <c:v>152.416</c:v>
                </c:pt>
                <c:pt idx="599">
                  <c:v>152.416</c:v>
                </c:pt>
                <c:pt idx="600">
                  <c:v>146.19300000000001</c:v>
                </c:pt>
                <c:pt idx="601">
                  <c:v>150.29</c:v>
                </c:pt>
                <c:pt idx="602">
                  <c:v>149.07599999999999</c:v>
                </c:pt>
                <c:pt idx="603">
                  <c:v>149.47</c:v>
                </c:pt>
                <c:pt idx="604">
                  <c:v>150.06700000000001</c:v>
                </c:pt>
                <c:pt idx="605">
                  <c:v>150.06700000000001</c:v>
                </c:pt>
                <c:pt idx="606">
                  <c:v>150.06700000000001</c:v>
                </c:pt>
                <c:pt idx="607">
                  <c:v>149.041</c:v>
                </c:pt>
                <c:pt idx="608">
                  <c:v>152.35600000000005</c:v>
                </c:pt>
                <c:pt idx="609">
                  <c:v>156.16399999999999</c:v>
                </c:pt>
                <c:pt idx="610">
                  <c:v>160.535</c:v>
                </c:pt>
                <c:pt idx="611">
                  <c:v>163.45800000000006</c:v>
                </c:pt>
                <c:pt idx="612">
                  <c:v>163.45800000000006</c:v>
                </c:pt>
                <c:pt idx="613">
                  <c:v>163.45800000000006</c:v>
                </c:pt>
                <c:pt idx="614">
                  <c:v>163.75</c:v>
                </c:pt>
                <c:pt idx="615">
                  <c:v>161.89400000000001</c:v>
                </c:pt>
                <c:pt idx="616">
                  <c:v>159.20399999999998</c:v>
                </c:pt>
                <c:pt idx="617">
                  <c:v>156.17399999999998</c:v>
                </c:pt>
                <c:pt idx="618">
                  <c:v>152.89000000000001</c:v>
                </c:pt>
                <c:pt idx="619">
                  <c:v>152.89000000000001</c:v>
                </c:pt>
                <c:pt idx="620">
                  <c:v>152.89000000000001</c:v>
                </c:pt>
                <c:pt idx="621">
                  <c:v>151.68900000000002</c:v>
                </c:pt>
                <c:pt idx="622">
                  <c:v>149.25800000000001</c:v>
                </c:pt>
                <c:pt idx="623">
                  <c:v>151.55600000000001</c:v>
                </c:pt>
                <c:pt idx="624">
                  <c:v>148.42500000000001</c:v>
                </c:pt>
                <c:pt idx="625">
                  <c:v>147.262</c:v>
                </c:pt>
                <c:pt idx="626">
                  <c:v>147.262</c:v>
                </c:pt>
                <c:pt idx="627">
                  <c:v>147.262</c:v>
                </c:pt>
                <c:pt idx="628">
                  <c:v>148.31399999999999</c:v>
                </c:pt>
                <c:pt idx="629">
                  <c:v>148.13300000000001</c:v>
                </c:pt>
                <c:pt idx="630">
                  <c:v>143.291</c:v>
                </c:pt>
                <c:pt idx="631">
                  <c:v>133.82200000000006</c:v>
                </c:pt>
                <c:pt idx="632">
                  <c:v>134.12200000000001</c:v>
                </c:pt>
                <c:pt idx="633">
                  <c:v>134.12200000000001</c:v>
                </c:pt>
                <c:pt idx="634">
                  <c:v>134.12200000000001</c:v>
                </c:pt>
                <c:pt idx="635">
                  <c:v>134.46700000000001</c:v>
                </c:pt>
                <c:pt idx="636">
                  <c:v>129.762</c:v>
                </c:pt>
                <c:pt idx="637">
                  <c:v>133.03200000000001</c:v>
                </c:pt>
                <c:pt idx="638">
                  <c:v>130.833</c:v>
                </c:pt>
                <c:pt idx="639">
                  <c:v>135.99600000000001</c:v>
                </c:pt>
                <c:pt idx="640">
                  <c:v>135.99600000000001</c:v>
                </c:pt>
                <c:pt idx="641">
                  <c:v>135.99600000000001</c:v>
                </c:pt>
                <c:pt idx="642">
                  <c:v>127.04</c:v>
                </c:pt>
                <c:pt idx="643">
                  <c:v>125.48</c:v>
                </c:pt>
                <c:pt idx="644">
                  <c:v>122.898</c:v>
                </c:pt>
                <c:pt idx="645">
                  <c:v>122.30200000000001</c:v>
                </c:pt>
                <c:pt idx="646">
                  <c:v>122.965</c:v>
                </c:pt>
                <c:pt idx="647">
                  <c:v>122.965</c:v>
                </c:pt>
                <c:pt idx="648">
                  <c:v>122.965</c:v>
                </c:pt>
                <c:pt idx="649">
                  <c:v>122.8</c:v>
                </c:pt>
                <c:pt idx="650">
                  <c:v>124.21599999999999</c:v>
                </c:pt>
                <c:pt idx="651">
                  <c:v>123.80500000000001</c:v>
                </c:pt>
                <c:pt idx="652">
                  <c:v>122.886</c:v>
                </c:pt>
                <c:pt idx="653">
                  <c:v>123.07799999999999</c:v>
                </c:pt>
                <c:pt idx="654">
                  <c:v>123.07799999999999</c:v>
                </c:pt>
                <c:pt idx="655">
                  <c:v>123.07799999999999</c:v>
                </c:pt>
                <c:pt idx="656">
                  <c:v>120.765</c:v>
                </c:pt>
                <c:pt idx="657">
                  <c:v>121.319</c:v>
                </c:pt>
                <c:pt idx="658">
                  <c:v>120.992</c:v>
                </c:pt>
                <c:pt idx="659">
                  <c:v>121.283</c:v>
                </c:pt>
                <c:pt idx="660">
                  <c:v>121.83499999999999</c:v>
                </c:pt>
                <c:pt idx="661">
                  <c:v>121.83499999999999</c:v>
                </c:pt>
                <c:pt idx="662">
                  <c:v>121.83499999999999</c:v>
                </c:pt>
                <c:pt idx="663">
                  <c:v>121.28100000000002</c:v>
                </c:pt>
                <c:pt idx="664">
                  <c:v>121.733</c:v>
                </c:pt>
                <c:pt idx="665">
                  <c:v>124.762</c:v>
                </c:pt>
                <c:pt idx="666">
                  <c:v>128.43</c:v>
                </c:pt>
                <c:pt idx="667">
                  <c:v>133.24399999999994</c:v>
                </c:pt>
                <c:pt idx="668">
                  <c:v>133.24399999999994</c:v>
                </c:pt>
                <c:pt idx="669">
                  <c:v>133.24399999999994</c:v>
                </c:pt>
                <c:pt idx="670">
                  <c:v>135.90600000000001</c:v>
                </c:pt>
                <c:pt idx="671">
                  <c:v>138.435</c:v>
                </c:pt>
                <c:pt idx="672">
                  <c:v>138.929</c:v>
                </c:pt>
                <c:pt idx="673">
                  <c:v>140.43200000000004</c:v>
                </c:pt>
                <c:pt idx="674">
                  <c:v>146.43100000000001</c:v>
                </c:pt>
                <c:pt idx="675">
                  <c:v>146.43100000000001</c:v>
                </c:pt>
                <c:pt idx="676">
                  <c:v>146.43100000000001</c:v>
                </c:pt>
                <c:pt idx="677">
                  <c:v>144.929</c:v>
                </c:pt>
                <c:pt idx="678">
                  <c:v>144.50800000000001</c:v>
                </c:pt>
                <c:pt idx="679">
                  <c:v>144.71299999999999</c:v>
                </c:pt>
                <c:pt idx="680">
                  <c:v>145.31200000000001</c:v>
                </c:pt>
                <c:pt idx="681">
                  <c:v>151.47200000000001</c:v>
                </c:pt>
                <c:pt idx="682">
                  <c:v>151.47200000000001</c:v>
                </c:pt>
                <c:pt idx="683">
                  <c:v>151.47200000000001</c:v>
                </c:pt>
                <c:pt idx="684">
                  <c:v>154.68600000000001</c:v>
                </c:pt>
                <c:pt idx="685">
                  <c:v>150.66999999999999</c:v>
                </c:pt>
                <c:pt idx="686">
                  <c:v>155.20099999999999</c:v>
                </c:pt>
                <c:pt idx="687">
                  <c:v>162.35100000000006</c:v>
                </c:pt>
                <c:pt idx="688">
                  <c:v>160.31800000000001</c:v>
                </c:pt>
                <c:pt idx="689">
                  <c:v>160.31800000000001</c:v>
                </c:pt>
                <c:pt idx="690">
                  <c:v>160.31800000000001</c:v>
                </c:pt>
                <c:pt idx="691">
                  <c:v>157.124</c:v>
                </c:pt>
                <c:pt idx="692">
                  <c:v>156.85100000000006</c:v>
                </c:pt>
                <c:pt idx="693">
                  <c:v>156.005</c:v>
                </c:pt>
                <c:pt idx="694">
                  <c:v>164.35600000000005</c:v>
                </c:pt>
                <c:pt idx="695">
                  <c:v>163.18</c:v>
                </c:pt>
                <c:pt idx="696">
                  <c:v>163.18</c:v>
                </c:pt>
                <c:pt idx="697">
                  <c:v>163.18</c:v>
                </c:pt>
                <c:pt idx="698">
                  <c:v>162.64299999999997</c:v>
                </c:pt>
                <c:pt idx="699">
                  <c:v>156.97800000000001</c:v>
                </c:pt>
                <c:pt idx="700">
                  <c:v>153.58700000000005</c:v>
                </c:pt>
                <c:pt idx="701">
                  <c:v>149.93200000000004</c:v>
                </c:pt>
                <c:pt idx="702">
                  <c:v>148.62200000000001</c:v>
                </c:pt>
                <c:pt idx="703">
                  <c:v>148.62200000000001</c:v>
                </c:pt>
                <c:pt idx="704">
                  <c:v>148.62200000000001</c:v>
                </c:pt>
                <c:pt idx="705">
                  <c:v>150.09300000000002</c:v>
                </c:pt>
                <c:pt idx="706">
                  <c:v>153.02500000000001</c:v>
                </c:pt>
                <c:pt idx="707">
                  <c:v>163.42200000000005</c:v>
                </c:pt>
                <c:pt idx="708">
                  <c:v>160.09200000000001</c:v>
                </c:pt>
                <c:pt idx="709">
                  <c:v>155.24699999999999</c:v>
                </c:pt>
                <c:pt idx="710">
                  <c:v>155.24699999999999</c:v>
                </c:pt>
                <c:pt idx="711">
                  <c:v>155.24699999999999</c:v>
                </c:pt>
                <c:pt idx="712">
                  <c:v>151.74099999999999</c:v>
                </c:pt>
                <c:pt idx="713">
                  <c:v>152.31800000000001</c:v>
                </c:pt>
                <c:pt idx="714">
                  <c:v>151.298</c:v>
                </c:pt>
                <c:pt idx="715">
                  <c:v>157.77699999999999</c:v>
                </c:pt>
                <c:pt idx="716">
                  <c:v>158.18900000000002</c:v>
                </c:pt>
                <c:pt idx="717">
                  <c:v>158.18900000000002</c:v>
                </c:pt>
                <c:pt idx="718">
                  <c:v>158.18900000000002</c:v>
                </c:pt>
                <c:pt idx="719">
                  <c:v>160.08600000000001</c:v>
                </c:pt>
                <c:pt idx="720">
                  <c:v>161.33700000000005</c:v>
                </c:pt>
                <c:pt idx="721">
                  <c:v>159.89400000000001</c:v>
                </c:pt>
                <c:pt idx="722">
                  <c:v>159.80500000000001</c:v>
                </c:pt>
                <c:pt idx="723">
                  <c:v>159.80500000000001</c:v>
                </c:pt>
                <c:pt idx="724">
                  <c:v>159.80500000000001</c:v>
                </c:pt>
                <c:pt idx="725">
                  <c:v>159.80500000000001</c:v>
                </c:pt>
                <c:pt idx="726">
                  <c:v>159.66999999999999</c:v>
                </c:pt>
                <c:pt idx="727">
                  <c:v>157.83800000000005</c:v>
                </c:pt>
                <c:pt idx="728">
                  <c:v>156.18</c:v>
                </c:pt>
                <c:pt idx="729">
                  <c:v>156.31800000000001</c:v>
                </c:pt>
                <c:pt idx="730">
                  <c:v>156.31800000000001</c:v>
                </c:pt>
                <c:pt idx="731">
                  <c:v>156.31800000000001</c:v>
                </c:pt>
                <c:pt idx="732">
                  <c:v>156.31800000000001</c:v>
                </c:pt>
                <c:pt idx="733">
                  <c:v>155.76599999999999</c:v>
                </c:pt>
                <c:pt idx="734">
                  <c:v>147.066</c:v>
                </c:pt>
                <c:pt idx="735">
                  <c:v>138.76999999999998</c:v>
                </c:pt>
                <c:pt idx="736">
                  <c:v>138.761</c:v>
                </c:pt>
                <c:pt idx="737">
                  <c:v>140.721</c:v>
                </c:pt>
                <c:pt idx="738">
                  <c:v>140.721</c:v>
                </c:pt>
                <c:pt idx="739">
                  <c:v>140.721</c:v>
                </c:pt>
                <c:pt idx="740">
                  <c:v>140.739</c:v>
                </c:pt>
                <c:pt idx="741">
                  <c:v>142.708</c:v>
                </c:pt>
                <c:pt idx="742">
                  <c:v>147.56399999999999</c:v>
                </c:pt>
                <c:pt idx="743">
                  <c:v>158.56900000000002</c:v>
                </c:pt>
                <c:pt idx="744">
                  <c:v>158.65800000000004</c:v>
                </c:pt>
                <c:pt idx="745">
                  <c:v>158.65800000000004</c:v>
                </c:pt>
                <c:pt idx="746">
                  <c:v>158.65800000000004</c:v>
                </c:pt>
                <c:pt idx="747">
                  <c:v>150.03399999999999</c:v>
                </c:pt>
                <c:pt idx="748">
                  <c:v>149.02500000000001</c:v>
                </c:pt>
                <c:pt idx="749">
                  <c:v>153.505</c:v>
                </c:pt>
                <c:pt idx="750">
                  <c:v>153.124</c:v>
                </c:pt>
                <c:pt idx="751">
                  <c:v>152.167</c:v>
                </c:pt>
                <c:pt idx="752">
                  <c:v>152.167</c:v>
                </c:pt>
                <c:pt idx="753">
                  <c:v>152.167</c:v>
                </c:pt>
                <c:pt idx="754">
                  <c:v>140.75700000000001</c:v>
                </c:pt>
                <c:pt idx="755">
                  <c:v>134.65700000000001</c:v>
                </c:pt>
                <c:pt idx="756">
                  <c:v>145.518</c:v>
                </c:pt>
                <c:pt idx="757">
                  <c:v>149.12700000000001</c:v>
                </c:pt>
                <c:pt idx="758">
                  <c:v>149.19</c:v>
                </c:pt>
                <c:pt idx="759">
                  <c:v>149.19</c:v>
                </c:pt>
                <c:pt idx="760">
                  <c:v>149.19</c:v>
                </c:pt>
                <c:pt idx="761">
                  <c:v>149.001</c:v>
                </c:pt>
                <c:pt idx="762">
                  <c:v>153.535</c:v>
                </c:pt>
                <c:pt idx="763">
                  <c:v>159.16800000000001</c:v>
                </c:pt>
                <c:pt idx="764">
                  <c:v>170.03100000000001</c:v>
                </c:pt>
                <c:pt idx="765">
                  <c:v>162.61899999999997</c:v>
                </c:pt>
                <c:pt idx="766">
                  <c:v>162.61899999999997</c:v>
                </c:pt>
                <c:pt idx="767">
                  <c:v>162.61899999999997</c:v>
                </c:pt>
                <c:pt idx="768">
                  <c:v>172.67499999999998</c:v>
                </c:pt>
                <c:pt idx="769">
                  <c:v>152.61399999999998</c:v>
                </c:pt>
                <c:pt idx="770">
                  <c:v>149.56800000000001</c:v>
                </c:pt>
                <c:pt idx="771">
                  <c:v>146.97300000000001</c:v>
                </c:pt>
                <c:pt idx="772">
                  <c:v>146.97399999999999</c:v>
                </c:pt>
                <c:pt idx="773">
                  <c:v>146.97399999999999</c:v>
                </c:pt>
                <c:pt idx="774">
                  <c:v>146.97399999999999</c:v>
                </c:pt>
                <c:pt idx="775">
                  <c:v>154.41999999999999</c:v>
                </c:pt>
                <c:pt idx="776">
                  <c:v>153.41999999999999</c:v>
                </c:pt>
                <c:pt idx="777">
                  <c:v>153.41999999999999</c:v>
                </c:pt>
                <c:pt idx="778">
                  <c:v>147.37900000000002</c:v>
                </c:pt>
                <c:pt idx="779">
                  <c:v>145.09900000000002</c:v>
                </c:pt>
                <c:pt idx="780">
                  <c:v>145.09900000000002</c:v>
                </c:pt>
                <c:pt idx="781">
                  <c:v>145.09900000000002</c:v>
                </c:pt>
                <c:pt idx="782">
                  <c:v>144.089</c:v>
                </c:pt>
                <c:pt idx="783">
                  <c:v>144.732</c:v>
                </c:pt>
                <c:pt idx="784">
                  <c:v>148.584</c:v>
                </c:pt>
                <c:pt idx="785">
                  <c:v>148.77499999999998</c:v>
                </c:pt>
                <c:pt idx="786">
                  <c:v>144.24699999999999</c:v>
                </c:pt>
                <c:pt idx="787">
                  <c:v>144.24699999999999</c:v>
                </c:pt>
                <c:pt idx="788">
                  <c:v>144.24699999999999</c:v>
                </c:pt>
                <c:pt idx="789">
                  <c:v>136.78700000000001</c:v>
                </c:pt>
                <c:pt idx="790">
                  <c:v>122.97799999999999</c:v>
                </c:pt>
                <c:pt idx="791">
                  <c:v>120.45</c:v>
                </c:pt>
                <c:pt idx="792">
                  <c:v>121.43899999999999</c:v>
                </c:pt>
                <c:pt idx="793">
                  <c:v>120.318</c:v>
                </c:pt>
                <c:pt idx="794">
                  <c:v>120.318</c:v>
                </c:pt>
                <c:pt idx="795">
                  <c:v>120.318</c:v>
                </c:pt>
                <c:pt idx="796">
                  <c:v>115.33499999999999</c:v>
                </c:pt>
                <c:pt idx="797">
                  <c:v>115.369</c:v>
                </c:pt>
                <c:pt idx="798">
                  <c:v>113.01100000000002</c:v>
                </c:pt>
                <c:pt idx="799">
                  <c:v>114.54600000000002</c:v>
                </c:pt>
                <c:pt idx="800">
                  <c:v>112.89400000000002</c:v>
                </c:pt>
                <c:pt idx="801">
                  <c:v>112.89400000000002</c:v>
                </c:pt>
                <c:pt idx="802">
                  <c:v>112.89400000000002</c:v>
                </c:pt>
                <c:pt idx="803">
                  <c:v>110.52800000000001</c:v>
                </c:pt>
                <c:pt idx="804">
                  <c:v>111.798</c:v>
                </c:pt>
                <c:pt idx="805">
                  <c:v>112.90400000000002</c:v>
                </c:pt>
                <c:pt idx="806">
                  <c:v>119.148</c:v>
                </c:pt>
                <c:pt idx="807">
                  <c:v>127.96000000000002</c:v>
                </c:pt>
                <c:pt idx="808">
                  <c:v>127.96000000000002</c:v>
                </c:pt>
                <c:pt idx="809">
                  <c:v>127.96000000000002</c:v>
                </c:pt>
                <c:pt idx="810">
                  <c:v>129.702</c:v>
                </c:pt>
                <c:pt idx="811">
                  <c:v>128.96200000000005</c:v>
                </c:pt>
                <c:pt idx="812">
                  <c:v>129.239</c:v>
                </c:pt>
                <c:pt idx="813">
                  <c:v>129.447</c:v>
                </c:pt>
                <c:pt idx="814">
                  <c:v>128.58000000000001</c:v>
                </c:pt>
                <c:pt idx="815">
                  <c:v>128.58000000000001</c:v>
                </c:pt>
                <c:pt idx="816">
                  <c:v>128.58000000000001</c:v>
                </c:pt>
                <c:pt idx="817">
                  <c:v>132.23699999999999</c:v>
                </c:pt>
                <c:pt idx="818">
                  <c:v>136.00899999999999</c:v>
                </c:pt>
                <c:pt idx="819">
                  <c:v>142.02700000000004</c:v>
                </c:pt>
                <c:pt idx="820">
                  <c:v>143.39000000000001</c:v>
                </c:pt>
                <c:pt idx="821">
                  <c:v>143.33000000000001</c:v>
                </c:pt>
                <c:pt idx="822">
                  <c:v>143.33000000000001</c:v>
                </c:pt>
                <c:pt idx="823">
                  <c:v>143.33000000000001</c:v>
                </c:pt>
                <c:pt idx="824">
                  <c:v>142.38500000000005</c:v>
                </c:pt>
                <c:pt idx="825">
                  <c:v>146.66200000000001</c:v>
                </c:pt>
                <c:pt idx="826">
                  <c:v>152.48800000000006</c:v>
                </c:pt>
                <c:pt idx="827">
                  <c:v>161.023</c:v>
                </c:pt>
                <c:pt idx="828">
                  <c:v>154.56800000000001</c:v>
                </c:pt>
                <c:pt idx="829">
                  <c:v>154.56800000000001</c:v>
                </c:pt>
                <c:pt idx="830">
                  <c:v>154.56800000000001</c:v>
                </c:pt>
                <c:pt idx="831">
                  <c:v>145.96900000000002</c:v>
                </c:pt>
                <c:pt idx="832">
                  <c:v>139.90600000000001</c:v>
                </c:pt>
                <c:pt idx="833">
                  <c:v>146.316</c:v>
                </c:pt>
                <c:pt idx="834">
                  <c:v>145.39800000000005</c:v>
                </c:pt>
                <c:pt idx="835">
                  <c:v>146.82700000000006</c:v>
                </c:pt>
                <c:pt idx="836">
                  <c:v>146.82700000000006</c:v>
                </c:pt>
                <c:pt idx="837">
                  <c:v>146.82700000000006</c:v>
                </c:pt>
                <c:pt idx="838">
                  <c:v>148.19399999999999</c:v>
                </c:pt>
                <c:pt idx="839">
                  <c:v>140.69200000000001</c:v>
                </c:pt>
                <c:pt idx="840">
                  <c:v>146.172</c:v>
                </c:pt>
                <c:pt idx="841">
                  <c:v>168.43100000000001</c:v>
                </c:pt>
                <c:pt idx="842">
                  <c:v>179.11799999999999</c:v>
                </c:pt>
                <c:pt idx="843">
                  <c:v>179.11799999999999</c:v>
                </c:pt>
                <c:pt idx="844">
                  <c:v>179.11799999999999</c:v>
                </c:pt>
                <c:pt idx="845">
                  <c:v>192.25399999999999</c:v>
                </c:pt>
                <c:pt idx="846">
                  <c:v>251.363</c:v>
                </c:pt>
                <c:pt idx="847">
                  <c:v>217.983</c:v>
                </c:pt>
                <c:pt idx="848">
                  <c:v>201.46800000000005</c:v>
                </c:pt>
                <c:pt idx="849">
                  <c:v>189.72499999999999</c:v>
                </c:pt>
                <c:pt idx="850">
                  <c:v>189.72499999999999</c:v>
                </c:pt>
                <c:pt idx="851">
                  <c:v>189.72499999999999</c:v>
                </c:pt>
                <c:pt idx="852">
                  <c:v>184.32800000000006</c:v>
                </c:pt>
                <c:pt idx="853">
                  <c:v>185.14699999999999</c:v>
                </c:pt>
                <c:pt idx="854">
                  <c:v>229.46</c:v>
                </c:pt>
                <c:pt idx="855">
                  <c:v>266.214</c:v>
                </c:pt>
                <c:pt idx="856">
                  <c:v>252.97499999999999</c:v>
                </c:pt>
                <c:pt idx="857">
                  <c:v>252.97499999999999</c:v>
                </c:pt>
                <c:pt idx="858">
                  <c:v>252.97499999999999</c:v>
                </c:pt>
                <c:pt idx="859">
                  <c:v>182.43</c:v>
                </c:pt>
                <c:pt idx="860">
                  <c:v>172.81700000000001</c:v>
                </c:pt>
                <c:pt idx="861">
                  <c:v>161.99200000000005</c:v>
                </c:pt>
                <c:pt idx="862">
                  <c:v>163.93</c:v>
                </c:pt>
                <c:pt idx="863">
                  <c:v>183.91200000000001</c:v>
                </c:pt>
                <c:pt idx="864">
                  <c:v>183.91200000000001</c:v>
                </c:pt>
                <c:pt idx="865">
                  <c:v>183.91200000000001</c:v>
                </c:pt>
                <c:pt idx="866">
                  <c:v>198.14</c:v>
                </c:pt>
                <c:pt idx="867">
                  <c:v>199.78</c:v>
                </c:pt>
                <c:pt idx="868">
                  <c:v>197.34900000000002</c:v>
                </c:pt>
                <c:pt idx="869">
                  <c:v>216.14899999999997</c:v>
                </c:pt>
                <c:pt idx="870">
                  <c:v>223.84900000000002</c:v>
                </c:pt>
                <c:pt idx="871">
                  <c:v>223.84900000000002</c:v>
                </c:pt>
                <c:pt idx="872">
                  <c:v>223.84900000000002</c:v>
                </c:pt>
                <c:pt idx="873">
                  <c:v>224.81100000000001</c:v>
                </c:pt>
                <c:pt idx="874">
                  <c:v>250.54499999999999</c:v>
                </c:pt>
                <c:pt idx="875">
                  <c:v>243.50299999999999</c:v>
                </c:pt>
                <c:pt idx="876">
                  <c:v>242.024</c:v>
                </c:pt>
                <c:pt idx="877">
                  <c:v>235.309</c:v>
                </c:pt>
                <c:pt idx="878">
                  <c:v>235.309</c:v>
                </c:pt>
                <c:pt idx="879">
                  <c:v>235.309</c:v>
                </c:pt>
                <c:pt idx="880">
                  <c:v>233.39000000000001</c:v>
                </c:pt>
                <c:pt idx="881">
                  <c:v>255.91900000000001</c:v>
                </c:pt>
                <c:pt idx="882">
                  <c:v>262.70699999999988</c:v>
                </c:pt>
                <c:pt idx="883">
                  <c:v>258.40599999999989</c:v>
                </c:pt>
                <c:pt idx="884">
                  <c:v>287.79099999999988</c:v>
                </c:pt>
                <c:pt idx="885">
                  <c:v>287.79099999999988</c:v>
                </c:pt>
                <c:pt idx="886">
                  <c:v>287.79099999999988</c:v>
                </c:pt>
                <c:pt idx="887">
                  <c:v>282.56099999999986</c:v>
                </c:pt>
                <c:pt idx="888">
                  <c:v>283.75299999999999</c:v>
                </c:pt>
                <c:pt idx="889">
                  <c:v>257.18299999999999</c:v>
                </c:pt>
                <c:pt idx="890">
                  <c:v>230.06200000000001</c:v>
                </c:pt>
                <c:pt idx="891">
                  <c:v>226.25899999999999</c:v>
                </c:pt>
                <c:pt idx="892">
                  <c:v>226.25899999999999</c:v>
                </c:pt>
                <c:pt idx="893">
                  <c:v>226.25899999999999</c:v>
                </c:pt>
                <c:pt idx="894">
                  <c:v>230.89500000000001</c:v>
                </c:pt>
                <c:pt idx="895">
                  <c:v>247.81700000000001</c:v>
                </c:pt>
                <c:pt idx="896">
                  <c:v>252.57399999999998</c:v>
                </c:pt>
                <c:pt idx="897">
                  <c:v>246.74199999999999</c:v>
                </c:pt>
                <c:pt idx="898">
                  <c:v>235.88900000000001</c:v>
                </c:pt>
                <c:pt idx="899">
                  <c:v>235.88900000000001</c:v>
                </c:pt>
                <c:pt idx="900">
                  <c:v>235.88900000000001</c:v>
                </c:pt>
                <c:pt idx="901">
                  <c:v>243.01399999999998</c:v>
                </c:pt>
                <c:pt idx="902">
                  <c:v>257.74200000000002</c:v>
                </c:pt>
                <c:pt idx="903">
                  <c:v>266.38</c:v>
                </c:pt>
                <c:pt idx="904">
                  <c:v>268.2109999999999</c:v>
                </c:pt>
                <c:pt idx="905">
                  <c:v>269.64299999999997</c:v>
                </c:pt>
                <c:pt idx="906">
                  <c:v>269.64299999999997</c:v>
                </c:pt>
                <c:pt idx="907">
                  <c:v>269.64299999999997</c:v>
                </c:pt>
                <c:pt idx="908">
                  <c:v>268.30200000000002</c:v>
                </c:pt>
                <c:pt idx="909">
                  <c:v>273.68200000000002</c:v>
                </c:pt>
                <c:pt idx="910">
                  <c:v>266.56599999999986</c:v>
                </c:pt>
                <c:pt idx="911">
                  <c:v>259.58300000000003</c:v>
                </c:pt>
                <c:pt idx="912">
                  <c:v>253.738</c:v>
                </c:pt>
                <c:pt idx="913">
                  <c:v>253.738</c:v>
                </c:pt>
                <c:pt idx="914">
                  <c:v>253.738</c:v>
                </c:pt>
                <c:pt idx="915">
                  <c:v>257.23399999999975</c:v>
                </c:pt>
                <c:pt idx="916">
                  <c:v>253.816</c:v>
                </c:pt>
                <c:pt idx="917">
                  <c:v>251.40100000000001</c:v>
                </c:pt>
                <c:pt idx="918">
                  <c:v>244.32700000000006</c:v>
                </c:pt>
                <c:pt idx="919">
                  <c:v>237.89800000000005</c:v>
                </c:pt>
                <c:pt idx="920">
                  <c:v>237.89800000000005</c:v>
                </c:pt>
                <c:pt idx="921">
                  <c:v>237.89800000000005</c:v>
                </c:pt>
                <c:pt idx="922">
                  <c:v>240.06300000000002</c:v>
                </c:pt>
                <c:pt idx="923">
                  <c:v>235.21199999999999</c:v>
                </c:pt>
                <c:pt idx="924">
                  <c:v>242.05700000000004</c:v>
                </c:pt>
                <c:pt idx="925">
                  <c:v>252.77599999999998</c:v>
                </c:pt>
                <c:pt idx="926">
                  <c:v>251.35800000000006</c:v>
                </c:pt>
                <c:pt idx="927">
                  <c:v>251.35800000000006</c:v>
                </c:pt>
                <c:pt idx="928">
                  <c:v>251.35800000000006</c:v>
                </c:pt>
                <c:pt idx="929">
                  <c:v>260.02999999999986</c:v>
                </c:pt>
                <c:pt idx="930">
                  <c:v>255.8</c:v>
                </c:pt>
                <c:pt idx="931">
                  <c:v>250.15200000000004</c:v>
                </c:pt>
                <c:pt idx="932">
                  <c:v>246.00899999999999</c:v>
                </c:pt>
                <c:pt idx="933">
                  <c:v>239.727</c:v>
                </c:pt>
                <c:pt idx="934">
                  <c:v>239.727</c:v>
                </c:pt>
                <c:pt idx="935">
                  <c:v>239.727</c:v>
                </c:pt>
                <c:pt idx="936">
                  <c:v>228.53700000000001</c:v>
                </c:pt>
                <c:pt idx="937">
                  <c:v>203.98600000000005</c:v>
                </c:pt>
                <c:pt idx="938">
                  <c:v>202.417</c:v>
                </c:pt>
                <c:pt idx="939">
                  <c:v>203.78</c:v>
                </c:pt>
                <c:pt idx="940">
                  <c:v>208.07599999999999</c:v>
                </c:pt>
                <c:pt idx="941">
                  <c:v>208.07599999999999</c:v>
                </c:pt>
                <c:pt idx="942">
                  <c:v>208.07599999999999</c:v>
                </c:pt>
                <c:pt idx="943">
                  <c:v>205.374</c:v>
                </c:pt>
                <c:pt idx="944">
                  <c:v>197.43900000000002</c:v>
                </c:pt>
                <c:pt idx="945">
                  <c:v>202.14499999999998</c:v>
                </c:pt>
                <c:pt idx="946">
                  <c:v>208.483</c:v>
                </c:pt>
                <c:pt idx="947">
                  <c:v>216.95800000000006</c:v>
                </c:pt>
                <c:pt idx="948">
                  <c:v>216.95800000000006</c:v>
                </c:pt>
                <c:pt idx="949">
                  <c:v>216.95800000000006</c:v>
                </c:pt>
                <c:pt idx="950">
                  <c:v>222.90800000000004</c:v>
                </c:pt>
                <c:pt idx="951">
                  <c:v>241.28900000000002</c:v>
                </c:pt>
                <c:pt idx="952">
                  <c:v>269.16699999999986</c:v>
                </c:pt>
                <c:pt idx="953">
                  <c:v>274.14800000000002</c:v>
                </c:pt>
                <c:pt idx="954">
                  <c:v>274.45699999999988</c:v>
                </c:pt>
                <c:pt idx="955">
                  <c:v>274.45699999999988</c:v>
                </c:pt>
                <c:pt idx="956">
                  <c:v>274.45699999999988</c:v>
                </c:pt>
                <c:pt idx="957">
                  <c:v>294.93299999999988</c:v>
                </c:pt>
                <c:pt idx="958">
                  <c:v>278.88</c:v>
                </c:pt>
                <c:pt idx="959">
                  <c:v>277.81299999999999</c:v>
                </c:pt>
                <c:pt idx="960">
                  <c:v>283.86</c:v>
                </c:pt>
                <c:pt idx="961">
                  <c:v>298.36</c:v>
                </c:pt>
                <c:pt idx="962">
                  <c:v>298.36</c:v>
                </c:pt>
                <c:pt idx="963">
                  <c:v>298.36</c:v>
                </c:pt>
                <c:pt idx="964">
                  <c:v>292.41899999999976</c:v>
                </c:pt>
                <c:pt idx="965">
                  <c:v>297.77199999999988</c:v>
                </c:pt>
                <c:pt idx="966">
                  <c:v>320.22899999999976</c:v>
                </c:pt>
                <c:pt idx="967">
                  <c:v>325.00099999999986</c:v>
                </c:pt>
                <c:pt idx="968">
                  <c:v>333.31599999999986</c:v>
                </c:pt>
                <c:pt idx="969">
                  <c:v>333.31599999999986</c:v>
                </c:pt>
                <c:pt idx="970">
                  <c:v>333.31599999999986</c:v>
                </c:pt>
                <c:pt idx="971">
                  <c:v>332.92200000000003</c:v>
                </c:pt>
                <c:pt idx="972">
                  <c:v>341.06700000000001</c:v>
                </c:pt>
                <c:pt idx="973">
                  <c:v>328.202</c:v>
                </c:pt>
                <c:pt idx="974">
                  <c:v>333.16</c:v>
                </c:pt>
                <c:pt idx="975">
                  <c:v>334.53</c:v>
                </c:pt>
                <c:pt idx="976">
                  <c:v>334.53</c:v>
                </c:pt>
                <c:pt idx="977">
                  <c:v>334.53</c:v>
                </c:pt>
                <c:pt idx="978">
                  <c:v>336.40299999999991</c:v>
                </c:pt>
                <c:pt idx="979">
                  <c:v>375.81099999999986</c:v>
                </c:pt>
                <c:pt idx="980">
                  <c:v>369.26</c:v>
                </c:pt>
                <c:pt idx="981">
                  <c:v>374.26299999999986</c:v>
                </c:pt>
                <c:pt idx="982">
                  <c:v>370.2229999999999</c:v>
                </c:pt>
                <c:pt idx="983">
                  <c:v>370.2229999999999</c:v>
                </c:pt>
                <c:pt idx="984">
                  <c:v>370.2229999999999</c:v>
                </c:pt>
                <c:pt idx="985">
                  <c:v>362.19600000000003</c:v>
                </c:pt>
                <c:pt idx="986">
                  <c:v>377.96199999999988</c:v>
                </c:pt>
                <c:pt idx="987">
                  <c:v>384.76599999999991</c:v>
                </c:pt>
                <c:pt idx="988">
                  <c:v>384.51</c:v>
                </c:pt>
                <c:pt idx="989">
                  <c:v>412.34199999999993</c:v>
                </c:pt>
                <c:pt idx="990">
                  <c:v>412.34199999999993</c:v>
                </c:pt>
                <c:pt idx="991">
                  <c:v>412.34199999999993</c:v>
                </c:pt>
                <c:pt idx="992">
                  <c:v>428.827</c:v>
                </c:pt>
                <c:pt idx="993">
                  <c:v>432.68799999999999</c:v>
                </c:pt>
                <c:pt idx="994">
                  <c:v>453.91499999999991</c:v>
                </c:pt>
                <c:pt idx="995">
                  <c:v>465.42099999999988</c:v>
                </c:pt>
                <c:pt idx="996">
                  <c:v>466.52299999999991</c:v>
                </c:pt>
                <c:pt idx="997">
                  <c:v>466.52299999999991</c:v>
                </c:pt>
                <c:pt idx="998">
                  <c:v>466.52299999999991</c:v>
                </c:pt>
                <c:pt idx="999">
                  <c:v>478.88799999999986</c:v>
                </c:pt>
                <c:pt idx="1000">
                  <c:v>483.19499999999999</c:v>
                </c:pt>
                <c:pt idx="1001">
                  <c:v>472.65400000000011</c:v>
                </c:pt>
                <c:pt idx="1002">
                  <c:v>457.61700000000002</c:v>
                </c:pt>
                <c:pt idx="1003">
                  <c:v>445.16199999999986</c:v>
                </c:pt>
                <c:pt idx="1004">
                  <c:v>445.16199999999986</c:v>
                </c:pt>
                <c:pt idx="1005">
                  <c:v>445.16199999999986</c:v>
                </c:pt>
                <c:pt idx="1006">
                  <c:v>444.90899999999988</c:v>
                </c:pt>
                <c:pt idx="1007">
                  <c:v>442.95800000000003</c:v>
                </c:pt>
                <c:pt idx="1008">
                  <c:v>441.88099999999986</c:v>
                </c:pt>
                <c:pt idx="1009">
                  <c:v>440.27199999999988</c:v>
                </c:pt>
                <c:pt idx="1010">
                  <c:v>433.39099999999991</c:v>
                </c:pt>
                <c:pt idx="1011">
                  <c:v>433.39099999999991</c:v>
                </c:pt>
                <c:pt idx="1012">
                  <c:v>433.39099999999991</c:v>
                </c:pt>
                <c:pt idx="1013">
                  <c:v>425.89099999999991</c:v>
                </c:pt>
                <c:pt idx="1014">
                  <c:v>435.50799999999987</c:v>
                </c:pt>
                <c:pt idx="1015">
                  <c:v>418.34300000000002</c:v>
                </c:pt>
                <c:pt idx="1016">
                  <c:v>407.74400000000014</c:v>
                </c:pt>
                <c:pt idx="1017">
                  <c:v>404.02499999999986</c:v>
                </c:pt>
                <c:pt idx="1018">
                  <c:v>404.02499999999986</c:v>
                </c:pt>
                <c:pt idx="1019">
                  <c:v>404.02499999999986</c:v>
                </c:pt>
                <c:pt idx="1020">
                  <c:v>394.61</c:v>
                </c:pt>
                <c:pt idx="1021">
                  <c:v>403.48099999999988</c:v>
                </c:pt>
                <c:pt idx="1022">
                  <c:v>408.875</c:v>
                </c:pt>
                <c:pt idx="1023">
                  <c:v>406.96199999999988</c:v>
                </c:pt>
                <c:pt idx="1024">
                  <c:v>420.68700000000001</c:v>
                </c:pt>
                <c:pt idx="1025">
                  <c:v>420.68700000000001</c:v>
                </c:pt>
                <c:pt idx="1026">
                  <c:v>420.68700000000001</c:v>
                </c:pt>
                <c:pt idx="1027">
                  <c:v>419.279</c:v>
                </c:pt>
                <c:pt idx="1028">
                  <c:v>423.44799999999987</c:v>
                </c:pt>
                <c:pt idx="1029">
                  <c:v>438.04500000000002</c:v>
                </c:pt>
                <c:pt idx="1030">
                  <c:v>460.44900000000001</c:v>
                </c:pt>
                <c:pt idx="1031">
                  <c:v>471.67</c:v>
                </c:pt>
                <c:pt idx="1032">
                  <c:v>471.67</c:v>
                </c:pt>
                <c:pt idx="1033">
                  <c:v>471.67</c:v>
                </c:pt>
                <c:pt idx="1034">
                  <c:v>495.73299999999989</c:v>
                </c:pt>
                <c:pt idx="1035">
                  <c:v>513.69400000000019</c:v>
                </c:pt>
                <c:pt idx="1036">
                  <c:v>546.17600000000004</c:v>
                </c:pt>
                <c:pt idx="1037">
                  <c:v>581.072</c:v>
                </c:pt>
                <c:pt idx="1038">
                  <c:v>585.51400000000001</c:v>
                </c:pt>
                <c:pt idx="1039">
                  <c:v>585.51400000000001</c:v>
                </c:pt>
                <c:pt idx="1040">
                  <c:v>585.51400000000001</c:v>
                </c:pt>
                <c:pt idx="1041">
                  <c:v>597.404</c:v>
                </c:pt>
                <c:pt idx="1042">
                  <c:v>571.149</c:v>
                </c:pt>
                <c:pt idx="1043">
                  <c:v>590.99099999999999</c:v>
                </c:pt>
                <c:pt idx="1044">
                  <c:v>597.11900000000003</c:v>
                </c:pt>
                <c:pt idx="1045">
                  <c:v>552.58000000000004</c:v>
                </c:pt>
                <c:pt idx="1046">
                  <c:v>552.58000000000004</c:v>
                </c:pt>
                <c:pt idx="1047">
                  <c:v>552.58000000000004</c:v>
                </c:pt>
                <c:pt idx="1048">
                  <c:v>526.71400000000028</c:v>
                </c:pt>
                <c:pt idx="1049">
                  <c:v>522.61400000000003</c:v>
                </c:pt>
                <c:pt idx="1050">
                  <c:v>524.149</c:v>
                </c:pt>
                <c:pt idx="1051">
                  <c:v>503.5859999999999</c:v>
                </c:pt>
                <c:pt idx="1052">
                  <c:v>505.666</c:v>
                </c:pt>
                <c:pt idx="1053">
                  <c:v>505.666</c:v>
                </c:pt>
                <c:pt idx="1054">
                  <c:v>505.666</c:v>
                </c:pt>
                <c:pt idx="1055">
                  <c:v>523.05199999999979</c:v>
                </c:pt>
                <c:pt idx="1056">
                  <c:v>571.43599999999981</c:v>
                </c:pt>
                <c:pt idx="1057">
                  <c:v>576.53199999999981</c:v>
                </c:pt>
                <c:pt idx="1058">
                  <c:v>578.79300000000023</c:v>
                </c:pt>
                <c:pt idx="1059">
                  <c:v>598.21299999999997</c:v>
                </c:pt>
                <c:pt idx="1060">
                  <c:v>598.21299999999997</c:v>
                </c:pt>
                <c:pt idx="1061">
                  <c:v>598.21299999999997</c:v>
                </c:pt>
                <c:pt idx="1062">
                  <c:v>601.65199999999982</c:v>
                </c:pt>
                <c:pt idx="1063">
                  <c:v>610.76800000000003</c:v>
                </c:pt>
                <c:pt idx="1064">
                  <c:v>562.97799999999972</c:v>
                </c:pt>
                <c:pt idx="1065">
                  <c:v>542.51099999999997</c:v>
                </c:pt>
                <c:pt idx="1066">
                  <c:v>536.16800000000001</c:v>
                </c:pt>
                <c:pt idx="1067">
                  <c:v>536.16800000000001</c:v>
                </c:pt>
                <c:pt idx="1068">
                  <c:v>536.16800000000001</c:v>
                </c:pt>
                <c:pt idx="1069">
                  <c:v>552.42399999999998</c:v>
                </c:pt>
                <c:pt idx="1070">
                  <c:v>538.97199999999998</c:v>
                </c:pt>
                <c:pt idx="1071">
                  <c:v>529.9649999999998</c:v>
                </c:pt>
                <c:pt idx="1072">
                  <c:v>543.69400000000019</c:v>
                </c:pt>
                <c:pt idx="1073">
                  <c:v>556.69200000000001</c:v>
                </c:pt>
                <c:pt idx="1074">
                  <c:v>556.69200000000001</c:v>
                </c:pt>
                <c:pt idx="1075">
                  <c:v>556.69200000000001</c:v>
                </c:pt>
                <c:pt idx="1076">
                  <c:v>551.15899999999999</c:v>
                </c:pt>
                <c:pt idx="1077">
                  <c:v>539.49900000000002</c:v>
                </c:pt>
                <c:pt idx="1078">
                  <c:v>540.47500000000002</c:v>
                </c:pt>
                <c:pt idx="1079">
                  <c:v>559.7750000000002</c:v>
                </c:pt>
                <c:pt idx="1080">
                  <c:v>571.98299999999972</c:v>
                </c:pt>
                <c:pt idx="1081">
                  <c:v>571.98299999999972</c:v>
                </c:pt>
                <c:pt idx="1082">
                  <c:v>571.98299999999972</c:v>
                </c:pt>
                <c:pt idx="1083">
                  <c:v>574.49199999999996</c:v>
                </c:pt>
                <c:pt idx="1084">
                  <c:v>589.71299999999997</c:v>
                </c:pt>
                <c:pt idx="1085">
                  <c:v>595.69000000000005</c:v>
                </c:pt>
                <c:pt idx="1086">
                  <c:v>599.755</c:v>
                </c:pt>
                <c:pt idx="1087">
                  <c:v>599.04999999999973</c:v>
                </c:pt>
                <c:pt idx="1088">
                  <c:v>599.04999999999973</c:v>
                </c:pt>
                <c:pt idx="1089">
                  <c:v>599.04999999999973</c:v>
                </c:pt>
                <c:pt idx="1090">
                  <c:v>599.38599999999997</c:v>
                </c:pt>
                <c:pt idx="1091">
                  <c:v>599.92899999999997</c:v>
                </c:pt>
                <c:pt idx="1092">
                  <c:v>605.65899999999999</c:v>
                </c:pt>
                <c:pt idx="1093">
                  <c:v>610.47699999999998</c:v>
                </c:pt>
                <c:pt idx="1094">
                  <c:v>614.94899999999996</c:v>
                </c:pt>
                <c:pt idx="1095">
                  <c:v>614.94899999999996</c:v>
                </c:pt>
                <c:pt idx="1096">
                  <c:v>614.94899999999996</c:v>
                </c:pt>
                <c:pt idx="1097">
                  <c:v>609.25199999999973</c:v>
                </c:pt>
                <c:pt idx="1098">
                  <c:v>609.57000000000005</c:v>
                </c:pt>
                <c:pt idx="1099">
                  <c:v>613.53099999999972</c:v>
                </c:pt>
                <c:pt idx="1100">
                  <c:v>617.43699999999978</c:v>
                </c:pt>
                <c:pt idx="1101">
                  <c:v>622.99300000000005</c:v>
                </c:pt>
                <c:pt idx="1102">
                  <c:v>622.99300000000005</c:v>
                </c:pt>
                <c:pt idx="1103">
                  <c:v>622.99300000000005</c:v>
                </c:pt>
                <c:pt idx="1104">
                  <c:v>667.4</c:v>
                </c:pt>
                <c:pt idx="1105">
                  <c:v>657.2850000000002</c:v>
                </c:pt>
                <c:pt idx="1106">
                  <c:v>645.25699999999972</c:v>
                </c:pt>
                <c:pt idx="1107">
                  <c:v>630.55599999999981</c:v>
                </c:pt>
                <c:pt idx="1108">
                  <c:v>617.60199999999998</c:v>
                </c:pt>
                <c:pt idx="1109">
                  <c:v>617.60199999999998</c:v>
                </c:pt>
                <c:pt idx="1110">
                  <c:v>617.60199999999998</c:v>
                </c:pt>
                <c:pt idx="1111">
                  <c:v>627.68499999999995</c:v>
                </c:pt>
                <c:pt idx="1112">
                  <c:v>630.59500000000003</c:v>
                </c:pt>
                <c:pt idx="1113">
                  <c:v>615.57500000000005</c:v>
                </c:pt>
                <c:pt idx="1114">
                  <c:v>605.91</c:v>
                </c:pt>
                <c:pt idx="1115">
                  <c:v>595.375</c:v>
                </c:pt>
                <c:pt idx="1116">
                  <c:v>595.375</c:v>
                </c:pt>
                <c:pt idx="1117">
                  <c:v>595.375</c:v>
                </c:pt>
                <c:pt idx="1118">
                  <c:v>608.88099999999997</c:v>
                </c:pt>
                <c:pt idx="1119">
                  <c:v>621.904</c:v>
                </c:pt>
                <c:pt idx="1120">
                  <c:v>622.40699999999981</c:v>
                </c:pt>
                <c:pt idx="1121">
                  <c:v>631.21600000000001</c:v>
                </c:pt>
                <c:pt idx="1122">
                  <c:v>618.87099999999998</c:v>
                </c:pt>
                <c:pt idx="1123">
                  <c:v>618.87099999999998</c:v>
                </c:pt>
                <c:pt idx="1124">
                  <c:v>618.87099999999998</c:v>
                </c:pt>
                <c:pt idx="1125">
                  <c:v>595.67499999999995</c:v>
                </c:pt>
                <c:pt idx="1126">
                  <c:v>565.39199999999983</c:v>
                </c:pt>
                <c:pt idx="1127">
                  <c:v>552.58600000000001</c:v>
                </c:pt>
                <c:pt idx="1128">
                  <c:v>568.428</c:v>
                </c:pt>
                <c:pt idx="1129">
                  <c:v>559.91899999999998</c:v>
                </c:pt>
                <c:pt idx="1130">
                  <c:v>559.91899999999998</c:v>
                </c:pt>
                <c:pt idx="1131">
                  <c:v>559.91899999999998</c:v>
                </c:pt>
                <c:pt idx="1132">
                  <c:v>560.61599999999999</c:v>
                </c:pt>
                <c:pt idx="1133">
                  <c:v>562.51300000000003</c:v>
                </c:pt>
                <c:pt idx="1134">
                  <c:v>562.62099999999998</c:v>
                </c:pt>
                <c:pt idx="1135">
                  <c:v>565.64499999999998</c:v>
                </c:pt>
                <c:pt idx="1136">
                  <c:v>569.16199999999981</c:v>
                </c:pt>
                <c:pt idx="1137">
                  <c:v>569.16199999999981</c:v>
                </c:pt>
                <c:pt idx="1138">
                  <c:v>569.16199999999981</c:v>
                </c:pt>
                <c:pt idx="1139">
                  <c:v>579.72500000000002</c:v>
                </c:pt>
                <c:pt idx="1140">
                  <c:v>584.16199999999981</c:v>
                </c:pt>
                <c:pt idx="1141">
                  <c:v>589.32399999999996</c:v>
                </c:pt>
                <c:pt idx="1142">
                  <c:v>589.16199999999981</c:v>
                </c:pt>
                <c:pt idx="1143">
                  <c:v>582.99</c:v>
                </c:pt>
                <c:pt idx="1144">
                  <c:v>582.99</c:v>
                </c:pt>
                <c:pt idx="1145">
                  <c:v>582.99</c:v>
                </c:pt>
                <c:pt idx="1146">
                  <c:v>588.21</c:v>
                </c:pt>
                <c:pt idx="1147">
                  <c:v>591.524</c:v>
                </c:pt>
                <c:pt idx="1148">
                  <c:v>595.83799999999962</c:v>
                </c:pt>
                <c:pt idx="1149">
                  <c:v>602.46299999999962</c:v>
                </c:pt>
                <c:pt idx="1150">
                  <c:v>598.99400000000003</c:v>
                </c:pt>
                <c:pt idx="1151">
                  <c:v>598.99400000000003</c:v>
                </c:pt>
                <c:pt idx="1152">
                  <c:v>598.99400000000003</c:v>
                </c:pt>
                <c:pt idx="1153">
                  <c:v>585.28200000000004</c:v>
                </c:pt>
                <c:pt idx="1154">
                  <c:v>574.73900000000003</c:v>
                </c:pt>
                <c:pt idx="1155">
                  <c:v>573.64499999999998</c:v>
                </c:pt>
                <c:pt idx="1156">
                  <c:v>571.29999999999995</c:v>
                </c:pt>
                <c:pt idx="1157">
                  <c:v>576.90599999999972</c:v>
                </c:pt>
                <c:pt idx="1158">
                  <c:v>576.90599999999972</c:v>
                </c:pt>
                <c:pt idx="1159">
                  <c:v>576.90599999999972</c:v>
                </c:pt>
                <c:pt idx="1160">
                  <c:v>580.85699999999974</c:v>
                </c:pt>
                <c:pt idx="1161">
                  <c:v>579.74199999999996</c:v>
                </c:pt>
                <c:pt idx="1162">
                  <c:v>586.67499999999995</c:v>
                </c:pt>
                <c:pt idx="1163">
                  <c:v>592.31999999999982</c:v>
                </c:pt>
                <c:pt idx="1164">
                  <c:v>596.94499999999982</c:v>
                </c:pt>
                <c:pt idx="1165">
                  <c:v>596.94499999999982</c:v>
                </c:pt>
                <c:pt idx="1166">
                  <c:v>596.94499999999982</c:v>
                </c:pt>
                <c:pt idx="1167">
                  <c:v>604.86300000000006</c:v>
                </c:pt>
                <c:pt idx="1168">
                  <c:v>600.05699999999979</c:v>
                </c:pt>
                <c:pt idx="1169">
                  <c:v>589.75099999999998</c:v>
                </c:pt>
                <c:pt idx="1170">
                  <c:v>578.13300000000004</c:v>
                </c:pt>
                <c:pt idx="1171">
                  <c:v>577.88300000000004</c:v>
                </c:pt>
                <c:pt idx="1172">
                  <c:v>577.88300000000004</c:v>
                </c:pt>
                <c:pt idx="1173">
                  <c:v>577.88300000000004</c:v>
                </c:pt>
                <c:pt idx="1174">
                  <c:v>586.23699999999997</c:v>
                </c:pt>
                <c:pt idx="1175">
                  <c:v>617.16300000000001</c:v>
                </c:pt>
                <c:pt idx="1176">
                  <c:v>613.09100000000001</c:v>
                </c:pt>
                <c:pt idx="1177">
                  <c:v>605.83599999999979</c:v>
                </c:pt>
                <c:pt idx="1178">
                  <c:v>618.12</c:v>
                </c:pt>
                <c:pt idx="1179">
                  <c:v>618.12</c:v>
                </c:pt>
                <c:pt idx="1180">
                  <c:v>618.12</c:v>
                </c:pt>
                <c:pt idx="1181">
                  <c:v>602.34699999999975</c:v>
                </c:pt>
                <c:pt idx="1182">
                  <c:v>609.11500000000001</c:v>
                </c:pt>
                <c:pt idx="1183">
                  <c:v>622.38800000000003</c:v>
                </c:pt>
                <c:pt idx="1184">
                  <c:v>642.19100000000003</c:v>
                </c:pt>
                <c:pt idx="1185">
                  <c:v>625.39699999999982</c:v>
                </c:pt>
                <c:pt idx="1186">
                  <c:v>625.39699999999982</c:v>
                </c:pt>
                <c:pt idx="1187">
                  <c:v>625.39699999999982</c:v>
                </c:pt>
                <c:pt idx="1188">
                  <c:v>599.5419999999998</c:v>
                </c:pt>
                <c:pt idx="1189">
                  <c:v>577.4</c:v>
                </c:pt>
                <c:pt idx="1190">
                  <c:v>531.03199999999981</c:v>
                </c:pt>
                <c:pt idx="1191">
                  <c:v>522.99699999999996</c:v>
                </c:pt>
                <c:pt idx="1192">
                  <c:v>509.16300000000001</c:v>
                </c:pt>
                <c:pt idx="1193">
                  <c:v>509.16300000000001</c:v>
                </c:pt>
                <c:pt idx="1194">
                  <c:v>509.16300000000001</c:v>
                </c:pt>
                <c:pt idx="1195">
                  <c:v>516.69100000000003</c:v>
                </c:pt>
                <c:pt idx="1196">
                  <c:v>531.47699999999998</c:v>
                </c:pt>
                <c:pt idx="1197">
                  <c:v>534.85499999999979</c:v>
                </c:pt>
                <c:pt idx="1198">
                  <c:v>546.26499999999999</c:v>
                </c:pt>
                <c:pt idx="1199">
                  <c:v>570.50900000000001</c:v>
                </c:pt>
                <c:pt idx="1200">
                  <c:v>570.50900000000001</c:v>
                </c:pt>
                <c:pt idx="1201">
                  <c:v>570.50900000000001</c:v>
                </c:pt>
                <c:pt idx="1202">
                  <c:v>609.31999999999982</c:v>
                </c:pt>
                <c:pt idx="1203">
                  <c:v>596.24199999999996</c:v>
                </c:pt>
                <c:pt idx="1204">
                  <c:v>622.73599999999999</c:v>
                </c:pt>
                <c:pt idx="1205">
                  <c:v>643.4169999999998</c:v>
                </c:pt>
                <c:pt idx="1206">
                  <c:v>643.00199999999973</c:v>
                </c:pt>
                <c:pt idx="1207">
                  <c:v>643.00199999999973</c:v>
                </c:pt>
                <c:pt idx="1208">
                  <c:v>643.00199999999973</c:v>
                </c:pt>
                <c:pt idx="1209">
                  <c:v>641.15300000000002</c:v>
                </c:pt>
                <c:pt idx="1210">
                  <c:v>663.24400000000003</c:v>
                </c:pt>
                <c:pt idx="1211">
                  <c:v>663.49099999999999</c:v>
                </c:pt>
                <c:pt idx="1212">
                  <c:v>656.82999999999981</c:v>
                </c:pt>
                <c:pt idx="1213">
                  <c:v>661.1669999999998</c:v>
                </c:pt>
                <c:pt idx="1214">
                  <c:v>661.1669999999998</c:v>
                </c:pt>
                <c:pt idx="1215">
                  <c:v>661.1669999999998</c:v>
                </c:pt>
                <c:pt idx="1216">
                  <c:v>657.06899999999996</c:v>
                </c:pt>
                <c:pt idx="1217">
                  <c:v>662.35899999999981</c:v>
                </c:pt>
                <c:pt idx="1218">
                  <c:v>642.11800000000005</c:v>
                </c:pt>
                <c:pt idx="1219">
                  <c:v>651.27000000000021</c:v>
                </c:pt>
                <c:pt idx="1220">
                  <c:v>654.495</c:v>
                </c:pt>
                <c:pt idx="1221">
                  <c:v>654.495</c:v>
                </c:pt>
                <c:pt idx="1222">
                  <c:v>654.495</c:v>
                </c:pt>
                <c:pt idx="1223">
                  <c:v>681.97199999999998</c:v>
                </c:pt>
                <c:pt idx="1224">
                  <c:v>670.23699999999997</c:v>
                </c:pt>
                <c:pt idx="1225">
                  <c:v>660.67000000000019</c:v>
                </c:pt>
                <c:pt idx="1226">
                  <c:v>643.8399999999998</c:v>
                </c:pt>
                <c:pt idx="1227">
                  <c:v>631.13300000000004</c:v>
                </c:pt>
                <c:pt idx="1228">
                  <c:v>631.13300000000004</c:v>
                </c:pt>
                <c:pt idx="1229">
                  <c:v>631.13300000000004</c:v>
                </c:pt>
                <c:pt idx="1230">
                  <c:v>601.09900000000005</c:v>
                </c:pt>
                <c:pt idx="1231">
                  <c:v>611.39800000000002</c:v>
                </c:pt>
                <c:pt idx="1232">
                  <c:v>619.98500000000001</c:v>
                </c:pt>
                <c:pt idx="1233">
                  <c:v>626.65300000000002</c:v>
                </c:pt>
                <c:pt idx="1234">
                  <c:v>639.00900000000001</c:v>
                </c:pt>
                <c:pt idx="1235">
                  <c:v>639.00900000000001</c:v>
                </c:pt>
                <c:pt idx="1236">
                  <c:v>639.00900000000001</c:v>
                </c:pt>
                <c:pt idx="1237">
                  <c:v>655.86199999999963</c:v>
                </c:pt>
                <c:pt idx="1238">
                  <c:v>661.61500000000001</c:v>
                </c:pt>
                <c:pt idx="1239">
                  <c:v>662.01400000000001</c:v>
                </c:pt>
                <c:pt idx="1240">
                  <c:v>670.36699999999962</c:v>
                </c:pt>
                <c:pt idx="1241">
                  <c:v>675.79600000000005</c:v>
                </c:pt>
                <c:pt idx="1242">
                  <c:v>675.79600000000005</c:v>
                </c:pt>
                <c:pt idx="1243">
                  <c:v>675.79600000000005</c:v>
                </c:pt>
                <c:pt idx="1244">
                  <c:v>675.80699999999979</c:v>
                </c:pt>
                <c:pt idx="1245">
                  <c:v>669.07799999999997</c:v>
                </c:pt>
                <c:pt idx="1246">
                  <c:v>670.99099999999999</c:v>
                </c:pt>
                <c:pt idx="1247">
                  <c:v>671.64400000000001</c:v>
                </c:pt>
                <c:pt idx="1248">
                  <c:v>641.80399999999997</c:v>
                </c:pt>
                <c:pt idx="1249">
                  <c:v>641.80399999999997</c:v>
                </c:pt>
                <c:pt idx="1250">
                  <c:v>641.80399999999997</c:v>
                </c:pt>
                <c:pt idx="1251">
                  <c:v>649.95999999999981</c:v>
                </c:pt>
                <c:pt idx="1252">
                  <c:v>649.15599999999972</c:v>
                </c:pt>
                <c:pt idx="1253">
                  <c:v>682.67499999999995</c:v>
                </c:pt>
                <c:pt idx="1254">
                  <c:v>690.83799999999962</c:v>
                </c:pt>
                <c:pt idx="1255">
                  <c:v>707.9409999999998</c:v>
                </c:pt>
                <c:pt idx="1256">
                  <c:v>707.9409999999998</c:v>
                </c:pt>
                <c:pt idx="1257">
                  <c:v>707.9409999999998</c:v>
                </c:pt>
                <c:pt idx="1258">
                  <c:v>739.66499999999996</c:v>
                </c:pt>
                <c:pt idx="1259">
                  <c:v>725.47299999999996</c:v>
                </c:pt>
                <c:pt idx="1260">
                  <c:v>767.65499999999997</c:v>
                </c:pt>
                <c:pt idx="1261">
                  <c:v>804.46899999999982</c:v>
                </c:pt>
                <c:pt idx="1262">
                  <c:v>770.71500000000003</c:v>
                </c:pt>
                <c:pt idx="1263">
                  <c:v>770.71500000000003</c:v>
                </c:pt>
                <c:pt idx="1264">
                  <c:v>770.71500000000003</c:v>
                </c:pt>
                <c:pt idx="1265">
                  <c:v>774.22699999999998</c:v>
                </c:pt>
                <c:pt idx="1266">
                  <c:v>731.29700000000003</c:v>
                </c:pt>
                <c:pt idx="1267">
                  <c:v>762.21</c:v>
                </c:pt>
                <c:pt idx="1268">
                  <c:v>799.35499999999979</c:v>
                </c:pt>
                <c:pt idx="1269">
                  <c:v>807.08100000000002</c:v>
                </c:pt>
                <c:pt idx="1270">
                  <c:v>807.08100000000002</c:v>
                </c:pt>
                <c:pt idx="1271">
                  <c:v>807.08100000000002</c:v>
                </c:pt>
                <c:pt idx="1272">
                  <c:v>823.93499999999972</c:v>
                </c:pt>
                <c:pt idx="1273">
                  <c:v>795.40300000000002</c:v>
                </c:pt>
                <c:pt idx="1274">
                  <c:v>783.76099999999997</c:v>
                </c:pt>
                <c:pt idx="1275">
                  <c:v>769.27599999999995</c:v>
                </c:pt>
                <c:pt idx="1276">
                  <c:v>762.02099999999996</c:v>
                </c:pt>
                <c:pt idx="1277">
                  <c:v>762.02099999999996</c:v>
                </c:pt>
                <c:pt idx="1278">
                  <c:v>762.02099999999996</c:v>
                </c:pt>
                <c:pt idx="1279">
                  <c:v>728.75300000000004</c:v>
                </c:pt>
                <c:pt idx="1280">
                  <c:v>738.18200000000002</c:v>
                </c:pt>
                <c:pt idx="1281">
                  <c:v>837.64199999999983</c:v>
                </c:pt>
                <c:pt idx="1282">
                  <c:v>855.65499999999997</c:v>
                </c:pt>
                <c:pt idx="1283">
                  <c:v>899.9</c:v>
                </c:pt>
                <c:pt idx="1284">
                  <c:v>899.9</c:v>
                </c:pt>
                <c:pt idx="1285">
                  <c:v>899.9</c:v>
                </c:pt>
                <c:pt idx="1286">
                  <c:v>1007.643</c:v>
                </c:pt>
                <c:pt idx="1287">
                  <c:v>994.77900000000022</c:v>
                </c:pt>
                <c:pt idx="1288">
                  <c:v>1057.972</c:v>
                </c:pt>
                <c:pt idx="1289">
                  <c:v>1082.8119999999999</c:v>
                </c:pt>
                <c:pt idx="1290">
                  <c:v>1128.8909999999998</c:v>
                </c:pt>
                <c:pt idx="1291">
                  <c:v>1128.8909999999998</c:v>
                </c:pt>
                <c:pt idx="1292">
                  <c:v>1128.8909999999998</c:v>
                </c:pt>
                <c:pt idx="1293">
                  <c:v>1191.501</c:v>
                </c:pt>
                <c:pt idx="1294">
                  <c:v>1162.165</c:v>
                </c:pt>
                <c:pt idx="1295">
                  <c:v>1060.011</c:v>
                </c:pt>
                <c:pt idx="1296">
                  <c:v>913.85799999999949</c:v>
                </c:pt>
                <c:pt idx="1297">
                  <c:v>870.03800000000001</c:v>
                </c:pt>
                <c:pt idx="1298">
                  <c:v>870.03800000000001</c:v>
                </c:pt>
                <c:pt idx="1299">
                  <c:v>870.03800000000001</c:v>
                </c:pt>
                <c:pt idx="1300">
                  <c:v>902.60699999999997</c:v>
                </c:pt>
                <c:pt idx="1301">
                  <c:v>875.93399999999997</c:v>
                </c:pt>
                <c:pt idx="1302">
                  <c:v>838.51800000000003</c:v>
                </c:pt>
                <c:pt idx="1303">
                  <c:v>778.27100000000019</c:v>
                </c:pt>
                <c:pt idx="1304">
                  <c:v>789.83799999999962</c:v>
                </c:pt>
                <c:pt idx="1305">
                  <c:v>789.83799999999962</c:v>
                </c:pt>
                <c:pt idx="1306">
                  <c:v>789.83799999999962</c:v>
                </c:pt>
                <c:pt idx="1307">
                  <c:v>816.52499999999998</c:v>
                </c:pt>
                <c:pt idx="1308">
                  <c:v>842.06299999999976</c:v>
                </c:pt>
                <c:pt idx="1309">
                  <c:v>850.34799999999962</c:v>
                </c:pt>
                <c:pt idx="1310">
                  <c:v>842.70500000000004</c:v>
                </c:pt>
                <c:pt idx="1311">
                  <c:v>774.32299999999975</c:v>
                </c:pt>
                <c:pt idx="1312">
                  <c:v>774.32299999999975</c:v>
                </c:pt>
                <c:pt idx="1313">
                  <c:v>774.32299999999975</c:v>
                </c:pt>
                <c:pt idx="1314">
                  <c:v>747.48500000000001</c:v>
                </c:pt>
                <c:pt idx="1315">
                  <c:v>759.18600000000004</c:v>
                </c:pt>
                <c:pt idx="1316">
                  <c:v>790.36699999999962</c:v>
                </c:pt>
                <c:pt idx="1317">
                  <c:v>788.45599999999979</c:v>
                </c:pt>
                <c:pt idx="1318">
                  <c:v>752.70799999999997</c:v>
                </c:pt>
                <c:pt idx="1319">
                  <c:v>752.70799999999997</c:v>
                </c:pt>
                <c:pt idx="1320">
                  <c:v>752.70799999999997</c:v>
                </c:pt>
                <c:pt idx="1321">
                  <c:v>736.98400000000004</c:v>
                </c:pt>
                <c:pt idx="1322">
                  <c:v>754.49199999999996</c:v>
                </c:pt>
                <c:pt idx="1323">
                  <c:v>761.95999999999981</c:v>
                </c:pt>
                <c:pt idx="1324">
                  <c:v>786.36799999999971</c:v>
                </c:pt>
                <c:pt idx="1325">
                  <c:v>797.99900000000002</c:v>
                </c:pt>
                <c:pt idx="1326">
                  <c:v>797.99900000000002</c:v>
                </c:pt>
                <c:pt idx="1327">
                  <c:v>797.99900000000002</c:v>
                </c:pt>
                <c:pt idx="1328">
                  <c:v>817.17800000000022</c:v>
                </c:pt>
                <c:pt idx="1329">
                  <c:v>839.08</c:v>
                </c:pt>
                <c:pt idx="1330">
                  <c:v>843.59199999999998</c:v>
                </c:pt>
                <c:pt idx="1331">
                  <c:v>837.00699999999972</c:v>
                </c:pt>
                <c:pt idx="1332">
                  <c:v>829.43999999999983</c:v>
                </c:pt>
                <c:pt idx="1333">
                  <c:v>826.10500000000002</c:v>
                </c:pt>
                <c:pt idx="1334">
                  <c:v>810.476</c:v>
                </c:pt>
                <c:pt idx="1335">
                  <c:v>769.41300000000001</c:v>
                </c:pt>
                <c:pt idx="1336">
                  <c:v>780.69299999999998</c:v>
                </c:pt>
                <c:pt idx="1337">
                  <c:v>795.88300000000004</c:v>
                </c:pt>
                <c:pt idx="1338">
                  <c:v>845.048</c:v>
                </c:pt>
                <c:pt idx="1339">
                  <c:v>837.00800000000004</c:v>
                </c:pt>
                <c:pt idx="1340">
                  <c:v>821.25199999999973</c:v>
                </c:pt>
                <c:pt idx="1341">
                  <c:v>830.23099999999999</c:v>
                </c:pt>
                <c:pt idx="1342">
                  <c:v>870.62400000000002</c:v>
                </c:pt>
                <c:pt idx="1343">
                  <c:v>912.90899999999999</c:v>
                </c:pt>
                <c:pt idx="1344">
                  <c:v>888.63699999999972</c:v>
                </c:pt>
                <c:pt idx="1345">
                  <c:v>832.15</c:v>
                </c:pt>
                <c:pt idx="1346">
                  <c:v>792.61199999999997</c:v>
                </c:pt>
                <c:pt idx="1347">
                  <c:v>796.97500000000002</c:v>
                </c:pt>
                <c:pt idx="1348">
                  <c:v>796.97500000000002</c:v>
                </c:pt>
                <c:pt idx="1349">
                  <c:v>796.97500000000002</c:v>
                </c:pt>
                <c:pt idx="1350">
                  <c:v>814.18200000000002</c:v>
                </c:pt>
                <c:pt idx="1351">
                  <c:v>817.5</c:v>
                </c:pt>
                <c:pt idx="1352">
                  <c:v>802.95899999999972</c:v>
                </c:pt>
                <c:pt idx="1353">
                  <c:v>807.30799999999977</c:v>
                </c:pt>
                <c:pt idx="1354">
                  <c:v>797.99</c:v>
                </c:pt>
                <c:pt idx="1355">
                  <c:v>797.99</c:v>
                </c:pt>
                <c:pt idx="1356">
                  <c:v>797.99</c:v>
                </c:pt>
                <c:pt idx="1357">
                  <c:v>792.90199999999982</c:v>
                </c:pt>
                <c:pt idx="1358">
                  <c:v>746.22699999999998</c:v>
                </c:pt>
                <c:pt idx="1359">
                  <c:v>715.87</c:v>
                </c:pt>
                <c:pt idx="1360">
                  <c:v>701.56799999999976</c:v>
                </c:pt>
                <c:pt idx="1361">
                  <c:v>700.4</c:v>
                </c:pt>
                <c:pt idx="1362">
                  <c:v>700.4</c:v>
                </c:pt>
                <c:pt idx="1363">
                  <c:v>700.4</c:v>
                </c:pt>
                <c:pt idx="1364">
                  <c:v>694.75099999999998</c:v>
                </c:pt>
                <c:pt idx="1365">
                  <c:v>724.18299999999999</c:v>
                </c:pt>
                <c:pt idx="1366">
                  <c:v>712.37</c:v>
                </c:pt>
                <c:pt idx="1367">
                  <c:v>694.41399999999999</c:v>
                </c:pt>
                <c:pt idx="1368">
                  <c:v>701.94399999999996</c:v>
                </c:pt>
                <c:pt idx="1369">
                  <c:v>701.94399999999996</c:v>
                </c:pt>
                <c:pt idx="1370">
                  <c:v>701.94399999999996</c:v>
                </c:pt>
                <c:pt idx="1371">
                  <c:v>680.35399999999981</c:v>
                </c:pt>
                <c:pt idx="1372">
                  <c:v>698.32299999999975</c:v>
                </c:pt>
                <c:pt idx="1373">
                  <c:v>705</c:v>
                </c:pt>
                <c:pt idx="1374">
                  <c:v>741.87800000000004</c:v>
                </c:pt>
                <c:pt idx="1375">
                  <c:v>762.76800000000003</c:v>
                </c:pt>
                <c:pt idx="1376">
                  <c:v>762.76800000000003</c:v>
                </c:pt>
                <c:pt idx="1377">
                  <c:v>762.76800000000003</c:v>
                </c:pt>
                <c:pt idx="1378">
                  <c:v>747.87</c:v>
                </c:pt>
                <c:pt idx="1379">
                  <c:v>745.06699999999978</c:v>
                </c:pt>
                <c:pt idx="1380">
                  <c:v>745.51499999999999</c:v>
                </c:pt>
                <c:pt idx="1381">
                  <c:v>796.84199999999976</c:v>
                </c:pt>
                <c:pt idx="1382">
                  <c:v>764.14599999999996</c:v>
                </c:pt>
                <c:pt idx="1383">
                  <c:v>764.14599999999996</c:v>
                </c:pt>
                <c:pt idx="1384">
                  <c:v>764.14599999999996</c:v>
                </c:pt>
                <c:pt idx="1385">
                  <c:v>776.12300000000005</c:v>
                </c:pt>
                <c:pt idx="1386">
                  <c:v>781.12599999999998</c:v>
                </c:pt>
                <c:pt idx="1387">
                  <c:v>780</c:v>
                </c:pt>
                <c:pt idx="1388">
                  <c:v>696.25400000000002</c:v>
                </c:pt>
                <c:pt idx="1389">
                  <c:v>679.67200000000003</c:v>
                </c:pt>
                <c:pt idx="1390">
                  <c:v>679.67200000000003</c:v>
                </c:pt>
                <c:pt idx="1391">
                  <c:v>679.67200000000003</c:v>
                </c:pt>
                <c:pt idx="1392">
                  <c:v>693.55899999999997</c:v>
                </c:pt>
                <c:pt idx="1393">
                  <c:v>768.3449999999998</c:v>
                </c:pt>
                <c:pt idx="1394">
                  <c:v>727.59100000000001</c:v>
                </c:pt>
                <c:pt idx="1395">
                  <c:v>702.3499999999998</c:v>
                </c:pt>
                <c:pt idx="1396">
                  <c:v>719.76599999999996</c:v>
                </c:pt>
                <c:pt idx="1397">
                  <c:v>719.76599999999996</c:v>
                </c:pt>
                <c:pt idx="1398">
                  <c:v>719.76599999999996</c:v>
                </c:pt>
                <c:pt idx="1399">
                  <c:v>713.21900000000005</c:v>
                </c:pt>
                <c:pt idx="1400">
                  <c:v>729.75099999999998</c:v>
                </c:pt>
                <c:pt idx="1401">
                  <c:v>757.70500000000004</c:v>
                </c:pt>
                <c:pt idx="1402">
                  <c:v>750.39599999999996</c:v>
                </c:pt>
                <c:pt idx="1403">
                  <c:v>730</c:v>
                </c:pt>
                <c:pt idx="1404">
                  <c:v>730</c:v>
                </c:pt>
                <c:pt idx="1405">
                  <c:v>730</c:v>
                </c:pt>
                <c:pt idx="1406">
                  <c:v>744.92599999999982</c:v>
                </c:pt>
                <c:pt idx="1407">
                  <c:v>754.22</c:v>
                </c:pt>
                <c:pt idx="1408">
                  <c:v>736.67499999999995</c:v>
                </c:pt>
                <c:pt idx="1409">
                  <c:v>730.42599999999982</c:v>
                </c:pt>
                <c:pt idx="1410">
                  <c:v>708.32499999999982</c:v>
                </c:pt>
                <c:pt idx="1411">
                  <c:v>708.32499999999982</c:v>
                </c:pt>
                <c:pt idx="1412">
                  <c:v>708.32499999999982</c:v>
                </c:pt>
                <c:pt idx="1413">
                  <c:v>718.43099999999981</c:v>
                </c:pt>
                <c:pt idx="1414">
                  <c:v>727.93199999999979</c:v>
                </c:pt>
                <c:pt idx="1415">
                  <c:v>738.60199999999998</c:v>
                </c:pt>
                <c:pt idx="1416">
                  <c:v>758.34799999999962</c:v>
                </c:pt>
                <c:pt idx="1417">
                  <c:v>770.56499999999983</c:v>
                </c:pt>
                <c:pt idx="1418">
                  <c:v>770.56499999999983</c:v>
                </c:pt>
                <c:pt idx="1419">
                  <c:v>770.56499999999983</c:v>
                </c:pt>
                <c:pt idx="1420">
                  <c:v>747.76099999999997</c:v>
                </c:pt>
                <c:pt idx="1421">
                  <c:v>736.74599999999998</c:v>
                </c:pt>
                <c:pt idx="1422">
                  <c:v>710.93999999999983</c:v>
                </c:pt>
                <c:pt idx="1423">
                  <c:v>702.18799999999999</c:v>
                </c:pt>
                <c:pt idx="1424">
                  <c:v>703.77400000000023</c:v>
                </c:pt>
                <c:pt idx="1425">
                  <c:v>703.77400000000023</c:v>
                </c:pt>
                <c:pt idx="1426">
                  <c:v>703.77400000000023</c:v>
                </c:pt>
                <c:pt idx="1427">
                  <c:v>680.67000000000019</c:v>
                </c:pt>
                <c:pt idx="1428">
                  <c:v>683.38900000000001</c:v>
                </c:pt>
                <c:pt idx="1429">
                  <c:v>696.32199999999978</c:v>
                </c:pt>
                <c:pt idx="1430">
                  <c:v>722.38</c:v>
                </c:pt>
                <c:pt idx="1431">
                  <c:v>712.98199999999997</c:v>
                </c:pt>
                <c:pt idx="1432">
                  <c:v>712.98199999999997</c:v>
                </c:pt>
                <c:pt idx="1433">
                  <c:v>712.98199999999997</c:v>
                </c:pt>
                <c:pt idx="1434">
                  <c:v>736.67300000000023</c:v>
                </c:pt>
                <c:pt idx="1435">
                  <c:v>734.78900000000021</c:v>
                </c:pt>
                <c:pt idx="1436">
                  <c:v>745.66800000000001</c:v>
                </c:pt>
                <c:pt idx="1437">
                  <c:v>738.79000000000019</c:v>
                </c:pt>
                <c:pt idx="1438">
                  <c:v>733.63499999999999</c:v>
                </c:pt>
                <c:pt idx="1439">
                  <c:v>733.63499999999999</c:v>
                </c:pt>
                <c:pt idx="1440">
                  <c:v>733.63499999999999</c:v>
                </c:pt>
                <c:pt idx="1441">
                  <c:v>733.63499999999999</c:v>
                </c:pt>
                <c:pt idx="1442">
                  <c:v>721.57100000000003</c:v>
                </c:pt>
                <c:pt idx="1443">
                  <c:v>723.01499999999999</c:v>
                </c:pt>
                <c:pt idx="1444">
                  <c:v>723.01300000000003</c:v>
                </c:pt>
                <c:pt idx="1445">
                  <c:v>716.52699999999982</c:v>
                </c:pt>
                <c:pt idx="1446">
                  <c:v>716.52699999999982</c:v>
                </c:pt>
                <c:pt idx="1447">
                  <c:v>716.52699999999982</c:v>
                </c:pt>
                <c:pt idx="1448">
                  <c:v>716.57500000000005</c:v>
                </c:pt>
                <c:pt idx="1449">
                  <c:v>716.50900000000001</c:v>
                </c:pt>
                <c:pt idx="1450">
                  <c:v>716.64099999999996</c:v>
                </c:pt>
                <c:pt idx="1451">
                  <c:v>723.59100000000001</c:v>
                </c:pt>
                <c:pt idx="1452">
                  <c:v>726.13</c:v>
                </c:pt>
                <c:pt idx="1453">
                  <c:v>726.13</c:v>
                </c:pt>
                <c:pt idx="1454">
                  <c:v>726.13</c:v>
                </c:pt>
                <c:pt idx="1455">
                  <c:v>726.12400000000002</c:v>
                </c:pt>
                <c:pt idx="1456">
                  <c:v>711.01300000000003</c:v>
                </c:pt>
                <c:pt idx="1457">
                  <c:v>712.02</c:v>
                </c:pt>
                <c:pt idx="1458">
                  <c:v>707.96899999999982</c:v>
                </c:pt>
                <c:pt idx="1459">
                  <c:v>713.51199999999972</c:v>
                </c:pt>
                <c:pt idx="1460">
                  <c:v>713.51199999999972</c:v>
                </c:pt>
                <c:pt idx="1461">
                  <c:v>713.51199999999972</c:v>
                </c:pt>
                <c:pt idx="1462">
                  <c:v>702.15199999999982</c:v>
                </c:pt>
                <c:pt idx="1463">
                  <c:v>687.34299999999962</c:v>
                </c:pt>
                <c:pt idx="1464">
                  <c:v>689.99800000000005</c:v>
                </c:pt>
                <c:pt idx="1465">
                  <c:v>666.65</c:v>
                </c:pt>
                <c:pt idx="1466">
                  <c:v>675.54599999999982</c:v>
                </c:pt>
                <c:pt idx="1467">
                  <c:v>675.54599999999982</c:v>
                </c:pt>
                <c:pt idx="1468">
                  <c:v>675.54599999999982</c:v>
                </c:pt>
                <c:pt idx="1469">
                  <c:v>676.7</c:v>
                </c:pt>
                <c:pt idx="1470">
                  <c:v>670.17300000000023</c:v>
                </c:pt>
                <c:pt idx="1471">
                  <c:v>679.35199999999975</c:v>
                </c:pt>
                <c:pt idx="1472">
                  <c:v>662.29000000000019</c:v>
                </c:pt>
                <c:pt idx="1473">
                  <c:v>656.65</c:v>
                </c:pt>
                <c:pt idx="1474">
                  <c:v>656.65</c:v>
                </c:pt>
                <c:pt idx="1475">
                  <c:v>656.65</c:v>
                </c:pt>
                <c:pt idx="1476">
                  <c:v>653.37599999999998</c:v>
                </c:pt>
                <c:pt idx="1477">
                  <c:v>658.49</c:v>
                </c:pt>
                <c:pt idx="1478">
                  <c:v>633.73099999999999</c:v>
                </c:pt>
                <c:pt idx="1479">
                  <c:v>628.04099999999983</c:v>
                </c:pt>
                <c:pt idx="1480">
                  <c:v>616.67499999999995</c:v>
                </c:pt>
                <c:pt idx="1481">
                  <c:v>616.67499999999995</c:v>
                </c:pt>
                <c:pt idx="1482">
                  <c:v>616.67499999999995</c:v>
                </c:pt>
                <c:pt idx="1483">
                  <c:v>621.94699999999978</c:v>
                </c:pt>
                <c:pt idx="1484">
                  <c:v>621.005</c:v>
                </c:pt>
                <c:pt idx="1485">
                  <c:v>586.61500000000001</c:v>
                </c:pt>
                <c:pt idx="1486">
                  <c:v>585</c:v>
                </c:pt>
                <c:pt idx="1487">
                  <c:v>577.52800000000002</c:v>
                </c:pt>
                <c:pt idx="1488">
                  <c:v>577.52800000000002</c:v>
                </c:pt>
                <c:pt idx="1489">
                  <c:v>577.52800000000002</c:v>
                </c:pt>
                <c:pt idx="1490">
                  <c:v>569.64400000000001</c:v>
                </c:pt>
                <c:pt idx="1491">
                  <c:v>564.21100000000001</c:v>
                </c:pt>
                <c:pt idx="1492">
                  <c:v>557.67200000000003</c:v>
                </c:pt>
                <c:pt idx="1493">
                  <c:v>561.56799999999976</c:v>
                </c:pt>
                <c:pt idx="1494">
                  <c:v>570.33799999999962</c:v>
                </c:pt>
                <c:pt idx="1495">
                  <c:v>570.33799999999962</c:v>
                </c:pt>
                <c:pt idx="1496">
                  <c:v>570.33799999999962</c:v>
                </c:pt>
                <c:pt idx="1497">
                  <c:v>567.67999999999995</c:v>
                </c:pt>
                <c:pt idx="1498">
                  <c:v>565.83299999999974</c:v>
                </c:pt>
                <c:pt idx="1499">
                  <c:v>573.74800000000005</c:v>
                </c:pt>
                <c:pt idx="1500">
                  <c:v>580.82199999999978</c:v>
                </c:pt>
                <c:pt idx="1501">
                  <c:v>580.3499999999998</c:v>
                </c:pt>
                <c:pt idx="1502">
                  <c:v>580.3499999999998</c:v>
                </c:pt>
                <c:pt idx="1503">
                  <c:v>580.3499999999998</c:v>
                </c:pt>
                <c:pt idx="1504">
                  <c:v>571.1669999999998</c:v>
                </c:pt>
                <c:pt idx="1505">
                  <c:v>573.32499999999982</c:v>
                </c:pt>
                <c:pt idx="1506">
                  <c:v>582.60900000000004</c:v>
                </c:pt>
                <c:pt idx="1507">
                  <c:v>578.39699999999982</c:v>
                </c:pt>
                <c:pt idx="1508">
                  <c:v>570.83799999999962</c:v>
                </c:pt>
                <c:pt idx="1509">
                  <c:v>570.83799999999962</c:v>
                </c:pt>
                <c:pt idx="1510">
                  <c:v>570.83799999999962</c:v>
                </c:pt>
                <c:pt idx="1511">
                  <c:v>573.15699999999981</c:v>
                </c:pt>
                <c:pt idx="1512">
                  <c:v>572.2800000000002</c:v>
                </c:pt>
                <c:pt idx="1513">
                  <c:v>603.09299999999996</c:v>
                </c:pt>
                <c:pt idx="1514">
                  <c:v>580.83799999999962</c:v>
                </c:pt>
                <c:pt idx="1515">
                  <c:v>589.69799999999998</c:v>
                </c:pt>
                <c:pt idx="1516">
                  <c:v>589.69799999999998</c:v>
                </c:pt>
                <c:pt idx="1517">
                  <c:v>589.69799999999998</c:v>
                </c:pt>
                <c:pt idx="1518">
                  <c:v>612.91199999999981</c:v>
                </c:pt>
                <c:pt idx="1519">
                  <c:v>631.27200000000005</c:v>
                </c:pt>
                <c:pt idx="1520">
                  <c:v>621.93599999999981</c:v>
                </c:pt>
                <c:pt idx="1521">
                  <c:v>613.654</c:v>
                </c:pt>
                <c:pt idx="1522">
                  <c:v>619.58699999999999</c:v>
                </c:pt>
                <c:pt idx="1523">
                  <c:v>619.58699999999999</c:v>
                </c:pt>
                <c:pt idx="1524">
                  <c:v>619.58699999999999</c:v>
                </c:pt>
                <c:pt idx="1525">
                  <c:v>623.59100000000001</c:v>
                </c:pt>
                <c:pt idx="1526">
                  <c:v>622.32299999999975</c:v>
                </c:pt>
                <c:pt idx="1527">
                  <c:v>620.84299999999962</c:v>
                </c:pt>
                <c:pt idx="1528">
                  <c:v>630.71199999999999</c:v>
                </c:pt>
                <c:pt idx="1529">
                  <c:v>634.45099999999979</c:v>
                </c:pt>
                <c:pt idx="1530">
                  <c:v>634.45099999999979</c:v>
                </c:pt>
                <c:pt idx="1531">
                  <c:v>634.45099999999979</c:v>
                </c:pt>
                <c:pt idx="1532">
                  <c:v>626.38599999999997</c:v>
                </c:pt>
                <c:pt idx="1533">
                  <c:v>616.09299999999996</c:v>
                </c:pt>
                <c:pt idx="1534">
                  <c:v>612.87699999999973</c:v>
                </c:pt>
                <c:pt idx="1535">
                  <c:v>617.005</c:v>
                </c:pt>
                <c:pt idx="1536">
                  <c:v>614.66</c:v>
                </c:pt>
                <c:pt idx="1537">
                  <c:v>614.66</c:v>
                </c:pt>
                <c:pt idx="1538">
                  <c:v>614.66</c:v>
                </c:pt>
                <c:pt idx="1539">
                  <c:v>604.50199999999973</c:v>
                </c:pt>
                <c:pt idx="1540">
                  <c:v>568.66</c:v>
                </c:pt>
                <c:pt idx="1541">
                  <c:v>562.95199999999977</c:v>
                </c:pt>
                <c:pt idx="1542">
                  <c:v>574.03800000000001</c:v>
                </c:pt>
                <c:pt idx="1543">
                  <c:v>571.60199999999998</c:v>
                </c:pt>
                <c:pt idx="1544">
                  <c:v>571.60199999999998</c:v>
                </c:pt>
                <c:pt idx="1545">
                  <c:v>571.60199999999998</c:v>
                </c:pt>
                <c:pt idx="1546">
                  <c:v>560.71600000000001</c:v>
                </c:pt>
                <c:pt idx="1547">
                  <c:v>557.66800000000001</c:v>
                </c:pt>
                <c:pt idx="1548">
                  <c:v>568.2850000000002</c:v>
                </c:pt>
                <c:pt idx="1549">
                  <c:v>579.48900000000003</c:v>
                </c:pt>
                <c:pt idx="1550">
                  <c:v>579.3399999999998</c:v>
                </c:pt>
                <c:pt idx="1551">
                  <c:v>579.3399999999998</c:v>
                </c:pt>
                <c:pt idx="1552">
                  <c:v>579.3399999999998</c:v>
                </c:pt>
                <c:pt idx="1553">
                  <c:v>579.94199999999978</c:v>
                </c:pt>
                <c:pt idx="1554">
                  <c:v>586.67499999999995</c:v>
                </c:pt>
                <c:pt idx="1555">
                  <c:v>579.67700000000002</c:v>
                </c:pt>
                <c:pt idx="1556">
                  <c:v>571.29700000000003</c:v>
                </c:pt>
                <c:pt idx="1557">
                  <c:v>583.34799999999962</c:v>
                </c:pt>
                <c:pt idx="1558">
                  <c:v>583.34799999999962</c:v>
                </c:pt>
                <c:pt idx="1559">
                  <c:v>583.34799999999962</c:v>
                </c:pt>
                <c:pt idx="1560">
                  <c:v>585.46299999999962</c:v>
                </c:pt>
                <c:pt idx="1561">
                  <c:v>581.005</c:v>
                </c:pt>
                <c:pt idx="1562">
                  <c:v>580.08299999999997</c:v>
                </c:pt>
                <c:pt idx="1563">
                  <c:v>584.24300000000005</c:v>
                </c:pt>
                <c:pt idx="1564">
                  <c:v>587.80699999999979</c:v>
                </c:pt>
                <c:pt idx="1565">
                  <c:v>587.80699999999979</c:v>
                </c:pt>
                <c:pt idx="1566">
                  <c:v>587.80699999999979</c:v>
                </c:pt>
                <c:pt idx="1567">
                  <c:v>587.00300000000004</c:v>
                </c:pt>
                <c:pt idx="1568">
                  <c:v>575.64499999999998</c:v>
                </c:pt>
                <c:pt idx="1569">
                  <c:v>569.15800000000002</c:v>
                </c:pt>
                <c:pt idx="1570">
                  <c:v>577.16800000000001</c:v>
                </c:pt>
                <c:pt idx="1571">
                  <c:v>570</c:v>
                </c:pt>
                <c:pt idx="1572">
                  <c:v>570</c:v>
                </c:pt>
                <c:pt idx="1573">
                  <c:v>570</c:v>
                </c:pt>
                <c:pt idx="1574">
                  <c:v>565.72400000000005</c:v>
                </c:pt>
                <c:pt idx="1575">
                  <c:v>564.72799999999972</c:v>
                </c:pt>
                <c:pt idx="1576">
                  <c:v>565</c:v>
                </c:pt>
                <c:pt idx="1577">
                  <c:v>561.80699999999979</c:v>
                </c:pt>
                <c:pt idx="1578">
                  <c:v>566.29200000000003</c:v>
                </c:pt>
                <c:pt idx="1579">
                  <c:v>566.29200000000003</c:v>
                </c:pt>
                <c:pt idx="1580">
                  <c:v>566.29200000000003</c:v>
                </c:pt>
                <c:pt idx="1581">
                  <c:v>576.89</c:v>
                </c:pt>
                <c:pt idx="1582">
                  <c:v>587.32299999999975</c:v>
                </c:pt>
                <c:pt idx="1583">
                  <c:v>597.08799999999997</c:v>
                </c:pt>
                <c:pt idx="1584">
                  <c:v>592.31999999999982</c:v>
                </c:pt>
                <c:pt idx="1585">
                  <c:v>594.95699999999977</c:v>
                </c:pt>
                <c:pt idx="1586">
                  <c:v>594.95699999999977</c:v>
                </c:pt>
                <c:pt idx="1587">
                  <c:v>594.95699999999977</c:v>
                </c:pt>
                <c:pt idx="1588">
                  <c:v>630.52699999999982</c:v>
                </c:pt>
                <c:pt idx="1589">
                  <c:v>653.19799999999998</c:v>
                </c:pt>
                <c:pt idx="1590">
                  <c:v>664.21500000000003</c:v>
                </c:pt>
                <c:pt idx="1591">
                  <c:v>674.18499999999995</c:v>
                </c:pt>
                <c:pt idx="1592">
                  <c:v>706.67499999999995</c:v>
                </c:pt>
                <c:pt idx="1593">
                  <c:v>706.67499999999995</c:v>
                </c:pt>
                <c:pt idx="1594">
                  <c:v>706.67499999999995</c:v>
                </c:pt>
                <c:pt idx="1595">
                  <c:v>722.5</c:v>
                </c:pt>
                <c:pt idx="1596">
                  <c:v>708.11400000000003</c:v>
                </c:pt>
                <c:pt idx="1597">
                  <c:v>719.67300000000023</c:v>
                </c:pt>
                <c:pt idx="1598">
                  <c:v>715.10599999999999</c:v>
                </c:pt>
                <c:pt idx="1599">
                  <c:v>716.18799999999999</c:v>
                </c:pt>
                <c:pt idx="1600">
                  <c:v>716.18799999999999</c:v>
                </c:pt>
                <c:pt idx="1601">
                  <c:v>716.18799999999999</c:v>
                </c:pt>
                <c:pt idx="1602">
                  <c:v>718.75400000000002</c:v>
                </c:pt>
                <c:pt idx="1603">
                  <c:v>710.32299999999975</c:v>
                </c:pt>
                <c:pt idx="1604">
                  <c:v>720.93899999999996</c:v>
                </c:pt>
                <c:pt idx="1605">
                  <c:v>726.10400000000004</c:v>
                </c:pt>
                <c:pt idx="1606">
                  <c:v>713.51</c:v>
                </c:pt>
                <c:pt idx="1607">
                  <c:v>713.51</c:v>
                </c:pt>
                <c:pt idx="1608">
                  <c:v>713.51</c:v>
                </c:pt>
                <c:pt idx="1609">
                  <c:v>713.43099999999981</c:v>
                </c:pt>
                <c:pt idx="1610">
                  <c:v>713.68799999999999</c:v>
                </c:pt>
                <c:pt idx="1611">
                  <c:v>703.3499999999998</c:v>
                </c:pt>
                <c:pt idx="1612">
                  <c:v>681.67499999999995</c:v>
                </c:pt>
                <c:pt idx="1613">
                  <c:v>683.34799999999962</c:v>
                </c:pt>
                <c:pt idx="1614">
                  <c:v>683.34799999999962</c:v>
                </c:pt>
                <c:pt idx="1615">
                  <c:v>683.34799999999962</c:v>
                </c:pt>
                <c:pt idx="1616">
                  <c:v>676.56099999999981</c:v>
                </c:pt>
                <c:pt idx="1617">
                  <c:v>681.33199999999977</c:v>
                </c:pt>
                <c:pt idx="1618">
                  <c:v>676.44999999999982</c:v>
                </c:pt>
                <c:pt idx="1619">
                  <c:v>680.03</c:v>
                </c:pt>
                <c:pt idx="1620">
                  <c:v>677.23299999999972</c:v>
                </c:pt>
                <c:pt idx="1621">
                  <c:v>677.23299999999972</c:v>
                </c:pt>
                <c:pt idx="1622">
                  <c:v>677.23299999999972</c:v>
                </c:pt>
                <c:pt idx="1623">
                  <c:v>680.89400000000001</c:v>
                </c:pt>
                <c:pt idx="1624">
                  <c:v>675.52499999999998</c:v>
                </c:pt>
                <c:pt idx="1625">
                  <c:v>658.62099999999998</c:v>
                </c:pt>
                <c:pt idx="1626">
                  <c:v>644.04899999999998</c:v>
                </c:pt>
                <c:pt idx="1627">
                  <c:v>617.29700000000003</c:v>
                </c:pt>
                <c:pt idx="1628">
                  <c:v>617.29700000000003</c:v>
                </c:pt>
                <c:pt idx="1629">
                  <c:v>617.29700000000003</c:v>
                </c:pt>
                <c:pt idx="1630">
                  <c:v>618.49</c:v>
                </c:pt>
                <c:pt idx="1631">
                  <c:v>621.50599999999997</c:v>
                </c:pt>
                <c:pt idx="1632">
                  <c:v>612.51300000000003</c:v>
                </c:pt>
                <c:pt idx="1633">
                  <c:v>612.19100000000003</c:v>
                </c:pt>
                <c:pt idx="1634">
                  <c:v>553.34399999999982</c:v>
                </c:pt>
                <c:pt idx="1635">
                  <c:v>553.34399999999982</c:v>
                </c:pt>
                <c:pt idx="1636">
                  <c:v>553.34399999999982</c:v>
                </c:pt>
                <c:pt idx="1637">
                  <c:v>525.125</c:v>
                </c:pt>
                <c:pt idx="1638">
                  <c:v>503.19200000000001</c:v>
                </c:pt>
                <c:pt idx="1639">
                  <c:v>516.02</c:v>
                </c:pt>
                <c:pt idx="1640">
                  <c:v>531.04999999999973</c:v>
                </c:pt>
                <c:pt idx="1641">
                  <c:v>541.32299999999975</c:v>
                </c:pt>
                <c:pt idx="1642">
                  <c:v>541.32299999999975</c:v>
                </c:pt>
                <c:pt idx="1643">
                  <c:v>541.32299999999975</c:v>
                </c:pt>
                <c:pt idx="1644">
                  <c:v>547.01</c:v>
                </c:pt>
                <c:pt idx="1645">
                  <c:v>536.45199999999977</c:v>
                </c:pt>
                <c:pt idx="1646">
                  <c:v>541.85599999999977</c:v>
                </c:pt>
                <c:pt idx="1647">
                  <c:v>545.11699999999996</c:v>
                </c:pt>
                <c:pt idx="1648">
                  <c:v>542.32199999999978</c:v>
                </c:pt>
                <c:pt idx="1649">
                  <c:v>542.32199999999978</c:v>
                </c:pt>
                <c:pt idx="1650">
                  <c:v>542.32199999999978</c:v>
                </c:pt>
                <c:pt idx="1651">
                  <c:v>542.94199999999978</c:v>
                </c:pt>
                <c:pt idx="1652">
                  <c:v>540.17499999999995</c:v>
                </c:pt>
                <c:pt idx="1653">
                  <c:v>551.26300000000003</c:v>
                </c:pt>
                <c:pt idx="1654">
                  <c:v>549.44499999999982</c:v>
                </c:pt>
                <c:pt idx="1655">
                  <c:v>569.70500000000004</c:v>
                </c:pt>
                <c:pt idx="1656">
                  <c:v>569.70500000000004</c:v>
                </c:pt>
                <c:pt idx="1657">
                  <c:v>569.70500000000004</c:v>
                </c:pt>
                <c:pt idx="1658">
                  <c:v>582.3449999999998</c:v>
                </c:pt>
                <c:pt idx="1659">
                  <c:v>581.52</c:v>
                </c:pt>
                <c:pt idx="1660">
                  <c:v>572.39400000000001</c:v>
                </c:pt>
                <c:pt idx="1661">
                  <c:v>551.96199999999976</c:v>
                </c:pt>
                <c:pt idx="1662">
                  <c:v>522.99</c:v>
                </c:pt>
                <c:pt idx="1663">
                  <c:v>522.99</c:v>
                </c:pt>
                <c:pt idx="1664">
                  <c:v>522.99</c:v>
                </c:pt>
                <c:pt idx="1665">
                  <c:v>514.71900000000005</c:v>
                </c:pt>
                <c:pt idx="1666">
                  <c:v>511.67500000000001</c:v>
                </c:pt>
                <c:pt idx="1667">
                  <c:v>511.29899999999975</c:v>
                </c:pt>
                <c:pt idx="1668">
                  <c:v>511.65000000000009</c:v>
                </c:pt>
                <c:pt idx="1669">
                  <c:v>480.33499999999987</c:v>
                </c:pt>
                <c:pt idx="1670">
                  <c:v>480.33499999999987</c:v>
                </c:pt>
                <c:pt idx="1671">
                  <c:v>480.33499999999987</c:v>
                </c:pt>
                <c:pt idx="1672">
                  <c:v>474.9899999999999</c:v>
                </c:pt>
                <c:pt idx="1673">
                  <c:v>473.30700000000002</c:v>
                </c:pt>
                <c:pt idx="1674">
                  <c:v>472.8959999999999</c:v>
                </c:pt>
                <c:pt idx="1675">
                  <c:v>460.17200000000008</c:v>
                </c:pt>
                <c:pt idx="1676">
                  <c:v>466.24099999999999</c:v>
                </c:pt>
                <c:pt idx="1677">
                  <c:v>466.24099999999999</c:v>
                </c:pt>
                <c:pt idx="1678">
                  <c:v>466.24099999999999</c:v>
                </c:pt>
                <c:pt idx="1679">
                  <c:v>463.2759999999999</c:v>
                </c:pt>
                <c:pt idx="1680">
                  <c:v>456.96199999999988</c:v>
                </c:pt>
                <c:pt idx="1681">
                  <c:v>453.02</c:v>
                </c:pt>
                <c:pt idx="1682">
                  <c:v>453.35</c:v>
                </c:pt>
                <c:pt idx="1683">
                  <c:v>447.06299999999999</c:v>
                </c:pt>
                <c:pt idx="1684">
                  <c:v>447.06299999999999</c:v>
                </c:pt>
                <c:pt idx="1685">
                  <c:v>447.06299999999999</c:v>
                </c:pt>
                <c:pt idx="1686">
                  <c:v>439.61599999999999</c:v>
                </c:pt>
                <c:pt idx="1687">
                  <c:v>430.02499999999986</c:v>
                </c:pt>
                <c:pt idx="1688">
                  <c:v>425.0859999999999</c:v>
                </c:pt>
                <c:pt idx="1689">
                  <c:v>428.95499999999993</c:v>
                </c:pt>
                <c:pt idx="1690">
                  <c:v>438.81700000000001</c:v>
                </c:pt>
                <c:pt idx="1691">
                  <c:v>438.81700000000001</c:v>
                </c:pt>
                <c:pt idx="1692">
                  <c:v>438.81700000000001</c:v>
                </c:pt>
                <c:pt idx="1693">
                  <c:v>438.99400000000003</c:v>
                </c:pt>
                <c:pt idx="1694">
                  <c:v>439.66300000000001</c:v>
                </c:pt>
                <c:pt idx="1695">
                  <c:v>436.73599999999988</c:v>
                </c:pt>
                <c:pt idx="1696">
                  <c:v>443.85500000000002</c:v>
                </c:pt>
                <c:pt idx="1697">
                  <c:v>440.69299999999993</c:v>
                </c:pt>
                <c:pt idx="1698">
                  <c:v>440.69299999999993</c:v>
                </c:pt>
                <c:pt idx="1699">
                  <c:v>440.69299999999993</c:v>
                </c:pt>
                <c:pt idx="1700">
                  <c:v>435.86</c:v>
                </c:pt>
                <c:pt idx="1701">
                  <c:v>421.005</c:v>
                </c:pt>
                <c:pt idx="1702">
                  <c:v>409.42699999999985</c:v>
                </c:pt>
                <c:pt idx="1703">
                  <c:v>386.15800000000002</c:v>
                </c:pt>
                <c:pt idx="1704">
                  <c:v>333.95099999999991</c:v>
                </c:pt>
                <c:pt idx="1705">
                  <c:v>333.95099999999991</c:v>
                </c:pt>
                <c:pt idx="1706">
                  <c:v>333.95099999999991</c:v>
                </c:pt>
                <c:pt idx="1707">
                  <c:v>339.46699999999976</c:v>
                </c:pt>
                <c:pt idx="1708">
                  <c:v>330.87</c:v>
                </c:pt>
                <c:pt idx="1709">
                  <c:v>310</c:v>
                </c:pt>
                <c:pt idx="1710">
                  <c:v>300.82799999999986</c:v>
                </c:pt>
                <c:pt idx="1711">
                  <c:v>287.65499999999997</c:v>
                </c:pt>
                <c:pt idx="1712">
                  <c:v>287.65499999999997</c:v>
                </c:pt>
                <c:pt idx="1713">
                  <c:v>287.65499999999997</c:v>
                </c:pt>
                <c:pt idx="1714">
                  <c:v>287.65499999999997</c:v>
                </c:pt>
              </c:numCache>
            </c:numRef>
          </c:val>
        </c:ser>
        <c:dLbls/>
        <c:marker val="1"/>
        <c:axId val="74094848"/>
        <c:axId val="74117120"/>
      </c:lineChart>
      <c:dateAx>
        <c:axId val="74094848"/>
        <c:scaling>
          <c:orientation val="minMax"/>
          <c:max val="41169"/>
          <c:min val="39616"/>
        </c:scaling>
        <c:axPos val="b"/>
        <c:numFmt formatCode="[$-C0A]mmm\-yy;@" sourceLinked="0"/>
        <c:tickLblPos val="nextTo"/>
        <c:txPr>
          <a:bodyPr rot="-5400000" vert="horz"/>
          <a:lstStyle/>
          <a:p>
            <a:pPr>
              <a:defRPr lang="es-CO"/>
            </a:pPr>
            <a:endParaRPr lang="es-CO"/>
          </a:p>
        </c:txPr>
        <c:crossAx val="74117120"/>
        <c:crosses val="autoZero"/>
        <c:auto val="1"/>
        <c:lblOffset val="100"/>
        <c:baseTimeUnit val="days"/>
        <c:majorUnit val="3"/>
        <c:majorTimeUnit val="months"/>
      </c:dateAx>
      <c:valAx>
        <c:axId val="74117120"/>
        <c:scaling>
          <c:orientation val="minMax"/>
          <c:max val="2000"/>
        </c:scaling>
        <c:axPos val="l"/>
        <c:title>
          <c:tx>
            <c:rich>
              <a:bodyPr rot="-5400000" vert="horz"/>
              <a:lstStyle/>
              <a:p>
                <a:pPr>
                  <a:defRPr/>
                </a:pPr>
                <a:r>
                  <a:rPr lang="es-CO" dirty="0" smtClean="0"/>
                  <a:t>Puntos</a:t>
                </a:r>
                <a:r>
                  <a:rPr lang="es-CO" baseline="0" dirty="0" smtClean="0"/>
                  <a:t> básicos</a:t>
                </a:r>
                <a:endParaRPr lang="es-CO" dirty="0"/>
              </a:p>
            </c:rich>
          </c:tx>
          <c:layout/>
        </c:title>
        <c:numFmt formatCode="General" sourceLinked="1"/>
        <c:tickLblPos val="nextTo"/>
        <c:txPr>
          <a:bodyPr/>
          <a:lstStyle/>
          <a:p>
            <a:pPr>
              <a:defRPr lang="es-CO"/>
            </a:pPr>
            <a:endParaRPr lang="es-CO"/>
          </a:p>
        </c:txPr>
        <c:crossAx val="74094848"/>
        <c:crosses val="autoZero"/>
        <c:crossBetween val="between"/>
      </c:valAx>
    </c:plotArea>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0.10522946902123477"/>
          <c:y val="3.7347446236559195E-2"/>
          <c:w val="0.89446284995214487"/>
          <c:h val="0.84737858422939072"/>
        </c:manualLayout>
      </c:layout>
      <c:barChart>
        <c:barDir val="col"/>
        <c:grouping val="clustered"/>
        <c:ser>
          <c:idx val="0"/>
          <c:order val="0"/>
          <c:tx>
            <c:strRef>
              <c:f>Hoja1!$B$1</c:f>
              <c:strCache>
                <c:ptCount val="1"/>
                <c:pt idx="0">
                  <c:v>Crecimiento respecto al trimestre anterior</c:v>
                </c:pt>
              </c:strCache>
            </c:strRef>
          </c:tx>
          <c:spPr>
            <a:solidFill>
              <a:schemeClr val="tx2"/>
            </a:solidFill>
          </c:spPr>
          <c:dLbls>
            <c:showVal val="1"/>
          </c:dLbls>
          <c:cat>
            <c:strRef>
              <c:f>Hoja1!$A$2:$A$14</c:f>
              <c:strCache>
                <c:ptCount val="13"/>
                <c:pt idx="0">
                  <c:v>2009-IITrim</c:v>
                </c:pt>
                <c:pt idx="1">
                  <c:v>III</c:v>
                </c:pt>
                <c:pt idx="2">
                  <c:v>IV</c:v>
                </c:pt>
                <c:pt idx="3">
                  <c:v>2010-ITrim</c:v>
                </c:pt>
                <c:pt idx="4">
                  <c:v>II</c:v>
                </c:pt>
                <c:pt idx="5">
                  <c:v>III</c:v>
                </c:pt>
                <c:pt idx="6">
                  <c:v>IV</c:v>
                </c:pt>
                <c:pt idx="7">
                  <c:v>2011-ITrim</c:v>
                </c:pt>
                <c:pt idx="8">
                  <c:v>II</c:v>
                </c:pt>
                <c:pt idx="9">
                  <c:v>III</c:v>
                </c:pt>
                <c:pt idx="10">
                  <c:v>IV</c:v>
                </c:pt>
                <c:pt idx="11">
                  <c:v>2012-Itrim</c:v>
                </c:pt>
                <c:pt idx="12">
                  <c:v>II</c:v>
                </c:pt>
              </c:strCache>
            </c:strRef>
          </c:cat>
          <c:val>
            <c:numRef>
              <c:f>Hoja1!$B$2:$B$14</c:f>
              <c:numCache>
                <c:formatCode>General</c:formatCode>
                <c:ptCount val="13"/>
                <c:pt idx="0">
                  <c:v>-5.3</c:v>
                </c:pt>
                <c:pt idx="1">
                  <c:v>-4.4000000000000004</c:v>
                </c:pt>
                <c:pt idx="2">
                  <c:v>-2.2999999999999998</c:v>
                </c:pt>
                <c:pt idx="3">
                  <c:v>1</c:v>
                </c:pt>
                <c:pt idx="4">
                  <c:v>2.2000000000000002</c:v>
                </c:pt>
                <c:pt idx="5">
                  <c:v>2.2000000000000002</c:v>
                </c:pt>
                <c:pt idx="6">
                  <c:v>2.2000000000000002</c:v>
                </c:pt>
                <c:pt idx="7">
                  <c:v>2.4</c:v>
                </c:pt>
                <c:pt idx="8">
                  <c:v>1.7</c:v>
                </c:pt>
                <c:pt idx="9">
                  <c:v>1.3</c:v>
                </c:pt>
                <c:pt idx="10">
                  <c:v>0.6000000000000002</c:v>
                </c:pt>
                <c:pt idx="11">
                  <c:v>0</c:v>
                </c:pt>
                <c:pt idx="12">
                  <c:v>-0.5</c:v>
                </c:pt>
              </c:numCache>
            </c:numRef>
          </c:val>
        </c:ser>
        <c:dLbls/>
        <c:axId val="71092096"/>
        <c:axId val="71093632"/>
      </c:barChart>
      <c:catAx>
        <c:axId val="71092096"/>
        <c:scaling>
          <c:orientation val="minMax"/>
        </c:scaling>
        <c:axPos val="b"/>
        <c:numFmt formatCode="General" sourceLinked="1"/>
        <c:tickLblPos val="low"/>
        <c:txPr>
          <a:bodyPr rot="0" vert="horz"/>
          <a:lstStyle/>
          <a:p>
            <a:pPr>
              <a:defRPr/>
            </a:pPr>
            <a:endParaRPr lang="es-CO"/>
          </a:p>
        </c:txPr>
        <c:crossAx val="71093632"/>
        <c:crosses val="autoZero"/>
        <c:auto val="1"/>
        <c:lblAlgn val="ctr"/>
        <c:lblOffset val="100"/>
        <c:tickLblSkip val="1"/>
      </c:catAx>
      <c:valAx>
        <c:axId val="71093632"/>
        <c:scaling>
          <c:orientation val="minMax"/>
        </c:scaling>
        <c:axPos val="l"/>
        <c:title>
          <c:tx>
            <c:rich>
              <a:bodyPr/>
              <a:lstStyle/>
              <a:p>
                <a:pPr>
                  <a:defRPr sz="1100" b="1" i="0" u="none" strike="noStrike" baseline="0">
                    <a:solidFill>
                      <a:srgbClr val="000000"/>
                    </a:solidFill>
                    <a:latin typeface="Tahoma"/>
                    <a:ea typeface="Tahoma"/>
                    <a:cs typeface="Tahoma"/>
                  </a:defRPr>
                </a:pPr>
                <a:r>
                  <a:rPr lang="es-CO" sz="1100" dirty="0"/>
                  <a:t>Variación </a:t>
                </a:r>
                <a:r>
                  <a:rPr lang="es-CO" sz="1100" dirty="0" smtClean="0"/>
                  <a:t>anual, </a:t>
                </a:r>
                <a:r>
                  <a:rPr lang="es-CO" sz="1100" dirty="0"/>
                  <a:t>%</a:t>
                </a:r>
              </a:p>
            </c:rich>
          </c:tx>
          <c:layout/>
        </c:title>
        <c:numFmt formatCode="#,##0.0" sourceLinked="0"/>
        <c:tickLblPos val="nextTo"/>
        <c:crossAx val="71092096"/>
        <c:crosses val="autoZero"/>
        <c:crossBetween val="between"/>
      </c:valAx>
      <c:spPr>
        <a:noFill/>
        <a:ln w="25396">
          <a:noFill/>
        </a:ln>
      </c:spPr>
    </c:plotArea>
    <c:plotVisOnly val="1"/>
    <c:dispBlanksAs val="gap"/>
  </c:chart>
  <c:txPr>
    <a:bodyPr/>
    <a:lstStyle/>
    <a:p>
      <a:pPr>
        <a:defRPr sz="1200">
          <a:latin typeface="Tahoma" pitchFamily="34" charset="0"/>
          <a:ea typeface="Tahoma" pitchFamily="34" charset="0"/>
          <a:cs typeface="Tahoma" pitchFamily="34" charset="0"/>
        </a:defRPr>
      </a:pPr>
      <a:endParaRPr lang="es-CO"/>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5.0780718382424407E-2"/>
          <c:y val="3.0841270302466896E-2"/>
          <c:w val="0.93687360260523145"/>
          <c:h val="0.84689496469767978"/>
        </c:manualLayout>
      </c:layout>
      <c:lineChart>
        <c:grouping val="standard"/>
        <c:ser>
          <c:idx val="0"/>
          <c:order val="0"/>
          <c:tx>
            <c:strRef>
              <c:f>Hoja1!$B$1</c:f>
              <c:strCache>
                <c:ptCount val="1"/>
                <c:pt idx="0">
                  <c:v>Deuda pública neta (%PIB)</c:v>
                </c:pt>
              </c:strCache>
            </c:strRef>
          </c:tx>
          <c:spPr>
            <a:ln>
              <a:solidFill>
                <a:schemeClr val="tx2"/>
              </a:solidFill>
            </a:ln>
          </c:spPr>
          <c:marker>
            <c:symbol val="square"/>
            <c:size val="4"/>
            <c:spPr>
              <a:solidFill>
                <a:schemeClr val="tx2"/>
              </a:solidFill>
              <a:ln>
                <a:solidFill>
                  <a:schemeClr val="tx2"/>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Hoja1!$B$2:$B$14</c:f>
              <c:numCache>
                <c:formatCode>General</c:formatCode>
                <c:ptCount val="13"/>
                <c:pt idx="0">
                  <c:v>34.880999999999993</c:v>
                </c:pt>
                <c:pt idx="1">
                  <c:v>37.494</c:v>
                </c:pt>
                <c:pt idx="2">
                  <c:v>40.734000000000002</c:v>
                </c:pt>
                <c:pt idx="3">
                  <c:v>49.11</c:v>
                </c:pt>
                <c:pt idx="4">
                  <c:v>49.228000000000108</c:v>
                </c:pt>
                <c:pt idx="5">
                  <c:v>48.541000000000004</c:v>
                </c:pt>
                <c:pt idx="6">
                  <c:v>48.153000000000006</c:v>
                </c:pt>
                <c:pt idx="7">
                  <c:v>53.719000000000001</c:v>
                </c:pt>
                <c:pt idx="8">
                  <c:v>65.86999999999999</c:v>
                </c:pt>
                <c:pt idx="9">
                  <c:v>73.100999999999999</c:v>
                </c:pt>
                <c:pt idx="10">
                  <c:v>80.274999999999991</c:v>
                </c:pt>
                <c:pt idx="11">
                  <c:v>83.675999999999988</c:v>
                </c:pt>
                <c:pt idx="12">
                  <c:v>86.727000000000004</c:v>
                </c:pt>
              </c:numCache>
            </c:numRef>
          </c:val>
        </c:ser>
        <c:dLbls/>
        <c:marker val="1"/>
        <c:axId val="70772608"/>
        <c:axId val="70774144"/>
      </c:lineChart>
      <c:catAx>
        <c:axId val="70772608"/>
        <c:scaling>
          <c:orientation val="minMax"/>
        </c:scaling>
        <c:axPos val="b"/>
        <c:numFmt formatCode="General" sourceLinked="1"/>
        <c:tickLblPos val="low"/>
        <c:txPr>
          <a:bodyPr rot="-5400000" vert="horz"/>
          <a:lstStyle/>
          <a:p>
            <a:pPr>
              <a:defRPr/>
            </a:pPr>
            <a:endParaRPr lang="es-CO"/>
          </a:p>
        </c:txPr>
        <c:crossAx val="70774144"/>
        <c:crosses val="autoZero"/>
        <c:auto val="1"/>
        <c:lblAlgn val="ctr"/>
        <c:lblOffset val="100"/>
      </c:catAx>
      <c:valAx>
        <c:axId val="70774144"/>
        <c:scaling>
          <c:orientation val="minMax"/>
        </c:scaling>
        <c:axPos val="l"/>
        <c:numFmt formatCode="General" sourceLinked="1"/>
        <c:tickLblPos val="nextTo"/>
        <c:crossAx val="70772608"/>
        <c:crosses val="autoZero"/>
        <c:crossBetween val="between"/>
      </c:valAx>
      <c:spPr>
        <a:noFill/>
        <a:ln w="25377">
          <a:noFill/>
        </a:ln>
      </c:spPr>
    </c:plotArea>
    <c:plotVisOnly val="1"/>
    <c:dispBlanksAs val="gap"/>
  </c:chart>
  <c:txPr>
    <a:bodyPr/>
    <a:lstStyle/>
    <a:p>
      <a:pPr>
        <a:defRPr sz="1399">
          <a:latin typeface="Tahoma" pitchFamily="34" charset="0"/>
          <a:ea typeface="Tahoma" pitchFamily="34" charset="0"/>
          <a:cs typeface="Tahoma" pitchFamily="34" charset="0"/>
        </a:defRPr>
      </a:pPr>
      <a:endParaRPr lang="es-CO"/>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CO"/>
  <c:chart>
    <c:autoTitleDeleted val="1"/>
    <c:plotArea>
      <c:layout>
        <c:manualLayout>
          <c:layoutTarget val="inner"/>
          <c:xMode val="edge"/>
          <c:yMode val="edge"/>
          <c:x val="5.4327427821522736E-2"/>
          <c:y val="8.4861497983965042E-2"/>
          <c:w val="0.945672572178481"/>
          <c:h val="0.76553940012324462"/>
        </c:manualLayout>
      </c:layout>
      <c:lineChart>
        <c:grouping val="standard"/>
        <c:ser>
          <c:idx val="0"/>
          <c:order val="0"/>
          <c:tx>
            <c:strRef>
              <c:f>Hoja1!$B$1</c:f>
              <c:strCache>
                <c:ptCount val="1"/>
                <c:pt idx="0">
                  <c:v>EE.UU.</c:v>
                </c:pt>
              </c:strCache>
            </c:strRef>
          </c:tx>
          <c:spPr>
            <a:ln>
              <a:solidFill>
                <a:srgbClr val="00B0F0"/>
              </a:solidFill>
            </a:ln>
          </c:spPr>
          <c:marker>
            <c:symbol val="triangle"/>
            <c:size val="4"/>
            <c:spPr>
              <a:solidFill>
                <a:srgbClr val="00B0F0"/>
              </a:solidFill>
              <a:ln>
                <a:solidFill>
                  <a:srgbClr val="00B0F0"/>
                </a:solidFill>
              </a:ln>
            </c:spPr>
          </c:marker>
          <c:cat>
            <c:numRef>
              <c:f>Hoja1!$A$2:$A$14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Hoja1!$B$2:$B$14</c:f>
              <c:numCache>
                <c:formatCode>General</c:formatCode>
                <c:ptCount val="13"/>
                <c:pt idx="0">
                  <c:v>-0.71800000000000019</c:v>
                </c:pt>
                <c:pt idx="1">
                  <c:v>-3.6629999999999998</c:v>
                </c:pt>
                <c:pt idx="2">
                  <c:v>-4.5460000000000003</c:v>
                </c:pt>
                <c:pt idx="3">
                  <c:v>-4.4480000000000004</c:v>
                </c:pt>
                <c:pt idx="4">
                  <c:v>-3.5419999999999998</c:v>
                </c:pt>
                <c:pt idx="5">
                  <c:v>-2.391999999999999</c:v>
                </c:pt>
                <c:pt idx="6">
                  <c:v>-2.7829999999999999</c:v>
                </c:pt>
                <c:pt idx="7">
                  <c:v>-5.5</c:v>
                </c:pt>
                <c:pt idx="8">
                  <c:v>-7.9</c:v>
                </c:pt>
                <c:pt idx="9">
                  <c:v>-8.1</c:v>
                </c:pt>
                <c:pt idx="10">
                  <c:v>-7.5</c:v>
                </c:pt>
                <c:pt idx="11">
                  <c:v>-6.3</c:v>
                </c:pt>
                <c:pt idx="12">
                  <c:v>-5</c:v>
                </c:pt>
              </c:numCache>
            </c:numRef>
          </c:val>
        </c:ser>
        <c:dLbls/>
        <c:marker val="1"/>
        <c:axId val="71199744"/>
        <c:axId val="71217920"/>
      </c:lineChart>
      <c:catAx>
        <c:axId val="71199744"/>
        <c:scaling>
          <c:orientation val="minMax"/>
        </c:scaling>
        <c:axPos val="b"/>
        <c:numFmt formatCode="General" sourceLinked="1"/>
        <c:tickLblPos val="low"/>
        <c:txPr>
          <a:bodyPr rot="-5400000" vert="horz"/>
          <a:lstStyle/>
          <a:p>
            <a:pPr>
              <a:defRPr/>
            </a:pPr>
            <a:endParaRPr lang="es-CO"/>
          </a:p>
        </c:txPr>
        <c:crossAx val="71217920"/>
        <c:crosses val="autoZero"/>
        <c:auto val="1"/>
        <c:lblAlgn val="ctr"/>
        <c:lblOffset val="100"/>
      </c:catAx>
      <c:valAx>
        <c:axId val="71217920"/>
        <c:scaling>
          <c:orientation val="minMax"/>
        </c:scaling>
        <c:axPos val="l"/>
        <c:numFmt formatCode="General" sourceLinked="1"/>
        <c:tickLblPos val="nextTo"/>
        <c:crossAx val="71199744"/>
        <c:crosses val="autoZero"/>
        <c:crossBetween val="between"/>
      </c:valAx>
      <c:spPr>
        <a:noFill/>
        <a:ln w="25368">
          <a:noFill/>
        </a:ln>
      </c:spPr>
    </c:plotArea>
    <c:plotVisOnly val="1"/>
    <c:dispBlanksAs val="gap"/>
  </c:chart>
  <c:txPr>
    <a:bodyPr/>
    <a:lstStyle/>
    <a:p>
      <a:pPr>
        <a:defRPr sz="1398">
          <a:latin typeface="Tahoma" pitchFamily="34" charset="0"/>
          <a:ea typeface="Tahoma" pitchFamily="34" charset="0"/>
          <a:cs typeface="Tahoma" pitchFamily="34" charset="0"/>
        </a:defRPr>
      </a:pPr>
      <a:endParaRPr lang="es-CO"/>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0D866-BED3-4077-AC7A-9CF27A689288}" type="doc">
      <dgm:prSet loTypeId="urn:microsoft.com/office/officeart/2005/8/layout/venn2" loCatId="relationship" qsTypeId="urn:microsoft.com/office/officeart/2005/8/quickstyle/simple4" qsCatId="simple" csTypeId="urn:microsoft.com/office/officeart/2005/8/colors/colorful1#1" csCatId="colorful" phldr="1"/>
      <dgm:spPr/>
    </dgm:pt>
    <dgm:pt modelId="{5A8C009B-83A2-400C-80B8-D62E33EFFE9F}">
      <dgm:prSet phldrT="[Texto]" custT="1"/>
      <dgm:spPr/>
      <dgm:t>
        <a:bodyPr/>
        <a:lstStyle/>
        <a:p>
          <a:r>
            <a:rPr lang="en-US" sz="1100" dirty="0" err="1" smtClean="0">
              <a:solidFill>
                <a:schemeClr val="tx1"/>
              </a:solidFill>
            </a:rPr>
            <a:t>Población</a:t>
          </a:r>
          <a:r>
            <a:rPr lang="en-US" sz="1100" dirty="0" smtClean="0">
              <a:solidFill>
                <a:schemeClr val="tx1"/>
              </a:solidFill>
            </a:rPr>
            <a:t> total-100%</a:t>
          </a:r>
          <a:endParaRPr lang="en-US" sz="1100" dirty="0">
            <a:solidFill>
              <a:schemeClr val="tx1"/>
            </a:solidFill>
          </a:endParaRPr>
        </a:p>
      </dgm:t>
    </dgm:pt>
    <dgm:pt modelId="{80E884FD-93A1-4455-8719-7989EE15E769}" type="parTrans" cxnId="{0989CED2-9E52-4961-8E59-1122A98FC90F}">
      <dgm:prSet/>
      <dgm:spPr/>
      <dgm:t>
        <a:bodyPr/>
        <a:lstStyle/>
        <a:p>
          <a:endParaRPr lang="en-US"/>
        </a:p>
      </dgm:t>
    </dgm:pt>
    <dgm:pt modelId="{53E6DBAB-E4AD-4874-A0D5-BBE2D5CCC6BF}" type="sibTrans" cxnId="{0989CED2-9E52-4961-8E59-1122A98FC90F}">
      <dgm:prSet/>
      <dgm:spPr/>
      <dgm:t>
        <a:bodyPr/>
        <a:lstStyle/>
        <a:p>
          <a:endParaRPr lang="en-US"/>
        </a:p>
      </dgm:t>
    </dgm:pt>
    <dgm:pt modelId="{16CAB23D-3D81-4E83-A5DE-5F4A1B25FE1A}">
      <dgm:prSet phldrT="[Texto]" custT="1"/>
      <dgm:spPr/>
      <dgm:t>
        <a:bodyPr/>
        <a:lstStyle/>
        <a:p>
          <a:r>
            <a:rPr lang="en-US" sz="1200" dirty="0" err="1" smtClean="0">
              <a:solidFill>
                <a:schemeClr val="tx1"/>
              </a:solidFill>
            </a:rPr>
            <a:t>Pobreza</a:t>
          </a:r>
          <a:r>
            <a:rPr lang="en-US" sz="1200" dirty="0" smtClean="0">
              <a:solidFill>
                <a:schemeClr val="tx1"/>
              </a:solidFill>
            </a:rPr>
            <a:t> (45,5%)</a:t>
          </a:r>
          <a:endParaRPr lang="en-US" sz="1200" dirty="0">
            <a:solidFill>
              <a:schemeClr val="tx1"/>
            </a:solidFill>
          </a:endParaRPr>
        </a:p>
      </dgm:t>
    </dgm:pt>
    <dgm:pt modelId="{0EAE3E6C-228F-40BC-BD12-69CC5FEDD1CF}" type="parTrans" cxnId="{A58C010F-FDEC-4829-B0D1-D80324FA2045}">
      <dgm:prSet/>
      <dgm:spPr/>
      <dgm:t>
        <a:bodyPr/>
        <a:lstStyle/>
        <a:p>
          <a:endParaRPr lang="en-US"/>
        </a:p>
      </dgm:t>
    </dgm:pt>
    <dgm:pt modelId="{822BD923-B506-4DA5-8383-95EF2E225E05}" type="sibTrans" cxnId="{A58C010F-FDEC-4829-B0D1-D80324FA2045}">
      <dgm:prSet/>
      <dgm:spPr/>
      <dgm:t>
        <a:bodyPr/>
        <a:lstStyle/>
        <a:p>
          <a:endParaRPr lang="en-US"/>
        </a:p>
      </dgm:t>
    </dgm:pt>
    <dgm:pt modelId="{803E8AD6-72AA-406E-BFD9-89E147449560}">
      <dgm:prSet custT="1"/>
      <dgm:spPr/>
      <dgm:t>
        <a:bodyPr/>
        <a:lstStyle/>
        <a:p>
          <a:r>
            <a:rPr lang="en-US" sz="1100" dirty="0" err="1" smtClean="0">
              <a:solidFill>
                <a:schemeClr val="tx1"/>
              </a:solidFill>
            </a:rPr>
            <a:t>Probeza</a:t>
          </a:r>
          <a:r>
            <a:rPr lang="en-US" sz="1100" dirty="0" smtClean="0">
              <a:solidFill>
                <a:schemeClr val="tx1"/>
              </a:solidFill>
            </a:rPr>
            <a:t> </a:t>
          </a:r>
          <a:r>
            <a:rPr lang="en-US" sz="1100" dirty="0" err="1" smtClean="0">
              <a:solidFill>
                <a:schemeClr val="tx1"/>
              </a:solidFill>
            </a:rPr>
            <a:t>extrema</a:t>
          </a:r>
          <a:r>
            <a:rPr lang="en-US" sz="1100" dirty="0" smtClean="0">
              <a:solidFill>
                <a:schemeClr val="tx1"/>
              </a:solidFill>
            </a:rPr>
            <a:t> (16,4%)</a:t>
          </a:r>
        </a:p>
      </dgm:t>
    </dgm:pt>
    <dgm:pt modelId="{50D31643-9166-422F-B552-4F2AB13EDCBA}" type="parTrans" cxnId="{669A44B4-4BE7-4F21-B847-4FFE203240CC}">
      <dgm:prSet/>
      <dgm:spPr/>
      <dgm:t>
        <a:bodyPr/>
        <a:lstStyle/>
        <a:p>
          <a:endParaRPr lang="en-US"/>
        </a:p>
      </dgm:t>
    </dgm:pt>
    <dgm:pt modelId="{346F980C-7C28-477F-99A2-23C0888FC390}" type="sibTrans" cxnId="{669A44B4-4BE7-4F21-B847-4FFE203240CC}">
      <dgm:prSet/>
      <dgm:spPr/>
      <dgm:t>
        <a:bodyPr/>
        <a:lstStyle/>
        <a:p>
          <a:endParaRPr lang="en-US"/>
        </a:p>
      </dgm:t>
    </dgm:pt>
    <dgm:pt modelId="{67620671-C0AD-41B6-AE0B-47D2AFE3A38E}" type="pres">
      <dgm:prSet presAssocID="{6970D866-BED3-4077-AC7A-9CF27A689288}" presName="Name0" presStyleCnt="0">
        <dgm:presLayoutVars>
          <dgm:chMax val="7"/>
          <dgm:resizeHandles val="exact"/>
        </dgm:presLayoutVars>
      </dgm:prSet>
      <dgm:spPr/>
    </dgm:pt>
    <dgm:pt modelId="{13BD1972-F525-4428-B86D-5E264FBB9F9E}" type="pres">
      <dgm:prSet presAssocID="{6970D866-BED3-4077-AC7A-9CF27A689288}" presName="comp1" presStyleCnt="0"/>
      <dgm:spPr/>
    </dgm:pt>
    <dgm:pt modelId="{F73AE368-9021-46E2-BEC7-2D1C16D4CFFD}" type="pres">
      <dgm:prSet presAssocID="{6970D866-BED3-4077-AC7A-9CF27A689288}" presName="circle1" presStyleLbl="node1" presStyleIdx="0" presStyleCnt="3" custScaleX="132114"/>
      <dgm:spPr/>
      <dgm:t>
        <a:bodyPr/>
        <a:lstStyle/>
        <a:p>
          <a:endParaRPr lang="en-US"/>
        </a:p>
      </dgm:t>
    </dgm:pt>
    <dgm:pt modelId="{2DE4451D-ECD9-4E16-8CEB-9AE0DCBC0903}" type="pres">
      <dgm:prSet presAssocID="{6970D866-BED3-4077-AC7A-9CF27A689288}" presName="c1text" presStyleLbl="node1" presStyleIdx="0" presStyleCnt="3">
        <dgm:presLayoutVars>
          <dgm:bulletEnabled val="1"/>
        </dgm:presLayoutVars>
      </dgm:prSet>
      <dgm:spPr/>
      <dgm:t>
        <a:bodyPr/>
        <a:lstStyle/>
        <a:p>
          <a:endParaRPr lang="en-US"/>
        </a:p>
      </dgm:t>
    </dgm:pt>
    <dgm:pt modelId="{195528B6-84A2-45B4-BFC4-57E5BF1B86DF}" type="pres">
      <dgm:prSet presAssocID="{6970D866-BED3-4077-AC7A-9CF27A689288}" presName="comp2" presStyleCnt="0"/>
      <dgm:spPr/>
    </dgm:pt>
    <dgm:pt modelId="{106C8E0A-787E-434E-A57A-22E984AC1D35}" type="pres">
      <dgm:prSet presAssocID="{6970D866-BED3-4077-AC7A-9CF27A689288}" presName="circle2" presStyleLbl="node1" presStyleIdx="1" presStyleCnt="3" custScaleX="133812"/>
      <dgm:spPr/>
      <dgm:t>
        <a:bodyPr/>
        <a:lstStyle/>
        <a:p>
          <a:endParaRPr lang="es-CO"/>
        </a:p>
      </dgm:t>
    </dgm:pt>
    <dgm:pt modelId="{A7CC797A-8388-45A6-B0B3-9BA3D0F64ECD}" type="pres">
      <dgm:prSet presAssocID="{6970D866-BED3-4077-AC7A-9CF27A689288}" presName="c2text" presStyleLbl="node1" presStyleIdx="1" presStyleCnt="3">
        <dgm:presLayoutVars>
          <dgm:bulletEnabled val="1"/>
        </dgm:presLayoutVars>
      </dgm:prSet>
      <dgm:spPr/>
      <dgm:t>
        <a:bodyPr/>
        <a:lstStyle/>
        <a:p>
          <a:endParaRPr lang="es-CO"/>
        </a:p>
      </dgm:t>
    </dgm:pt>
    <dgm:pt modelId="{133C2F1F-C7B5-4FD3-B2D2-43B9903B6B1C}" type="pres">
      <dgm:prSet presAssocID="{6970D866-BED3-4077-AC7A-9CF27A689288}" presName="comp3" presStyleCnt="0"/>
      <dgm:spPr/>
    </dgm:pt>
    <dgm:pt modelId="{F4D31CDC-B616-40D8-BB37-1A00F2E6CD8A}" type="pres">
      <dgm:prSet presAssocID="{6970D866-BED3-4077-AC7A-9CF27A689288}" presName="circle3" presStyleLbl="node1" presStyleIdx="2" presStyleCnt="3"/>
      <dgm:spPr/>
      <dgm:t>
        <a:bodyPr/>
        <a:lstStyle/>
        <a:p>
          <a:endParaRPr lang="en-US"/>
        </a:p>
      </dgm:t>
    </dgm:pt>
    <dgm:pt modelId="{E7F1BE73-5C4B-404E-8A9D-774133662C04}" type="pres">
      <dgm:prSet presAssocID="{6970D866-BED3-4077-AC7A-9CF27A689288}" presName="c3text" presStyleLbl="node1" presStyleIdx="2" presStyleCnt="3">
        <dgm:presLayoutVars>
          <dgm:bulletEnabled val="1"/>
        </dgm:presLayoutVars>
      </dgm:prSet>
      <dgm:spPr/>
      <dgm:t>
        <a:bodyPr/>
        <a:lstStyle/>
        <a:p>
          <a:endParaRPr lang="en-US"/>
        </a:p>
      </dgm:t>
    </dgm:pt>
  </dgm:ptLst>
  <dgm:cxnLst>
    <dgm:cxn modelId="{73D4B78E-8723-4AA3-A216-3282CE8B166D}" type="presOf" srcId="{5A8C009B-83A2-400C-80B8-D62E33EFFE9F}" destId="{F73AE368-9021-46E2-BEC7-2D1C16D4CFFD}" srcOrd="0" destOrd="0" presId="urn:microsoft.com/office/officeart/2005/8/layout/venn2"/>
    <dgm:cxn modelId="{0989CED2-9E52-4961-8E59-1122A98FC90F}" srcId="{6970D866-BED3-4077-AC7A-9CF27A689288}" destId="{5A8C009B-83A2-400C-80B8-D62E33EFFE9F}" srcOrd="0" destOrd="0" parTransId="{80E884FD-93A1-4455-8719-7989EE15E769}" sibTransId="{53E6DBAB-E4AD-4874-A0D5-BBE2D5CCC6BF}"/>
    <dgm:cxn modelId="{A58C010F-FDEC-4829-B0D1-D80324FA2045}" srcId="{6970D866-BED3-4077-AC7A-9CF27A689288}" destId="{16CAB23D-3D81-4E83-A5DE-5F4A1B25FE1A}" srcOrd="1" destOrd="0" parTransId="{0EAE3E6C-228F-40BC-BD12-69CC5FEDD1CF}" sibTransId="{822BD923-B506-4DA5-8383-95EF2E225E05}"/>
    <dgm:cxn modelId="{AF6AA7DC-E34C-4774-BFD2-D2E79D1393DF}" type="presOf" srcId="{6970D866-BED3-4077-AC7A-9CF27A689288}" destId="{67620671-C0AD-41B6-AE0B-47D2AFE3A38E}" srcOrd="0" destOrd="0" presId="urn:microsoft.com/office/officeart/2005/8/layout/venn2"/>
    <dgm:cxn modelId="{D2C45A4E-EBCB-48CB-B82D-4D7EC003A43D}" type="presOf" srcId="{5A8C009B-83A2-400C-80B8-D62E33EFFE9F}" destId="{2DE4451D-ECD9-4E16-8CEB-9AE0DCBC0903}" srcOrd="1" destOrd="0" presId="urn:microsoft.com/office/officeart/2005/8/layout/venn2"/>
    <dgm:cxn modelId="{656FA7AF-5DB7-4AFC-AFC0-B4803CF21D7D}" type="presOf" srcId="{803E8AD6-72AA-406E-BFD9-89E147449560}" destId="{E7F1BE73-5C4B-404E-8A9D-774133662C04}" srcOrd="1" destOrd="0" presId="urn:microsoft.com/office/officeart/2005/8/layout/venn2"/>
    <dgm:cxn modelId="{E9A7C8C4-D861-4173-8330-6AB66793AEBC}" type="presOf" srcId="{803E8AD6-72AA-406E-BFD9-89E147449560}" destId="{F4D31CDC-B616-40D8-BB37-1A00F2E6CD8A}" srcOrd="0" destOrd="0" presId="urn:microsoft.com/office/officeart/2005/8/layout/venn2"/>
    <dgm:cxn modelId="{AE20CA7F-836E-477C-B276-7F88CC8D0324}" type="presOf" srcId="{16CAB23D-3D81-4E83-A5DE-5F4A1B25FE1A}" destId="{A7CC797A-8388-45A6-B0B3-9BA3D0F64ECD}" srcOrd="1" destOrd="0" presId="urn:microsoft.com/office/officeart/2005/8/layout/venn2"/>
    <dgm:cxn modelId="{669A44B4-4BE7-4F21-B847-4FFE203240CC}" srcId="{6970D866-BED3-4077-AC7A-9CF27A689288}" destId="{803E8AD6-72AA-406E-BFD9-89E147449560}" srcOrd="2" destOrd="0" parTransId="{50D31643-9166-422F-B552-4F2AB13EDCBA}" sibTransId="{346F980C-7C28-477F-99A2-23C0888FC390}"/>
    <dgm:cxn modelId="{40D8EB7E-AB0B-4894-A1A8-001E12A57BFE}" type="presOf" srcId="{16CAB23D-3D81-4E83-A5DE-5F4A1B25FE1A}" destId="{106C8E0A-787E-434E-A57A-22E984AC1D35}" srcOrd="0" destOrd="0" presId="urn:microsoft.com/office/officeart/2005/8/layout/venn2"/>
    <dgm:cxn modelId="{448AA3F0-E6DE-4C51-86F3-F1E4DBF43FD1}" type="presParOf" srcId="{67620671-C0AD-41B6-AE0B-47D2AFE3A38E}" destId="{13BD1972-F525-4428-B86D-5E264FBB9F9E}" srcOrd="0" destOrd="0" presId="urn:microsoft.com/office/officeart/2005/8/layout/venn2"/>
    <dgm:cxn modelId="{51D85EF2-BB31-4D00-AE9C-5324F9B74A24}" type="presParOf" srcId="{13BD1972-F525-4428-B86D-5E264FBB9F9E}" destId="{F73AE368-9021-46E2-BEC7-2D1C16D4CFFD}" srcOrd="0" destOrd="0" presId="urn:microsoft.com/office/officeart/2005/8/layout/venn2"/>
    <dgm:cxn modelId="{23204AD1-053B-40FA-AA25-7CBCC80A397E}" type="presParOf" srcId="{13BD1972-F525-4428-B86D-5E264FBB9F9E}" destId="{2DE4451D-ECD9-4E16-8CEB-9AE0DCBC0903}" srcOrd="1" destOrd="0" presId="urn:microsoft.com/office/officeart/2005/8/layout/venn2"/>
    <dgm:cxn modelId="{14087A57-3838-4C8C-805F-E7B77CA1138F}" type="presParOf" srcId="{67620671-C0AD-41B6-AE0B-47D2AFE3A38E}" destId="{195528B6-84A2-45B4-BFC4-57E5BF1B86DF}" srcOrd="1" destOrd="0" presId="urn:microsoft.com/office/officeart/2005/8/layout/venn2"/>
    <dgm:cxn modelId="{D9657EEC-5AC4-4CDD-AF6F-9A7979F8C375}" type="presParOf" srcId="{195528B6-84A2-45B4-BFC4-57E5BF1B86DF}" destId="{106C8E0A-787E-434E-A57A-22E984AC1D35}" srcOrd="0" destOrd="0" presId="urn:microsoft.com/office/officeart/2005/8/layout/venn2"/>
    <dgm:cxn modelId="{987A5280-AE4E-4C32-A940-E5F3698FACF0}" type="presParOf" srcId="{195528B6-84A2-45B4-BFC4-57E5BF1B86DF}" destId="{A7CC797A-8388-45A6-B0B3-9BA3D0F64ECD}" srcOrd="1" destOrd="0" presId="urn:microsoft.com/office/officeart/2005/8/layout/venn2"/>
    <dgm:cxn modelId="{8D785BE0-85D1-44CE-9379-FFAB4825043A}" type="presParOf" srcId="{67620671-C0AD-41B6-AE0B-47D2AFE3A38E}" destId="{133C2F1F-C7B5-4FD3-B2D2-43B9903B6B1C}" srcOrd="2" destOrd="0" presId="urn:microsoft.com/office/officeart/2005/8/layout/venn2"/>
    <dgm:cxn modelId="{F47BF15A-C890-4578-857D-38C3594C05B2}" type="presParOf" srcId="{133C2F1F-C7B5-4FD3-B2D2-43B9903B6B1C}" destId="{F4D31CDC-B616-40D8-BB37-1A00F2E6CD8A}" srcOrd="0" destOrd="0" presId="urn:microsoft.com/office/officeart/2005/8/layout/venn2"/>
    <dgm:cxn modelId="{17A06B01-D77C-45BE-A6D0-FC15E01EFFE2}" type="presParOf" srcId="{133C2F1F-C7B5-4FD3-B2D2-43B9903B6B1C}" destId="{E7F1BE73-5C4B-404E-8A9D-774133662C04}"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70D866-BED3-4077-AC7A-9CF27A689288}" type="doc">
      <dgm:prSet loTypeId="urn:microsoft.com/office/officeart/2005/8/layout/venn2" loCatId="relationship" qsTypeId="urn:microsoft.com/office/officeart/2005/8/quickstyle/simple4" qsCatId="simple" csTypeId="urn:microsoft.com/office/officeart/2005/8/colors/colorful1#2" csCatId="colorful" phldr="1"/>
      <dgm:spPr/>
    </dgm:pt>
    <dgm:pt modelId="{5A8C009B-83A2-400C-80B8-D62E33EFFE9F}">
      <dgm:prSet phldrT="[Texto]" custT="1"/>
      <dgm:spPr/>
      <dgm:t>
        <a:bodyPr/>
        <a:lstStyle/>
        <a:p>
          <a:r>
            <a:rPr lang="en-US" sz="1200" dirty="0" err="1" smtClean="0">
              <a:solidFill>
                <a:schemeClr val="tx1"/>
              </a:solidFill>
            </a:rPr>
            <a:t>Población</a:t>
          </a:r>
          <a:r>
            <a:rPr lang="en-US" sz="1200" dirty="0" smtClean="0">
              <a:solidFill>
                <a:schemeClr val="tx1"/>
              </a:solidFill>
            </a:rPr>
            <a:t> total-100%</a:t>
          </a:r>
          <a:endParaRPr lang="en-US" sz="1200" dirty="0">
            <a:solidFill>
              <a:schemeClr val="tx1"/>
            </a:solidFill>
          </a:endParaRPr>
        </a:p>
      </dgm:t>
    </dgm:pt>
    <dgm:pt modelId="{80E884FD-93A1-4455-8719-7989EE15E769}" type="parTrans" cxnId="{0989CED2-9E52-4961-8E59-1122A98FC90F}">
      <dgm:prSet/>
      <dgm:spPr/>
      <dgm:t>
        <a:bodyPr/>
        <a:lstStyle/>
        <a:p>
          <a:endParaRPr lang="en-US"/>
        </a:p>
      </dgm:t>
    </dgm:pt>
    <dgm:pt modelId="{53E6DBAB-E4AD-4874-A0D5-BBE2D5CCC6BF}" type="sibTrans" cxnId="{0989CED2-9E52-4961-8E59-1122A98FC90F}">
      <dgm:prSet/>
      <dgm:spPr/>
      <dgm:t>
        <a:bodyPr/>
        <a:lstStyle/>
        <a:p>
          <a:endParaRPr lang="en-US"/>
        </a:p>
      </dgm:t>
    </dgm:pt>
    <dgm:pt modelId="{16CAB23D-3D81-4E83-A5DE-5F4A1B25FE1A}">
      <dgm:prSet phldrT="[Texto]" custT="1"/>
      <dgm:spPr/>
      <dgm:t>
        <a:bodyPr/>
        <a:lstStyle/>
        <a:p>
          <a:endParaRPr lang="en-US" sz="1200" dirty="0" smtClean="0">
            <a:solidFill>
              <a:schemeClr val="tx1"/>
            </a:solidFill>
          </a:endParaRPr>
        </a:p>
        <a:p>
          <a:r>
            <a:rPr lang="en-US" sz="1200" dirty="0" err="1" smtClean="0">
              <a:solidFill>
                <a:schemeClr val="tx1"/>
              </a:solidFill>
            </a:rPr>
            <a:t>Pobreza</a:t>
          </a:r>
          <a:endParaRPr lang="en-US" sz="1200" dirty="0" smtClean="0">
            <a:solidFill>
              <a:schemeClr val="tx1"/>
            </a:solidFill>
          </a:endParaRPr>
        </a:p>
        <a:p>
          <a:r>
            <a:rPr lang="en-US" sz="1200" dirty="0" smtClean="0">
              <a:solidFill>
                <a:schemeClr val="tx1"/>
              </a:solidFill>
            </a:rPr>
            <a:t>(38%)</a:t>
          </a:r>
          <a:endParaRPr lang="en-US" sz="1200" dirty="0">
            <a:solidFill>
              <a:schemeClr val="tx1"/>
            </a:solidFill>
          </a:endParaRPr>
        </a:p>
      </dgm:t>
    </dgm:pt>
    <dgm:pt modelId="{0EAE3E6C-228F-40BC-BD12-69CC5FEDD1CF}" type="parTrans" cxnId="{A58C010F-FDEC-4829-B0D1-D80324FA2045}">
      <dgm:prSet/>
      <dgm:spPr/>
      <dgm:t>
        <a:bodyPr/>
        <a:lstStyle/>
        <a:p>
          <a:endParaRPr lang="en-US"/>
        </a:p>
      </dgm:t>
    </dgm:pt>
    <dgm:pt modelId="{822BD923-B506-4DA5-8383-95EF2E225E05}" type="sibTrans" cxnId="{A58C010F-FDEC-4829-B0D1-D80324FA2045}">
      <dgm:prSet/>
      <dgm:spPr/>
      <dgm:t>
        <a:bodyPr/>
        <a:lstStyle/>
        <a:p>
          <a:endParaRPr lang="en-US"/>
        </a:p>
      </dgm:t>
    </dgm:pt>
    <dgm:pt modelId="{803E8AD6-72AA-406E-BFD9-89E147449560}">
      <dgm:prSet custT="1"/>
      <dgm:spPr/>
      <dgm:t>
        <a:bodyPr/>
        <a:lstStyle/>
        <a:p>
          <a:r>
            <a:rPr lang="en-US" sz="1100" dirty="0" err="1" smtClean="0">
              <a:solidFill>
                <a:schemeClr val="tx1"/>
              </a:solidFill>
            </a:rPr>
            <a:t>Pobreza</a:t>
          </a:r>
          <a:r>
            <a:rPr lang="en-US" sz="1100" dirty="0" smtClean="0">
              <a:solidFill>
                <a:schemeClr val="tx1"/>
              </a:solidFill>
            </a:rPr>
            <a:t> </a:t>
          </a:r>
          <a:r>
            <a:rPr lang="en-US" sz="1100" dirty="0" err="1" smtClean="0">
              <a:solidFill>
                <a:schemeClr val="tx1"/>
              </a:solidFill>
            </a:rPr>
            <a:t>extrema</a:t>
          </a:r>
          <a:r>
            <a:rPr lang="en-US" sz="1100" dirty="0" smtClean="0">
              <a:solidFill>
                <a:schemeClr val="tx1"/>
              </a:solidFill>
            </a:rPr>
            <a:t> (9,5%)</a:t>
          </a:r>
        </a:p>
      </dgm:t>
    </dgm:pt>
    <dgm:pt modelId="{50D31643-9166-422F-B552-4F2AB13EDCBA}" type="parTrans" cxnId="{669A44B4-4BE7-4F21-B847-4FFE203240CC}">
      <dgm:prSet/>
      <dgm:spPr/>
      <dgm:t>
        <a:bodyPr/>
        <a:lstStyle/>
        <a:p>
          <a:endParaRPr lang="en-US"/>
        </a:p>
      </dgm:t>
    </dgm:pt>
    <dgm:pt modelId="{346F980C-7C28-477F-99A2-23C0888FC390}" type="sibTrans" cxnId="{669A44B4-4BE7-4F21-B847-4FFE203240CC}">
      <dgm:prSet/>
      <dgm:spPr/>
      <dgm:t>
        <a:bodyPr/>
        <a:lstStyle/>
        <a:p>
          <a:endParaRPr lang="en-US"/>
        </a:p>
      </dgm:t>
    </dgm:pt>
    <dgm:pt modelId="{67620671-C0AD-41B6-AE0B-47D2AFE3A38E}" type="pres">
      <dgm:prSet presAssocID="{6970D866-BED3-4077-AC7A-9CF27A689288}" presName="Name0" presStyleCnt="0">
        <dgm:presLayoutVars>
          <dgm:chMax val="7"/>
          <dgm:resizeHandles val="exact"/>
        </dgm:presLayoutVars>
      </dgm:prSet>
      <dgm:spPr/>
    </dgm:pt>
    <dgm:pt modelId="{13BD1972-F525-4428-B86D-5E264FBB9F9E}" type="pres">
      <dgm:prSet presAssocID="{6970D866-BED3-4077-AC7A-9CF27A689288}" presName="comp1" presStyleCnt="0"/>
      <dgm:spPr/>
    </dgm:pt>
    <dgm:pt modelId="{F73AE368-9021-46E2-BEC7-2D1C16D4CFFD}" type="pres">
      <dgm:prSet presAssocID="{6970D866-BED3-4077-AC7A-9CF27A689288}" presName="circle1" presStyleLbl="node1" presStyleIdx="0" presStyleCnt="3" custScaleX="132114"/>
      <dgm:spPr/>
      <dgm:t>
        <a:bodyPr/>
        <a:lstStyle/>
        <a:p>
          <a:endParaRPr lang="en-US"/>
        </a:p>
      </dgm:t>
    </dgm:pt>
    <dgm:pt modelId="{2DE4451D-ECD9-4E16-8CEB-9AE0DCBC0903}" type="pres">
      <dgm:prSet presAssocID="{6970D866-BED3-4077-AC7A-9CF27A689288}" presName="c1text" presStyleLbl="node1" presStyleIdx="0" presStyleCnt="3">
        <dgm:presLayoutVars>
          <dgm:bulletEnabled val="1"/>
        </dgm:presLayoutVars>
      </dgm:prSet>
      <dgm:spPr/>
      <dgm:t>
        <a:bodyPr/>
        <a:lstStyle/>
        <a:p>
          <a:endParaRPr lang="en-US"/>
        </a:p>
      </dgm:t>
    </dgm:pt>
    <dgm:pt modelId="{195528B6-84A2-45B4-BFC4-57E5BF1B86DF}" type="pres">
      <dgm:prSet presAssocID="{6970D866-BED3-4077-AC7A-9CF27A689288}" presName="comp2" presStyleCnt="0"/>
      <dgm:spPr/>
    </dgm:pt>
    <dgm:pt modelId="{106C8E0A-787E-434E-A57A-22E984AC1D35}" type="pres">
      <dgm:prSet presAssocID="{6970D866-BED3-4077-AC7A-9CF27A689288}" presName="circle2" presStyleLbl="node1" presStyleIdx="1" presStyleCnt="3" custScaleX="133812" custScaleY="65644"/>
      <dgm:spPr/>
      <dgm:t>
        <a:bodyPr/>
        <a:lstStyle/>
        <a:p>
          <a:endParaRPr lang="en-US"/>
        </a:p>
      </dgm:t>
    </dgm:pt>
    <dgm:pt modelId="{A7CC797A-8388-45A6-B0B3-9BA3D0F64ECD}" type="pres">
      <dgm:prSet presAssocID="{6970D866-BED3-4077-AC7A-9CF27A689288}" presName="c2text" presStyleLbl="node1" presStyleIdx="1" presStyleCnt="3">
        <dgm:presLayoutVars>
          <dgm:bulletEnabled val="1"/>
        </dgm:presLayoutVars>
      </dgm:prSet>
      <dgm:spPr/>
      <dgm:t>
        <a:bodyPr/>
        <a:lstStyle/>
        <a:p>
          <a:endParaRPr lang="en-US"/>
        </a:p>
      </dgm:t>
    </dgm:pt>
    <dgm:pt modelId="{133C2F1F-C7B5-4FD3-B2D2-43B9903B6B1C}" type="pres">
      <dgm:prSet presAssocID="{6970D866-BED3-4077-AC7A-9CF27A689288}" presName="comp3" presStyleCnt="0"/>
      <dgm:spPr/>
    </dgm:pt>
    <dgm:pt modelId="{F4D31CDC-B616-40D8-BB37-1A00F2E6CD8A}" type="pres">
      <dgm:prSet presAssocID="{6970D866-BED3-4077-AC7A-9CF27A689288}" presName="circle3" presStyleLbl="node1" presStyleIdx="2" presStyleCnt="3" custScaleY="44295"/>
      <dgm:spPr/>
      <dgm:t>
        <a:bodyPr/>
        <a:lstStyle/>
        <a:p>
          <a:endParaRPr lang="en-US"/>
        </a:p>
      </dgm:t>
    </dgm:pt>
    <dgm:pt modelId="{E7F1BE73-5C4B-404E-8A9D-774133662C04}" type="pres">
      <dgm:prSet presAssocID="{6970D866-BED3-4077-AC7A-9CF27A689288}" presName="c3text" presStyleLbl="node1" presStyleIdx="2" presStyleCnt="3">
        <dgm:presLayoutVars>
          <dgm:bulletEnabled val="1"/>
        </dgm:presLayoutVars>
      </dgm:prSet>
      <dgm:spPr/>
      <dgm:t>
        <a:bodyPr/>
        <a:lstStyle/>
        <a:p>
          <a:endParaRPr lang="en-US"/>
        </a:p>
      </dgm:t>
    </dgm:pt>
  </dgm:ptLst>
  <dgm:cxnLst>
    <dgm:cxn modelId="{EEB95A52-EC29-4633-A375-D54F60747138}" type="presOf" srcId="{5A8C009B-83A2-400C-80B8-D62E33EFFE9F}" destId="{F73AE368-9021-46E2-BEC7-2D1C16D4CFFD}" srcOrd="0" destOrd="0" presId="urn:microsoft.com/office/officeart/2005/8/layout/venn2"/>
    <dgm:cxn modelId="{D1377C2F-F58A-43CC-A330-BB607F6F613B}" type="presOf" srcId="{803E8AD6-72AA-406E-BFD9-89E147449560}" destId="{E7F1BE73-5C4B-404E-8A9D-774133662C04}" srcOrd="1" destOrd="0" presId="urn:microsoft.com/office/officeart/2005/8/layout/venn2"/>
    <dgm:cxn modelId="{0989CED2-9E52-4961-8E59-1122A98FC90F}" srcId="{6970D866-BED3-4077-AC7A-9CF27A689288}" destId="{5A8C009B-83A2-400C-80B8-D62E33EFFE9F}" srcOrd="0" destOrd="0" parTransId="{80E884FD-93A1-4455-8719-7989EE15E769}" sibTransId="{53E6DBAB-E4AD-4874-A0D5-BBE2D5CCC6BF}"/>
    <dgm:cxn modelId="{A58C010F-FDEC-4829-B0D1-D80324FA2045}" srcId="{6970D866-BED3-4077-AC7A-9CF27A689288}" destId="{16CAB23D-3D81-4E83-A5DE-5F4A1B25FE1A}" srcOrd="1" destOrd="0" parTransId="{0EAE3E6C-228F-40BC-BD12-69CC5FEDD1CF}" sibTransId="{822BD923-B506-4DA5-8383-95EF2E225E05}"/>
    <dgm:cxn modelId="{4C66B583-2E09-4C4F-A204-EEB3663622CE}" type="presOf" srcId="{16CAB23D-3D81-4E83-A5DE-5F4A1B25FE1A}" destId="{A7CC797A-8388-45A6-B0B3-9BA3D0F64ECD}" srcOrd="1" destOrd="0" presId="urn:microsoft.com/office/officeart/2005/8/layout/venn2"/>
    <dgm:cxn modelId="{918225F5-0FD3-4769-99D8-7FD7F1E1B113}" type="presOf" srcId="{5A8C009B-83A2-400C-80B8-D62E33EFFE9F}" destId="{2DE4451D-ECD9-4E16-8CEB-9AE0DCBC0903}" srcOrd="1" destOrd="0" presId="urn:microsoft.com/office/officeart/2005/8/layout/venn2"/>
    <dgm:cxn modelId="{419981C5-BAD2-4593-885E-95F5811CA4FE}" type="presOf" srcId="{803E8AD6-72AA-406E-BFD9-89E147449560}" destId="{F4D31CDC-B616-40D8-BB37-1A00F2E6CD8A}" srcOrd="0" destOrd="0" presId="urn:microsoft.com/office/officeart/2005/8/layout/venn2"/>
    <dgm:cxn modelId="{BF34DC4D-C288-4A00-8C6E-5BB96C175E6C}" type="presOf" srcId="{6970D866-BED3-4077-AC7A-9CF27A689288}" destId="{67620671-C0AD-41B6-AE0B-47D2AFE3A38E}" srcOrd="0" destOrd="0" presId="urn:microsoft.com/office/officeart/2005/8/layout/venn2"/>
    <dgm:cxn modelId="{669A44B4-4BE7-4F21-B847-4FFE203240CC}" srcId="{6970D866-BED3-4077-AC7A-9CF27A689288}" destId="{803E8AD6-72AA-406E-BFD9-89E147449560}" srcOrd="2" destOrd="0" parTransId="{50D31643-9166-422F-B552-4F2AB13EDCBA}" sibTransId="{346F980C-7C28-477F-99A2-23C0888FC390}"/>
    <dgm:cxn modelId="{62A2402D-B382-4F4C-B65D-C0F67DAB31F0}" type="presOf" srcId="{16CAB23D-3D81-4E83-A5DE-5F4A1B25FE1A}" destId="{106C8E0A-787E-434E-A57A-22E984AC1D35}" srcOrd="0" destOrd="0" presId="urn:microsoft.com/office/officeart/2005/8/layout/venn2"/>
    <dgm:cxn modelId="{A1880EE2-AC0C-441F-92D5-2E8EF65F14C3}" type="presParOf" srcId="{67620671-C0AD-41B6-AE0B-47D2AFE3A38E}" destId="{13BD1972-F525-4428-B86D-5E264FBB9F9E}" srcOrd="0" destOrd="0" presId="urn:microsoft.com/office/officeart/2005/8/layout/venn2"/>
    <dgm:cxn modelId="{A8E94D34-B1F6-493C-A34B-7E6BD670404F}" type="presParOf" srcId="{13BD1972-F525-4428-B86D-5E264FBB9F9E}" destId="{F73AE368-9021-46E2-BEC7-2D1C16D4CFFD}" srcOrd="0" destOrd="0" presId="urn:microsoft.com/office/officeart/2005/8/layout/venn2"/>
    <dgm:cxn modelId="{07F75D78-2D6A-4BE9-A0F9-7B8F06A47D05}" type="presParOf" srcId="{13BD1972-F525-4428-B86D-5E264FBB9F9E}" destId="{2DE4451D-ECD9-4E16-8CEB-9AE0DCBC0903}" srcOrd="1" destOrd="0" presId="urn:microsoft.com/office/officeart/2005/8/layout/venn2"/>
    <dgm:cxn modelId="{0DA986AE-D37D-40B0-B421-C2B909771925}" type="presParOf" srcId="{67620671-C0AD-41B6-AE0B-47D2AFE3A38E}" destId="{195528B6-84A2-45B4-BFC4-57E5BF1B86DF}" srcOrd="1" destOrd="0" presId="urn:microsoft.com/office/officeart/2005/8/layout/venn2"/>
    <dgm:cxn modelId="{15B29D0B-22B2-4166-AD57-92B8835164F3}" type="presParOf" srcId="{195528B6-84A2-45B4-BFC4-57E5BF1B86DF}" destId="{106C8E0A-787E-434E-A57A-22E984AC1D35}" srcOrd="0" destOrd="0" presId="urn:microsoft.com/office/officeart/2005/8/layout/venn2"/>
    <dgm:cxn modelId="{515D68A2-A1BA-4669-A7FC-59B464001A1C}" type="presParOf" srcId="{195528B6-84A2-45B4-BFC4-57E5BF1B86DF}" destId="{A7CC797A-8388-45A6-B0B3-9BA3D0F64ECD}" srcOrd="1" destOrd="0" presId="urn:microsoft.com/office/officeart/2005/8/layout/venn2"/>
    <dgm:cxn modelId="{92C19A5D-7ACA-4935-B097-638C48D893F3}" type="presParOf" srcId="{67620671-C0AD-41B6-AE0B-47D2AFE3A38E}" destId="{133C2F1F-C7B5-4FD3-B2D2-43B9903B6B1C}" srcOrd="2" destOrd="0" presId="urn:microsoft.com/office/officeart/2005/8/layout/venn2"/>
    <dgm:cxn modelId="{BDFF3090-8952-41FA-9B84-02834A40309E}" type="presParOf" srcId="{133C2F1F-C7B5-4FD3-B2D2-43B9903B6B1C}" destId="{F4D31CDC-B616-40D8-BB37-1A00F2E6CD8A}" srcOrd="0" destOrd="0" presId="urn:microsoft.com/office/officeart/2005/8/layout/venn2"/>
    <dgm:cxn modelId="{F59749B3-22AD-4A4D-9B37-ED26394992E3}" type="presParOf" srcId="{133C2F1F-C7B5-4FD3-B2D2-43B9903B6B1C}" destId="{E7F1BE73-5C4B-404E-8A9D-774133662C04}" srcOrd="1" destOrd="0" presId="urn:microsoft.com/office/officeart/2005/8/layout/ven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0.87624</cdr:x>
      <cdr:y>0.08343</cdr:y>
    </cdr:from>
    <cdr:to>
      <cdr:x>0.87624</cdr:x>
      <cdr:y>0.99927</cdr:y>
    </cdr:to>
    <cdr:cxnSp macro="">
      <cdr:nvCxnSpPr>
        <cdr:cNvPr id="3" name="2 Conector recto"/>
        <cdr:cNvCxnSpPr/>
      </cdr:nvCxnSpPr>
      <cdr:spPr>
        <a:xfrm xmlns:a="http://schemas.openxmlformats.org/drawingml/2006/main" flipV="1">
          <a:off x="7211144" y="360759"/>
          <a:ext cx="0" cy="3960440"/>
        </a:xfrm>
        <a:prstGeom xmlns:a="http://schemas.openxmlformats.org/drawingml/2006/main" prst="lin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0.01119</cdr:x>
      <cdr:y>0.22843</cdr:y>
    </cdr:from>
    <cdr:to>
      <cdr:x>1</cdr:x>
      <cdr:y>0.22843</cdr:y>
    </cdr:to>
    <cdr:sp macro="" textlink="">
      <cdr:nvSpPr>
        <cdr:cNvPr id="2" name="Line 6"/>
        <cdr:cNvSpPr>
          <a:spLocks xmlns:a="http://schemas.openxmlformats.org/drawingml/2006/main" noChangeShapeType="1"/>
        </cdr:cNvSpPr>
      </cdr:nvSpPr>
      <cdr:spPr bwMode="auto">
        <a:xfrm xmlns:a="http://schemas.openxmlformats.org/drawingml/2006/main">
          <a:off x="92075" y="1080269"/>
          <a:ext cx="8137525" cy="0"/>
        </a:xfrm>
        <a:prstGeom xmlns:a="http://schemas.openxmlformats.org/drawingml/2006/main" prst="line">
          <a:avLst/>
        </a:prstGeom>
        <a:noFill xmlns:a="http://schemas.openxmlformats.org/drawingml/2006/main"/>
        <a:ln xmlns:a="http://schemas.openxmlformats.org/drawingml/2006/main" w="9525">
          <a:solidFill>
            <a:schemeClr val="tx1"/>
          </a:solidFill>
          <a:prstDash val="dash"/>
          <a:round/>
          <a:headEnd/>
          <a:tailEnd/>
        </a:ln>
      </cdr:spPr>
      <cdr:txBody>
        <a:bodyPr xmlns:a="http://schemas.openxmlformats.org/drawingml/2006/main"/>
        <a:lstStyle xmlns:a="http://schemas.openxmlformats.org/drawingml/2006/main">
          <a:defPPr>
            <a:defRPr lang="en-US"/>
          </a:defPPr>
          <a:lvl1pPr algn="l" rtl="0" fontAlgn="base">
            <a:spcBef>
              <a:spcPct val="0"/>
            </a:spcBef>
            <a:spcAft>
              <a:spcPct val="0"/>
            </a:spcAft>
            <a:defRPr sz="2800" b="1" kern="1200">
              <a:solidFill>
                <a:schemeClr val="bg2"/>
              </a:solidFill>
              <a:latin typeface="Arial" charset="0"/>
              <a:ea typeface="+mn-ea"/>
              <a:cs typeface="+mn-cs"/>
            </a:defRPr>
          </a:lvl1pPr>
          <a:lvl2pPr marL="457200" algn="l" rtl="0" fontAlgn="base">
            <a:spcBef>
              <a:spcPct val="0"/>
            </a:spcBef>
            <a:spcAft>
              <a:spcPct val="0"/>
            </a:spcAft>
            <a:defRPr sz="2800" b="1" kern="1200">
              <a:solidFill>
                <a:schemeClr val="bg2"/>
              </a:solidFill>
              <a:latin typeface="Arial" charset="0"/>
              <a:ea typeface="+mn-ea"/>
              <a:cs typeface="+mn-cs"/>
            </a:defRPr>
          </a:lvl2pPr>
          <a:lvl3pPr marL="914400" algn="l" rtl="0" fontAlgn="base">
            <a:spcBef>
              <a:spcPct val="0"/>
            </a:spcBef>
            <a:spcAft>
              <a:spcPct val="0"/>
            </a:spcAft>
            <a:defRPr sz="2800" b="1" kern="1200">
              <a:solidFill>
                <a:schemeClr val="bg2"/>
              </a:solidFill>
              <a:latin typeface="Arial" charset="0"/>
              <a:ea typeface="+mn-ea"/>
              <a:cs typeface="+mn-cs"/>
            </a:defRPr>
          </a:lvl3pPr>
          <a:lvl4pPr marL="1371600" algn="l" rtl="0" fontAlgn="base">
            <a:spcBef>
              <a:spcPct val="0"/>
            </a:spcBef>
            <a:spcAft>
              <a:spcPct val="0"/>
            </a:spcAft>
            <a:defRPr sz="2800" b="1" kern="1200">
              <a:solidFill>
                <a:schemeClr val="bg2"/>
              </a:solidFill>
              <a:latin typeface="Arial" charset="0"/>
              <a:ea typeface="+mn-ea"/>
              <a:cs typeface="+mn-cs"/>
            </a:defRPr>
          </a:lvl4pPr>
          <a:lvl5pPr marL="1828800" algn="l" rtl="0" fontAlgn="base">
            <a:spcBef>
              <a:spcPct val="0"/>
            </a:spcBef>
            <a:spcAft>
              <a:spcPct val="0"/>
            </a:spcAft>
            <a:defRPr sz="2800" b="1" kern="1200">
              <a:solidFill>
                <a:schemeClr val="bg2"/>
              </a:solidFill>
              <a:latin typeface="Arial" charset="0"/>
              <a:ea typeface="+mn-ea"/>
              <a:cs typeface="+mn-cs"/>
            </a:defRPr>
          </a:lvl5pPr>
          <a:lvl6pPr marL="2286000" algn="l" defTabSz="914400" rtl="0" eaLnBrk="1" latinLnBrk="0" hangingPunct="1">
            <a:defRPr sz="2800" b="1" kern="1200">
              <a:solidFill>
                <a:schemeClr val="bg2"/>
              </a:solidFill>
              <a:latin typeface="Arial" charset="0"/>
              <a:ea typeface="+mn-ea"/>
              <a:cs typeface="+mn-cs"/>
            </a:defRPr>
          </a:lvl6pPr>
          <a:lvl7pPr marL="2743200" algn="l" defTabSz="914400" rtl="0" eaLnBrk="1" latinLnBrk="0" hangingPunct="1">
            <a:defRPr sz="2800" b="1" kern="1200">
              <a:solidFill>
                <a:schemeClr val="bg2"/>
              </a:solidFill>
              <a:latin typeface="Arial" charset="0"/>
              <a:ea typeface="+mn-ea"/>
              <a:cs typeface="+mn-cs"/>
            </a:defRPr>
          </a:lvl7pPr>
          <a:lvl8pPr marL="3200400" algn="l" defTabSz="914400" rtl="0" eaLnBrk="1" latinLnBrk="0" hangingPunct="1">
            <a:defRPr sz="2800" b="1" kern="1200">
              <a:solidFill>
                <a:schemeClr val="bg2"/>
              </a:solidFill>
              <a:latin typeface="Arial" charset="0"/>
              <a:ea typeface="+mn-ea"/>
              <a:cs typeface="+mn-cs"/>
            </a:defRPr>
          </a:lvl8pPr>
          <a:lvl9pPr marL="3657600" algn="l" defTabSz="914400" rtl="0" eaLnBrk="1" latinLnBrk="0" hangingPunct="1">
            <a:defRPr sz="2800" b="1" kern="1200">
              <a:solidFill>
                <a:schemeClr val="bg2"/>
              </a:solidFill>
              <a:latin typeface="Arial" charset="0"/>
              <a:ea typeface="+mn-ea"/>
              <a:cs typeface="+mn-cs"/>
            </a:defRPr>
          </a:lvl9pPr>
        </a:lstStyle>
        <a:p xmlns:a="http://schemas.openxmlformats.org/drawingml/2006/main">
          <a:endParaRPr lang="es-ES"/>
        </a:p>
      </cdr:txBody>
    </cdr:sp>
  </cdr:relSizeAnchor>
</c:userShapes>
</file>

<file path=ppt/drawings/drawing3.xml><?xml version="1.0" encoding="utf-8"?>
<c:userShapes xmlns:c="http://schemas.openxmlformats.org/drawingml/2006/chart">
  <cdr:relSizeAnchor xmlns:cdr="http://schemas.openxmlformats.org/drawingml/2006/chartDrawing">
    <cdr:from>
      <cdr:x>0.01119</cdr:x>
      <cdr:y>0.22843</cdr:y>
    </cdr:from>
    <cdr:to>
      <cdr:x>1</cdr:x>
      <cdr:y>0.22843</cdr:y>
    </cdr:to>
    <cdr:sp macro="" textlink="">
      <cdr:nvSpPr>
        <cdr:cNvPr id="2" name="Line 6"/>
        <cdr:cNvSpPr>
          <a:spLocks xmlns:a="http://schemas.openxmlformats.org/drawingml/2006/main" noChangeShapeType="1"/>
        </cdr:cNvSpPr>
      </cdr:nvSpPr>
      <cdr:spPr bwMode="auto">
        <a:xfrm xmlns:a="http://schemas.openxmlformats.org/drawingml/2006/main">
          <a:off x="92075" y="1080269"/>
          <a:ext cx="8137525" cy="0"/>
        </a:xfrm>
        <a:prstGeom xmlns:a="http://schemas.openxmlformats.org/drawingml/2006/main" prst="line">
          <a:avLst/>
        </a:prstGeom>
        <a:noFill xmlns:a="http://schemas.openxmlformats.org/drawingml/2006/main"/>
        <a:ln xmlns:a="http://schemas.openxmlformats.org/drawingml/2006/main" w="9525">
          <a:solidFill>
            <a:schemeClr val="tx1"/>
          </a:solidFill>
          <a:prstDash val="dash"/>
          <a:round/>
          <a:headEnd/>
          <a:tailEnd/>
        </a:ln>
      </cdr:spPr>
      <cdr:txBody>
        <a:bodyPr xmlns:a="http://schemas.openxmlformats.org/drawingml/2006/main"/>
        <a:lstStyle xmlns:a="http://schemas.openxmlformats.org/drawingml/2006/main">
          <a:defPPr>
            <a:defRPr lang="en-US"/>
          </a:defPPr>
          <a:lvl1pPr algn="l" rtl="0" fontAlgn="base">
            <a:spcBef>
              <a:spcPct val="0"/>
            </a:spcBef>
            <a:spcAft>
              <a:spcPct val="0"/>
            </a:spcAft>
            <a:defRPr sz="2800" b="1" kern="1200">
              <a:solidFill>
                <a:schemeClr val="bg2"/>
              </a:solidFill>
              <a:latin typeface="Arial" charset="0"/>
              <a:ea typeface="+mn-ea"/>
              <a:cs typeface="+mn-cs"/>
            </a:defRPr>
          </a:lvl1pPr>
          <a:lvl2pPr marL="457200" algn="l" rtl="0" fontAlgn="base">
            <a:spcBef>
              <a:spcPct val="0"/>
            </a:spcBef>
            <a:spcAft>
              <a:spcPct val="0"/>
            </a:spcAft>
            <a:defRPr sz="2800" b="1" kern="1200">
              <a:solidFill>
                <a:schemeClr val="bg2"/>
              </a:solidFill>
              <a:latin typeface="Arial" charset="0"/>
              <a:ea typeface="+mn-ea"/>
              <a:cs typeface="+mn-cs"/>
            </a:defRPr>
          </a:lvl2pPr>
          <a:lvl3pPr marL="914400" algn="l" rtl="0" fontAlgn="base">
            <a:spcBef>
              <a:spcPct val="0"/>
            </a:spcBef>
            <a:spcAft>
              <a:spcPct val="0"/>
            </a:spcAft>
            <a:defRPr sz="2800" b="1" kern="1200">
              <a:solidFill>
                <a:schemeClr val="bg2"/>
              </a:solidFill>
              <a:latin typeface="Arial" charset="0"/>
              <a:ea typeface="+mn-ea"/>
              <a:cs typeface="+mn-cs"/>
            </a:defRPr>
          </a:lvl3pPr>
          <a:lvl4pPr marL="1371600" algn="l" rtl="0" fontAlgn="base">
            <a:spcBef>
              <a:spcPct val="0"/>
            </a:spcBef>
            <a:spcAft>
              <a:spcPct val="0"/>
            </a:spcAft>
            <a:defRPr sz="2800" b="1" kern="1200">
              <a:solidFill>
                <a:schemeClr val="bg2"/>
              </a:solidFill>
              <a:latin typeface="Arial" charset="0"/>
              <a:ea typeface="+mn-ea"/>
              <a:cs typeface="+mn-cs"/>
            </a:defRPr>
          </a:lvl4pPr>
          <a:lvl5pPr marL="1828800" algn="l" rtl="0" fontAlgn="base">
            <a:spcBef>
              <a:spcPct val="0"/>
            </a:spcBef>
            <a:spcAft>
              <a:spcPct val="0"/>
            </a:spcAft>
            <a:defRPr sz="2800" b="1" kern="1200">
              <a:solidFill>
                <a:schemeClr val="bg2"/>
              </a:solidFill>
              <a:latin typeface="Arial" charset="0"/>
              <a:ea typeface="+mn-ea"/>
              <a:cs typeface="+mn-cs"/>
            </a:defRPr>
          </a:lvl5pPr>
          <a:lvl6pPr marL="2286000" algn="l" defTabSz="914400" rtl="0" eaLnBrk="1" latinLnBrk="0" hangingPunct="1">
            <a:defRPr sz="2800" b="1" kern="1200">
              <a:solidFill>
                <a:schemeClr val="bg2"/>
              </a:solidFill>
              <a:latin typeface="Arial" charset="0"/>
              <a:ea typeface="+mn-ea"/>
              <a:cs typeface="+mn-cs"/>
            </a:defRPr>
          </a:lvl6pPr>
          <a:lvl7pPr marL="2743200" algn="l" defTabSz="914400" rtl="0" eaLnBrk="1" latinLnBrk="0" hangingPunct="1">
            <a:defRPr sz="2800" b="1" kern="1200">
              <a:solidFill>
                <a:schemeClr val="bg2"/>
              </a:solidFill>
              <a:latin typeface="Arial" charset="0"/>
              <a:ea typeface="+mn-ea"/>
              <a:cs typeface="+mn-cs"/>
            </a:defRPr>
          </a:lvl7pPr>
          <a:lvl8pPr marL="3200400" algn="l" defTabSz="914400" rtl="0" eaLnBrk="1" latinLnBrk="0" hangingPunct="1">
            <a:defRPr sz="2800" b="1" kern="1200">
              <a:solidFill>
                <a:schemeClr val="bg2"/>
              </a:solidFill>
              <a:latin typeface="Arial" charset="0"/>
              <a:ea typeface="+mn-ea"/>
              <a:cs typeface="+mn-cs"/>
            </a:defRPr>
          </a:lvl8pPr>
          <a:lvl9pPr marL="3657600" algn="l" defTabSz="914400" rtl="0" eaLnBrk="1" latinLnBrk="0" hangingPunct="1">
            <a:defRPr sz="2800" b="1" kern="1200">
              <a:solidFill>
                <a:schemeClr val="bg2"/>
              </a:solidFill>
              <a:latin typeface="Arial" charset="0"/>
              <a:ea typeface="+mn-ea"/>
              <a:cs typeface="+mn-cs"/>
            </a:defRPr>
          </a:lvl9pPr>
        </a:lstStyle>
        <a:p xmlns:a="http://schemas.openxmlformats.org/drawingml/2006/main">
          <a:endParaRPr lang="es-ES"/>
        </a:p>
      </cdr:txBody>
    </cdr:sp>
  </cdr:relSizeAnchor>
</c:userShapes>
</file>

<file path=ppt/drawings/drawing4.xml><?xml version="1.0" encoding="utf-8"?>
<c:userShapes xmlns:c="http://schemas.openxmlformats.org/drawingml/2006/chart">
  <cdr:relSizeAnchor xmlns:cdr="http://schemas.openxmlformats.org/drawingml/2006/chartDrawing">
    <cdr:from>
      <cdr:x>0.61375</cdr:x>
      <cdr:y>0.10415</cdr:y>
    </cdr:from>
    <cdr:to>
      <cdr:x>0.93749</cdr:x>
      <cdr:y>0.38869</cdr:y>
    </cdr:to>
    <cdr:sp macro="" textlink="">
      <cdr:nvSpPr>
        <cdr:cNvPr id="2" name="1 Rectángulo"/>
        <cdr:cNvSpPr/>
      </cdr:nvSpPr>
      <cdr:spPr>
        <a:xfrm xmlns:a="http://schemas.openxmlformats.org/drawingml/2006/main">
          <a:off x="5050904" y="448072"/>
          <a:ext cx="2664296" cy="122413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CO" sz="1400" dirty="0" smtClean="0">
              <a:latin typeface="Tahoma" pitchFamily="34" charset="0"/>
              <a:ea typeface="Tahoma" pitchFamily="34" charset="0"/>
              <a:cs typeface="Tahoma" pitchFamily="34" charset="0"/>
            </a:rPr>
            <a:t>Abismo fiscal a fin de año: aumento de impuestos a la nómina, retiro de alivios tributarios de Bush y recorte generalizado de gasto público.</a:t>
          </a:r>
          <a:endParaRPr lang="es-CO" sz="1400" dirty="0">
            <a:latin typeface="Tahoma" pitchFamily="34" charset="0"/>
            <a:ea typeface="Tahoma" pitchFamily="34" charset="0"/>
            <a:cs typeface="Tahoma"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0.11501</cdr:x>
      <cdr:y>0.38869</cdr:y>
    </cdr:from>
    <cdr:to>
      <cdr:x>0.26431</cdr:x>
      <cdr:y>0.80578</cdr:y>
    </cdr:to>
    <cdr:sp macro="" textlink="">
      <cdr:nvSpPr>
        <cdr:cNvPr id="2" name="Text Box 4"/>
        <cdr:cNvSpPr txBox="1">
          <a:spLocks xmlns:a="http://schemas.openxmlformats.org/drawingml/2006/main" noChangeArrowheads="1"/>
        </cdr:cNvSpPr>
      </cdr:nvSpPr>
      <cdr:spPr bwMode="auto">
        <a:xfrm xmlns:a="http://schemas.openxmlformats.org/drawingml/2006/main">
          <a:off x="946448" y="1672208"/>
          <a:ext cx="1228725" cy="1794337"/>
        </a:xfrm>
        <a:prstGeom xmlns:a="http://schemas.openxmlformats.org/drawingml/2006/main" prst="rect">
          <a:avLst/>
        </a:prstGeom>
        <a:noFill xmlns:a="http://schemas.openxmlformats.org/drawingml/2006/main"/>
        <a:ln xmlns:a="http://schemas.openxmlformats.org/drawingml/2006/main" w="9525">
          <a:solidFill>
            <a:schemeClr val="tx1"/>
          </a:solidFill>
          <a:miter lim="800000"/>
          <a:headEnd/>
          <a:tailEnd/>
        </a:ln>
        <a:extLst xmlns:a="http://schemas.openxmlformats.org/drawingml/2006/main">
          <a:ext uri="{909E8E84-426E-40DD-AFC4-6F175D3DCCD1}">
            <a14:hiddenFill xmlns:a14="http://schemas.microsoft.com/office/drawing/2010/main" xmlns="">
              <a:solidFill>
                <a:srgbClr val="FFFFFF"/>
              </a:solidFill>
            </a14:hiddenFill>
          </a:ext>
        </a:extLst>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90000"/>
            </a:lnSpc>
            <a:spcBef>
              <a:spcPct val="50000"/>
            </a:spcBef>
          </a:pPr>
          <a:r>
            <a:rPr lang="es-CO" sz="1400" b="1" dirty="0">
              <a:solidFill>
                <a:schemeClr val="tx1"/>
              </a:solidFill>
            </a:rPr>
            <a:t>2006: 2,7%</a:t>
          </a:r>
        </a:p>
        <a:p xmlns:a="http://schemas.openxmlformats.org/drawingml/2006/main">
          <a:pPr algn="ctr">
            <a:lnSpc>
              <a:spcPct val="90000"/>
            </a:lnSpc>
            <a:spcBef>
              <a:spcPct val="50000"/>
            </a:spcBef>
          </a:pPr>
          <a:r>
            <a:rPr lang="es-CO" sz="1400" b="1" dirty="0">
              <a:solidFill>
                <a:schemeClr val="tx1"/>
              </a:solidFill>
            </a:rPr>
            <a:t>2007: 1,9%</a:t>
          </a:r>
        </a:p>
        <a:p xmlns:a="http://schemas.openxmlformats.org/drawingml/2006/main">
          <a:pPr algn="ctr">
            <a:lnSpc>
              <a:spcPct val="90000"/>
            </a:lnSpc>
            <a:spcBef>
              <a:spcPct val="50000"/>
            </a:spcBef>
          </a:pPr>
          <a:r>
            <a:rPr lang="es-CO" sz="1400" b="1" dirty="0">
              <a:solidFill>
                <a:schemeClr val="tx1"/>
              </a:solidFill>
            </a:rPr>
            <a:t>2008: -0,3%</a:t>
          </a:r>
          <a:endParaRPr lang="en-US" sz="1400" b="1" dirty="0">
            <a:solidFill>
              <a:schemeClr val="tx1"/>
            </a:solidFill>
          </a:endParaRPr>
        </a:p>
        <a:p xmlns:a="http://schemas.openxmlformats.org/drawingml/2006/main">
          <a:pPr algn="ctr">
            <a:lnSpc>
              <a:spcPct val="90000"/>
            </a:lnSpc>
            <a:spcBef>
              <a:spcPct val="50000"/>
            </a:spcBef>
          </a:pPr>
          <a:r>
            <a:rPr lang="es-CO" sz="1400" b="1" dirty="0" smtClean="0">
              <a:solidFill>
                <a:schemeClr val="tx1"/>
              </a:solidFill>
            </a:rPr>
            <a:t>2009: -3,1%</a:t>
          </a:r>
          <a:endParaRPr lang="es-CO" sz="1400" b="1" dirty="0">
            <a:solidFill>
              <a:schemeClr val="tx1"/>
            </a:solidFill>
          </a:endParaRPr>
        </a:p>
        <a:p xmlns:a="http://schemas.openxmlformats.org/drawingml/2006/main">
          <a:pPr algn="ctr">
            <a:lnSpc>
              <a:spcPct val="90000"/>
            </a:lnSpc>
            <a:spcBef>
              <a:spcPct val="50000"/>
            </a:spcBef>
          </a:pPr>
          <a:r>
            <a:rPr lang="es-CO" sz="1400" b="1" dirty="0" smtClean="0">
              <a:solidFill>
                <a:schemeClr val="tx1"/>
              </a:solidFill>
            </a:rPr>
            <a:t>2010: 2,4%</a:t>
          </a:r>
        </a:p>
        <a:p xmlns:a="http://schemas.openxmlformats.org/drawingml/2006/main">
          <a:pPr algn="ctr">
            <a:lnSpc>
              <a:spcPct val="90000"/>
            </a:lnSpc>
            <a:spcBef>
              <a:spcPct val="50000"/>
            </a:spcBef>
          </a:pPr>
          <a:r>
            <a:rPr lang="es-CO" sz="1400" b="1" dirty="0" smtClean="0">
              <a:solidFill>
                <a:schemeClr val="tx1"/>
              </a:solidFill>
            </a:rPr>
            <a:t>2011: 1,8%</a:t>
          </a:r>
          <a:endParaRPr lang="es-CO" sz="14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0.745</cdr:x>
      <cdr:y>0.46642</cdr:y>
    </cdr:from>
    <cdr:to>
      <cdr:x>0.96928</cdr:x>
      <cdr:y>0.49972</cdr:y>
    </cdr:to>
    <cdr:sp macro="" textlink="">
      <cdr:nvSpPr>
        <cdr:cNvPr id="2" name="1 CuadroTexto"/>
        <cdr:cNvSpPr txBox="1"/>
      </cdr:nvSpPr>
      <cdr:spPr>
        <a:xfrm xmlns:a="http://schemas.openxmlformats.org/drawingml/2006/main">
          <a:off x="6131024" y="2016964"/>
          <a:ext cx="1845763" cy="1439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b="1" dirty="0" smtClean="0">
              <a:latin typeface="Tahoma" pitchFamily="34" charset="0"/>
              <a:ea typeface="Tahoma" pitchFamily="34" charset="0"/>
              <a:cs typeface="Tahoma" pitchFamily="34" charset="0"/>
            </a:rPr>
            <a:t>ICC agosto 12= 18,1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4098" name="Rectangle 2"/>
          <p:cNvSpPr>
            <a:spLocks noGrp="1" noChangeArrowheads="1"/>
          </p:cNvSpPr>
          <p:nvPr>
            <p:ph type="hdr" sz="quarter"/>
          </p:nvPr>
        </p:nvSpPr>
        <p:spPr bwMode="auto">
          <a:xfrm>
            <a:off x="0" y="0"/>
            <a:ext cx="4060505" cy="353734"/>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lvl1pPr defTabSz="939843" eaLnBrk="0" hangingPunct="0">
              <a:defRPr sz="1300" b="0">
                <a:solidFill>
                  <a:schemeClr val="tx1"/>
                </a:solidFill>
                <a:latin typeface="Times New Roman" pitchFamily="18" charset="0"/>
              </a:defRPr>
            </a:lvl1pPr>
          </a:lstStyle>
          <a:p>
            <a:pPr>
              <a:defRPr/>
            </a:pPr>
            <a:endParaRPr lang="en-US" dirty="0"/>
          </a:p>
        </p:txBody>
      </p:sp>
      <p:sp>
        <p:nvSpPr>
          <p:cNvPr id="644099" name="Rectangle 3"/>
          <p:cNvSpPr>
            <a:spLocks noGrp="1" noChangeArrowheads="1"/>
          </p:cNvSpPr>
          <p:nvPr>
            <p:ph type="dt" sz="quarter" idx="1"/>
          </p:nvPr>
        </p:nvSpPr>
        <p:spPr bwMode="auto">
          <a:xfrm>
            <a:off x="5308921" y="0"/>
            <a:ext cx="4060505" cy="353734"/>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lvl1pPr algn="r" defTabSz="939843" eaLnBrk="0" hangingPunct="0">
              <a:defRPr sz="1300" b="0">
                <a:solidFill>
                  <a:schemeClr val="tx1"/>
                </a:solidFill>
                <a:latin typeface="Times New Roman" pitchFamily="18" charset="0"/>
              </a:defRPr>
            </a:lvl1pPr>
          </a:lstStyle>
          <a:p>
            <a:pPr>
              <a:defRPr/>
            </a:pPr>
            <a:endParaRPr lang="en-US" dirty="0"/>
          </a:p>
        </p:txBody>
      </p:sp>
      <p:sp>
        <p:nvSpPr>
          <p:cNvPr id="644100" name="Rectangle 4"/>
          <p:cNvSpPr>
            <a:spLocks noGrp="1" noChangeArrowheads="1"/>
          </p:cNvSpPr>
          <p:nvPr>
            <p:ph type="ftr" sz="quarter" idx="2"/>
          </p:nvPr>
        </p:nvSpPr>
        <p:spPr bwMode="auto">
          <a:xfrm>
            <a:off x="0" y="6723342"/>
            <a:ext cx="4060505" cy="353733"/>
          </a:xfrm>
          <a:prstGeom prst="rect">
            <a:avLst/>
          </a:prstGeom>
          <a:noFill/>
          <a:ln w="9525">
            <a:noFill/>
            <a:miter lim="800000"/>
            <a:headEnd/>
            <a:tailEnd/>
          </a:ln>
          <a:effectLst/>
        </p:spPr>
        <p:txBody>
          <a:bodyPr vert="horz" wrap="square" lIns="93967" tIns="46984" rIns="93967" bIns="46984" numCol="1" anchor="b" anchorCtr="0" compatLnSpc="1">
            <a:prstTxWarp prst="textNoShape">
              <a:avLst/>
            </a:prstTxWarp>
          </a:bodyPr>
          <a:lstStyle>
            <a:lvl1pPr defTabSz="939843" eaLnBrk="0" hangingPunct="0">
              <a:defRPr sz="1300" b="0">
                <a:solidFill>
                  <a:schemeClr val="tx1"/>
                </a:solidFill>
                <a:latin typeface="Times New Roman" pitchFamily="18" charset="0"/>
              </a:defRPr>
            </a:lvl1pPr>
          </a:lstStyle>
          <a:p>
            <a:pPr>
              <a:defRPr/>
            </a:pPr>
            <a:endParaRPr lang="en-US" dirty="0"/>
          </a:p>
        </p:txBody>
      </p:sp>
      <p:sp>
        <p:nvSpPr>
          <p:cNvPr id="644101" name="Rectangle 5"/>
          <p:cNvSpPr>
            <a:spLocks noGrp="1" noChangeArrowheads="1"/>
          </p:cNvSpPr>
          <p:nvPr>
            <p:ph type="sldNum" sz="quarter" idx="3"/>
          </p:nvPr>
        </p:nvSpPr>
        <p:spPr bwMode="auto">
          <a:xfrm>
            <a:off x="5308921" y="6723342"/>
            <a:ext cx="4060505" cy="353733"/>
          </a:xfrm>
          <a:prstGeom prst="rect">
            <a:avLst/>
          </a:prstGeom>
          <a:noFill/>
          <a:ln w="9525">
            <a:noFill/>
            <a:miter lim="800000"/>
            <a:headEnd/>
            <a:tailEnd/>
          </a:ln>
          <a:effectLst/>
        </p:spPr>
        <p:txBody>
          <a:bodyPr vert="horz" wrap="square" lIns="93967" tIns="46984" rIns="93967" bIns="46984" numCol="1" anchor="b" anchorCtr="0" compatLnSpc="1">
            <a:prstTxWarp prst="textNoShape">
              <a:avLst/>
            </a:prstTxWarp>
          </a:bodyPr>
          <a:lstStyle>
            <a:lvl1pPr algn="r" defTabSz="939843" eaLnBrk="0" hangingPunct="0">
              <a:defRPr sz="1300" b="0">
                <a:solidFill>
                  <a:schemeClr val="tx1"/>
                </a:solidFill>
                <a:latin typeface="Times New Roman" pitchFamily="18" charset="0"/>
              </a:defRPr>
            </a:lvl1pPr>
          </a:lstStyle>
          <a:p>
            <a:pPr>
              <a:defRPr/>
            </a:pPr>
            <a:fld id="{1CFD480E-858A-4BCE-A373-3F3D5E430376}" type="slidenum">
              <a:rPr lang="en-US"/>
              <a:pPr>
                <a:defRPr/>
              </a:pPr>
              <a:t>‹Nº›</a:t>
            </a:fld>
            <a:endParaRPr lang="en-US" dirty="0"/>
          </a:p>
        </p:txBody>
      </p:sp>
    </p:spTree>
    <p:extLst>
      <p:ext uri="{BB962C8B-B14F-4D97-AF65-F5344CB8AC3E}">
        <p14:creationId xmlns:p14="http://schemas.microsoft.com/office/powerpoint/2010/main" xmlns="" val="17135191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060505" cy="353734"/>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lvl1pPr defTabSz="939843" eaLnBrk="1" hangingPunct="1">
              <a:defRPr sz="1300" b="0">
                <a:solidFill>
                  <a:schemeClr val="tx1"/>
                </a:solidFill>
              </a:defRPr>
            </a:lvl1pPr>
          </a:lstStyle>
          <a:p>
            <a:pPr>
              <a:defRPr/>
            </a:pPr>
            <a:endParaRPr lang="en-US" dirty="0"/>
          </a:p>
        </p:txBody>
      </p:sp>
      <p:sp>
        <p:nvSpPr>
          <p:cNvPr id="27651" name="Rectangle 3"/>
          <p:cNvSpPr>
            <a:spLocks noGrp="1" noChangeArrowheads="1"/>
          </p:cNvSpPr>
          <p:nvPr>
            <p:ph type="dt" idx="1"/>
          </p:nvPr>
        </p:nvSpPr>
        <p:spPr bwMode="auto">
          <a:xfrm>
            <a:off x="5306819" y="0"/>
            <a:ext cx="4060505" cy="353734"/>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lvl1pPr algn="r" defTabSz="939843" eaLnBrk="1" hangingPunct="1">
              <a:defRPr sz="1300" b="0">
                <a:solidFill>
                  <a:schemeClr val="tx1"/>
                </a:solidFill>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2916238" y="531813"/>
            <a:ext cx="3536950" cy="26527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37364" y="3362271"/>
            <a:ext cx="7494699" cy="3183605"/>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6722143"/>
            <a:ext cx="4060505" cy="353734"/>
          </a:xfrm>
          <a:prstGeom prst="rect">
            <a:avLst/>
          </a:prstGeom>
          <a:noFill/>
          <a:ln w="9525">
            <a:noFill/>
            <a:miter lim="800000"/>
            <a:headEnd/>
            <a:tailEnd/>
          </a:ln>
          <a:effectLst/>
        </p:spPr>
        <p:txBody>
          <a:bodyPr vert="horz" wrap="square" lIns="93967" tIns="46984" rIns="93967" bIns="46984" numCol="1" anchor="b" anchorCtr="0" compatLnSpc="1">
            <a:prstTxWarp prst="textNoShape">
              <a:avLst/>
            </a:prstTxWarp>
          </a:bodyPr>
          <a:lstStyle>
            <a:lvl1pPr defTabSz="939843" eaLnBrk="1" hangingPunct="1">
              <a:defRPr sz="1300" b="0">
                <a:solidFill>
                  <a:schemeClr val="tx1"/>
                </a:solidFill>
              </a:defRPr>
            </a:lvl1pPr>
          </a:lstStyle>
          <a:p>
            <a:pPr>
              <a:defRPr/>
            </a:pPr>
            <a:endParaRPr lang="en-US" dirty="0"/>
          </a:p>
        </p:txBody>
      </p:sp>
      <p:sp>
        <p:nvSpPr>
          <p:cNvPr id="27655" name="Rectangle 7"/>
          <p:cNvSpPr>
            <a:spLocks noGrp="1" noChangeArrowheads="1"/>
          </p:cNvSpPr>
          <p:nvPr>
            <p:ph type="sldNum" sz="quarter" idx="5"/>
          </p:nvPr>
        </p:nvSpPr>
        <p:spPr bwMode="auto">
          <a:xfrm>
            <a:off x="5306819" y="6722143"/>
            <a:ext cx="4060505" cy="353734"/>
          </a:xfrm>
          <a:prstGeom prst="rect">
            <a:avLst/>
          </a:prstGeom>
          <a:noFill/>
          <a:ln w="9525">
            <a:noFill/>
            <a:miter lim="800000"/>
            <a:headEnd/>
            <a:tailEnd/>
          </a:ln>
          <a:effectLst/>
        </p:spPr>
        <p:txBody>
          <a:bodyPr vert="horz" wrap="square" lIns="93967" tIns="46984" rIns="93967" bIns="46984" numCol="1" anchor="b" anchorCtr="0" compatLnSpc="1">
            <a:prstTxWarp prst="textNoShape">
              <a:avLst/>
            </a:prstTxWarp>
          </a:bodyPr>
          <a:lstStyle>
            <a:lvl1pPr algn="r" defTabSz="939843" eaLnBrk="1" hangingPunct="1">
              <a:defRPr sz="1300" b="0">
                <a:solidFill>
                  <a:schemeClr val="tx1"/>
                </a:solidFill>
              </a:defRPr>
            </a:lvl1pPr>
          </a:lstStyle>
          <a:p>
            <a:pPr>
              <a:defRPr/>
            </a:pPr>
            <a:fld id="{D8172617-69ED-4538-9BA2-91F9C66EFDEF}" type="slidenum">
              <a:rPr lang="en-US"/>
              <a:pPr>
                <a:defRPr/>
              </a:pPr>
              <a:t>‹Nº›</a:t>
            </a:fld>
            <a:endParaRPr lang="en-US" dirty="0"/>
          </a:p>
        </p:txBody>
      </p:sp>
    </p:spTree>
    <p:extLst>
      <p:ext uri="{BB962C8B-B14F-4D97-AF65-F5344CB8AC3E}">
        <p14:creationId xmlns:p14="http://schemas.microsoft.com/office/powerpoint/2010/main" xmlns="" val="33966233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ederalreserve.gov/newsevents/press/monetary/20120913a.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isa.oecd.org/dataoecd/54/12/46643496.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cb.int/press/pressconf/2012/html/is120906.en.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ecb.europa.eu/press/pr/date/2012/html/pr120906_2.en.html" TargetMode="External"/><Relationship Id="rId4" Type="http://schemas.openxmlformats.org/officeDocument/2006/relationships/hyperlink" Target="http://www.ecb.europa.eu/press/pr/date/2012/html/pr120906_1.en.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bea.gov/national/nipaweb/NIPATableIndex.asp" TargetMode="External"/><Relationship Id="rId3" Type="http://schemas.openxmlformats.org/officeDocument/2006/relationships/hyperlink" Target="http://www.bea.gov/Index.htm" TargetMode="External"/><Relationship Id="rId7" Type="http://schemas.openxmlformats.org/officeDocument/2006/relationships/hyperlink" Target="http://www.bea.gov/national/nipaweb/NIPAHelp.ht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bea.gov/national/nipaweb/SelectTable.asp" TargetMode="External"/><Relationship Id="rId5" Type="http://schemas.openxmlformats.org/officeDocument/2006/relationships/hyperlink" Target="http://www.bea.gov/national/nipaweb/Index.asp" TargetMode="External"/><Relationship Id="rId4" Type="http://schemas.openxmlformats.org/officeDocument/2006/relationships/hyperlink" Target="http://www.bea.gov/national/Index.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xmlns="" val="4092138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306132" y="6721750"/>
            <a:ext cx="4061105" cy="354194"/>
          </a:xfrm>
          <a:prstGeom prst="rect">
            <a:avLst/>
          </a:prstGeom>
          <a:noFill/>
          <a:ln w="9525">
            <a:noFill/>
            <a:miter lim="800000"/>
            <a:headEnd/>
            <a:tailEnd/>
          </a:ln>
        </p:spPr>
        <p:txBody>
          <a:bodyPr lIns="93974" tIns="46987" rIns="93974" bIns="46987" anchor="b"/>
          <a:lstStyle/>
          <a:p>
            <a:pPr algn="r" defTabSz="939800"/>
            <a:fld id="{EC8901F1-CD58-44F5-82FC-563FA7AC9509}" type="slidenum">
              <a:rPr lang="en-US" sz="1300">
                <a:latin typeface="Calibri" pitchFamily="34" charset="0"/>
              </a:rPr>
              <a:pPr algn="r" defTabSz="939800"/>
              <a:t>16</a:t>
            </a:fld>
            <a:endParaRPr lang="en-US" sz="1300">
              <a:latin typeface="Calibri"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lIns="93948" tIns="46974" rIns="93948" bIns="46974" numCol="1" anchor="t" anchorCtr="0" compatLnSpc="1">
            <a:prstTxWarp prst="textNoShape">
              <a:avLst/>
            </a:prstTxWarp>
          </a:bodyPr>
          <a:lstStyle/>
          <a:p>
            <a:pPr defTabSz="836613" eaLnBrk="1" hangingPunct="1">
              <a:spcBef>
                <a:spcPct val="0"/>
              </a:spcBef>
            </a:pPr>
            <a:r>
              <a:rPr lang="es-ES_tradnl" dirty="0" smtClean="0"/>
              <a:t>http://www2.standardandpoors.com/portal/site/sp/en/us/page.topic/indices_csmahp/2,3,4,0,0,0,0,0,0,0,0,0,0,0,0,0.html</a:t>
            </a:r>
          </a:p>
          <a:p>
            <a:pPr defTabSz="836613" eaLnBrk="1" hangingPunct="1">
              <a:spcBef>
                <a:spcPct val="0"/>
              </a:spcBef>
            </a:pPr>
            <a:r>
              <a:rPr lang="en-US" dirty="0" smtClean="0"/>
              <a:t>Historical Values </a:t>
            </a:r>
            <a:r>
              <a:rPr lang="es-CO" dirty="0" smtClean="0">
                <a:solidFill>
                  <a:srgbClr val="000000"/>
                </a:solidFill>
                <a:cs typeface="Arial" pitchFamily="34" charset="0"/>
              </a:rPr>
              <a:t>Composite-20 SPCS20R calcular la </a:t>
            </a:r>
            <a:r>
              <a:rPr lang="es-CO" dirty="0" err="1" smtClean="0">
                <a:solidFill>
                  <a:srgbClr val="000000"/>
                </a:solidFill>
                <a:cs typeface="Arial" pitchFamily="34" charset="0"/>
              </a:rPr>
              <a:t>variacion</a:t>
            </a:r>
            <a:r>
              <a:rPr lang="es-CO" dirty="0" smtClean="0">
                <a:solidFill>
                  <a:srgbClr val="000000"/>
                </a:solidFill>
                <a:cs typeface="Arial" pitchFamily="34" charset="0"/>
              </a:rPr>
              <a:t> anual Publicado 24 de Febrero (Dic)</a:t>
            </a:r>
          </a:p>
          <a:p>
            <a:pPr defTabSz="836613" eaLnBrk="1" hangingPunct="1">
              <a:spcBef>
                <a:spcPct val="0"/>
              </a:spcBef>
            </a:pPr>
            <a:r>
              <a:rPr lang="es-CO" dirty="0" smtClean="0">
                <a:solidFill>
                  <a:srgbClr val="000000"/>
                </a:solidFill>
                <a:cs typeface="Arial" pitchFamily="34" charset="0"/>
              </a:rPr>
              <a:t>Nota: Poner en el buscador </a:t>
            </a:r>
            <a:r>
              <a:rPr lang="es-ES" b="1" dirty="0" smtClean="0"/>
              <a:t>S&amp;P/Case-</a:t>
            </a:r>
            <a:r>
              <a:rPr lang="es-ES" b="1" dirty="0" err="1" smtClean="0"/>
              <a:t>Shiller</a:t>
            </a:r>
            <a:r>
              <a:rPr lang="es-ES" b="1" dirty="0" smtClean="0"/>
              <a:t> Home Price </a:t>
            </a:r>
            <a:r>
              <a:rPr lang="es-ES" b="1" dirty="0" err="1" smtClean="0"/>
              <a:t>Indices</a:t>
            </a:r>
            <a:r>
              <a:rPr lang="es-ES" b="1" dirty="0" smtClean="0"/>
              <a:t> </a:t>
            </a:r>
            <a:endParaRPr lang="es-CO" dirty="0" smtClean="0">
              <a:solidFill>
                <a:srgbClr val="000000"/>
              </a:solidFill>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u="sng" kern="1200" dirty="0" smtClean="0">
                <a:solidFill>
                  <a:schemeClr val="tx1"/>
                </a:solidFill>
                <a:effectLst/>
                <a:latin typeface="Arial" charset="0"/>
                <a:ea typeface="+mn-ea"/>
                <a:cs typeface="+mn-cs"/>
                <a:hlinkClick r:id="rId3"/>
              </a:rPr>
              <a:t>http://www.federalreserve.gov/newsevents/press/monetary/20120913a.htm</a:t>
            </a:r>
            <a:endParaRPr lang="es-CO" dirty="0"/>
          </a:p>
        </p:txBody>
      </p:sp>
    </p:spTree>
    <p:extLst>
      <p:ext uri="{BB962C8B-B14F-4D97-AF65-F5344CB8AC3E}">
        <p14:creationId xmlns:p14="http://schemas.microsoft.com/office/powerpoint/2010/main" xmlns="" val="2345567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746" name="Rectangle 2"/>
          <p:cNvSpPr>
            <a:spLocks noGrp="1" noRot="1" noChangeAspect="1" noChangeArrowheads="1" noTextEdit="1"/>
          </p:cNvSpPr>
          <p:nvPr>
            <p:ph type="sldImg"/>
          </p:nvPr>
        </p:nvSpPr>
        <p:spPr bwMode="auto">
          <a:xfrm>
            <a:off x="2916238" y="531813"/>
            <a:ext cx="3538537" cy="2652712"/>
          </a:xfrm>
          <a:prstGeom prst="rect">
            <a:avLst/>
          </a:prstGeom>
          <a:solidFill>
            <a:srgbClr val="FFFFFF"/>
          </a:solidFill>
          <a:ln>
            <a:solidFill>
              <a:srgbClr val="000000"/>
            </a:solidFill>
            <a:miter lim="800000"/>
            <a:headEnd/>
            <a:tailEnd/>
          </a:ln>
        </p:spPr>
      </p:sp>
      <p:sp>
        <p:nvSpPr>
          <p:cNvPr id="2079747" name="Rectangle 3"/>
          <p:cNvSpPr>
            <a:spLocks noGrp="1" noChangeArrowheads="1"/>
          </p:cNvSpPr>
          <p:nvPr>
            <p:ph type="body" idx="1"/>
          </p:nvPr>
        </p:nvSpPr>
        <p:spPr bwMode="auto">
          <a:xfrm>
            <a:off x="937354" y="3361849"/>
            <a:ext cx="7494726" cy="3183981"/>
          </a:xfrm>
          <a:prstGeom prst="rect">
            <a:avLst/>
          </a:prstGeom>
          <a:solidFill>
            <a:srgbClr val="FFFFFF"/>
          </a:solidFill>
          <a:ln>
            <a:solidFill>
              <a:srgbClr val="000000"/>
            </a:solidFill>
            <a:miter lim="800000"/>
            <a:headEnd/>
            <a:tailEnd/>
          </a:ln>
        </p:spPr>
        <p:txBody>
          <a:bodyPr lIns="93951" tIns="46976" rIns="93951" bIns="46976"/>
          <a:lstStyle/>
          <a:p>
            <a:r>
              <a:rPr lang="es-ES" dirty="0" smtClean="0"/>
              <a:t>4</a:t>
            </a:r>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mtClean="0"/>
              <a:t>http://investigaciones.bancolombia.com/Inveconomicas/home/homeinfo.aspx</a:t>
            </a:r>
          </a:p>
          <a:p>
            <a:r>
              <a:rPr lang="es-CO" dirty="0" err="1" smtClean="0"/>
              <a:t>Analisis</a:t>
            </a:r>
            <a:r>
              <a:rPr lang="es-CO" dirty="0" smtClean="0"/>
              <a:t> fundamental &gt; indicadores&gt; materias</a:t>
            </a:r>
            <a:r>
              <a:rPr lang="es-CO" baseline="0" dirty="0" smtClean="0"/>
              <a:t> primas</a:t>
            </a:r>
            <a:endParaRPr lang="en-US" dirty="0"/>
          </a:p>
        </p:txBody>
      </p:sp>
    </p:spTree>
    <p:extLst>
      <p:ext uri="{BB962C8B-B14F-4D97-AF65-F5344CB8AC3E}">
        <p14:creationId xmlns:p14="http://schemas.microsoft.com/office/powerpoint/2010/main" xmlns="" val="99595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http://investigaciones.bancolombia.com/Inveconomicas/home/homeinfo.aspx</a:t>
            </a:r>
          </a:p>
          <a:p>
            <a:r>
              <a:rPr lang="es-CO" dirty="0" err="1" smtClean="0"/>
              <a:t>Analisis</a:t>
            </a:r>
            <a:r>
              <a:rPr lang="es-CO" dirty="0" smtClean="0"/>
              <a:t> fundamental &gt; indicadores&gt; materias</a:t>
            </a:r>
            <a:r>
              <a:rPr lang="es-CO" baseline="0" dirty="0" smtClean="0"/>
              <a:t> primas</a:t>
            </a:r>
            <a:endParaRPr lang="en-US" dirty="0"/>
          </a:p>
        </p:txBody>
      </p:sp>
    </p:spTree>
    <p:extLst>
      <p:ext uri="{BB962C8B-B14F-4D97-AF65-F5344CB8AC3E}">
        <p14:creationId xmlns:p14="http://schemas.microsoft.com/office/powerpoint/2010/main" xmlns="" val="99595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baseline="0" dirty="0" smtClean="0"/>
          </a:p>
          <a:p>
            <a:pPr eaLnBrk="1" hangingPunct="1">
              <a:spcBef>
                <a:spcPct val="0"/>
              </a:spcBef>
            </a:pPr>
            <a:r>
              <a:rPr lang="es-CO" dirty="0" smtClean="0"/>
              <a:t>La correlación simple entre el índice de Confianza Industrial es de 0,80</a:t>
            </a:r>
            <a:endParaRPr lang="es-ES" dirty="0"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AF141A-C5B5-41FC-B331-DD8E94D6627E}" type="slidenum">
              <a:rPr lang="es-ES" smtClean="0">
                <a:solidFill>
                  <a:prstClr val="black"/>
                </a:solidFill>
                <a:latin typeface="Arial" pitchFamily="34" charset="0"/>
              </a:rPr>
              <a:pPr/>
              <a:t>32</a:t>
            </a:fld>
            <a:endParaRPr lang="es-ES" smtClean="0">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lIns="92202" tIns="46102" rIns="92202" bIns="46102"/>
          <a:lstStyle/>
          <a:p>
            <a:pPr eaLnBrk="1" hangingPunct="1"/>
            <a:r>
              <a:rPr lang="es-ES_tradnl" sz="1000" dirty="0"/>
              <a:t>Inflación sin alimentos: Banco de la republica, </a:t>
            </a:r>
            <a:r>
              <a:rPr lang="es-ES" sz="1000" dirty="0"/>
              <a:t>Indicadores de Inflación Básica y su Variación Anual</a:t>
            </a:r>
            <a:r>
              <a:rPr lang="es-MX" sz="1000" dirty="0"/>
              <a:t> </a:t>
            </a:r>
          </a:p>
          <a:p>
            <a:pPr eaLnBrk="1" hangingPunct="1"/>
            <a:r>
              <a:rPr lang="es-MX" sz="1000" dirty="0"/>
              <a:t>http://www.banrep.gov.co/estad/dsbb/Inf_basica.xls</a:t>
            </a:r>
          </a:p>
          <a:p>
            <a:pPr eaLnBrk="1" hangingPunct="1"/>
            <a:r>
              <a:rPr lang="es-MX" sz="1000" dirty="0"/>
              <a:t>Inflación total: DANE.</a:t>
            </a:r>
            <a:r>
              <a:rPr lang="es-ES" sz="1000" dirty="0"/>
              <a:t> </a:t>
            </a:r>
            <a:endParaRPr lang="es-ES_tradnl" sz="1000" dirty="0"/>
          </a:p>
          <a:p>
            <a:pPr eaLnBrk="1" hangingPunct="1"/>
            <a:r>
              <a:rPr lang="es-ES_tradnl" sz="1000" dirty="0"/>
              <a:t>Inflación total: http://systema39.dane.gov.co:7778/pls/ipc/ipc_web.pagina_principal1</a:t>
            </a:r>
          </a:p>
          <a:p>
            <a:pPr eaLnBrk="1" hangingPunct="1"/>
            <a:r>
              <a:rPr lang="es-ES_tradnl" sz="1000" dirty="0"/>
              <a:t>http://www.dane.gov.co/index.php?option=com_content&amp;task=category&amp;sectionid=32&amp;id=28&amp;Itemid=140</a:t>
            </a:r>
          </a:p>
          <a:p>
            <a:pPr eaLnBrk="1" hangingPunct="1"/>
            <a:r>
              <a:rPr lang="es-ES_tradnl" sz="1000" dirty="0"/>
              <a:t>http://serviciodeestudios.bbva.com/TLBB/fbin/ESACO_080205_observatorioinflacion_72_tcm268-156537.pdf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mtClean="0"/>
              <a:t>http://www.elnuevosiglo.com.co/articulos/4-2012-recaudo-tributario-aument%C3%B3-20.html</a:t>
            </a:r>
            <a:endParaRPr lang="en-US" dirty="0"/>
          </a:p>
        </p:txBody>
      </p:sp>
    </p:spTree>
    <p:extLst>
      <p:ext uri="{BB962C8B-B14F-4D97-AF65-F5344CB8AC3E}">
        <p14:creationId xmlns:p14="http://schemas.microsoft.com/office/powerpoint/2010/main" xmlns="" val="304415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BD69AA72-6E2D-42B0-9DB5-30E87E6138DF}" type="slidenum">
              <a:rPr lang="en-US" smtClean="0"/>
              <a:pPr>
                <a:defRPr/>
              </a:pPr>
              <a:t>43</a:t>
            </a:fld>
            <a:endParaRPr lang="en-US"/>
          </a:p>
        </p:txBody>
      </p:sp>
    </p:spTree>
    <p:extLst>
      <p:ext uri="{BB962C8B-B14F-4D97-AF65-F5344CB8AC3E}">
        <p14:creationId xmlns:p14="http://schemas.microsoft.com/office/powerpoint/2010/main" xmlns="" val="16162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Base de </a:t>
            </a:r>
            <a:r>
              <a:rPr lang="en-US" dirty="0" err="1" smtClean="0"/>
              <a:t>datos</a:t>
            </a:r>
            <a:r>
              <a:rPr lang="en-US" dirty="0" smtClean="0"/>
              <a:t> WEO </a:t>
            </a:r>
            <a:r>
              <a:rPr lang="en-US" dirty="0" err="1" smtClean="0"/>
              <a:t>septiembre</a:t>
            </a:r>
            <a:r>
              <a:rPr lang="en-US" dirty="0" smtClean="0"/>
              <a:t> 2011</a:t>
            </a:r>
          </a:p>
          <a:p>
            <a:pPr eaLnBrk="1" hangingPunct="1">
              <a:spcBef>
                <a:spcPct val="0"/>
              </a:spcBef>
            </a:pPr>
            <a:r>
              <a:rPr lang="en-US" b="1" dirty="0" smtClean="0"/>
              <a:t>General government structural balance (Percent of potential GDP) </a:t>
            </a:r>
            <a:r>
              <a:rPr lang="en-US" dirty="0" smtClean="0"/>
              <a:t>The structural budget balance refers to the general government cyclically adjusted balance adjusted for nonstructural elements beyond the economic cycle. These include temporary financial sector and asset price movements as well as one-off, or temporary, revenue or expenditure items. The cyclically adjusted balance is the fiscal balance adjusted for the effects of the economic cycle; see, for example, A. </a:t>
            </a:r>
            <a:r>
              <a:rPr lang="en-US" dirty="0" err="1" smtClean="0"/>
              <a:t>Fedelino</a:t>
            </a:r>
            <a:r>
              <a:rPr lang="en-US" dirty="0" smtClean="0"/>
              <a:t>. A. </a:t>
            </a:r>
            <a:r>
              <a:rPr lang="en-US" dirty="0" err="1" smtClean="0"/>
              <a:t>Ivanova</a:t>
            </a:r>
            <a:r>
              <a:rPr lang="en-US" dirty="0" smtClean="0"/>
              <a:t> and M. Horton “Computing Cyclically Adjusted Balances and Automatic Stabilizers” IMF Technical Guidance Note No. 5, http://www.imf.org/external/pubs/ft/tnm/2009/tnm0905.pdf.</a:t>
            </a:r>
            <a:endParaRPr lang="es-ES" dirty="0" smtClean="0"/>
          </a:p>
        </p:txBody>
      </p:sp>
      <p:sp>
        <p:nvSpPr>
          <p:cNvPr id="655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9800" fontAlgn="base">
              <a:spcBef>
                <a:spcPct val="0"/>
              </a:spcBef>
              <a:spcAft>
                <a:spcPct val="0"/>
              </a:spcAft>
              <a:defRPr/>
            </a:pPr>
            <a:fld id="{FCA5631C-CB70-4CF1-A23E-EDF768629E49}" type="slidenum">
              <a:rPr lang="en-US" smtClean="0"/>
              <a:pPr defTabSz="939800" fontAlgn="base">
                <a:spcBef>
                  <a:spcPct val="0"/>
                </a:spcBef>
                <a:spcAft>
                  <a:spcPct val="0"/>
                </a:spcAft>
                <a:defRPr/>
              </a:pPr>
              <a:t>7</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3927" tIns="46964" rIns="93927" bIns="46964"/>
          <a:lstStyle/>
          <a:p>
            <a:endParaRPr lang="es-ES_tradnl" sz="8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lnSpc>
                <a:spcPct val="80000"/>
              </a:lnSpc>
              <a:buClr>
                <a:schemeClr val="accent2">
                  <a:lumMod val="75000"/>
                </a:schemeClr>
              </a:buClr>
              <a:buSzPct val="75000"/>
              <a:buFont typeface="Wingdings" pitchFamily="2" charset="2"/>
              <a:buNone/>
              <a:defRPr/>
            </a:pPr>
            <a:r>
              <a:rPr lang="es-CO" dirty="0" smtClean="0">
                <a:hlinkClick r:id="rId3"/>
              </a:rPr>
              <a:t>http://www.pisa.oecd.org/dataoecd/54/12/46643496.pdf</a:t>
            </a:r>
            <a:endParaRPr lang="es-CO" dirty="0" smtClean="0"/>
          </a:p>
          <a:p>
            <a:pPr eaLnBrk="1" hangingPunct="1">
              <a:lnSpc>
                <a:spcPct val="80000"/>
              </a:lnSpc>
              <a:buClr>
                <a:schemeClr val="accent2">
                  <a:lumMod val="75000"/>
                </a:schemeClr>
              </a:buClr>
              <a:buSzPct val="75000"/>
              <a:buFont typeface="Wingdings" pitchFamily="2" charset="2"/>
              <a:buNone/>
              <a:defRPr/>
            </a:pPr>
            <a:r>
              <a:rPr lang="es-CO" dirty="0" smtClean="0"/>
              <a:t> </a:t>
            </a:r>
            <a:endParaRPr lang="es-CO" dirty="0" smtClean="0">
              <a:solidFill>
                <a:schemeClr val="tx1">
                  <a:lumMod val="95000"/>
                  <a:lumOff val="5000"/>
                </a:schemeClr>
              </a:solidFill>
            </a:endParaRPr>
          </a:p>
          <a:p>
            <a:r>
              <a:rPr lang="es-CO" dirty="0" smtClean="0"/>
              <a:t>2009 ultima encuesta revisado</a:t>
            </a:r>
            <a:r>
              <a:rPr lang="es-CO" baseline="0" dirty="0" smtClean="0"/>
              <a:t> marzo 2012</a:t>
            </a:r>
            <a:endParaRPr lang="es-CO" dirty="0"/>
          </a:p>
        </p:txBody>
      </p:sp>
      <p:sp>
        <p:nvSpPr>
          <p:cNvPr id="4" name="3 Marcador de número de diapositiva"/>
          <p:cNvSpPr>
            <a:spLocks noGrp="1"/>
          </p:cNvSpPr>
          <p:nvPr>
            <p:ph type="sldNum" sz="quarter" idx="10"/>
          </p:nvPr>
        </p:nvSpPr>
        <p:spPr/>
        <p:txBody>
          <a:bodyPr/>
          <a:lstStyle/>
          <a:p>
            <a:pPr>
              <a:defRPr/>
            </a:pPr>
            <a:fld id="{D8172617-69ED-4538-9BA2-91F9C66EFDEF}" type="slidenum">
              <a:rPr lang="en-US" smtClean="0"/>
              <a:pPr>
                <a:defRPr/>
              </a:pPr>
              <a:t>48</a:t>
            </a:fld>
            <a:endParaRPr lang="en-US"/>
          </a:p>
        </p:txBody>
      </p:sp>
    </p:spTree>
    <p:extLst>
      <p:ext uri="{BB962C8B-B14F-4D97-AF65-F5344CB8AC3E}">
        <p14:creationId xmlns:p14="http://schemas.microsoft.com/office/powerpoint/2010/main" xmlns="" val="77004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6" name="Rectangle 2"/>
          <p:cNvSpPr>
            <a:spLocks noGrp="1" noRot="1" noChangeAspect="1" noChangeArrowheads="1" noTextEdit="1"/>
          </p:cNvSpPr>
          <p:nvPr>
            <p:ph type="sldImg"/>
          </p:nvPr>
        </p:nvSpPr>
        <p:spPr bwMode="auto">
          <a:xfrm>
            <a:off x="2917825" y="531813"/>
            <a:ext cx="3535363" cy="2652712"/>
          </a:xfrm>
          <a:prstGeom prst="rect">
            <a:avLst/>
          </a:prstGeom>
          <a:solidFill>
            <a:srgbClr val="FFFFFF"/>
          </a:solidFill>
          <a:ln>
            <a:solidFill>
              <a:srgbClr val="000000"/>
            </a:solidFill>
            <a:miter lim="800000"/>
            <a:headEnd/>
            <a:tailEnd/>
          </a:ln>
        </p:spPr>
      </p:sp>
      <p:sp>
        <p:nvSpPr>
          <p:cNvPr id="2100227" name="Rectangle 3"/>
          <p:cNvSpPr>
            <a:spLocks noGrp="1" noChangeArrowheads="1"/>
          </p:cNvSpPr>
          <p:nvPr>
            <p:ph type="body" idx="1"/>
          </p:nvPr>
        </p:nvSpPr>
        <p:spPr bwMode="auto">
          <a:xfrm>
            <a:off x="937352" y="3361848"/>
            <a:ext cx="7494727" cy="3183981"/>
          </a:xfrm>
          <a:prstGeom prst="rect">
            <a:avLst/>
          </a:prstGeom>
          <a:solidFill>
            <a:srgbClr val="FFFFFF"/>
          </a:solidFill>
          <a:ln>
            <a:solidFill>
              <a:srgbClr val="000000"/>
            </a:solidFill>
            <a:miter lim="800000"/>
            <a:headEnd/>
            <a:tailEnd/>
          </a:ln>
        </p:spPr>
        <p:txBody>
          <a:bodyPr lIns="93951" tIns="46976" rIns="93951" bIns="46976"/>
          <a:lstStyle/>
          <a:p>
            <a:r>
              <a:rPr lang="es-ES" dirty="0" smtClean="0"/>
              <a:t>Mayo</a:t>
            </a:r>
            <a:r>
              <a:rPr lang="es-ES" baseline="0" dirty="0" smtClean="0"/>
              <a:t> disponible solo primer trimestre de 2011</a:t>
            </a:r>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xmlns="" val="1958868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xmlns="" val="195886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xmlns="" val="1958868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xmlns="" val="195886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dirty="0"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E1301-DF3A-4ECB-8C22-7497F36ADC8C}" type="slidenum">
              <a:rPr lang="es-ES" smtClean="0"/>
              <a:pPr fontAlgn="base">
                <a:spcBef>
                  <a:spcPct val="0"/>
                </a:spcBef>
                <a:spcAft>
                  <a:spcPct val="0"/>
                </a:spcAft>
                <a:defRPr/>
              </a:pPr>
              <a:t>8</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1BAF3D-842E-4264-8B14-CA7AB89E76C5}" type="slidenum">
              <a:rPr lang="en-US" smtClean="0"/>
              <a:pPr fontAlgn="base">
                <a:spcBef>
                  <a:spcPct val="0"/>
                </a:spcBef>
                <a:spcAft>
                  <a:spcPct val="0"/>
                </a:spcAft>
                <a:defRPr/>
              </a:pPr>
              <a:t>10</a:t>
            </a:fld>
            <a:endParaRPr lang="en-US" smtClean="0"/>
          </a:p>
        </p:txBody>
      </p:sp>
      <p:sp>
        <p:nvSpPr>
          <p:cNvPr id="68611" name="Rectangle 7"/>
          <p:cNvSpPr txBox="1">
            <a:spLocks noGrp="1" noChangeArrowheads="1"/>
          </p:cNvSpPr>
          <p:nvPr/>
        </p:nvSpPr>
        <p:spPr bwMode="auto">
          <a:xfrm>
            <a:off x="5306134" y="6722883"/>
            <a:ext cx="4061105" cy="353062"/>
          </a:xfrm>
          <a:prstGeom prst="rect">
            <a:avLst/>
          </a:prstGeom>
          <a:noFill/>
          <a:ln w="9525">
            <a:noFill/>
            <a:miter lim="800000"/>
            <a:headEnd/>
            <a:tailEnd/>
          </a:ln>
        </p:spPr>
        <p:txBody>
          <a:bodyPr lIns="93960" tIns="46981" rIns="93960" bIns="46981" anchor="b"/>
          <a:lstStyle/>
          <a:p>
            <a:pPr algn="r" defTabSz="939800"/>
            <a:fld id="{1939706D-1B03-448C-ABA6-98BBDB92D3F0}" type="slidenum">
              <a:rPr lang="en-US" sz="1300">
                <a:latin typeface="Calibri" pitchFamily="34" charset="0"/>
              </a:rPr>
              <a:pPr algn="r" defTabSz="939800"/>
              <a:t>10</a:t>
            </a:fld>
            <a:endParaRPr lang="en-US" sz="1300">
              <a:latin typeface="Calibri" pitchFamily="34" charset="0"/>
            </a:endParaRPr>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3" name="Rectangle 3"/>
          <p:cNvSpPr>
            <a:spLocks noGrp="1" noChangeArrowheads="1"/>
          </p:cNvSpPr>
          <p:nvPr>
            <p:ph type="body" idx="1"/>
          </p:nvPr>
        </p:nvSpPr>
        <p:spPr bwMode="auto">
          <a:noFill/>
        </p:spPr>
        <p:txBody>
          <a:bodyPr wrap="square" lIns="93960" tIns="46981" rIns="93960" bIns="46981" numCol="1" anchor="t" anchorCtr="0" compatLnSpc="1">
            <a:prstTxWarp prst="textNoShape">
              <a:avLst/>
            </a:prstTxWarp>
          </a:bodyPr>
          <a:lstStyle/>
          <a:p>
            <a:pPr eaLnBrk="1" hangingPunct="1">
              <a:spcBef>
                <a:spcPct val="0"/>
              </a:spcBef>
            </a:pPr>
            <a:endParaRPr lang="es-CO" sz="500" smtClean="0">
              <a:solidFill>
                <a:schemeClr val="bg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CO" sz="1200" u="sng" kern="1200" dirty="0" smtClean="0">
                <a:solidFill>
                  <a:schemeClr val="tx1"/>
                </a:solidFill>
                <a:effectLst/>
                <a:latin typeface="Arial" charset="0"/>
                <a:ea typeface="+mn-ea"/>
                <a:cs typeface="+mn-cs"/>
                <a:hlinkClick r:id="rId3"/>
              </a:rPr>
              <a:t>http://www.ecb.int/press/pressconf/2012/html/is120906.en.html</a:t>
            </a:r>
            <a:endParaRPr lang="es-CO"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Arial" charset="0"/>
                <a:ea typeface="+mn-ea"/>
                <a:cs typeface="+mn-cs"/>
                <a:hlinkClick r:id="rId4"/>
              </a:rPr>
              <a:t>http://www.ecb.europa.eu/press/pr/date/2012/html/pr120906_1.en.html</a:t>
            </a:r>
            <a:endParaRPr lang="en-US" sz="1200" u="sng"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Arial" charset="0"/>
                <a:ea typeface="+mn-ea"/>
                <a:cs typeface="+mn-cs"/>
                <a:hlinkClick r:id="rId5"/>
              </a:rPr>
              <a:t>http://www.ecb.europa.eu/press/pr/date/2012/html/pr120906_2.en.html</a:t>
            </a:r>
            <a:endParaRPr lang="es-CO"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CO" sz="1200" kern="1200" dirty="0" smtClean="0">
              <a:solidFill>
                <a:schemeClr val="tx1"/>
              </a:solidFill>
              <a:effectLst/>
              <a:latin typeface="Arial" charset="0"/>
              <a:ea typeface="+mn-ea"/>
              <a:cs typeface="+mn-cs"/>
            </a:endParaRPr>
          </a:p>
          <a:p>
            <a:endParaRPr lang="es-CO" dirty="0"/>
          </a:p>
        </p:txBody>
      </p:sp>
    </p:spTree>
    <p:extLst>
      <p:ext uri="{BB962C8B-B14F-4D97-AF65-F5344CB8AC3E}">
        <p14:creationId xmlns:p14="http://schemas.microsoft.com/office/powerpoint/2010/main" xmlns="" val="159738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General government net debt (Percent of GDP) </a:t>
            </a:r>
            <a:r>
              <a:rPr lang="en-US" smtClean="0"/>
              <a:t>Net debt is calculated as gross debt minus financial assets corresponding to debt instruments. These financial assets are: monetary gold and SDRs, currency and deposits, debt securities, loans, insurance, pension, and standardized guarantee schemes, and other accounts receivable.</a:t>
            </a:r>
            <a:endParaRPr lang="es-ES" smtClean="0"/>
          </a:p>
        </p:txBody>
      </p:sp>
      <p:sp>
        <p:nvSpPr>
          <p:cNvPr id="593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9800" fontAlgn="base">
              <a:spcBef>
                <a:spcPct val="0"/>
              </a:spcBef>
              <a:spcAft>
                <a:spcPct val="0"/>
              </a:spcAft>
              <a:defRPr/>
            </a:pPr>
            <a:fld id="{2EA031C6-52C3-4EE8-882D-0B32E077A525}" type="slidenum">
              <a:rPr lang="en-US" smtClean="0"/>
              <a:pPr defTabSz="939800" fontAlgn="base">
                <a:spcBef>
                  <a:spcPct val="0"/>
                </a:spcBef>
                <a:spcAft>
                  <a:spcPct val="0"/>
                </a:spcAft>
                <a:defRPr/>
              </a:pPr>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 de datos WEO septiembre de 2011</a:t>
            </a:r>
          </a:p>
          <a:p>
            <a:pPr eaLnBrk="1" hangingPunct="1">
              <a:spcBef>
                <a:spcPct val="0"/>
              </a:spcBef>
            </a:pPr>
            <a:r>
              <a:rPr lang="en-US" b="1" smtClean="0"/>
              <a:t>General government structural balance (Percent of potential GDP) </a:t>
            </a:r>
            <a:r>
              <a:rPr lang="en-US" smtClean="0"/>
              <a:t>The structural budget balance refers to the general government cyclically adjusted balance adjusted for nonstructural elements beyond the economic cycle. These include temporary financial sector and asset price movements as well as one-off, or temporary, revenue or expenditure items. The cyclically adjusted balance is the fiscal balance adjusted for the effects of the economic cycle; see, for example, A. Fedelino. A. Ivanova and M. Horton “Computing Cyclically Adjusted Balances and Automatic Stabilizers” IMF Technical Guidance Note No. 5, http://www.imf.org/external/pubs/ft/tnm/2009/tnm0905.pdf.</a:t>
            </a:r>
            <a:endParaRPr lang="es-ES" smtClean="0"/>
          </a:p>
        </p:txBody>
      </p:sp>
      <p:sp>
        <p:nvSpPr>
          <p:cNvPr id="583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9800" fontAlgn="base">
              <a:spcBef>
                <a:spcPct val="0"/>
              </a:spcBef>
              <a:spcAft>
                <a:spcPct val="0"/>
              </a:spcAft>
              <a:defRPr/>
            </a:pPr>
            <a:fld id="{B8BA485A-C989-4FEB-8115-678E8E9C88F9}" type="slidenum">
              <a:rPr lang="en-US" smtClean="0"/>
              <a:pPr defTabSz="939800" fontAlgn="base">
                <a:spcBef>
                  <a:spcPct val="0"/>
                </a:spcBef>
                <a:spcAft>
                  <a:spcPct val="0"/>
                </a:spcAft>
                <a:defRPr/>
              </a:pPr>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5306132" y="6721750"/>
            <a:ext cx="4061105" cy="354194"/>
          </a:xfrm>
          <a:prstGeom prst="rect">
            <a:avLst/>
          </a:prstGeom>
          <a:noFill/>
          <a:ln w="9525">
            <a:noFill/>
            <a:miter lim="800000"/>
            <a:headEnd/>
            <a:tailEnd/>
          </a:ln>
        </p:spPr>
        <p:txBody>
          <a:bodyPr lIns="93974" tIns="46987" rIns="93974" bIns="46987" anchor="b"/>
          <a:lstStyle/>
          <a:p>
            <a:pPr algn="r" defTabSz="939800"/>
            <a:fld id="{0850A451-94B5-4531-8BAF-D353D2840967}" type="slidenum">
              <a:rPr lang="en-US" sz="1300">
                <a:latin typeface="Calibri" pitchFamily="34" charset="0"/>
              </a:rPr>
              <a:pPr algn="r" defTabSz="939800"/>
              <a:t>14</a:t>
            </a:fld>
            <a:endParaRPr lang="en-US" sz="1300">
              <a:latin typeface="Calibri"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lIns="92214" tIns="46107" rIns="92214" bIns="46107" numCol="1" anchor="t" anchorCtr="0" compatLnSpc="1">
            <a:prstTxWarp prst="textNoShape">
              <a:avLst/>
            </a:prstTxWarp>
          </a:bodyPr>
          <a:lstStyle/>
          <a:p>
            <a:pPr eaLnBrk="1" hangingPunct="1">
              <a:spcBef>
                <a:spcPct val="0"/>
              </a:spcBef>
            </a:pPr>
            <a:r>
              <a:rPr lang="en-US" dirty="0" smtClean="0"/>
              <a:t>http://www.bea.gov/national/index.htm#gdp</a:t>
            </a:r>
          </a:p>
          <a:p>
            <a:pPr eaLnBrk="1" hangingPunct="1">
              <a:spcBef>
                <a:spcPct val="0"/>
              </a:spcBef>
            </a:pPr>
            <a:r>
              <a:rPr lang="en-GB" dirty="0" smtClean="0">
                <a:solidFill>
                  <a:srgbClr val="000000"/>
                </a:solidFill>
                <a:latin typeface="Verdana" pitchFamily="34" charset="0"/>
                <a:hlinkClick r:id="rId3"/>
              </a:rPr>
              <a:t>Home</a:t>
            </a:r>
            <a:r>
              <a:rPr lang="en-GB" dirty="0" smtClean="0">
                <a:solidFill>
                  <a:srgbClr val="000000"/>
                </a:solidFill>
                <a:latin typeface="Verdana" pitchFamily="34" charset="0"/>
              </a:rPr>
              <a:t> &gt; </a:t>
            </a:r>
            <a:r>
              <a:rPr lang="en-GB" dirty="0" smtClean="0">
                <a:solidFill>
                  <a:srgbClr val="000000"/>
                </a:solidFill>
                <a:latin typeface="Verdana" pitchFamily="34" charset="0"/>
                <a:hlinkClick r:id="rId4"/>
              </a:rPr>
              <a:t>National Economic Accounts</a:t>
            </a:r>
            <a:r>
              <a:rPr lang="en-GB" dirty="0" smtClean="0">
                <a:solidFill>
                  <a:srgbClr val="000000"/>
                </a:solidFill>
                <a:latin typeface="Verdana" pitchFamily="34" charset="0"/>
              </a:rPr>
              <a:t>&gt; </a:t>
            </a:r>
            <a:r>
              <a:rPr lang="en-GB" dirty="0" smtClean="0">
                <a:solidFill>
                  <a:srgbClr val="000000"/>
                </a:solidFill>
                <a:latin typeface="Verdana" pitchFamily="34" charset="0"/>
                <a:hlinkClick r:id="rId5"/>
              </a:rPr>
              <a:t>Interactive Table Home</a:t>
            </a:r>
            <a:r>
              <a:rPr lang="en-GB" dirty="0" smtClean="0">
                <a:solidFill>
                  <a:srgbClr val="000000"/>
                </a:solidFill>
                <a:latin typeface="Verdana" pitchFamily="34" charset="0"/>
              </a:rPr>
              <a:t>&gt;</a:t>
            </a:r>
            <a:r>
              <a:rPr lang="en-GB" dirty="0" smtClean="0">
                <a:solidFill>
                  <a:srgbClr val="000000"/>
                </a:solidFill>
                <a:latin typeface="Verdana" pitchFamily="34" charset="0"/>
                <a:hlinkClick r:id="rId6"/>
              </a:rPr>
              <a:t>Table Selection</a:t>
            </a:r>
            <a:r>
              <a:rPr lang="en-GB" dirty="0" smtClean="0">
                <a:solidFill>
                  <a:srgbClr val="000000"/>
                </a:solidFill>
                <a:latin typeface="Verdana" pitchFamily="34" charset="0"/>
              </a:rPr>
              <a:t>&gt;View Table </a:t>
            </a:r>
            <a:br>
              <a:rPr lang="en-GB" dirty="0" smtClean="0">
                <a:solidFill>
                  <a:srgbClr val="000000"/>
                </a:solidFill>
                <a:latin typeface="Verdana" pitchFamily="34" charset="0"/>
              </a:rPr>
            </a:br>
            <a:endParaRPr lang="en-GB" dirty="0" smtClean="0">
              <a:solidFill>
                <a:srgbClr val="000000"/>
              </a:solidFill>
              <a:latin typeface="Verdana" pitchFamily="34" charset="0"/>
            </a:endParaRPr>
          </a:p>
          <a:p>
            <a:pPr eaLnBrk="1" fontAlgn="t" hangingPunct="1">
              <a:spcBef>
                <a:spcPct val="0"/>
              </a:spcBef>
            </a:pPr>
            <a:r>
              <a:rPr lang="es-ES" dirty="0" err="1" smtClean="0">
                <a:solidFill>
                  <a:srgbClr val="800000"/>
                </a:solidFill>
                <a:latin typeface="Verdana" pitchFamily="34" charset="0"/>
              </a:rPr>
              <a:t>National</a:t>
            </a:r>
            <a:r>
              <a:rPr lang="es-ES" dirty="0" smtClean="0">
                <a:solidFill>
                  <a:srgbClr val="800000"/>
                </a:solidFill>
                <a:latin typeface="Verdana" pitchFamily="34" charset="0"/>
              </a:rPr>
              <a:t> </a:t>
            </a:r>
            <a:r>
              <a:rPr lang="es-ES" dirty="0" err="1" smtClean="0">
                <a:solidFill>
                  <a:srgbClr val="800000"/>
                </a:solidFill>
                <a:latin typeface="Verdana" pitchFamily="34" charset="0"/>
              </a:rPr>
              <a:t>Income</a:t>
            </a:r>
            <a:r>
              <a:rPr lang="es-ES" dirty="0" smtClean="0">
                <a:solidFill>
                  <a:srgbClr val="800000"/>
                </a:solidFill>
                <a:latin typeface="Verdana" pitchFamily="34" charset="0"/>
              </a:rPr>
              <a:t> and </a:t>
            </a:r>
            <a:r>
              <a:rPr lang="es-ES" dirty="0" err="1" smtClean="0">
                <a:solidFill>
                  <a:srgbClr val="800000"/>
                </a:solidFill>
                <a:latin typeface="Verdana" pitchFamily="34" charset="0"/>
              </a:rPr>
              <a:t>Product</a:t>
            </a:r>
            <a:r>
              <a:rPr lang="es-ES" dirty="0" smtClean="0">
                <a:solidFill>
                  <a:srgbClr val="800000"/>
                </a:solidFill>
                <a:latin typeface="Verdana" pitchFamily="34" charset="0"/>
              </a:rPr>
              <a:t> </a:t>
            </a:r>
            <a:r>
              <a:rPr lang="es-ES" dirty="0" err="1" smtClean="0">
                <a:solidFill>
                  <a:srgbClr val="800000"/>
                </a:solidFill>
                <a:latin typeface="Verdana" pitchFamily="34" charset="0"/>
              </a:rPr>
              <a:t>Accounts</a:t>
            </a:r>
            <a:r>
              <a:rPr lang="es-ES" dirty="0" smtClean="0">
                <a:solidFill>
                  <a:srgbClr val="800000"/>
                </a:solidFill>
                <a:latin typeface="Verdana" pitchFamily="34" charset="0"/>
              </a:rPr>
              <a:t> </a:t>
            </a:r>
            <a:r>
              <a:rPr lang="es-ES" dirty="0" err="1" smtClean="0">
                <a:solidFill>
                  <a:srgbClr val="800000"/>
                </a:solidFill>
                <a:latin typeface="Verdana" pitchFamily="34" charset="0"/>
              </a:rPr>
              <a:t>Table</a:t>
            </a:r>
            <a:endParaRPr lang="es-ES" dirty="0" smtClean="0">
              <a:solidFill>
                <a:srgbClr val="333333"/>
              </a:solidFill>
              <a:latin typeface="Verdana" pitchFamily="34" charset="0"/>
            </a:endParaRPr>
          </a:p>
          <a:p>
            <a:pPr eaLnBrk="1" fontAlgn="t" hangingPunct="1">
              <a:spcBef>
                <a:spcPct val="0"/>
              </a:spcBef>
            </a:pPr>
            <a:r>
              <a:rPr lang="es-ES" dirty="0" err="1" smtClean="0">
                <a:solidFill>
                  <a:srgbClr val="000000"/>
                </a:solidFill>
                <a:latin typeface="Verdana" pitchFamily="34" charset="0"/>
              </a:rPr>
              <a:t>Table</a:t>
            </a:r>
            <a:r>
              <a:rPr lang="es-ES" dirty="0" smtClean="0">
                <a:solidFill>
                  <a:srgbClr val="000000"/>
                </a:solidFill>
                <a:latin typeface="Verdana" pitchFamily="34" charset="0"/>
              </a:rPr>
              <a:t> 1.1.1. </a:t>
            </a:r>
            <a:r>
              <a:rPr lang="es-ES" dirty="0" err="1" smtClean="0">
                <a:solidFill>
                  <a:srgbClr val="000000"/>
                </a:solidFill>
                <a:latin typeface="Verdana" pitchFamily="34" charset="0"/>
              </a:rPr>
              <a:t>Percent</a:t>
            </a:r>
            <a:r>
              <a:rPr lang="es-ES" dirty="0" smtClean="0">
                <a:solidFill>
                  <a:srgbClr val="000000"/>
                </a:solidFill>
                <a:latin typeface="Verdana" pitchFamily="34" charset="0"/>
              </a:rPr>
              <a:t> </a:t>
            </a:r>
            <a:r>
              <a:rPr lang="es-ES" dirty="0" err="1" smtClean="0">
                <a:solidFill>
                  <a:srgbClr val="000000"/>
                </a:solidFill>
                <a:latin typeface="Verdana" pitchFamily="34" charset="0"/>
              </a:rPr>
              <a:t>Change</a:t>
            </a:r>
            <a:r>
              <a:rPr lang="es-ES" dirty="0" smtClean="0">
                <a:solidFill>
                  <a:srgbClr val="000000"/>
                </a:solidFill>
                <a:latin typeface="Verdana" pitchFamily="34" charset="0"/>
              </a:rPr>
              <a:t> </a:t>
            </a:r>
            <a:r>
              <a:rPr lang="es-ES" dirty="0" err="1" smtClean="0">
                <a:solidFill>
                  <a:srgbClr val="000000"/>
                </a:solidFill>
                <a:latin typeface="Verdana" pitchFamily="34" charset="0"/>
              </a:rPr>
              <a:t>From</a:t>
            </a:r>
            <a:r>
              <a:rPr lang="es-ES" dirty="0" smtClean="0">
                <a:solidFill>
                  <a:srgbClr val="000000"/>
                </a:solidFill>
                <a:latin typeface="Verdana" pitchFamily="34" charset="0"/>
              </a:rPr>
              <a:t> </a:t>
            </a:r>
            <a:r>
              <a:rPr lang="es-ES" dirty="0" err="1" smtClean="0">
                <a:solidFill>
                  <a:srgbClr val="000000"/>
                </a:solidFill>
                <a:latin typeface="Verdana" pitchFamily="34" charset="0"/>
              </a:rPr>
              <a:t>Preceding</a:t>
            </a:r>
            <a:r>
              <a:rPr lang="es-ES" dirty="0" smtClean="0">
                <a:solidFill>
                  <a:srgbClr val="000000"/>
                </a:solidFill>
                <a:latin typeface="Verdana" pitchFamily="34" charset="0"/>
              </a:rPr>
              <a:t> </a:t>
            </a:r>
            <a:r>
              <a:rPr lang="es-ES" dirty="0" err="1" smtClean="0">
                <a:solidFill>
                  <a:srgbClr val="000000"/>
                </a:solidFill>
                <a:latin typeface="Verdana" pitchFamily="34" charset="0"/>
              </a:rPr>
              <a:t>Period</a:t>
            </a:r>
            <a:r>
              <a:rPr lang="es-ES" dirty="0" smtClean="0">
                <a:solidFill>
                  <a:srgbClr val="000000"/>
                </a:solidFill>
                <a:latin typeface="Verdana" pitchFamily="34" charset="0"/>
              </a:rPr>
              <a:t> in Real </a:t>
            </a:r>
            <a:r>
              <a:rPr lang="es-ES" dirty="0" err="1" smtClean="0">
                <a:solidFill>
                  <a:srgbClr val="000000"/>
                </a:solidFill>
                <a:latin typeface="Verdana" pitchFamily="34" charset="0"/>
              </a:rPr>
              <a:t>Gross</a:t>
            </a:r>
            <a:r>
              <a:rPr lang="es-ES" dirty="0" smtClean="0">
                <a:solidFill>
                  <a:srgbClr val="000000"/>
                </a:solidFill>
                <a:latin typeface="Verdana" pitchFamily="34" charset="0"/>
              </a:rPr>
              <a:t> </a:t>
            </a:r>
            <a:r>
              <a:rPr lang="es-ES" dirty="0" err="1" smtClean="0">
                <a:solidFill>
                  <a:srgbClr val="000000"/>
                </a:solidFill>
                <a:latin typeface="Verdana" pitchFamily="34" charset="0"/>
              </a:rPr>
              <a:t>Domestic</a:t>
            </a:r>
            <a:r>
              <a:rPr lang="es-ES" dirty="0" smtClean="0">
                <a:solidFill>
                  <a:srgbClr val="000000"/>
                </a:solidFill>
                <a:latin typeface="Verdana" pitchFamily="34" charset="0"/>
              </a:rPr>
              <a:t> </a:t>
            </a:r>
            <a:r>
              <a:rPr lang="es-ES" dirty="0" err="1" smtClean="0">
                <a:solidFill>
                  <a:srgbClr val="000000"/>
                </a:solidFill>
                <a:latin typeface="Verdana" pitchFamily="34" charset="0"/>
              </a:rPr>
              <a:t>Product</a:t>
            </a:r>
            <a:endParaRPr lang="es-ES" dirty="0" smtClean="0">
              <a:solidFill>
                <a:srgbClr val="000000"/>
              </a:solidFill>
              <a:latin typeface="Verdana" pitchFamily="34" charset="0"/>
            </a:endParaRPr>
          </a:p>
          <a:p>
            <a:pPr eaLnBrk="1" fontAlgn="t" hangingPunct="1">
              <a:spcBef>
                <a:spcPct val="0"/>
              </a:spcBef>
            </a:pPr>
            <a:endParaRPr lang="es-MX" dirty="0" smtClean="0">
              <a:solidFill>
                <a:srgbClr val="000000"/>
              </a:solidFill>
              <a:latin typeface="Verdana" pitchFamily="34" charset="0"/>
            </a:endParaRPr>
          </a:p>
          <a:p>
            <a:pPr eaLnBrk="1" fontAlgn="t" hangingPunct="1">
              <a:spcBef>
                <a:spcPct val="0"/>
              </a:spcBef>
            </a:pPr>
            <a:r>
              <a:rPr lang="es-ES" dirty="0" smtClean="0">
                <a:hlinkClick r:id="rId3"/>
              </a:rPr>
              <a:t>Home</a:t>
            </a:r>
            <a:r>
              <a:rPr lang="es-ES" dirty="0" smtClean="0"/>
              <a:t> &gt; </a:t>
            </a:r>
            <a:r>
              <a:rPr lang="es-ES" dirty="0" err="1" smtClean="0">
                <a:hlinkClick r:id="rId4"/>
              </a:rPr>
              <a:t>National</a:t>
            </a:r>
            <a:r>
              <a:rPr lang="es-ES" dirty="0" smtClean="0">
                <a:hlinkClick r:id="rId4"/>
              </a:rPr>
              <a:t> </a:t>
            </a:r>
            <a:r>
              <a:rPr lang="es-ES" dirty="0" err="1" smtClean="0">
                <a:hlinkClick r:id="rId4"/>
              </a:rPr>
              <a:t>Economic</a:t>
            </a:r>
            <a:r>
              <a:rPr lang="es-ES" dirty="0" smtClean="0">
                <a:hlinkClick r:id="rId4"/>
              </a:rPr>
              <a:t> </a:t>
            </a:r>
            <a:r>
              <a:rPr lang="es-ES" dirty="0" err="1" smtClean="0">
                <a:hlinkClick r:id="rId4"/>
              </a:rPr>
              <a:t>Accounts</a:t>
            </a:r>
            <a:r>
              <a:rPr lang="es-ES" dirty="0" smtClean="0"/>
              <a:t>&gt; </a:t>
            </a:r>
            <a:r>
              <a:rPr lang="es-ES" dirty="0" err="1" smtClean="0">
                <a:hlinkClick r:id="rId5"/>
              </a:rPr>
              <a:t>Interactive</a:t>
            </a:r>
            <a:r>
              <a:rPr lang="es-ES" dirty="0" smtClean="0">
                <a:hlinkClick r:id="rId5"/>
              </a:rPr>
              <a:t> </a:t>
            </a:r>
            <a:r>
              <a:rPr lang="es-ES" dirty="0" err="1" smtClean="0">
                <a:hlinkClick r:id="rId5"/>
              </a:rPr>
              <a:t>Table</a:t>
            </a:r>
            <a:r>
              <a:rPr lang="es-ES" dirty="0" smtClean="0">
                <a:hlinkClick r:id="rId5"/>
              </a:rPr>
              <a:t> Home</a:t>
            </a:r>
            <a:r>
              <a:rPr lang="es-ES" dirty="0" smtClean="0"/>
              <a:t>&gt;</a:t>
            </a:r>
            <a:r>
              <a:rPr lang="es-ES" dirty="0" err="1" smtClean="0">
                <a:hlinkClick r:id="rId6"/>
              </a:rPr>
              <a:t>Table</a:t>
            </a:r>
            <a:r>
              <a:rPr lang="es-ES" dirty="0" smtClean="0">
                <a:hlinkClick r:id="rId6"/>
              </a:rPr>
              <a:t> </a:t>
            </a:r>
            <a:r>
              <a:rPr lang="es-ES" dirty="0" err="1" smtClean="0">
                <a:hlinkClick r:id="rId6"/>
              </a:rPr>
              <a:t>Selection</a:t>
            </a:r>
            <a:r>
              <a:rPr lang="es-ES" dirty="0" smtClean="0"/>
              <a:t>&gt;View </a:t>
            </a:r>
            <a:r>
              <a:rPr lang="es-ES" dirty="0" err="1" smtClean="0"/>
              <a:t>Table</a:t>
            </a:r>
            <a:r>
              <a:rPr lang="es-ES" dirty="0" smtClean="0"/>
              <a:t> </a:t>
            </a:r>
            <a:br>
              <a:rPr lang="es-ES" dirty="0" smtClean="0"/>
            </a:br>
            <a:r>
              <a:rPr lang="es-ES" dirty="0" err="1" smtClean="0">
                <a:hlinkClick r:id="rId7"/>
              </a:rPr>
              <a:t>Help</a:t>
            </a:r>
            <a:r>
              <a:rPr lang="es-ES" dirty="0" smtClean="0"/>
              <a:t> </a:t>
            </a:r>
            <a:r>
              <a:rPr lang="es-ES" dirty="0" err="1" smtClean="0"/>
              <a:t>on</a:t>
            </a:r>
            <a:r>
              <a:rPr lang="es-ES" dirty="0" smtClean="0"/>
              <a:t> NIPA </a:t>
            </a:r>
            <a:r>
              <a:rPr lang="es-ES" dirty="0" err="1" smtClean="0"/>
              <a:t>Tables</a:t>
            </a:r>
            <a:r>
              <a:rPr lang="es-ES" dirty="0" smtClean="0"/>
              <a:t>      </a:t>
            </a:r>
            <a:r>
              <a:rPr lang="es-ES" dirty="0" err="1" smtClean="0">
                <a:hlinkClick r:id="rId8"/>
              </a:rPr>
              <a:t>Index</a:t>
            </a:r>
            <a:r>
              <a:rPr lang="es-ES" dirty="0" smtClean="0"/>
              <a:t> </a:t>
            </a:r>
            <a:r>
              <a:rPr lang="es-ES" dirty="0" err="1" smtClean="0"/>
              <a:t>to</a:t>
            </a:r>
            <a:r>
              <a:rPr lang="es-ES" dirty="0" smtClean="0"/>
              <a:t> NIPA </a:t>
            </a:r>
            <a:r>
              <a:rPr lang="es-ES" dirty="0" err="1" smtClean="0"/>
              <a:t>Tables</a:t>
            </a:r>
            <a:r>
              <a:rPr lang="es-ES" dirty="0" smtClean="0"/>
              <a:t> </a:t>
            </a:r>
          </a:p>
          <a:p>
            <a:pPr eaLnBrk="1" fontAlgn="t" hangingPunct="1">
              <a:spcBef>
                <a:spcPct val="0"/>
              </a:spcBef>
            </a:pPr>
            <a:endParaRPr lang="es-MX" dirty="0" smtClean="0"/>
          </a:p>
          <a:p>
            <a:pPr eaLnBrk="1" fontAlgn="t" hangingPunct="1">
              <a:spcBef>
                <a:spcPct val="0"/>
              </a:spcBef>
            </a:pPr>
            <a:r>
              <a:rPr lang="en-GB" dirty="0" smtClean="0"/>
              <a:t>http://www.bea.gov/national/nipaweb/TableView.asp?SelectedTable=1&amp;FirstYear=2007&amp;LastYear=2008&amp;Freq=Qtr</a:t>
            </a:r>
            <a:endParaRPr lang="en-GB" dirty="0" smtClean="0">
              <a:solidFill>
                <a:srgbClr val="000000"/>
              </a:solidFill>
              <a:latin typeface="Verdana" pitchFamily="34" charset="0"/>
            </a:endParaRPr>
          </a:p>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5306132" y="6721750"/>
            <a:ext cx="4061105" cy="354194"/>
          </a:xfrm>
          <a:prstGeom prst="rect">
            <a:avLst/>
          </a:prstGeom>
          <a:noFill/>
          <a:ln w="9525">
            <a:noFill/>
            <a:miter lim="800000"/>
            <a:headEnd/>
            <a:tailEnd/>
          </a:ln>
        </p:spPr>
        <p:txBody>
          <a:bodyPr lIns="93974" tIns="46987" rIns="93974" bIns="46987" anchor="b"/>
          <a:lstStyle/>
          <a:p>
            <a:pPr algn="r" defTabSz="939800"/>
            <a:fld id="{57B521BF-B77E-4867-ADD8-D65DDBD01647}" type="slidenum">
              <a:rPr lang="en-US" sz="1300">
                <a:latin typeface="Calibri" pitchFamily="34" charset="0"/>
              </a:rPr>
              <a:pPr algn="r" defTabSz="939800"/>
              <a:t>15</a:t>
            </a:fld>
            <a:endParaRPr lang="en-US" sz="1300">
              <a:latin typeface="Calibri" pitchFamily="34" charset="0"/>
            </a:endParaRPr>
          </a:p>
        </p:txBody>
      </p:sp>
      <p:sp>
        <p:nvSpPr>
          <p:cNvPr id="6246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8" name="2 Marcador de notas"/>
          <p:cNvSpPr>
            <a:spLocks noGrp="1"/>
          </p:cNvSpPr>
          <p:nvPr>
            <p:ph type="body" idx="1"/>
          </p:nvPr>
        </p:nvSpPr>
        <p:spPr bwMode="auto">
          <a:noFill/>
        </p:spPr>
        <p:txBody>
          <a:bodyPr wrap="square" lIns="93955" tIns="46978" rIns="93955" bIns="46978" numCol="1" anchor="t" anchorCtr="0" compatLnSpc="1">
            <a:prstTxWarp prst="textNoShape">
              <a:avLst/>
            </a:prstTxWarp>
          </a:bodyPr>
          <a:lstStyle/>
          <a:p>
            <a:pPr defTabSz="887413" eaLnBrk="1" hangingPunct="1">
              <a:spcBef>
                <a:spcPct val="0"/>
              </a:spcBef>
            </a:pPr>
            <a:r>
              <a:rPr lang="es-CO" smtClean="0"/>
              <a:t>UNRATE:  http://research.stlouisfed.org/fred2/series/UNRATE?cid=12</a:t>
            </a:r>
          </a:p>
          <a:p>
            <a:pPr defTabSz="887413" eaLnBrk="1" hangingPunct="1">
              <a:spcBef>
                <a:spcPct val="0"/>
              </a:spcBef>
            </a:pPr>
            <a:r>
              <a:rPr lang="en-GB" smtClean="0">
                <a:solidFill>
                  <a:srgbClr val="000000"/>
                </a:solidFill>
                <a:cs typeface="Arial" pitchFamily="34" charset="0"/>
              </a:rPr>
              <a:t>http://67.199.16.148/economia/2008/6/6/92495/En-Estados-Unidos-aumenta-tasa-de-desempleo-a-55-</a:t>
            </a:r>
          </a:p>
          <a:p>
            <a:pPr defTabSz="887413" eaLnBrk="1" hangingPunct="1">
              <a:spcBef>
                <a:spcPct val="0"/>
              </a:spcBef>
            </a:pPr>
            <a:r>
              <a:rPr lang="en-GB" smtClean="0">
                <a:solidFill>
                  <a:srgbClr val="000000"/>
                </a:solidFill>
                <a:cs typeface="Arial" pitchFamily="34" charset="0"/>
              </a:rPr>
              <a:t>http://mercaforex.com/noticia/?p=376</a:t>
            </a:r>
          </a:p>
          <a:p>
            <a:pPr defTabSz="887413" eaLnBrk="1" hangingPunct="1">
              <a:spcBef>
                <a:spcPct val="0"/>
              </a:spcBef>
            </a:pPr>
            <a:endParaRPr lang="es-CO" smtClean="0"/>
          </a:p>
          <a:p>
            <a:pPr defTabSz="887413" eaLnBrk="1" hangingPunct="1">
              <a:spcBef>
                <a:spcPct val="0"/>
              </a:spcBef>
            </a:pPr>
            <a:r>
              <a:rPr lang="es-CO" smtClean="0"/>
              <a:t>http://www.infobae.com/contenidos/413806-100799-0-El-desempleo-los-EEUU-toc%C3%B3-su-m%C3%A1ximo-14-a%C3%B1os</a:t>
            </a:r>
          </a:p>
          <a:p>
            <a:pPr defTabSz="887413" eaLnBrk="1" hangingPunct="1">
              <a:spcBef>
                <a:spcPct val="0"/>
              </a:spcBef>
            </a:pPr>
            <a:r>
              <a:rPr lang="es-ES" smtClean="0"/>
              <a:t>La economía estadounidense recortó 84.000 empleos en agosto, acumulando las pérdidas totales este año por sobre 600.000 puestos </a:t>
            </a:r>
            <a:endParaRPr lang="es-CO" smtClean="0"/>
          </a:p>
        </p:txBody>
      </p:sp>
      <p:sp>
        <p:nvSpPr>
          <p:cNvPr id="62469" name="3 Marcador de número de diapositiva"/>
          <p:cNvSpPr txBox="1">
            <a:spLocks noGrp="1"/>
          </p:cNvSpPr>
          <p:nvPr/>
        </p:nvSpPr>
        <p:spPr bwMode="auto">
          <a:xfrm>
            <a:off x="5306132" y="6721750"/>
            <a:ext cx="4061105" cy="354194"/>
          </a:xfrm>
          <a:prstGeom prst="rect">
            <a:avLst/>
          </a:prstGeom>
          <a:noFill/>
          <a:ln w="9525">
            <a:noFill/>
            <a:miter lim="800000"/>
            <a:headEnd/>
            <a:tailEnd/>
          </a:ln>
        </p:spPr>
        <p:txBody>
          <a:bodyPr lIns="93955" tIns="46978" rIns="93955" bIns="46978" anchor="b"/>
          <a:lstStyle/>
          <a:p>
            <a:pPr algn="r" defTabSz="939800"/>
            <a:fld id="{A027189E-DF7A-4ED8-8601-F9A1273673DF}" type="slidenum">
              <a:rPr lang="en-US" sz="1300">
                <a:latin typeface="Calibri" pitchFamily="34" charset="0"/>
              </a:rPr>
              <a:pPr algn="r" defTabSz="939800"/>
              <a:t>15</a:t>
            </a:fld>
            <a:endParaRPr lang="en-US" sz="13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3 Rectángulo"/>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0" name="9 Rectángulo"/>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11" name="10 Rectángulo redondeado"/>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12" name="11 Rectángulo redondeado"/>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3" name="12 Rectángulo"/>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4" name="13 Rectángulo"/>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5" name="14 Rectángulo"/>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6" name="15 Rectángulo"/>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8" name="7 Título"/>
          <p:cNvSpPr>
            <a:spLocks noGrp="1"/>
          </p:cNvSpPr>
          <p:nvPr>
            <p:ph type="ctrTitle"/>
          </p:nvPr>
        </p:nvSpPr>
        <p:spPr>
          <a:xfrm>
            <a:off x="457200" y="2204864"/>
            <a:ext cx="8458200" cy="1470025"/>
          </a:xfrm>
        </p:spPr>
        <p:txBody>
          <a:bodyPr anchor="b"/>
          <a:lstStyle>
            <a:lvl1pPr>
              <a:defRPr sz="4400">
                <a:solidFill>
                  <a:schemeClr val="bg1"/>
                </a:solidFill>
              </a:defRPr>
            </a:lvl1pPr>
          </a:lstStyle>
          <a:p>
            <a:r>
              <a:rPr lang="es-ES" dirty="0" smtClean="0"/>
              <a:t>Haga clic para modificar el estilo de título del patrón</a:t>
            </a:r>
            <a:endParaRPr lang="en-US" dirty="0"/>
          </a:p>
        </p:txBody>
      </p:sp>
      <p:sp>
        <p:nvSpPr>
          <p:cNvPr id="9" name="8 Subtítulo"/>
          <p:cNvSpPr>
            <a:spLocks noGrp="1"/>
          </p:cNvSpPr>
          <p:nvPr>
            <p:ph type="subTitle" idx="1" hasCustomPrompt="1"/>
          </p:nvPr>
        </p:nvSpPr>
        <p:spPr>
          <a:xfrm>
            <a:off x="457200" y="3899938"/>
            <a:ext cx="4953000" cy="537174"/>
          </a:xfrm>
        </p:spPr>
        <p:txBody>
          <a:bodyPr/>
          <a:lstStyle>
            <a:lvl1pPr marL="64008" indent="0" algn="l">
              <a:buNone/>
              <a:defRPr sz="28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CO" dirty="0" smtClean="0"/>
              <a:t>Presentador</a:t>
            </a:r>
            <a:endParaRPr lang="en-US" dirty="0"/>
          </a:p>
        </p:txBody>
      </p:sp>
      <p:pic>
        <p:nvPicPr>
          <p:cNvPr id="2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4097338"/>
            <a:ext cx="4414399" cy="18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Marcador de texto"/>
          <p:cNvSpPr>
            <a:spLocks noGrp="1"/>
          </p:cNvSpPr>
          <p:nvPr>
            <p:ph type="body" sz="quarter" idx="10" hasCustomPrompt="1"/>
          </p:nvPr>
        </p:nvSpPr>
        <p:spPr>
          <a:xfrm>
            <a:off x="323528" y="4437112"/>
            <a:ext cx="5040486" cy="914400"/>
          </a:xfrm>
        </p:spPr>
        <p:txBody>
          <a:bodyPr/>
          <a:lstStyle>
            <a:lvl1pPr marL="109537" indent="0">
              <a:buNone/>
              <a:defRPr sz="2000" baseline="0">
                <a:solidFill>
                  <a:schemeClr val="bg1">
                    <a:lumMod val="50000"/>
                  </a:schemeClr>
                </a:solidFill>
              </a:defRPr>
            </a:lvl1pPr>
          </a:lstStyle>
          <a:p>
            <a:pPr lvl="0"/>
            <a:r>
              <a:rPr lang="es-CO" dirty="0" smtClean="0"/>
              <a:t>Ciudad, mes día de año</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n-US" dirty="0"/>
          </a:p>
        </p:txBody>
      </p:sp>
      <p:sp>
        <p:nvSpPr>
          <p:cNvPr id="6" name="2 Marcador de pie de página"/>
          <p:cNvSpPr>
            <a:spLocks noGrp="1"/>
          </p:cNvSpPr>
          <p:nvPr>
            <p:ph type="ftr" sz="quarter" idx="11"/>
          </p:nvPr>
        </p:nvSpPr>
        <p:spPr/>
        <p:txBody>
          <a:bodyPr/>
          <a:lstStyle>
            <a:lvl1pPr>
              <a:defRPr/>
            </a:lvl1pPr>
          </a:lstStyle>
          <a:p>
            <a:pPr>
              <a:defRPr/>
            </a:pPr>
            <a:endParaRPr lang="en-US" dirty="0"/>
          </a:p>
        </p:txBody>
      </p:sp>
      <p:sp>
        <p:nvSpPr>
          <p:cNvPr id="7" name="22 Marcador de número de diapositiva"/>
          <p:cNvSpPr>
            <a:spLocks noGrp="1"/>
          </p:cNvSpPr>
          <p:nvPr>
            <p:ph type="sldNum" sz="quarter" idx="12"/>
          </p:nvPr>
        </p:nvSpPr>
        <p:spPr/>
        <p:txBody>
          <a:bodyPr/>
          <a:lstStyle>
            <a:lvl1pPr>
              <a:defRPr/>
            </a:lvl1pPr>
          </a:lstStyle>
          <a:p>
            <a:pPr>
              <a:defRPr/>
            </a:pPr>
            <a:fld id="{C79DE603-05DC-484D-B7F6-D0038487AFDF}" type="slidenum">
              <a:rPr lang="en-US"/>
              <a:pPr>
                <a:defRPr/>
              </a:pPr>
              <a:t>‹Nº›</a:t>
            </a:fld>
            <a:endParaRPr lang="en-US" dirty="0"/>
          </a:p>
        </p:txBody>
      </p:sp>
    </p:spTree>
    <p:extLst>
      <p:ext uri="{BB962C8B-B14F-4D97-AF65-F5344CB8AC3E}">
        <p14:creationId xmlns:p14="http://schemas.microsoft.com/office/powerpoint/2010/main" xmlns="" val="392462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393922" y="836712"/>
            <a:ext cx="8229600" cy="576064"/>
          </a:xfrm>
        </p:spPr>
        <p:txBody>
          <a:bodyPr/>
          <a:lstStyle>
            <a:lvl1pPr>
              <a:defRPr sz="2800"/>
            </a:lvl1pPr>
          </a:lstStyle>
          <a:p>
            <a:r>
              <a:rPr lang="es-ES" dirty="0" smtClean="0"/>
              <a:t>Mensaje central</a:t>
            </a:r>
            <a:endParaRPr lang="en-US" dirty="0"/>
          </a:p>
        </p:txBody>
      </p:sp>
      <p:sp>
        <p:nvSpPr>
          <p:cNvPr id="3" name="2 Marcador de contenido"/>
          <p:cNvSpPr>
            <a:spLocks noGrp="1"/>
          </p:cNvSpPr>
          <p:nvPr>
            <p:ph idx="1"/>
          </p:nvPr>
        </p:nvSpPr>
        <p:spPr>
          <a:xfrm>
            <a:off x="457200" y="1916832"/>
            <a:ext cx="8229600" cy="4324350"/>
          </a:xfrm>
        </p:spPr>
        <p:txBody>
          <a:bodyPr/>
          <a:lstStyle>
            <a:lvl1pPr marL="365125" indent="-255588">
              <a:buFont typeface="Wingdings" pitchFamily="2" charset="2"/>
              <a:buChar char="§"/>
              <a:defRPr/>
            </a:lvl1pPr>
            <a:lvl2pPr>
              <a:defRPr>
                <a:solidFill>
                  <a:schemeClr val="accent1"/>
                </a:solidFill>
              </a:defRPr>
            </a:lvl2pPr>
            <a:lvl3pPr>
              <a:defRPr>
                <a:solidFill>
                  <a:schemeClr val="accent2"/>
                </a:solidFill>
              </a:defRPr>
            </a:lvl3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21" name="20 Marcador de texto"/>
          <p:cNvSpPr>
            <a:spLocks noGrp="1"/>
          </p:cNvSpPr>
          <p:nvPr>
            <p:ph type="body" sz="quarter" idx="10" hasCustomPrompt="1"/>
          </p:nvPr>
        </p:nvSpPr>
        <p:spPr>
          <a:xfrm>
            <a:off x="323528" y="1340768"/>
            <a:ext cx="8352408" cy="360040"/>
          </a:xfrm>
        </p:spPr>
        <p:txBody>
          <a:bodyPr/>
          <a:lstStyle>
            <a:lvl1pPr marL="109537" indent="0">
              <a:buNone/>
              <a:defRPr sz="1600">
                <a:solidFill>
                  <a:schemeClr val="tx2"/>
                </a:solidFill>
              </a:defRPr>
            </a:lvl1pPr>
          </a:lstStyle>
          <a:p>
            <a:pPr lvl="0"/>
            <a:r>
              <a:rPr lang="es-CO" dirty="0" smtClean="0"/>
              <a:t>Mensaje </a:t>
            </a:r>
            <a:r>
              <a:rPr lang="es-CO" noProof="0" dirty="0" smtClean="0"/>
              <a:t>secundario</a:t>
            </a:r>
            <a:endParaRPr lang="es-CO" noProof="0" dirty="0"/>
          </a:p>
        </p:txBody>
      </p:sp>
      <p:sp>
        <p:nvSpPr>
          <p:cNvPr id="25" name="20 Marcador de texto"/>
          <p:cNvSpPr>
            <a:spLocks noGrp="1"/>
          </p:cNvSpPr>
          <p:nvPr>
            <p:ph type="body" sz="quarter" idx="11" hasCustomPrompt="1"/>
          </p:nvPr>
        </p:nvSpPr>
        <p:spPr>
          <a:xfrm>
            <a:off x="467544" y="6453336"/>
            <a:ext cx="8352408" cy="360040"/>
          </a:xfrm>
        </p:spPr>
        <p:txBody>
          <a:bodyPr/>
          <a:lstStyle>
            <a:lvl1pPr marL="109537" indent="0">
              <a:buNone/>
              <a:defRPr sz="1200"/>
            </a:lvl1pPr>
          </a:lstStyle>
          <a:p>
            <a:pPr lvl="0"/>
            <a:r>
              <a:rPr lang="es-CO" dirty="0" smtClean="0"/>
              <a:t>Poner fuente:</a:t>
            </a:r>
            <a:endParaRPr lang="en-US" dirty="0"/>
          </a:p>
        </p:txBody>
      </p:sp>
      <p:cxnSp>
        <p:nvCxnSpPr>
          <p:cNvPr id="26" name="25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3 Rectángulo"/>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11" name="10 Rectángulo redondeado"/>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12" name="11 Rectángulo redondeado"/>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3" name="12 Rectángulo"/>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4" name="13 Rectángulo"/>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5" name="14 Rectángulo"/>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6" name="15 Rectángulo"/>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8" name="7 Título"/>
          <p:cNvSpPr>
            <a:spLocks noGrp="1"/>
          </p:cNvSpPr>
          <p:nvPr>
            <p:ph type="ctrTitle"/>
          </p:nvPr>
        </p:nvSpPr>
        <p:spPr>
          <a:xfrm>
            <a:off x="457200" y="2204864"/>
            <a:ext cx="8458200" cy="1470025"/>
          </a:xfrm>
        </p:spPr>
        <p:txBody>
          <a:bodyPr anchor="b"/>
          <a:lstStyle>
            <a:lvl1pPr>
              <a:defRPr sz="4400">
                <a:solidFill>
                  <a:schemeClr val="bg1"/>
                </a:solidFill>
              </a:defRPr>
            </a:lvl1pPr>
          </a:lstStyle>
          <a:p>
            <a:r>
              <a:rPr lang="es-ES" dirty="0" smtClean="0"/>
              <a:t>Haga clic para modificar el estilo de título del patrón</a:t>
            </a:r>
            <a:endParaRPr lang="en-US" dirty="0"/>
          </a:p>
        </p:txBody>
      </p:sp>
      <p:sp>
        <p:nvSpPr>
          <p:cNvPr id="17" name="8 Subtítulo"/>
          <p:cNvSpPr>
            <a:spLocks noGrp="1"/>
          </p:cNvSpPr>
          <p:nvPr>
            <p:ph type="subTitle" idx="1" hasCustomPrompt="1"/>
          </p:nvPr>
        </p:nvSpPr>
        <p:spPr>
          <a:xfrm>
            <a:off x="457200" y="3899938"/>
            <a:ext cx="4953000" cy="537174"/>
          </a:xfrm>
        </p:spPr>
        <p:txBody>
          <a:bodyPr/>
          <a:lstStyle>
            <a:lvl1pPr marL="64008" indent="0" algn="l">
              <a:buNone/>
              <a:defRPr sz="28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CO" dirty="0" smtClean="0"/>
              <a:t>Presentador</a:t>
            </a:r>
            <a:endParaRPr lang="en-US" dirty="0"/>
          </a:p>
        </p:txBody>
      </p:sp>
      <p:sp>
        <p:nvSpPr>
          <p:cNvPr id="18" name="2 Marcador de texto"/>
          <p:cNvSpPr>
            <a:spLocks noGrp="1"/>
          </p:cNvSpPr>
          <p:nvPr>
            <p:ph type="body" sz="quarter" idx="10" hasCustomPrompt="1"/>
          </p:nvPr>
        </p:nvSpPr>
        <p:spPr>
          <a:xfrm>
            <a:off x="372255" y="4437112"/>
            <a:ext cx="5040486" cy="914400"/>
          </a:xfrm>
        </p:spPr>
        <p:txBody>
          <a:bodyPr/>
          <a:lstStyle>
            <a:lvl1pPr marL="109537" indent="0">
              <a:buNone/>
              <a:defRPr sz="2000" baseline="0">
                <a:solidFill>
                  <a:schemeClr val="bg1">
                    <a:lumMod val="50000"/>
                  </a:schemeClr>
                </a:solidFill>
              </a:defRPr>
            </a:lvl1pPr>
          </a:lstStyle>
          <a:p>
            <a:pPr lvl="0"/>
            <a:r>
              <a:rPr lang="es-CO" dirty="0" smtClean="0"/>
              <a:t>Ciudad, mes día de año</a:t>
            </a:r>
            <a:endParaRPr lang="en-US" dirty="0"/>
          </a:p>
        </p:txBody>
      </p:sp>
    </p:spTree>
    <p:extLst>
      <p:ext uri="{BB962C8B-B14F-4D97-AF65-F5344CB8AC3E}">
        <p14:creationId xmlns:p14="http://schemas.microsoft.com/office/powerpoint/2010/main" xmlns="" val="35288310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395536" y="836711"/>
            <a:ext cx="8229600" cy="806351"/>
          </a:xfrm>
        </p:spPr>
        <p:txBody>
          <a:bodyPr/>
          <a:lstStyle>
            <a:lvl1pPr>
              <a:defRPr sz="3600" baseline="0"/>
            </a:lvl1pPr>
          </a:lstStyle>
          <a:p>
            <a:r>
              <a:rPr lang="es-ES" dirty="0" smtClean="0"/>
              <a:t>Mensaje central</a:t>
            </a:r>
            <a:endParaRPr lang="en-US" dirty="0"/>
          </a:p>
        </p:txBody>
      </p:sp>
      <p:sp>
        <p:nvSpPr>
          <p:cNvPr id="3" name="2 Marcador de contenido"/>
          <p:cNvSpPr>
            <a:spLocks noGrp="1"/>
          </p:cNvSpPr>
          <p:nvPr>
            <p:ph idx="1"/>
          </p:nvPr>
        </p:nvSpPr>
        <p:spPr>
          <a:xfrm>
            <a:off x="457200" y="1916832"/>
            <a:ext cx="8229600" cy="4324350"/>
          </a:xfrm>
        </p:spPr>
        <p:txBody>
          <a:bodyPr/>
          <a:lstStyle>
            <a:lvl1pPr marL="365125" indent="-255588">
              <a:buFont typeface="Wingdings" pitchFamily="2" charset="2"/>
              <a:buChar char="§"/>
              <a:defRPr/>
            </a:lvl1pPr>
            <a:lvl2pPr>
              <a:defRPr>
                <a:solidFill>
                  <a:schemeClr val="accent1"/>
                </a:solidFill>
              </a:defRPr>
            </a:lvl2pPr>
            <a:lvl3pPr>
              <a:defRPr>
                <a:solidFill>
                  <a:schemeClr val="accent2"/>
                </a:solidFill>
              </a:defRPr>
            </a:lvl3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cxnSp>
        <p:nvCxnSpPr>
          <p:cNvPr id="26" name="25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90978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393922" y="836712"/>
            <a:ext cx="8229600" cy="576064"/>
          </a:xfrm>
        </p:spPr>
        <p:txBody>
          <a:bodyPr/>
          <a:lstStyle>
            <a:lvl1pPr>
              <a:defRPr sz="2800"/>
            </a:lvl1pPr>
          </a:lstStyle>
          <a:p>
            <a:r>
              <a:rPr lang="es-ES" dirty="0" smtClean="0"/>
              <a:t>Mensaje central</a:t>
            </a:r>
            <a:endParaRPr lang="en-US" dirty="0"/>
          </a:p>
        </p:txBody>
      </p:sp>
      <p:sp>
        <p:nvSpPr>
          <p:cNvPr id="3" name="2 Marcador de contenido"/>
          <p:cNvSpPr>
            <a:spLocks noGrp="1"/>
          </p:cNvSpPr>
          <p:nvPr>
            <p:ph idx="1"/>
          </p:nvPr>
        </p:nvSpPr>
        <p:spPr>
          <a:xfrm>
            <a:off x="457200" y="1916832"/>
            <a:ext cx="8229600" cy="4324350"/>
          </a:xfrm>
        </p:spPr>
        <p:txBody>
          <a:bodyPr/>
          <a:lstStyle>
            <a:lvl1pPr marL="365125" indent="-255588">
              <a:buFont typeface="Wingdings" pitchFamily="2" charset="2"/>
              <a:buChar char="§"/>
              <a:defRPr/>
            </a:lvl1pPr>
            <a:lvl2pPr>
              <a:defRPr>
                <a:solidFill>
                  <a:schemeClr val="accent1"/>
                </a:solidFill>
              </a:defRPr>
            </a:lvl2pPr>
            <a:lvl3pPr>
              <a:defRPr>
                <a:solidFill>
                  <a:schemeClr val="accent2"/>
                </a:solidFill>
              </a:defRPr>
            </a:lvl3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21" name="20 Marcador de texto"/>
          <p:cNvSpPr>
            <a:spLocks noGrp="1"/>
          </p:cNvSpPr>
          <p:nvPr>
            <p:ph type="body" sz="quarter" idx="10" hasCustomPrompt="1"/>
          </p:nvPr>
        </p:nvSpPr>
        <p:spPr>
          <a:xfrm>
            <a:off x="323528" y="1340768"/>
            <a:ext cx="8352408" cy="360040"/>
          </a:xfrm>
        </p:spPr>
        <p:txBody>
          <a:bodyPr/>
          <a:lstStyle>
            <a:lvl1pPr marL="109537" indent="0">
              <a:buNone/>
              <a:defRPr sz="1600">
                <a:solidFill>
                  <a:schemeClr val="tx2"/>
                </a:solidFill>
              </a:defRPr>
            </a:lvl1pPr>
          </a:lstStyle>
          <a:p>
            <a:pPr lvl="0"/>
            <a:r>
              <a:rPr lang="es-CO" dirty="0" smtClean="0"/>
              <a:t>Mensaje </a:t>
            </a:r>
            <a:r>
              <a:rPr lang="es-CO" noProof="0" dirty="0" smtClean="0"/>
              <a:t>secundario</a:t>
            </a:r>
            <a:endParaRPr lang="es-CO" noProof="0" dirty="0"/>
          </a:p>
        </p:txBody>
      </p:sp>
      <p:sp>
        <p:nvSpPr>
          <p:cNvPr id="25" name="20 Marcador de texto"/>
          <p:cNvSpPr>
            <a:spLocks noGrp="1"/>
          </p:cNvSpPr>
          <p:nvPr>
            <p:ph type="body" sz="quarter" idx="11" hasCustomPrompt="1"/>
          </p:nvPr>
        </p:nvSpPr>
        <p:spPr>
          <a:xfrm>
            <a:off x="467544" y="6453336"/>
            <a:ext cx="8352408" cy="360040"/>
          </a:xfrm>
        </p:spPr>
        <p:txBody>
          <a:bodyPr/>
          <a:lstStyle>
            <a:lvl1pPr marL="109537" indent="0">
              <a:buNone/>
              <a:defRPr sz="1200"/>
            </a:lvl1pPr>
          </a:lstStyle>
          <a:p>
            <a:pPr lvl="0"/>
            <a:r>
              <a:rPr lang="es-CO" dirty="0" smtClean="0"/>
              <a:t>Poner fuente:</a:t>
            </a:r>
            <a:endParaRPr lang="en-US" dirty="0"/>
          </a:p>
        </p:txBody>
      </p:sp>
      <p:cxnSp>
        <p:nvCxnSpPr>
          <p:cNvPr id="26" name="25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844824"/>
            <a:ext cx="4038600" cy="4525963"/>
          </a:xfrm>
        </p:spPr>
        <p:txBody>
          <a:bodyPr/>
          <a:lstStyle>
            <a:lvl1pPr marL="365125" indent="-255588">
              <a:buFont typeface="Wingdings" pitchFamily="2" charset="2"/>
              <a:buChar char="§"/>
              <a:defRPr sz="2000"/>
            </a:lvl1pPr>
            <a:lvl2pPr>
              <a:defRPr sz="1900">
                <a:solidFill>
                  <a:schemeClr val="accent1"/>
                </a:solidFill>
              </a:defRPr>
            </a:lvl2pPr>
            <a:lvl3pPr>
              <a:defRPr sz="1800">
                <a:solidFill>
                  <a:schemeClr val="accent2"/>
                </a:solidFill>
              </a:defRPr>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contenido"/>
          <p:cNvSpPr>
            <a:spLocks noGrp="1"/>
          </p:cNvSpPr>
          <p:nvPr>
            <p:ph sz="half" idx="2"/>
          </p:nvPr>
        </p:nvSpPr>
        <p:spPr>
          <a:xfrm>
            <a:off x="4648200" y="1844824"/>
            <a:ext cx="4038600" cy="4525963"/>
          </a:xfrm>
        </p:spPr>
        <p:txBody>
          <a:bodyPr/>
          <a:lstStyle>
            <a:lvl1pPr>
              <a:defRPr sz="2000"/>
            </a:lvl1pPr>
            <a:lvl2pPr>
              <a:defRPr sz="1900">
                <a:solidFill>
                  <a:schemeClr val="accent1"/>
                </a:solidFill>
              </a:defRPr>
            </a:lvl2pPr>
            <a:lvl3pPr>
              <a:defRPr sz="1800">
                <a:solidFill>
                  <a:schemeClr val="accent2">
                    <a:lumMod val="60000"/>
                    <a:lumOff val="40000"/>
                  </a:schemeClr>
                </a:solidFill>
              </a:defRPr>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8" name="20 Marcador de texto"/>
          <p:cNvSpPr>
            <a:spLocks noGrp="1"/>
          </p:cNvSpPr>
          <p:nvPr>
            <p:ph type="body" sz="quarter" idx="11" hasCustomPrompt="1"/>
          </p:nvPr>
        </p:nvSpPr>
        <p:spPr>
          <a:xfrm>
            <a:off x="467544" y="6381328"/>
            <a:ext cx="8352408" cy="360040"/>
          </a:xfrm>
        </p:spPr>
        <p:txBody>
          <a:bodyPr/>
          <a:lstStyle>
            <a:lvl1pPr marL="109537" indent="0">
              <a:buNone/>
              <a:defRPr sz="1200"/>
            </a:lvl1pPr>
          </a:lstStyle>
          <a:p>
            <a:pPr lvl="0"/>
            <a:r>
              <a:rPr lang="es-CO" dirty="0" smtClean="0"/>
              <a:t>Poner fuente:</a:t>
            </a:r>
            <a:endParaRPr lang="en-US" dirty="0"/>
          </a:p>
        </p:txBody>
      </p:sp>
      <p:sp>
        <p:nvSpPr>
          <p:cNvPr id="19" name="1 Título"/>
          <p:cNvSpPr>
            <a:spLocks noGrp="1"/>
          </p:cNvSpPr>
          <p:nvPr>
            <p:ph type="title" hasCustomPrompt="1"/>
          </p:nvPr>
        </p:nvSpPr>
        <p:spPr>
          <a:xfrm>
            <a:off x="395536" y="836712"/>
            <a:ext cx="8229600" cy="576064"/>
          </a:xfrm>
        </p:spPr>
        <p:txBody>
          <a:bodyPr/>
          <a:lstStyle>
            <a:lvl1pPr>
              <a:defRPr sz="2800"/>
            </a:lvl1pPr>
          </a:lstStyle>
          <a:p>
            <a:r>
              <a:rPr lang="es-ES" dirty="0" smtClean="0"/>
              <a:t>Mensaje central</a:t>
            </a:r>
            <a:endParaRPr lang="en-US" dirty="0"/>
          </a:p>
        </p:txBody>
      </p:sp>
      <p:sp>
        <p:nvSpPr>
          <p:cNvPr id="20" name="20 Marcador de texto"/>
          <p:cNvSpPr>
            <a:spLocks noGrp="1"/>
          </p:cNvSpPr>
          <p:nvPr>
            <p:ph type="body" sz="quarter" idx="10" hasCustomPrompt="1"/>
          </p:nvPr>
        </p:nvSpPr>
        <p:spPr>
          <a:xfrm>
            <a:off x="323528" y="1268760"/>
            <a:ext cx="8352408" cy="360040"/>
          </a:xfrm>
        </p:spPr>
        <p:txBody>
          <a:bodyPr/>
          <a:lstStyle>
            <a:lvl1pPr marL="109537" indent="0">
              <a:buNone/>
              <a:defRPr sz="1600">
                <a:solidFill>
                  <a:schemeClr val="tx2"/>
                </a:solidFill>
              </a:defRPr>
            </a:lvl1pPr>
          </a:lstStyle>
          <a:p>
            <a:pPr lvl="0"/>
            <a:r>
              <a:rPr lang="es-CO" dirty="0" smtClean="0"/>
              <a:t>Mensaje secundario</a:t>
            </a:r>
            <a:endParaRPr lang="en-US" dirty="0"/>
          </a:p>
        </p:txBody>
      </p:sp>
      <p:cxnSp>
        <p:nvCxnSpPr>
          <p:cNvPr id="21" name="20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n-US" dirty="0"/>
          </a:p>
        </p:txBody>
      </p:sp>
      <p:sp>
        <p:nvSpPr>
          <p:cNvPr id="3" name="2 Marcador de pie de página"/>
          <p:cNvSpPr>
            <a:spLocks noGrp="1"/>
          </p:cNvSpPr>
          <p:nvPr>
            <p:ph type="ftr" sz="quarter" idx="11"/>
          </p:nvPr>
        </p:nvSpPr>
        <p:spPr/>
        <p:txBody>
          <a:bodyPr/>
          <a:lstStyle>
            <a:lvl1pPr>
              <a:defRPr/>
            </a:lvl1pPr>
          </a:lstStyle>
          <a:p>
            <a:pPr>
              <a:defRPr/>
            </a:pPr>
            <a:endParaRPr lang="en-US" dirty="0"/>
          </a:p>
        </p:txBody>
      </p:sp>
      <p:sp>
        <p:nvSpPr>
          <p:cNvPr id="4" name="22 Marcador de número de diapositiva"/>
          <p:cNvSpPr>
            <a:spLocks noGrp="1"/>
          </p:cNvSpPr>
          <p:nvPr>
            <p:ph type="sldNum" sz="quarter" idx="12"/>
          </p:nvPr>
        </p:nvSpPr>
        <p:spPr/>
        <p:txBody>
          <a:bodyPr/>
          <a:lstStyle>
            <a:lvl1pPr>
              <a:defRPr/>
            </a:lvl1pPr>
          </a:lstStyle>
          <a:p>
            <a:pPr>
              <a:defRPr/>
            </a:pPr>
            <a:fld id="{864D08B4-2A19-47B4-BA0D-26DFC2BFACB0}" type="slidenum">
              <a:rPr lang="en-US"/>
              <a:pPr>
                <a:defRPr/>
              </a:pPr>
              <a:t>‹Nº›</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gráfico">
    <p:spTree>
      <p:nvGrpSpPr>
        <p:cNvPr id="1" name=""/>
        <p:cNvGrpSpPr/>
        <p:nvPr/>
      </p:nvGrpSpPr>
      <p:grpSpPr>
        <a:xfrm>
          <a:off x="0" y="0"/>
          <a:ext cx="0" cy="0"/>
          <a:chOff x="0" y="0"/>
          <a:chExt cx="0" cy="0"/>
        </a:xfrm>
      </p:grpSpPr>
      <p:sp>
        <p:nvSpPr>
          <p:cNvPr id="7" name="1 Título"/>
          <p:cNvSpPr>
            <a:spLocks noGrp="1"/>
          </p:cNvSpPr>
          <p:nvPr>
            <p:ph type="title" hasCustomPrompt="1"/>
          </p:nvPr>
        </p:nvSpPr>
        <p:spPr>
          <a:xfrm>
            <a:off x="395536" y="836711"/>
            <a:ext cx="8229600" cy="806351"/>
          </a:xfrm>
        </p:spPr>
        <p:txBody>
          <a:bodyPr/>
          <a:lstStyle>
            <a:lvl1pPr>
              <a:defRPr sz="4400" baseline="0"/>
            </a:lvl1pPr>
          </a:lstStyle>
          <a:p>
            <a:r>
              <a:rPr lang="es-ES" dirty="0" smtClean="0"/>
              <a:t>Lista de contenido</a:t>
            </a:r>
            <a:endParaRPr lang="en-US" dirty="0"/>
          </a:p>
        </p:txBody>
      </p:sp>
      <p:cxnSp>
        <p:nvCxnSpPr>
          <p:cNvPr id="8" name="7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10" name="9 Marcador de texto"/>
          <p:cNvSpPr>
            <a:spLocks noGrp="1"/>
          </p:cNvSpPr>
          <p:nvPr>
            <p:ph type="body" sz="quarter" idx="13"/>
          </p:nvPr>
        </p:nvSpPr>
        <p:spPr>
          <a:xfrm>
            <a:off x="428625" y="1989138"/>
            <a:ext cx="8215313" cy="4032250"/>
          </a:xfrm>
        </p:spPr>
        <p:txBody>
          <a:bodyPr/>
          <a:lstStyle>
            <a:lvl1pPr marL="365125" indent="-255588">
              <a:buClr>
                <a:schemeClr val="accent1"/>
              </a:buClr>
              <a:buSzPct val="50000"/>
              <a:buFont typeface="Wingdings" pitchFamily="2" charset="2"/>
              <a:buChar char="q"/>
              <a:defRPr sz="3200"/>
            </a:lvl1pPr>
          </a:lstStyle>
          <a:p>
            <a:pPr lvl="0"/>
            <a:r>
              <a:rPr lang="es-ES" dirty="0" smtClean="0"/>
              <a:t>Haga clic para modificar el estilo de texto del patrón</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cSld name="1_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143000"/>
          </a:xfrm>
        </p:spPr>
        <p:txBody>
          <a:bodyPr/>
          <a:lstStyle/>
          <a:p>
            <a:r>
              <a:rPr lang="es-ES" smtClean="0"/>
              <a:t>Haga clic para modificar el estilo de título del patrón</a:t>
            </a:r>
            <a:endParaRPr lang="en-US"/>
          </a:p>
        </p:txBody>
      </p:sp>
      <p:sp>
        <p:nvSpPr>
          <p:cNvPr id="3" name="2 Marcador de gráfico"/>
          <p:cNvSpPr>
            <a:spLocks noGrp="1"/>
          </p:cNvSpPr>
          <p:nvPr>
            <p:ph type="chart" idx="1"/>
          </p:nvPr>
        </p:nvSpPr>
        <p:spPr>
          <a:xfrm>
            <a:off x="457200" y="1828800"/>
            <a:ext cx="8229600" cy="4302125"/>
          </a:xfrm>
        </p:spPr>
        <p:txBody>
          <a:bodyPr rtlCol="0">
            <a:normAutofit/>
          </a:bodyPr>
          <a:lstStyle/>
          <a:p>
            <a:pPr lvl="0"/>
            <a:endParaRPr lang="en-US" noProof="0"/>
          </a:p>
        </p:txBody>
      </p:sp>
      <p:sp>
        <p:nvSpPr>
          <p:cNvPr id="4" name="3 Marcador de fecha"/>
          <p:cNvSpPr>
            <a:spLocks noGrp="1"/>
          </p:cNvSpPr>
          <p:nvPr>
            <p:ph type="dt" sz="half" idx="10"/>
          </p:nvPr>
        </p:nvSpPr>
        <p:spPr>
          <a:xfrm>
            <a:off x="457200" y="6248400"/>
            <a:ext cx="1676400" cy="457200"/>
          </a:xfrm>
        </p:spPr>
        <p:txBody>
          <a:bodyPr/>
          <a:lstStyle>
            <a:lvl1pPr>
              <a:defRPr/>
            </a:lvl1pPr>
          </a:lstStyle>
          <a:p>
            <a:pPr>
              <a:defRPr/>
            </a:pPr>
            <a:endParaRPr lang="en-U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a:xfrm>
            <a:off x="6781800" y="6248400"/>
            <a:ext cx="1905000" cy="457200"/>
          </a:xfrm>
        </p:spPr>
        <p:txBody>
          <a:bodyPr/>
          <a:lstStyle>
            <a:lvl1pPr>
              <a:defRPr/>
            </a:lvl1pPr>
          </a:lstStyle>
          <a:p>
            <a:pPr>
              <a:defRPr/>
            </a:pPr>
            <a:fld id="{020B44A2-BE53-4B96-B36B-15E965B972AE}"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14488B"/>
                </a:solidFill>
                <a:latin typeface="Tahoma" pitchFamily="34" charset="0"/>
                <a:cs typeface="Tahoma"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defRPr>
                <a:latin typeface="Tahoma" pitchFamily="34" charset="0"/>
                <a:cs typeface="Tahoma" pitchFamily="34" charset="0"/>
              </a:defRPr>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81509EC2-E97E-4C0F-8154-62ACEEA5CA8C}" type="datetimeFigureOut">
              <a:rPr lang="es-ES" smtClean="0"/>
              <a:pPr/>
              <a:t>18/09/2012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92EC7C-7211-4E54-8FB3-EFCBFB93E20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9" name="28 Rectángulo"/>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0" name="29 Rectángulo"/>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1" name="30 Rectángulo"/>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2" name="31 Rectángulo"/>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33" name="32 Rectángulo redondeado"/>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41999" name="21 Marcador de título"/>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42000" name="12 Marcador de texto"/>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endParaRPr lang="en-US" dirty="0"/>
          </a:p>
        </p:txBody>
      </p:sp>
      <p:sp>
        <p:nvSpPr>
          <p:cNvPr id="3" name="2 Marcador de pie de página"/>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dirty="0"/>
          </a:p>
        </p:txBody>
      </p:sp>
      <p:sp>
        <p:nvSpPr>
          <p:cNvPr id="23" name="22 Marcador de número de diapositiva"/>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1F0BFA59-5174-45D8-B4AD-A7523A32C2C5}"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719" r:id="rId1"/>
    <p:sldLayoutId id="2147484723" r:id="rId2"/>
    <p:sldLayoutId id="2147484724" r:id="rId3"/>
    <p:sldLayoutId id="2147484711" r:id="rId4"/>
    <p:sldLayoutId id="2147484713" r:id="rId5"/>
    <p:sldLayoutId id="2147484714" r:id="rId6"/>
    <p:sldLayoutId id="2147484722" r:id="rId7"/>
    <p:sldLayoutId id="2147484725" r:id="rId8"/>
    <p:sldLayoutId id="2147484726" r:id="rId9"/>
    <p:sldLayoutId id="2147484727" r:id="rId10"/>
    <p:sldLayoutId id="2147484728"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1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23.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chart" Target="../charts/chart39.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ctrTitle"/>
          </p:nvPr>
        </p:nvSpPr>
        <p:spPr/>
        <p:txBody>
          <a:bodyPr/>
          <a:lstStyle/>
          <a:p>
            <a:pPr eaLnBrk="1" hangingPunct="1"/>
            <a:r>
              <a:rPr lang="es-MX" b="1" dirty="0" smtClean="0">
                <a:latin typeface="Hélventica"/>
              </a:rPr>
              <a:t/>
            </a:r>
            <a:br>
              <a:rPr lang="es-MX" b="1" dirty="0" smtClean="0">
                <a:latin typeface="Hélventica"/>
              </a:rPr>
            </a:br>
            <a:r>
              <a:rPr lang="es-MX" b="1" dirty="0" smtClean="0">
                <a:latin typeface="Hélventica"/>
              </a:rPr>
              <a:t>¿Hasta dónde llegará la desaceleración económica?</a:t>
            </a:r>
            <a:endParaRPr lang="en-US" b="1" dirty="0" smtClean="0">
              <a:latin typeface="Hélventica"/>
            </a:endParaRPr>
          </a:p>
        </p:txBody>
      </p:sp>
      <p:sp>
        <p:nvSpPr>
          <p:cNvPr id="48131" name="2 Subtítulo"/>
          <p:cNvSpPr>
            <a:spLocks noGrp="1"/>
          </p:cNvSpPr>
          <p:nvPr>
            <p:ph type="subTitle" idx="1"/>
          </p:nvPr>
        </p:nvSpPr>
        <p:spPr/>
        <p:txBody>
          <a:bodyPr/>
          <a:lstStyle/>
          <a:p>
            <a:pPr marL="63500" eaLnBrk="1" hangingPunct="1"/>
            <a:r>
              <a:rPr lang="es-MX" sz="3200" dirty="0" smtClean="0">
                <a:latin typeface="Hélventica"/>
              </a:rPr>
              <a:t>Mauricio Reina</a:t>
            </a:r>
          </a:p>
          <a:p>
            <a:pPr marL="63500" eaLnBrk="1" hangingPunct="1"/>
            <a:endParaRPr lang="es-MX" sz="3200" dirty="0" smtClean="0">
              <a:latin typeface="Hélventica"/>
            </a:endParaRPr>
          </a:p>
        </p:txBody>
      </p:sp>
      <p:sp>
        <p:nvSpPr>
          <p:cNvPr id="3" name="2 Marcador de texto"/>
          <p:cNvSpPr>
            <a:spLocks noGrp="1"/>
          </p:cNvSpPr>
          <p:nvPr>
            <p:ph type="body" sz="quarter" idx="10"/>
          </p:nvPr>
        </p:nvSpPr>
        <p:spPr/>
        <p:txBody>
          <a:bodyPr/>
          <a:lstStyle/>
          <a:p>
            <a:r>
              <a:rPr lang="es-CO" dirty="0" smtClean="0"/>
              <a:t>Septiembre 20 de 2012</a:t>
            </a:r>
            <a:endParaRPr lang="en-US" dirty="0"/>
          </a:p>
        </p:txBody>
      </p:sp>
      <p:sp>
        <p:nvSpPr>
          <p:cNvPr id="5" name="4 Rectángulo"/>
          <p:cNvSpPr/>
          <p:nvPr/>
        </p:nvSpPr>
        <p:spPr>
          <a:xfrm>
            <a:off x="6715125" y="4286250"/>
            <a:ext cx="2071688" cy="18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93275" y="4286250"/>
            <a:ext cx="5093538" cy="21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457200" y="908050"/>
            <a:ext cx="8229600" cy="841375"/>
          </a:xfrm>
        </p:spPr>
        <p:txBody>
          <a:bodyPr/>
          <a:lstStyle/>
          <a:p>
            <a:pPr eaLnBrk="1" hangingPunct="1"/>
            <a:r>
              <a:rPr lang="es-CO" sz="2600" b="1" dirty="0" smtClean="0">
                <a:solidFill>
                  <a:schemeClr val="tx1">
                    <a:lumMod val="65000"/>
                    <a:lumOff val="35000"/>
                  </a:schemeClr>
                </a:solidFill>
              </a:rPr>
              <a:t>PIB de la Zona Euro </a:t>
            </a:r>
            <a:r>
              <a:rPr lang="es-ES" sz="2600" b="1" dirty="0" smtClean="0">
                <a:solidFill>
                  <a:schemeClr val="tx1">
                    <a:lumMod val="65000"/>
                    <a:lumOff val="35000"/>
                  </a:schemeClr>
                </a:solidFill>
                <a:cs typeface="Tahoma" pitchFamily="34" charset="0"/>
              </a:rPr>
              <a:t/>
            </a:r>
            <a:br>
              <a:rPr lang="es-ES" sz="2600" b="1" dirty="0" smtClean="0">
                <a:solidFill>
                  <a:schemeClr val="tx1">
                    <a:lumMod val="65000"/>
                    <a:lumOff val="35000"/>
                  </a:schemeClr>
                </a:solidFill>
                <a:cs typeface="Tahoma" pitchFamily="34" charset="0"/>
              </a:rPr>
            </a:br>
            <a:r>
              <a:rPr lang="es-ES" sz="1400" dirty="0" smtClean="0">
                <a:solidFill>
                  <a:schemeClr val="tx1">
                    <a:lumMod val="65000"/>
                    <a:lumOff val="35000"/>
                  </a:schemeClr>
                </a:solidFill>
                <a:cs typeface="Tahoma" pitchFamily="34" charset="0"/>
              </a:rPr>
              <a:t>2009-II a 2012-II</a:t>
            </a:r>
            <a:endParaRPr lang="es-CO" sz="2600" b="1" dirty="0" smtClean="0">
              <a:solidFill>
                <a:schemeClr val="tx1">
                  <a:lumMod val="65000"/>
                  <a:lumOff val="35000"/>
                </a:schemeClr>
              </a:solidFill>
            </a:endParaRPr>
          </a:p>
        </p:txBody>
      </p:sp>
      <p:sp>
        <p:nvSpPr>
          <p:cNvPr id="16388" name="Text Box 4"/>
          <p:cNvSpPr txBox="1">
            <a:spLocks noChangeArrowheads="1"/>
          </p:cNvSpPr>
          <p:nvPr/>
        </p:nvSpPr>
        <p:spPr bwMode="auto">
          <a:xfrm>
            <a:off x="-4224" y="6396335"/>
            <a:ext cx="8896703" cy="461665"/>
          </a:xfrm>
          <a:prstGeom prst="rect">
            <a:avLst/>
          </a:prstGeom>
          <a:noFill/>
          <a:ln w="9525">
            <a:noFill/>
            <a:miter lim="800000"/>
            <a:headEnd/>
            <a:tailEnd/>
          </a:ln>
        </p:spPr>
        <p:txBody>
          <a:bodyPr wrap="square" anchor="ctr">
            <a:spAutoFit/>
          </a:bodyPr>
          <a:lstStyle/>
          <a:p>
            <a:pPr>
              <a:spcBef>
                <a:spcPct val="50000"/>
              </a:spcBef>
            </a:pPr>
            <a:r>
              <a:rPr lang="es-CO" sz="1200" b="0" dirty="0" smtClean="0">
                <a:solidFill>
                  <a:schemeClr val="tx1"/>
                </a:solidFill>
                <a:latin typeface="+mj-lt"/>
                <a:ea typeface="Tahoma" pitchFamily="34" charset="0"/>
                <a:cs typeface="Tahoma" pitchFamily="34" charset="0"/>
              </a:rPr>
              <a:t>Nota: Segundo avance de las cifras de crecimiento (6 de septiembre 2012). El próximo avance será el 5 de octubre.           Fuente</a:t>
            </a:r>
            <a:r>
              <a:rPr lang="es-CO" sz="1200" b="0" dirty="0">
                <a:solidFill>
                  <a:schemeClr val="tx1"/>
                </a:solidFill>
                <a:latin typeface="+mj-lt"/>
                <a:ea typeface="Tahoma" pitchFamily="34" charset="0"/>
                <a:cs typeface="Tahoma" pitchFamily="34" charset="0"/>
              </a:rPr>
              <a:t>: </a:t>
            </a:r>
            <a:r>
              <a:rPr lang="es-CO" sz="1200" b="0" dirty="0" err="1" smtClean="0">
                <a:solidFill>
                  <a:schemeClr val="tx1"/>
                </a:solidFill>
                <a:latin typeface="+mj-lt"/>
                <a:ea typeface="Tahoma" pitchFamily="34" charset="0"/>
                <a:cs typeface="Tahoma" pitchFamily="34" charset="0"/>
              </a:rPr>
              <a:t>Eurostat</a:t>
            </a:r>
            <a:r>
              <a:rPr lang="es-CO" sz="1200" b="0" dirty="0" smtClean="0">
                <a:solidFill>
                  <a:schemeClr val="tx1"/>
                </a:solidFill>
                <a:latin typeface="+mj-lt"/>
                <a:ea typeface="Tahoma" pitchFamily="34" charset="0"/>
                <a:cs typeface="Tahoma" pitchFamily="34" charset="0"/>
              </a:rPr>
              <a:t>. </a:t>
            </a:r>
            <a:endParaRPr lang="es-CO" sz="1200" b="0" dirty="0">
              <a:solidFill>
                <a:schemeClr val="tx1"/>
              </a:solidFill>
              <a:latin typeface="+mj-lt"/>
              <a:ea typeface="Tahoma" pitchFamily="34" charset="0"/>
              <a:cs typeface="Tahoma" pitchFamily="34" charset="0"/>
            </a:endParaRPr>
          </a:p>
        </p:txBody>
      </p:sp>
      <p:cxnSp>
        <p:nvCxnSpPr>
          <p:cNvPr id="8" name="7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graphicFrame>
        <p:nvGraphicFramePr>
          <p:cNvPr id="7" name="6 Gráfico"/>
          <p:cNvGraphicFramePr>
            <a:graphicFrameLocks/>
          </p:cNvGraphicFramePr>
          <p:nvPr>
            <p:extLst>
              <p:ext uri="{D42A27DB-BD31-4B8C-83A1-F6EECF244321}">
                <p14:modId xmlns:p14="http://schemas.microsoft.com/office/powerpoint/2010/main" xmlns="" val="1914451778"/>
              </p:ext>
            </p:extLst>
          </p:nvPr>
        </p:nvGraphicFramePr>
        <p:xfrm>
          <a:off x="538163" y="1844675"/>
          <a:ext cx="8210550" cy="446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23955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806351"/>
          </a:xfrm>
        </p:spPr>
        <p:txBody>
          <a:bodyPr/>
          <a:lstStyle/>
          <a:p>
            <a:r>
              <a:rPr lang="es-CO" sz="2800" b="1" dirty="0" smtClean="0">
                <a:solidFill>
                  <a:schemeClr val="tx1">
                    <a:lumMod val="65000"/>
                    <a:lumOff val="35000"/>
                  </a:schemeClr>
                </a:solidFill>
              </a:rPr>
              <a:t>Decisiones del Banco Central Europeo (BCE)</a:t>
            </a:r>
            <a:endParaRPr lang="es-CO" sz="2800" b="1" dirty="0">
              <a:solidFill>
                <a:schemeClr val="tx1">
                  <a:lumMod val="65000"/>
                  <a:lumOff val="35000"/>
                </a:schemeClr>
              </a:solidFill>
            </a:endParaRPr>
          </a:p>
        </p:txBody>
      </p:sp>
      <p:sp>
        <p:nvSpPr>
          <p:cNvPr id="3" name="2 Marcador de contenido"/>
          <p:cNvSpPr>
            <a:spLocks noGrp="1"/>
          </p:cNvSpPr>
          <p:nvPr>
            <p:ph idx="1"/>
          </p:nvPr>
        </p:nvSpPr>
        <p:spPr>
          <a:xfrm>
            <a:off x="457200" y="1700808"/>
            <a:ext cx="8229600" cy="4540374"/>
          </a:xfrm>
        </p:spPr>
        <p:txBody>
          <a:bodyPr/>
          <a:lstStyle/>
          <a:p>
            <a:pPr marL="109537" indent="0">
              <a:buNone/>
            </a:pPr>
            <a:r>
              <a:rPr lang="en-US" sz="1800" dirty="0" smtClean="0"/>
              <a:t>A </a:t>
            </a:r>
            <a:r>
              <a:rPr lang="en-US" sz="1800" dirty="0" err="1" smtClean="0"/>
              <a:t>partir</a:t>
            </a:r>
            <a:r>
              <a:rPr lang="en-US" sz="1800" dirty="0" smtClean="0"/>
              <a:t> del 6 de </a:t>
            </a:r>
            <a:r>
              <a:rPr lang="en-US" sz="1800" dirty="0" err="1" smtClean="0"/>
              <a:t>septiembre</a:t>
            </a:r>
            <a:r>
              <a:rPr lang="en-US" sz="1800" dirty="0" smtClean="0"/>
              <a:t>: </a:t>
            </a:r>
          </a:p>
          <a:p>
            <a:endParaRPr lang="en-US" sz="1800" dirty="0" smtClean="0"/>
          </a:p>
          <a:p>
            <a:r>
              <a:rPr lang="en-US" sz="1800" dirty="0" err="1" smtClean="0"/>
              <a:t>Compra</a:t>
            </a:r>
            <a:r>
              <a:rPr lang="en-US" sz="1800" dirty="0" smtClean="0"/>
              <a:t> en </a:t>
            </a:r>
            <a:r>
              <a:rPr lang="en-US" sz="1800" dirty="0" err="1" smtClean="0"/>
              <a:t>mercado</a:t>
            </a:r>
            <a:r>
              <a:rPr lang="en-US" sz="1800" dirty="0" smtClean="0"/>
              <a:t> </a:t>
            </a:r>
            <a:r>
              <a:rPr lang="en-US" sz="1800" dirty="0" err="1" smtClean="0"/>
              <a:t>secundario</a:t>
            </a:r>
            <a:r>
              <a:rPr lang="en-US" sz="1800" dirty="0" smtClean="0"/>
              <a:t> de </a:t>
            </a:r>
            <a:r>
              <a:rPr lang="en-US" sz="1800" dirty="0" err="1" smtClean="0"/>
              <a:t>bonos</a:t>
            </a:r>
            <a:r>
              <a:rPr lang="en-US" sz="1800" dirty="0" smtClean="0"/>
              <a:t> </a:t>
            </a:r>
            <a:r>
              <a:rPr lang="en-US" sz="1800" dirty="0" err="1" smtClean="0"/>
              <a:t>soberanos</a:t>
            </a:r>
            <a:r>
              <a:rPr lang="en-US" sz="1800" dirty="0" smtClean="0"/>
              <a:t> en la </a:t>
            </a:r>
            <a:r>
              <a:rPr lang="en-US" sz="1800" dirty="0" err="1" smtClean="0"/>
              <a:t>Zona</a:t>
            </a:r>
            <a:r>
              <a:rPr lang="en-US" sz="1800" dirty="0" smtClean="0"/>
              <a:t> Euro </a:t>
            </a:r>
          </a:p>
          <a:p>
            <a:endParaRPr lang="en-US" sz="1800" dirty="0" smtClean="0"/>
          </a:p>
          <a:p>
            <a:pPr lvl="1"/>
            <a:r>
              <a:rPr lang="en-US" sz="1600" dirty="0" smtClean="0"/>
              <a:t>“</a:t>
            </a:r>
            <a:r>
              <a:rPr lang="en-US" sz="1600" i="1" dirty="0"/>
              <a:t>F</a:t>
            </a:r>
            <a:r>
              <a:rPr lang="en-US" sz="1600" i="1" dirty="0" smtClean="0"/>
              <a:t>ully </a:t>
            </a:r>
            <a:r>
              <a:rPr lang="en-US" sz="1600" i="1" dirty="0"/>
              <a:t>effective backstop that removes tail risk from the euro </a:t>
            </a:r>
            <a:r>
              <a:rPr lang="en-US" sz="1600" i="1" dirty="0" smtClean="0"/>
              <a:t>area</a:t>
            </a:r>
            <a:r>
              <a:rPr lang="en-US" sz="1600" dirty="0" smtClean="0"/>
              <a:t>”, </a:t>
            </a:r>
            <a:r>
              <a:rPr lang="en-US" sz="1600" dirty="0" err="1" smtClean="0"/>
              <a:t>M.Draghi</a:t>
            </a:r>
            <a:r>
              <a:rPr lang="en-US" sz="1600" dirty="0" smtClean="0"/>
              <a:t> 6. </a:t>
            </a:r>
            <a:r>
              <a:rPr lang="en-US" sz="1600" dirty="0" err="1" smtClean="0"/>
              <a:t>sept</a:t>
            </a:r>
            <a:r>
              <a:rPr lang="en-US" sz="1600" dirty="0" smtClean="0"/>
              <a:t>. 2012</a:t>
            </a:r>
          </a:p>
          <a:p>
            <a:pPr lvl="1"/>
            <a:endParaRPr lang="en-US" sz="1600" dirty="0" smtClean="0"/>
          </a:p>
          <a:p>
            <a:pPr lvl="1"/>
            <a:endParaRPr lang="en-US" sz="1600" dirty="0" smtClean="0"/>
          </a:p>
          <a:p>
            <a:r>
              <a:rPr lang="en-US" sz="2000" dirty="0" err="1" smtClean="0"/>
              <a:t>Medidas</a:t>
            </a:r>
            <a:r>
              <a:rPr lang="en-US" sz="2000" dirty="0" smtClean="0"/>
              <a:t> </a:t>
            </a:r>
            <a:r>
              <a:rPr lang="en-US" sz="2000" dirty="0" err="1" smtClean="0"/>
              <a:t>para</a:t>
            </a:r>
            <a:r>
              <a:rPr lang="en-US" sz="2000" dirty="0" smtClean="0"/>
              <a:t> </a:t>
            </a:r>
            <a:r>
              <a:rPr lang="en-US" sz="2000" dirty="0" err="1" smtClean="0"/>
              <a:t>preservar</a:t>
            </a:r>
            <a:r>
              <a:rPr lang="en-US" sz="2000" dirty="0" smtClean="0"/>
              <a:t> la </a:t>
            </a:r>
            <a:r>
              <a:rPr lang="en-US" sz="2000" dirty="0" err="1" smtClean="0"/>
              <a:t>disponibilidad</a:t>
            </a:r>
            <a:r>
              <a:rPr lang="en-US" sz="2000" dirty="0" smtClean="0"/>
              <a:t> de </a:t>
            </a:r>
            <a:r>
              <a:rPr lang="en-US" sz="2000" dirty="0" err="1" smtClean="0"/>
              <a:t>garantías</a:t>
            </a:r>
            <a:r>
              <a:rPr lang="en-US" sz="2000" dirty="0" smtClean="0"/>
              <a:t>:</a:t>
            </a:r>
          </a:p>
          <a:p>
            <a:pPr lvl="1"/>
            <a:endParaRPr lang="en-US" sz="1800" dirty="0" smtClean="0"/>
          </a:p>
          <a:p>
            <a:pPr lvl="1"/>
            <a:r>
              <a:rPr lang="en-US" sz="1800" dirty="0" err="1" smtClean="0"/>
              <a:t>Cambio</a:t>
            </a:r>
            <a:r>
              <a:rPr lang="en-US" sz="1800" dirty="0" smtClean="0"/>
              <a:t> en </a:t>
            </a:r>
            <a:r>
              <a:rPr lang="en-US" sz="1800" dirty="0" err="1" smtClean="0"/>
              <a:t>eligilibilidad</a:t>
            </a:r>
            <a:r>
              <a:rPr lang="en-US" sz="1800" dirty="0" smtClean="0"/>
              <a:t> de los </a:t>
            </a:r>
            <a:r>
              <a:rPr lang="en-US" sz="1800" dirty="0" err="1" smtClean="0"/>
              <a:t>activos</a:t>
            </a:r>
            <a:r>
              <a:rPr lang="en-US" sz="1800" dirty="0" smtClean="0"/>
              <a:t> </a:t>
            </a:r>
            <a:r>
              <a:rPr lang="en-US" sz="1800" dirty="0" err="1" smtClean="0"/>
              <a:t>centrales</a:t>
            </a:r>
            <a:r>
              <a:rPr lang="en-US" sz="1800" dirty="0" smtClean="0"/>
              <a:t> de los </a:t>
            </a:r>
            <a:r>
              <a:rPr lang="en-US" sz="1800" dirty="0" err="1" smtClean="0"/>
              <a:t>gobiernos</a:t>
            </a:r>
            <a:r>
              <a:rPr lang="en-US" sz="1800" dirty="0" smtClean="0"/>
              <a:t> </a:t>
            </a:r>
          </a:p>
          <a:p>
            <a:pPr lvl="1"/>
            <a:r>
              <a:rPr lang="en-US" sz="1800" dirty="0" err="1" smtClean="0"/>
              <a:t>Expansión</a:t>
            </a:r>
            <a:r>
              <a:rPr lang="en-US" sz="1800" dirty="0" smtClean="0"/>
              <a:t> de la </a:t>
            </a:r>
            <a:r>
              <a:rPr lang="en-US" sz="1800" dirty="0" err="1" smtClean="0"/>
              <a:t>lista</a:t>
            </a:r>
            <a:r>
              <a:rPr lang="en-US" sz="1800" dirty="0" smtClean="0"/>
              <a:t> de </a:t>
            </a:r>
            <a:r>
              <a:rPr lang="en-US" sz="1800" dirty="0" err="1" smtClean="0"/>
              <a:t>activos</a:t>
            </a:r>
            <a:r>
              <a:rPr lang="en-US" sz="1800" dirty="0" smtClean="0"/>
              <a:t> </a:t>
            </a:r>
            <a:r>
              <a:rPr lang="en-US" sz="1800" dirty="0" err="1" smtClean="0"/>
              <a:t>elegibles</a:t>
            </a:r>
            <a:r>
              <a:rPr lang="en-US" sz="1800" dirty="0" smtClean="0"/>
              <a:t> </a:t>
            </a:r>
            <a:r>
              <a:rPr lang="en-US" sz="1800" dirty="0" err="1" smtClean="0"/>
              <a:t>como</a:t>
            </a:r>
            <a:r>
              <a:rPr lang="en-US" sz="1800" dirty="0" smtClean="0"/>
              <a:t> </a:t>
            </a:r>
            <a:r>
              <a:rPr lang="en-US" sz="1800" dirty="0" err="1" smtClean="0"/>
              <a:t>garantías</a:t>
            </a:r>
            <a:endParaRPr lang="en-US" sz="1800" dirty="0" smtClean="0"/>
          </a:p>
        </p:txBody>
      </p:sp>
    </p:spTree>
    <p:extLst>
      <p:ext uri="{BB962C8B-B14F-4D97-AF65-F5344CB8AC3E}">
        <p14:creationId xmlns:p14="http://schemas.microsoft.com/office/powerpoint/2010/main" xmlns="" val="1941306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7429500" y="1857375"/>
            <a:ext cx="1357313" cy="435768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100" name="Rectangle 2"/>
          <p:cNvSpPr txBox="1">
            <a:spLocks noChangeArrowheads="1"/>
          </p:cNvSpPr>
          <p:nvPr/>
        </p:nvSpPr>
        <p:spPr bwMode="auto">
          <a:xfrm>
            <a:off x="300038" y="476250"/>
            <a:ext cx="8472487" cy="1166813"/>
          </a:xfrm>
          <a:prstGeom prst="rect">
            <a:avLst/>
          </a:prstGeom>
          <a:noFill/>
          <a:ln w="9525">
            <a:noFill/>
            <a:miter lim="800000"/>
            <a:headEnd/>
            <a:tailEnd/>
          </a:ln>
        </p:spPr>
        <p:txBody>
          <a:bodyPr anchor="ctr"/>
          <a:lstStyle/>
          <a:p>
            <a:r>
              <a:rPr lang="es-ES" sz="2600" dirty="0">
                <a:solidFill>
                  <a:schemeClr val="tx1">
                    <a:lumMod val="65000"/>
                    <a:lumOff val="35000"/>
                  </a:schemeClr>
                </a:solidFill>
                <a:latin typeface="+mj-lt"/>
                <a:cs typeface="Tahoma" pitchFamily="34" charset="0"/>
              </a:rPr>
              <a:t>Deuda pública neta de los Estados Unidos</a:t>
            </a:r>
          </a:p>
          <a:p>
            <a:r>
              <a:rPr lang="es-ES" sz="1400" b="0" dirty="0">
                <a:solidFill>
                  <a:schemeClr val="tx1">
                    <a:lumMod val="65000"/>
                    <a:lumOff val="35000"/>
                  </a:schemeClr>
                </a:solidFill>
                <a:latin typeface="+mj-lt"/>
                <a:cs typeface="Tahoma" pitchFamily="34" charset="0"/>
              </a:rPr>
              <a:t>%PIB. </a:t>
            </a:r>
            <a:r>
              <a:rPr lang="es-ES" sz="1400" b="0" dirty="0" smtClean="0">
                <a:solidFill>
                  <a:schemeClr val="tx1">
                    <a:lumMod val="65000"/>
                    <a:lumOff val="35000"/>
                  </a:schemeClr>
                </a:solidFill>
                <a:latin typeface="+mj-lt"/>
                <a:cs typeface="Tahoma" pitchFamily="34" charset="0"/>
              </a:rPr>
              <a:t>2000-2013py</a:t>
            </a:r>
            <a:endParaRPr lang="es-ES" sz="1200" b="0" dirty="0">
              <a:solidFill>
                <a:schemeClr val="tx1">
                  <a:lumMod val="65000"/>
                  <a:lumOff val="35000"/>
                </a:schemeClr>
              </a:solidFill>
              <a:latin typeface="+mj-lt"/>
              <a:cs typeface="Tahoma" pitchFamily="34" charset="0"/>
            </a:endParaRPr>
          </a:p>
        </p:txBody>
      </p:sp>
      <p:cxnSp>
        <p:nvCxnSpPr>
          <p:cNvPr id="7" name="6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graphicFrame>
        <p:nvGraphicFramePr>
          <p:cNvPr id="9" name="3 Marcador de gráfico"/>
          <p:cNvGraphicFramePr>
            <a:graphicFrameLocks noGrp="1"/>
          </p:cNvGraphicFramePr>
          <p:nvPr>
            <p:ph type="chart" idx="1"/>
            <p:extLst>
              <p:ext uri="{D42A27DB-BD31-4B8C-83A1-F6EECF244321}">
                <p14:modId xmlns:p14="http://schemas.microsoft.com/office/powerpoint/2010/main" xmlns="" val="2033434548"/>
              </p:ext>
            </p:extLst>
          </p:nvPr>
        </p:nvGraphicFramePr>
        <p:xfrm>
          <a:off x="457200" y="1828800"/>
          <a:ext cx="8229600" cy="43021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4"/>
          <p:cNvSpPr txBox="1">
            <a:spLocks noChangeArrowheads="1"/>
          </p:cNvSpPr>
          <p:nvPr/>
        </p:nvSpPr>
        <p:spPr bwMode="auto">
          <a:xfrm>
            <a:off x="144165" y="6381328"/>
            <a:ext cx="2987675" cy="276225"/>
          </a:xfrm>
          <a:prstGeom prst="rect">
            <a:avLst/>
          </a:prstGeom>
          <a:noFill/>
          <a:ln w="9525">
            <a:noFill/>
            <a:miter lim="800000"/>
            <a:headEnd/>
            <a:tailEnd/>
          </a:ln>
        </p:spPr>
        <p:txBody>
          <a:bodyPr>
            <a:spAutoFit/>
          </a:bodyPr>
          <a:lstStyle>
            <a:defPPr>
              <a:defRPr lang="en-US"/>
            </a:defPPr>
            <a:lvl1pPr>
              <a:spcBef>
                <a:spcPct val="50000"/>
              </a:spcBef>
              <a:defRPr sz="1200" b="0">
                <a:solidFill>
                  <a:schemeClr val="tx1"/>
                </a:solidFill>
                <a:latin typeface="+mj-lt"/>
                <a:cs typeface="Tahoma" pitchFamily="34" charset="0"/>
              </a:defRPr>
            </a:lvl1pPr>
          </a:lstStyle>
          <a:p>
            <a:r>
              <a:rPr lang="es-CO" dirty="0"/>
              <a:t>Fuente: </a:t>
            </a:r>
            <a:r>
              <a:rPr lang="en-US" dirty="0"/>
              <a:t>WEO Abril 2012 – FMI.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524328" y="1969868"/>
            <a:ext cx="1134418" cy="4284662"/>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8" name="3 Marcador de contenido"/>
          <p:cNvGraphicFramePr>
            <a:graphicFrameLocks noGrp="1"/>
          </p:cNvGraphicFramePr>
          <p:nvPr>
            <p:ph type="chart" idx="1"/>
            <p:extLst>
              <p:ext uri="{D42A27DB-BD31-4B8C-83A1-F6EECF244321}">
                <p14:modId xmlns:p14="http://schemas.microsoft.com/office/powerpoint/2010/main" xmlns="" val="2307614336"/>
              </p:ext>
            </p:extLst>
          </p:nvPr>
        </p:nvGraphicFramePr>
        <p:xfrm>
          <a:off x="457200" y="1828800"/>
          <a:ext cx="8229600" cy="43021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8 Conector recto"/>
          <p:cNvCxnSpPr/>
          <p:nvPr/>
        </p:nvCxnSpPr>
        <p:spPr>
          <a:xfrm>
            <a:off x="428625" y="171291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3077" name="Rectangle 2"/>
          <p:cNvSpPr txBox="1">
            <a:spLocks noChangeArrowheads="1"/>
          </p:cNvSpPr>
          <p:nvPr/>
        </p:nvSpPr>
        <p:spPr bwMode="auto">
          <a:xfrm>
            <a:off x="357188" y="692150"/>
            <a:ext cx="8472487" cy="857250"/>
          </a:xfrm>
          <a:prstGeom prst="rect">
            <a:avLst/>
          </a:prstGeom>
          <a:noFill/>
          <a:ln w="9525">
            <a:noFill/>
            <a:miter lim="800000"/>
            <a:headEnd/>
            <a:tailEnd/>
          </a:ln>
        </p:spPr>
        <p:txBody>
          <a:bodyPr anchor="ctr"/>
          <a:lstStyle/>
          <a:p>
            <a:r>
              <a:rPr lang="es-ES" sz="2600" dirty="0">
                <a:solidFill>
                  <a:schemeClr val="tx1">
                    <a:lumMod val="65000"/>
                    <a:lumOff val="35000"/>
                  </a:schemeClr>
                </a:solidFill>
                <a:latin typeface="+mj-lt"/>
                <a:cs typeface="Tahoma" pitchFamily="34" charset="0"/>
              </a:rPr>
              <a:t>Déficit público estructural de los Estados Unidos </a:t>
            </a:r>
          </a:p>
          <a:p>
            <a:r>
              <a:rPr lang="es-ES" sz="1400" b="0" dirty="0">
                <a:solidFill>
                  <a:schemeClr val="tx1">
                    <a:lumMod val="65000"/>
                    <a:lumOff val="35000"/>
                  </a:schemeClr>
                </a:solidFill>
                <a:latin typeface="+mj-lt"/>
                <a:cs typeface="Tahoma" pitchFamily="34" charset="0"/>
              </a:rPr>
              <a:t>%PIB Potencial. </a:t>
            </a:r>
            <a:r>
              <a:rPr lang="es-ES" sz="1400" b="0" dirty="0" smtClean="0">
                <a:solidFill>
                  <a:schemeClr val="tx1">
                    <a:lumMod val="65000"/>
                    <a:lumOff val="35000"/>
                  </a:schemeClr>
                </a:solidFill>
                <a:latin typeface="+mj-lt"/>
                <a:cs typeface="Tahoma" pitchFamily="34" charset="0"/>
              </a:rPr>
              <a:t>2000-2013py</a:t>
            </a:r>
            <a:endParaRPr lang="es-ES" sz="1400" b="0" dirty="0">
              <a:solidFill>
                <a:schemeClr val="tx1">
                  <a:lumMod val="65000"/>
                  <a:lumOff val="35000"/>
                </a:schemeClr>
              </a:solidFill>
              <a:latin typeface="+mj-lt"/>
              <a:cs typeface="Tahoma" pitchFamily="34" charset="0"/>
            </a:endParaRPr>
          </a:p>
        </p:txBody>
      </p:sp>
      <p:sp>
        <p:nvSpPr>
          <p:cNvPr id="11" name="Text Box 4"/>
          <p:cNvSpPr txBox="1">
            <a:spLocks noChangeArrowheads="1"/>
          </p:cNvSpPr>
          <p:nvPr/>
        </p:nvSpPr>
        <p:spPr bwMode="auto">
          <a:xfrm>
            <a:off x="144165" y="6381328"/>
            <a:ext cx="4067795" cy="276999"/>
          </a:xfrm>
          <a:prstGeom prst="rect">
            <a:avLst/>
          </a:prstGeom>
          <a:noFill/>
          <a:ln w="9525">
            <a:noFill/>
            <a:miter lim="800000"/>
            <a:headEnd/>
            <a:tailEnd/>
          </a:ln>
        </p:spPr>
        <p:txBody>
          <a:bodyPr wrap="square">
            <a:spAutoFit/>
          </a:bodyPr>
          <a:lstStyle/>
          <a:p>
            <a:pPr>
              <a:spcBef>
                <a:spcPct val="50000"/>
              </a:spcBef>
            </a:pPr>
            <a:r>
              <a:rPr lang="es-CO" sz="1200" b="0" dirty="0">
                <a:solidFill>
                  <a:schemeClr val="tx1"/>
                </a:solidFill>
                <a:latin typeface="+mj-lt"/>
                <a:cs typeface="Tahoma" pitchFamily="34" charset="0"/>
              </a:rPr>
              <a:t>Fuente: </a:t>
            </a:r>
            <a:r>
              <a:rPr lang="en-US" sz="1200" b="0" dirty="0">
                <a:solidFill>
                  <a:schemeClr val="tx1"/>
                </a:solidFill>
                <a:latin typeface="+mj-lt"/>
                <a:cs typeface="Tahoma" pitchFamily="34" charset="0"/>
              </a:rPr>
              <a:t>WEO </a:t>
            </a:r>
            <a:r>
              <a:rPr lang="en-US" sz="1200" b="0" dirty="0" smtClean="0">
                <a:solidFill>
                  <a:schemeClr val="tx1"/>
                </a:solidFill>
                <a:latin typeface="+mj-lt"/>
                <a:cs typeface="Tahoma" pitchFamily="34" charset="0"/>
              </a:rPr>
              <a:t>Abril 2012 </a:t>
            </a:r>
            <a:r>
              <a:rPr lang="en-US" sz="1200" b="0" dirty="0" err="1">
                <a:solidFill>
                  <a:schemeClr val="tx1"/>
                </a:solidFill>
              </a:rPr>
              <a:t>actualización</a:t>
            </a:r>
            <a:r>
              <a:rPr lang="en-US" sz="1200" b="0" dirty="0">
                <a:solidFill>
                  <a:schemeClr val="tx1"/>
                </a:solidFill>
              </a:rPr>
              <a:t> </a:t>
            </a:r>
            <a:r>
              <a:rPr lang="en-US" sz="1200" b="0" dirty="0" err="1">
                <a:solidFill>
                  <a:schemeClr val="tx1"/>
                </a:solidFill>
              </a:rPr>
              <a:t>junio</a:t>
            </a:r>
            <a:r>
              <a:rPr lang="en-US" sz="1200" b="0" dirty="0">
                <a:solidFill>
                  <a:schemeClr val="tx1"/>
                </a:solidFill>
              </a:rPr>
              <a:t>  2012</a:t>
            </a:r>
            <a:r>
              <a:rPr lang="en-US" sz="1200" b="0" dirty="0" smtClean="0">
                <a:solidFill>
                  <a:schemeClr val="tx1"/>
                </a:solidFill>
                <a:latin typeface="+mj-lt"/>
                <a:cs typeface="Tahoma" pitchFamily="34" charset="0"/>
              </a:rPr>
              <a:t>– </a:t>
            </a:r>
            <a:r>
              <a:rPr lang="en-US" sz="1200" b="0" dirty="0">
                <a:solidFill>
                  <a:schemeClr val="tx1"/>
                </a:solidFill>
                <a:latin typeface="+mj-lt"/>
                <a:cs typeface="Tahoma" pitchFamily="34" charset="0"/>
              </a:rPr>
              <a:t>FMI.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14338" y="692696"/>
            <a:ext cx="8622158" cy="806351"/>
          </a:xfrm>
        </p:spPr>
        <p:txBody>
          <a:bodyPr/>
          <a:lstStyle/>
          <a:p>
            <a:pPr defTabSz="912813" eaLnBrk="1" hangingPunct="1"/>
            <a:r>
              <a:rPr lang="es-CO" sz="2400" dirty="0" smtClean="0">
                <a:solidFill>
                  <a:schemeClr val="tx1">
                    <a:lumMod val="65000"/>
                    <a:lumOff val="35000"/>
                  </a:schemeClr>
                </a:solidFill>
              </a:rPr>
              <a:t/>
            </a:r>
            <a:br>
              <a:rPr lang="es-CO" sz="2400" dirty="0" smtClean="0">
                <a:solidFill>
                  <a:schemeClr val="tx1">
                    <a:lumMod val="65000"/>
                    <a:lumOff val="35000"/>
                  </a:schemeClr>
                </a:solidFill>
              </a:rPr>
            </a:br>
            <a:r>
              <a:rPr lang="es-CO" sz="2600" b="1" dirty="0" smtClean="0">
                <a:solidFill>
                  <a:schemeClr val="tx1">
                    <a:lumMod val="65000"/>
                    <a:lumOff val="35000"/>
                  </a:schemeClr>
                </a:solidFill>
              </a:rPr>
              <a:t>Estados Unidos: recuperación frágil</a:t>
            </a:r>
            <a:r>
              <a:rPr lang="es-CO" sz="2600" dirty="0" smtClean="0">
                <a:solidFill>
                  <a:schemeClr val="tx1">
                    <a:lumMod val="65000"/>
                    <a:lumOff val="35000"/>
                  </a:schemeClr>
                </a:solidFill>
              </a:rPr>
              <a:t/>
            </a:r>
            <a:br>
              <a:rPr lang="es-CO" sz="2600" dirty="0" smtClean="0">
                <a:solidFill>
                  <a:schemeClr val="tx1">
                    <a:lumMod val="65000"/>
                    <a:lumOff val="35000"/>
                  </a:schemeClr>
                </a:solidFill>
              </a:rPr>
            </a:br>
            <a:r>
              <a:rPr lang="es-CO" sz="1400" dirty="0" smtClean="0">
                <a:solidFill>
                  <a:schemeClr val="tx1">
                    <a:lumMod val="65000"/>
                    <a:lumOff val="35000"/>
                  </a:schemeClr>
                </a:solidFill>
              </a:rPr>
              <a:t>Crecimiento trimestral en Estados Unidos: variación anual real del PIB, 2004 – 2012 segundo trimestre.</a:t>
            </a:r>
            <a:endParaRPr lang="es-CO" sz="1800" dirty="0" smtClean="0">
              <a:solidFill>
                <a:schemeClr val="tx1">
                  <a:lumMod val="65000"/>
                  <a:lumOff val="35000"/>
                </a:schemeClr>
              </a:solidFill>
            </a:endParaRPr>
          </a:p>
        </p:txBody>
      </p:sp>
      <p:sp>
        <p:nvSpPr>
          <p:cNvPr id="5124" name="5 Marcador de número de diapositiva"/>
          <p:cNvSpPr txBox="1">
            <a:spLocks noGrp="1"/>
          </p:cNvSpPr>
          <p:nvPr/>
        </p:nvSpPr>
        <p:spPr bwMode="auto">
          <a:xfrm>
            <a:off x="6781800" y="6248400"/>
            <a:ext cx="1905000" cy="457200"/>
          </a:xfrm>
          <a:prstGeom prst="rect">
            <a:avLst/>
          </a:prstGeom>
          <a:noFill/>
          <a:ln w="9525">
            <a:noFill/>
            <a:miter lim="800000"/>
            <a:headEnd/>
            <a:tailEnd/>
          </a:ln>
        </p:spPr>
        <p:txBody>
          <a:bodyPr anchor="b"/>
          <a:lstStyle/>
          <a:p>
            <a:pPr algn="r"/>
            <a:fld id="{4DA16402-72B8-4D55-805D-102EA6B782B9}" type="slidenum">
              <a:rPr lang="en-US">
                <a:solidFill>
                  <a:srgbClr val="FFFFFF"/>
                </a:solidFill>
              </a:rPr>
              <a:pPr algn="r"/>
              <a:t>14</a:t>
            </a:fld>
            <a:endParaRPr lang="en-US">
              <a:solidFill>
                <a:srgbClr val="FFFFFF"/>
              </a:solidFill>
            </a:endParaRPr>
          </a:p>
        </p:txBody>
      </p:sp>
      <p:sp>
        <p:nvSpPr>
          <p:cNvPr id="5126" name="Text Box 5"/>
          <p:cNvSpPr txBox="1">
            <a:spLocks noChangeArrowheads="1"/>
          </p:cNvSpPr>
          <p:nvPr/>
        </p:nvSpPr>
        <p:spPr bwMode="auto">
          <a:xfrm>
            <a:off x="114871" y="6309320"/>
            <a:ext cx="6401345" cy="461665"/>
          </a:xfrm>
          <a:prstGeom prst="rect">
            <a:avLst/>
          </a:prstGeom>
          <a:noFill/>
          <a:ln w="9525">
            <a:noFill/>
            <a:miter lim="800000"/>
            <a:headEnd/>
            <a:tailEnd/>
          </a:ln>
        </p:spPr>
        <p:txBody>
          <a:bodyPr>
            <a:spAutoFit/>
          </a:bodyPr>
          <a:lstStyle>
            <a:defPPr>
              <a:defRPr lang="en-US"/>
            </a:defPPr>
            <a:lvl1pPr>
              <a:spcBef>
                <a:spcPct val="50000"/>
              </a:spcBef>
              <a:defRPr sz="1200" b="0">
                <a:solidFill>
                  <a:schemeClr val="tx1"/>
                </a:solidFill>
                <a:latin typeface="+mj-lt"/>
                <a:cs typeface="Tahoma" pitchFamily="34" charset="0"/>
              </a:defRPr>
            </a:lvl1pPr>
          </a:lstStyle>
          <a:p>
            <a:r>
              <a:rPr lang="es-CO" dirty="0"/>
              <a:t>* Cifras </a:t>
            </a:r>
            <a:r>
              <a:rPr lang="es-CO" dirty="0" smtClean="0"/>
              <a:t>preliminares segundo estimativo, </a:t>
            </a:r>
            <a:r>
              <a:rPr lang="es-CO" dirty="0"/>
              <a:t>próximo avance </a:t>
            </a:r>
            <a:r>
              <a:rPr lang="es-CO" dirty="0" smtClean="0"/>
              <a:t>septiembre 27.                     Fuente</a:t>
            </a:r>
            <a:r>
              <a:rPr lang="es-CO" dirty="0"/>
              <a:t>: Bureau of </a:t>
            </a:r>
            <a:r>
              <a:rPr lang="es-CO" dirty="0" err="1"/>
              <a:t>Economic</a:t>
            </a:r>
            <a:r>
              <a:rPr lang="es-CO" dirty="0"/>
              <a:t> </a:t>
            </a:r>
            <a:r>
              <a:rPr lang="es-CO" dirty="0" err="1"/>
              <a:t>Analysis</a:t>
            </a:r>
            <a:r>
              <a:rPr lang="es-CO" dirty="0"/>
              <a:t>, </a:t>
            </a:r>
            <a:r>
              <a:rPr lang="es-ES_tradnl" dirty="0"/>
              <a:t>Departamento de Comercio EE.UU.</a:t>
            </a:r>
            <a:endParaRPr lang="en-US" dirty="0"/>
          </a:p>
        </p:txBody>
      </p:sp>
      <p:cxnSp>
        <p:nvCxnSpPr>
          <p:cNvPr id="7" name="6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graphicFrame>
        <p:nvGraphicFramePr>
          <p:cNvPr id="10" name="5 Marcador de gráfico"/>
          <p:cNvGraphicFramePr>
            <a:graphicFrameLocks noGrp="1"/>
          </p:cNvGraphicFramePr>
          <p:nvPr>
            <p:ph idx="1"/>
            <p:extLst>
              <p:ext uri="{D42A27DB-BD31-4B8C-83A1-F6EECF244321}">
                <p14:modId xmlns:p14="http://schemas.microsoft.com/office/powerpoint/2010/main" xmlns="" val="1624982630"/>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1 Título"/>
          <p:cNvSpPr>
            <a:spLocks noGrp="1"/>
          </p:cNvSpPr>
          <p:nvPr>
            <p:ph type="title"/>
          </p:nvPr>
        </p:nvSpPr>
        <p:spPr>
          <a:xfrm>
            <a:off x="414338" y="692696"/>
            <a:ext cx="8229600" cy="806351"/>
          </a:xfrm>
        </p:spPr>
        <p:txBody>
          <a:bodyPr rtlCol="0">
            <a:normAutofit fontScale="90000"/>
          </a:bodyPr>
          <a:lstStyle/>
          <a:p>
            <a:pPr defTabSz="912813" eaLnBrk="1" fontAlgn="auto" hangingPunct="1">
              <a:spcAft>
                <a:spcPts val="0"/>
              </a:spcAft>
              <a:defRPr/>
            </a:pPr>
            <a:r>
              <a:rPr lang="es-CO" sz="2200" dirty="0" smtClean="0"/>
              <a:t/>
            </a:r>
            <a:br>
              <a:rPr lang="es-CO" sz="2200" dirty="0" smtClean="0"/>
            </a:br>
            <a:r>
              <a:rPr lang="es-CO" sz="2900" b="1" dirty="0" smtClean="0"/>
              <a:t>Estados Unidos: en julio la tasa de desempleo se ubicó en 8,3%</a:t>
            </a:r>
            <a:br>
              <a:rPr lang="es-CO" sz="2900" b="1" dirty="0" smtClean="0"/>
            </a:br>
            <a:r>
              <a:rPr lang="es-CO" sz="1600" dirty="0" smtClean="0"/>
              <a:t>Agosto  2005– agosto 2012</a:t>
            </a:r>
            <a:r>
              <a:rPr lang="es-ES" sz="2000" dirty="0">
                <a:solidFill>
                  <a:srgbClr val="00B050"/>
                </a:solidFill>
              </a:rPr>
              <a:t/>
            </a:r>
            <a:br>
              <a:rPr lang="es-ES" sz="2000" dirty="0">
                <a:solidFill>
                  <a:srgbClr val="00B050"/>
                </a:solidFill>
              </a:rPr>
            </a:br>
            <a:endParaRPr lang="es-ES" sz="2000" dirty="0" smtClean="0">
              <a:solidFill>
                <a:schemeClr val="tx1"/>
              </a:solidFill>
            </a:endParaRPr>
          </a:p>
        </p:txBody>
      </p:sp>
      <p:graphicFrame>
        <p:nvGraphicFramePr>
          <p:cNvPr id="10" name="2 Gráfico"/>
          <p:cNvGraphicFramePr/>
          <p:nvPr/>
        </p:nvGraphicFramePr>
        <p:xfrm>
          <a:off x="-635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7174" name="7 CuadroTexto"/>
          <p:cNvSpPr txBox="1">
            <a:spLocks noChangeArrowheads="1"/>
          </p:cNvSpPr>
          <p:nvPr/>
        </p:nvSpPr>
        <p:spPr bwMode="auto">
          <a:xfrm>
            <a:off x="106363" y="6453188"/>
            <a:ext cx="3817565" cy="276999"/>
          </a:xfrm>
          <a:prstGeom prst="rect">
            <a:avLst/>
          </a:prstGeom>
          <a:noFill/>
          <a:ln w="9525">
            <a:noFill/>
            <a:miter lim="800000"/>
            <a:headEnd/>
            <a:tailEnd/>
          </a:ln>
        </p:spPr>
        <p:txBody>
          <a:bodyPr wrap="square">
            <a:spAutoFit/>
          </a:bodyPr>
          <a:lstStyle/>
          <a:p>
            <a:r>
              <a:rPr lang="es-CO" sz="1200" b="0" dirty="0">
                <a:solidFill>
                  <a:schemeClr val="tx1"/>
                </a:solidFill>
                <a:latin typeface="+mj-lt"/>
                <a:cs typeface="Tahoma" pitchFamily="34" charset="0"/>
              </a:rPr>
              <a:t>Fuente: </a:t>
            </a:r>
            <a:r>
              <a:rPr lang="es-CO" sz="1200" b="0" dirty="0" smtClean="0">
                <a:solidFill>
                  <a:schemeClr val="tx1"/>
                </a:solidFill>
                <a:latin typeface="+mj-lt"/>
                <a:cs typeface="Tahoma" pitchFamily="34" charset="0"/>
              </a:rPr>
              <a:t>Bureau of Labor </a:t>
            </a:r>
            <a:r>
              <a:rPr lang="es-CO" sz="1200" b="0" dirty="0" err="1" smtClean="0">
                <a:solidFill>
                  <a:schemeClr val="tx1"/>
                </a:solidFill>
                <a:latin typeface="+mj-lt"/>
                <a:cs typeface="Tahoma" pitchFamily="34" charset="0"/>
              </a:rPr>
              <a:t>Statistics</a:t>
            </a:r>
            <a:r>
              <a:rPr lang="es-CO" sz="1200" b="0" dirty="0" smtClean="0">
                <a:solidFill>
                  <a:schemeClr val="tx1"/>
                </a:solidFill>
                <a:latin typeface="+mj-lt"/>
                <a:cs typeface="Tahoma" pitchFamily="34" charset="0"/>
              </a:rPr>
              <a:t>.</a:t>
            </a:r>
            <a:endParaRPr lang="es-ES" sz="1200" b="0" dirty="0">
              <a:solidFill>
                <a:schemeClr val="tx1"/>
              </a:solidFill>
              <a:latin typeface="+mj-lt"/>
              <a:cs typeface="Tahoma" pitchFamily="34" charset="0"/>
            </a:endParaRPr>
          </a:p>
        </p:txBody>
      </p:sp>
      <p:graphicFrame>
        <p:nvGraphicFramePr>
          <p:cNvPr id="9" name="1 Gráfico"/>
          <p:cNvGraphicFramePr>
            <a:graphicFrameLocks/>
          </p:cNvGraphicFramePr>
          <p:nvPr/>
        </p:nvGraphicFramePr>
        <p:xfrm>
          <a:off x="-6350" y="0"/>
          <a:ext cx="0" cy="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11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graphicFrame>
        <p:nvGraphicFramePr>
          <p:cNvPr id="11" name="2 Marcador de contenido"/>
          <p:cNvGraphicFramePr>
            <a:graphicFrameLocks noGrp="1"/>
          </p:cNvGraphicFramePr>
          <p:nvPr>
            <p:ph idx="1"/>
            <p:extLst>
              <p:ext uri="{D42A27DB-BD31-4B8C-83A1-F6EECF244321}">
                <p14:modId xmlns:p14="http://schemas.microsoft.com/office/powerpoint/2010/main" xmlns="" val="1759938585"/>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1 Título"/>
          <p:cNvSpPr>
            <a:spLocks noGrp="1"/>
          </p:cNvSpPr>
          <p:nvPr>
            <p:ph type="title"/>
          </p:nvPr>
        </p:nvSpPr>
        <p:spPr/>
        <p:txBody>
          <a:bodyPr/>
          <a:lstStyle/>
          <a:p>
            <a:pPr eaLnBrk="1" hangingPunct="1"/>
            <a:r>
              <a:rPr lang="es-CO" sz="2600" b="1" dirty="0" smtClean="0"/>
              <a:t>Estados Unidos: precios de la vivienda </a:t>
            </a:r>
            <a:br>
              <a:rPr lang="es-CO" sz="2600" b="1" dirty="0" smtClean="0"/>
            </a:br>
            <a:r>
              <a:rPr lang="es-CO" sz="1400" dirty="0" smtClean="0"/>
              <a:t>S&amp;P/Case-</a:t>
            </a:r>
            <a:r>
              <a:rPr lang="es-CO" sz="1400" dirty="0" err="1" smtClean="0"/>
              <a:t>Shiller</a:t>
            </a:r>
            <a:r>
              <a:rPr lang="es-CO" sz="1400" dirty="0" smtClean="0"/>
              <a:t> Home Price </a:t>
            </a:r>
            <a:r>
              <a:rPr lang="es-CO" sz="1400" dirty="0" err="1" smtClean="0"/>
              <a:t>Indices</a:t>
            </a:r>
            <a:r>
              <a:rPr lang="es-CO" sz="1400" dirty="0" smtClean="0"/>
              <a:t>. Septiembre 2004 –junio 2012.</a:t>
            </a:r>
            <a:endParaRPr lang="es-ES" sz="1200" dirty="0" smtClean="0">
              <a:solidFill>
                <a:srgbClr val="00B050"/>
              </a:solidFill>
            </a:endParaRPr>
          </a:p>
        </p:txBody>
      </p:sp>
      <p:graphicFrame>
        <p:nvGraphicFramePr>
          <p:cNvPr id="10" name="4 Marcador de contenido"/>
          <p:cNvGraphicFramePr>
            <a:graphicFrameLocks noGrp="1"/>
          </p:cNvGraphicFramePr>
          <p:nvPr>
            <p:ph idx="1"/>
            <p:extLst>
              <p:ext uri="{D42A27DB-BD31-4B8C-83A1-F6EECF244321}">
                <p14:modId xmlns:p14="http://schemas.microsoft.com/office/powerpoint/2010/main" xmlns="" val="1331997121"/>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8196" name="5 CuadroTexto"/>
          <p:cNvSpPr txBox="1">
            <a:spLocks noChangeArrowheads="1"/>
          </p:cNvSpPr>
          <p:nvPr/>
        </p:nvSpPr>
        <p:spPr bwMode="auto">
          <a:xfrm>
            <a:off x="109538" y="6524625"/>
            <a:ext cx="2590800" cy="277813"/>
          </a:xfrm>
          <a:prstGeom prst="rect">
            <a:avLst/>
          </a:prstGeom>
          <a:noFill/>
          <a:ln w="9525">
            <a:noFill/>
            <a:miter lim="800000"/>
            <a:headEnd/>
            <a:tailEnd/>
          </a:ln>
        </p:spPr>
        <p:txBody>
          <a:bodyPr>
            <a:spAutoFit/>
          </a:bodyPr>
          <a:lstStyle/>
          <a:p>
            <a:r>
              <a:rPr lang="es-CO" sz="1200" b="0" dirty="0">
                <a:solidFill>
                  <a:schemeClr val="tx1"/>
                </a:solidFill>
                <a:latin typeface="Tahoma" pitchFamily="34" charset="0"/>
                <a:cs typeface="Tahoma" pitchFamily="34" charset="0"/>
              </a:rPr>
              <a:t>Fuente: Standard &amp; </a:t>
            </a:r>
            <a:r>
              <a:rPr lang="es-CO" sz="1200" b="0" dirty="0" err="1">
                <a:solidFill>
                  <a:schemeClr val="tx1"/>
                </a:solidFill>
                <a:latin typeface="Tahoma" pitchFamily="34" charset="0"/>
                <a:cs typeface="Tahoma" pitchFamily="34" charset="0"/>
              </a:rPr>
              <a:t>Poor’s</a:t>
            </a:r>
            <a:r>
              <a:rPr lang="es-CO" sz="1200" b="0" dirty="0">
                <a:solidFill>
                  <a:schemeClr val="tx1"/>
                </a:solidFill>
                <a:latin typeface="Tahoma" pitchFamily="34" charset="0"/>
                <a:cs typeface="Tahoma" pitchFamily="34" charset="0"/>
              </a:rPr>
              <a:t>.</a:t>
            </a:r>
            <a:endParaRPr lang="es-ES" sz="1200" b="0" dirty="0">
              <a:solidFill>
                <a:schemeClr val="tx1"/>
              </a:solidFill>
              <a:latin typeface="Tahoma" pitchFamily="34" charset="0"/>
              <a:cs typeface="Tahoma" pitchFamily="34" charset="0"/>
            </a:endParaRPr>
          </a:p>
        </p:txBody>
      </p:sp>
      <p:graphicFrame>
        <p:nvGraphicFramePr>
          <p:cNvPr id="9" name="1 Gráfico"/>
          <p:cNvGraphicFramePr>
            <a:graphicFrameLocks/>
          </p:cNvGraphicFramePr>
          <p:nvPr/>
        </p:nvGraphicFramePr>
        <p:xfrm>
          <a:off x="-6350" y="-635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3" name="2 Rectángulo"/>
          <p:cNvSpPr/>
          <p:nvPr/>
        </p:nvSpPr>
        <p:spPr>
          <a:xfrm>
            <a:off x="1187450" y="6237288"/>
            <a:ext cx="2089150" cy="301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200" dirty="0" smtClean="0"/>
              <a:t>La FED anunció QE3	</a:t>
            </a:r>
            <a:endParaRPr lang="es-CO" sz="3200" dirty="0"/>
          </a:p>
        </p:txBody>
      </p:sp>
      <p:sp>
        <p:nvSpPr>
          <p:cNvPr id="3" name="2 Marcador de contenido"/>
          <p:cNvSpPr>
            <a:spLocks noGrp="1"/>
          </p:cNvSpPr>
          <p:nvPr>
            <p:ph idx="1"/>
          </p:nvPr>
        </p:nvSpPr>
        <p:spPr/>
        <p:txBody>
          <a:bodyPr/>
          <a:lstStyle/>
          <a:p>
            <a:r>
              <a:rPr lang="es-CO" dirty="0" smtClean="0"/>
              <a:t>Para estimular la recuperación de la economía y reducir el índice de desempleo decidió  </a:t>
            </a:r>
          </a:p>
          <a:p>
            <a:endParaRPr lang="es-CO" dirty="0" smtClean="0"/>
          </a:p>
          <a:p>
            <a:pPr lvl="1"/>
            <a:r>
              <a:rPr lang="es-CO" dirty="0" smtClean="0"/>
              <a:t>Compra de 40 mil millones de dólares mensuales en </a:t>
            </a:r>
            <a:r>
              <a:rPr lang="es-CO" dirty="0"/>
              <a:t>bonos respaldados por </a:t>
            </a:r>
            <a:r>
              <a:rPr lang="es-CO" dirty="0" smtClean="0"/>
              <a:t>hipotecas</a:t>
            </a:r>
          </a:p>
          <a:p>
            <a:pPr lvl="1"/>
            <a:endParaRPr lang="es-CO" dirty="0" smtClean="0"/>
          </a:p>
          <a:p>
            <a:pPr lvl="1"/>
            <a:r>
              <a:rPr lang="es-CO" dirty="0" smtClean="0"/>
              <a:t>Mantener las tasas de interés en niveles históricamente bajos hasta 2015</a:t>
            </a:r>
            <a:endParaRPr lang="es-CO" dirty="0"/>
          </a:p>
        </p:txBody>
      </p:sp>
    </p:spTree>
    <p:extLst>
      <p:ext uri="{BB962C8B-B14F-4D97-AF65-F5344CB8AC3E}">
        <p14:creationId xmlns:p14="http://schemas.microsoft.com/office/powerpoint/2010/main" xmlns="" val="782188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solidFill>
                  <a:schemeClr val="tx1">
                    <a:lumMod val="65000"/>
                    <a:lumOff val="35000"/>
                  </a:schemeClr>
                </a:solidFill>
              </a:rPr>
              <a:t>Abismo fiscal (fiscal </a:t>
            </a:r>
            <a:r>
              <a:rPr lang="es-CO" b="1" dirty="0" err="1" smtClean="0">
                <a:solidFill>
                  <a:schemeClr val="tx1">
                    <a:lumMod val="65000"/>
                    <a:lumOff val="35000"/>
                  </a:schemeClr>
                </a:solidFill>
              </a:rPr>
              <a:t>cliff</a:t>
            </a:r>
            <a:r>
              <a:rPr lang="es-CO" b="1" dirty="0" smtClean="0">
                <a:solidFill>
                  <a:schemeClr val="tx1">
                    <a:lumMod val="65000"/>
                    <a:lumOff val="35000"/>
                  </a:schemeClr>
                </a:solidFill>
              </a:rPr>
              <a:t>)</a:t>
            </a:r>
            <a:endParaRPr lang="es-CO" b="1" dirty="0">
              <a:solidFill>
                <a:schemeClr val="tx1">
                  <a:lumMod val="65000"/>
                  <a:lumOff val="35000"/>
                </a:schemeClr>
              </a:solidFill>
            </a:endParaRPr>
          </a:p>
        </p:txBody>
      </p:sp>
      <p:sp>
        <p:nvSpPr>
          <p:cNvPr id="3" name="2 Marcador de contenido"/>
          <p:cNvSpPr>
            <a:spLocks noGrp="1"/>
          </p:cNvSpPr>
          <p:nvPr>
            <p:ph idx="1"/>
          </p:nvPr>
        </p:nvSpPr>
        <p:spPr>
          <a:xfrm>
            <a:off x="467544" y="1772816"/>
            <a:ext cx="8229600" cy="4324350"/>
          </a:xfrm>
        </p:spPr>
        <p:txBody>
          <a:bodyPr/>
          <a:lstStyle/>
          <a:p>
            <a:r>
              <a:rPr lang="es-CO" sz="2400" dirty="0" smtClean="0"/>
              <a:t>De no llegar a acuerdo, desde enero de 2013 habría:	</a:t>
            </a:r>
          </a:p>
          <a:p>
            <a:pPr lvl="1"/>
            <a:r>
              <a:rPr lang="es-CO" sz="2400" dirty="0" smtClean="0">
                <a:solidFill>
                  <a:schemeClr val="tx1"/>
                </a:solidFill>
              </a:rPr>
              <a:t>Aumento en impuestos</a:t>
            </a:r>
          </a:p>
          <a:p>
            <a:pPr lvl="1"/>
            <a:endParaRPr lang="es-CO" sz="2400" dirty="0" smtClean="0">
              <a:solidFill>
                <a:schemeClr val="tx1"/>
              </a:solidFill>
            </a:endParaRPr>
          </a:p>
          <a:p>
            <a:pPr lvl="1"/>
            <a:r>
              <a:rPr lang="es-CO" sz="2400" dirty="0" smtClean="0">
                <a:solidFill>
                  <a:schemeClr val="tx1"/>
                </a:solidFill>
              </a:rPr>
              <a:t>Importante reducción automática en el gasto</a:t>
            </a:r>
          </a:p>
          <a:p>
            <a:pPr lvl="2"/>
            <a:r>
              <a:rPr lang="es-CO" sz="2000" dirty="0" smtClean="0">
                <a:solidFill>
                  <a:schemeClr val="tx1"/>
                </a:solidFill>
              </a:rPr>
              <a:t>1 billón en los próximos 9 años</a:t>
            </a:r>
          </a:p>
          <a:p>
            <a:pPr lvl="3"/>
            <a:r>
              <a:rPr lang="es-CO" sz="2000" dirty="0" smtClean="0">
                <a:solidFill>
                  <a:schemeClr val="tx1"/>
                </a:solidFill>
              </a:rPr>
              <a:t>50% defensa</a:t>
            </a:r>
          </a:p>
          <a:p>
            <a:pPr lvl="3"/>
            <a:r>
              <a:rPr lang="es-CO" sz="2000" dirty="0" smtClean="0">
                <a:solidFill>
                  <a:schemeClr val="tx1"/>
                </a:solidFill>
              </a:rPr>
              <a:t>50% otros</a:t>
            </a:r>
          </a:p>
          <a:p>
            <a:pPr lvl="3"/>
            <a:endParaRPr lang="es-CO" sz="2000" dirty="0" smtClean="0">
              <a:solidFill>
                <a:schemeClr val="tx1"/>
              </a:solidFill>
            </a:endParaRPr>
          </a:p>
          <a:p>
            <a:pPr lvl="1"/>
            <a:r>
              <a:rPr lang="es-CO" sz="2400" dirty="0" smtClean="0">
                <a:solidFill>
                  <a:schemeClr val="tx1"/>
                </a:solidFill>
              </a:rPr>
              <a:t>Esto podría generar pérdida de 1 millón de empleos y seguramente una nueva recesión para EE.UU </a:t>
            </a:r>
            <a:endParaRPr lang="es-CO" sz="2400" dirty="0"/>
          </a:p>
        </p:txBody>
      </p:sp>
    </p:spTree>
    <p:extLst>
      <p:ext uri="{BB962C8B-B14F-4D97-AF65-F5344CB8AC3E}">
        <p14:creationId xmlns:p14="http://schemas.microsoft.com/office/powerpoint/2010/main" xmlns="" val="991713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solidFill>
                  <a:schemeClr val="tx1">
                    <a:lumMod val="65000"/>
                    <a:lumOff val="35000"/>
                  </a:schemeClr>
                </a:solidFill>
              </a:rPr>
              <a:t>Abismo fiscal (fiscal </a:t>
            </a:r>
            <a:r>
              <a:rPr lang="es-CO" b="1" dirty="0" err="1" smtClean="0">
                <a:solidFill>
                  <a:schemeClr val="tx1">
                    <a:lumMod val="65000"/>
                    <a:lumOff val="35000"/>
                  </a:schemeClr>
                </a:solidFill>
              </a:rPr>
              <a:t>cliff</a:t>
            </a:r>
            <a:r>
              <a:rPr lang="es-CO" b="1" dirty="0" smtClean="0">
                <a:solidFill>
                  <a:schemeClr val="tx1">
                    <a:lumMod val="65000"/>
                    <a:lumOff val="35000"/>
                  </a:schemeClr>
                </a:solidFill>
              </a:rPr>
              <a:t>)</a:t>
            </a:r>
            <a:endParaRPr lang="es-CO" b="1" dirty="0">
              <a:solidFill>
                <a:schemeClr val="tx1">
                  <a:lumMod val="65000"/>
                  <a:lumOff val="35000"/>
                </a:schemeClr>
              </a:solidFill>
            </a:endParaRPr>
          </a:p>
        </p:txBody>
      </p:sp>
      <p:sp>
        <p:nvSpPr>
          <p:cNvPr id="3" name="2 Marcador de contenido"/>
          <p:cNvSpPr>
            <a:spLocks noGrp="1"/>
          </p:cNvSpPr>
          <p:nvPr>
            <p:ph idx="1"/>
          </p:nvPr>
        </p:nvSpPr>
        <p:spPr/>
        <p:txBody>
          <a:bodyPr/>
          <a:lstStyle/>
          <a:p>
            <a:r>
              <a:rPr lang="es-CO" sz="2400" dirty="0" smtClean="0"/>
              <a:t>Esta posibilidad es considerable</a:t>
            </a:r>
          </a:p>
          <a:p>
            <a:pPr lvl="1"/>
            <a:r>
              <a:rPr lang="es-CO" sz="2200" dirty="0" smtClean="0">
                <a:solidFill>
                  <a:schemeClr val="tx1"/>
                </a:solidFill>
              </a:rPr>
              <a:t>Por año electoral el Congreso no avanzará en estos temas antes de noviembre 6 (elecciones)</a:t>
            </a:r>
          </a:p>
          <a:p>
            <a:endParaRPr lang="es-CO" sz="1100" dirty="0" smtClean="0"/>
          </a:p>
          <a:p>
            <a:r>
              <a:rPr lang="es-CO" sz="2400" dirty="0" smtClean="0"/>
              <a:t>Además</a:t>
            </a:r>
          </a:p>
          <a:p>
            <a:pPr lvl="1"/>
            <a:r>
              <a:rPr lang="es-CO" sz="2400" dirty="0" smtClean="0">
                <a:solidFill>
                  <a:schemeClr val="tx1"/>
                </a:solidFill>
              </a:rPr>
              <a:t>EE.UU se está acercando nuevamente al techo de la deuda y podría alcanzarlo en diciembre</a:t>
            </a:r>
          </a:p>
          <a:p>
            <a:endParaRPr lang="es-CO" sz="2400" dirty="0"/>
          </a:p>
          <a:p>
            <a:r>
              <a:rPr lang="es-CO" sz="2400" dirty="0"/>
              <a:t>Calificadoras </a:t>
            </a:r>
            <a:r>
              <a:rPr lang="es-CO" sz="2400" dirty="0" smtClean="0"/>
              <a:t>dicen que </a:t>
            </a:r>
            <a:r>
              <a:rPr lang="es-CO" sz="2400" dirty="0"/>
              <a:t>de no </a:t>
            </a:r>
            <a:r>
              <a:rPr lang="es-CO" sz="2400" dirty="0" smtClean="0"/>
              <a:t>haber acuerdo podrían </a:t>
            </a:r>
            <a:r>
              <a:rPr lang="es-CO" sz="2400" dirty="0"/>
              <a:t>reducir </a:t>
            </a:r>
            <a:r>
              <a:rPr lang="es-CO" sz="2400" dirty="0" smtClean="0"/>
              <a:t>calificación </a:t>
            </a:r>
            <a:r>
              <a:rPr lang="es-CO" sz="2400" dirty="0"/>
              <a:t>de la deuda de Estados Unidos</a:t>
            </a:r>
          </a:p>
          <a:p>
            <a:endParaRPr lang="es-CO" sz="2400" dirty="0" smtClean="0"/>
          </a:p>
          <a:p>
            <a:endParaRPr lang="es-CO" sz="2400" dirty="0"/>
          </a:p>
        </p:txBody>
      </p:sp>
    </p:spTree>
    <p:extLst>
      <p:ext uri="{BB962C8B-B14F-4D97-AF65-F5344CB8AC3E}">
        <p14:creationId xmlns:p14="http://schemas.microsoft.com/office/powerpoint/2010/main" xmlns="" val="399852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4400" dirty="0" smtClean="0"/>
              <a:t>Contenido</a:t>
            </a:r>
            <a:endParaRPr lang="en-US" sz="4400" dirty="0"/>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1600" dirty="0" smtClean="0">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latin typeface="+mj-lt"/>
              </a:rPr>
              <a:t>De dónde venimos</a:t>
            </a:r>
          </a:p>
          <a:p>
            <a:pPr eaLnBrk="1" hangingPunct="1">
              <a:lnSpc>
                <a:spcPct val="80000"/>
              </a:lnSpc>
              <a:buClr>
                <a:schemeClr val="accent2">
                  <a:lumMod val="75000"/>
                </a:schemeClr>
              </a:buClr>
              <a:buSzPct val="60000"/>
              <a:buNone/>
              <a:defRPr/>
            </a:pPr>
            <a:endParaRPr lang="es-CO" sz="2800" dirty="0" smtClean="0">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latin typeface="+mj-lt"/>
              </a:rPr>
              <a:t>La crisis internacional</a:t>
            </a:r>
          </a:p>
          <a:p>
            <a:pPr eaLnBrk="1" hangingPunct="1">
              <a:lnSpc>
                <a:spcPct val="80000"/>
              </a:lnSpc>
              <a:buClr>
                <a:schemeClr val="accent2">
                  <a:lumMod val="75000"/>
                </a:schemeClr>
              </a:buClr>
              <a:buSzPct val="60000"/>
              <a:buFont typeface="Wingdings" pitchFamily="2" charset="2"/>
              <a:buChar char="q"/>
              <a:defRPr/>
            </a:pPr>
            <a:endParaRPr lang="es-CO" sz="2800" dirty="0" smtClean="0">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latin typeface="+mj-lt"/>
              </a:rPr>
              <a:t>La demanda interna</a:t>
            </a:r>
          </a:p>
          <a:p>
            <a:pPr eaLnBrk="1" hangingPunct="1">
              <a:lnSpc>
                <a:spcPct val="80000"/>
              </a:lnSpc>
              <a:buClr>
                <a:schemeClr val="accent2">
                  <a:lumMod val="75000"/>
                </a:schemeClr>
              </a:buClr>
              <a:buSzPct val="60000"/>
              <a:buFont typeface="Wingdings" pitchFamily="2" charset="2"/>
              <a:buChar char="q"/>
              <a:defRPr/>
            </a:pPr>
            <a:endParaRPr lang="es-CO" sz="2800" dirty="0" smtClean="0">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latin typeface="+mj-lt"/>
              </a:rPr>
              <a:t>Proyecciones y tareas pendientes</a:t>
            </a:r>
            <a:endParaRPr lang="es-CO" sz="28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28625" y="790575"/>
            <a:ext cx="8229600" cy="10668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defTabSz="912813" eaLnBrk="1" fontAlgn="auto" hangingPunct="1">
              <a:spcAft>
                <a:spcPts val="0"/>
              </a:spcAft>
            </a:pPr>
            <a:r>
              <a:rPr lang="es-CO" sz="2600" b="1" dirty="0" smtClean="0">
                <a:solidFill>
                  <a:schemeClr val="tx2"/>
                </a:solidFill>
                <a:latin typeface="+mj-lt"/>
                <a:cs typeface="+mj-cs"/>
              </a:rPr>
              <a:t>China: ¿crecimiento bajo control? </a:t>
            </a:r>
            <a:endParaRPr lang="es-CO" sz="2600" b="1" dirty="0">
              <a:solidFill>
                <a:schemeClr val="tx2"/>
              </a:solidFill>
              <a:latin typeface="+mj-lt"/>
              <a:cs typeface="+mj-cs"/>
            </a:endParaRPr>
          </a:p>
        </p:txBody>
      </p:sp>
      <p:sp>
        <p:nvSpPr>
          <p:cNvPr id="3898371" name="Rectangle 3"/>
          <p:cNvSpPr>
            <a:spLocks noGrp="1" noChangeArrowheads="1"/>
          </p:cNvSpPr>
          <p:nvPr>
            <p:ph idx="1"/>
          </p:nvPr>
        </p:nvSpPr>
        <p:spPr>
          <a:xfrm>
            <a:off x="428625" y="1857375"/>
            <a:ext cx="8229600" cy="4648200"/>
          </a:xfrm>
        </p:spPr>
        <p:txBody>
          <a:bodyPr rtlCol="0">
            <a:normAutofit/>
          </a:bodyPr>
          <a:lstStyle/>
          <a:p>
            <a:pPr eaLnBrk="1" fontAlgn="auto" hangingPunct="1">
              <a:lnSpc>
                <a:spcPct val="80000"/>
              </a:lnSpc>
              <a:spcAft>
                <a:spcPts val="0"/>
              </a:spcAft>
              <a:defRPr/>
            </a:pPr>
            <a:endParaRPr lang="es-CO" sz="1600" dirty="0">
              <a:latin typeface="+mj-lt"/>
              <a:ea typeface="Tahoma" pitchFamily="34" charset="0"/>
            </a:endParaRPr>
          </a:p>
          <a:p>
            <a:pPr eaLnBrk="1" fontAlgn="auto" hangingPunct="1">
              <a:spcAft>
                <a:spcPts val="0"/>
              </a:spcAft>
              <a:defRPr/>
            </a:pPr>
            <a:r>
              <a:rPr lang="es-ES" sz="2200" dirty="0" smtClean="0">
                <a:latin typeface="+mj-lt"/>
                <a:ea typeface="Tahoma" pitchFamily="34" charset="0"/>
              </a:rPr>
              <a:t>Crecimiento: aunque en niveles altos, hay desaceleración</a:t>
            </a:r>
          </a:p>
          <a:p>
            <a:pPr lvl="1" eaLnBrk="1" fontAlgn="auto" hangingPunct="1">
              <a:spcAft>
                <a:spcPts val="0"/>
              </a:spcAft>
              <a:defRPr/>
            </a:pPr>
            <a:endParaRPr lang="es-CO" sz="1900" dirty="0" smtClean="0">
              <a:solidFill>
                <a:schemeClr val="tx1"/>
              </a:solidFill>
              <a:latin typeface="+mj-lt"/>
            </a:endParaRPr>
          </a:p>
          <a:p>
            <a:pPr lvl="1" eaLnBrk="1" fontAlgn="auto" hangingPunct="1">
              <a:spcAft>
                <a:spcPts val="0"/>
              </a:spcAft>
              <a:defRPr/>
            </a:pPr>
            <a:r>
              <a:rPr lang="es-CO" sz="1900" dirty="0" smtClean="0">
                <a:solidFill>
                  <a:schemeClr val="tx1"/>
                </a:solidFill>
                <a:latin typeface="+mj-lt"/>
              </a:rPr>
              <a:t>Crecimiento </a:t>
            </a:r>
            <a:r>
              <a:rPr lang="es-CO" sz="1900" dirty="0">
                <a:solidFill>
                  <a:schemeClr val="tx1"/>
                </a:solidFill>
                <a:latin typeface="+mj-lt"/>
              </a:rPr>
              <a:t>proyectado para 2012: </a:t>
            </a:r>
            <a:r>
              <a:rPr lang="es-CO" sz="1900" dirty="0" smtClean="0">
                <a:solidFill>
                  <a:schemeClr val="tx1"/>
                </a:solidFill>
                <a:latin typeface="+mj-lt"/>
              </a:rPr>
              <a:t>7,5% </a:t>
            </a:r>
            <a:r>
              <a:rPr lang="es-CO" sz="1900" dirty="0">
                <a:solidFill>
                  <a:schemeClr val="tx1"/>
                </a:solidFill>
                <a:latin typeface="+mj-lt"/>
              </a:rPr>
              <a:t>(proyección de </a:t>
            </a:r>
            <a:r>
              <a:rPr lang="es-CO" sz="1900" dirty="0" smtClean="0">
                <a:solidFill>
                  <a:schemeClr val="tx1"/>
                </a:solidFill>
                <a:latin typeface="+mj-lt"/>
              </a:rPr>
              <a:t>marzo)</a:t>
            </a:r>
          </a:p>
          <a:p>
            <a:pPr eaLnBrk="1" fontAlgn="auto" hangingPunct="1">
              <a:spcAft>
                <a:spcPts val="0"/>
              </a:spcAft>
              <a:defRPr/>
            </a:pPr>
            <a:endParaRPr lang="es-CO" sz="2200" dirty="0" smtClean="0">
              <a:latin typeface="+mj-lt"/>
            </a:endParaRPr>
          </a:p>
          <a:p>
            <a:pPr eaLnBrk="1" fontAlgn="auto" hangingPunct="1">
              <a:spcAft>
                <a:spcPts val="0"/>
              </a:spcAft>
              <a:defRPr/>
            </a:pPr>
            <a:r>
              <a:rPr lang="es-CO" sz="2200" dirty="0" smtClean="0">
                <a:latin typeface="+mj-lt"/>
              </a:rPr>
              <a:t>Plan quinquenal 2010-2015: </a:t>
            </a:r>
            <a:r>
              <a:rPr lang="es-CO" sz="2200" dirty="0">
                <a:latin typeface="+mj-lt"/>
              </a:rPr>
              <a:t>crecimiento promedio anual </a:t>
            </a:r>
            <a:r>
              <a:rPr lang="es-CO" sz="2200" dirty="0" smtClean="0">
                <a:latin typeface="+mj-lt"/>
              </a:rPr>
              <a:t>7</a:t>
            </a:r>
            <a:r>
              <a:rPr lang="es-CO" sz="2200" dirty="0">
                <a:latin typeface="+mj-lt"/>
              </a:rPr>
              <a:t>%</a:t>
            </a:r>
          </a:p>
          <a:p>
            <a:pPr lvl="1" eaLnBrk="1" fontAlgn="auto" hangingPunct="1">
              <a:spcAft>
                <a:spcPts val="0"/>
              </a:spcAft>
              <a:buNone/>
              <a:defRPr/>
            </a:pPr>
            <a:endParaRPr lang="es-ES" sz="1900" dirty="0" smtClean="0">
              <a:solidFill>
                <a:schemeClr val="tx1"/>
              </a:solidFill>
              <a:latin typeface="+mj-lt"/>
              <a:ea typeface="Tahoma" pitchFamily="34" charset="0"/>
            </a:endParaRPr>
          </a:p>
          <a:p>
            <a:pPr eaLnBrk="1" fontAlgn="auto" hangingPunct="1">
              <a:spcAft>
                <a:spcPts val="0"/>
              </a:spcAft>
              <a:defRPr/>
            </a:pPr>
            <a:r>
              <a:rPr lang="es-ES" sz="2200" dirty="0" smtClean="0">
                <a:solidFill>
                  <a:schemeClr val="tx1"/>
                </a:solidFill>
                <a:latin typeface="+mj-lt"/>
                <a:ea typeface="Tahoma" pitchFamily="34" charset="0"/>
              </a:rPr>
              <a:t>Hay instrumentos para garantizarlo</a:t>
            </a:r>
          </a:p>
          <a:p>
            <a:pPr lvl="3"/>
            <a:endParaRPr lang="es-CO" sz="1900" dirty="0" smtClean="0">
              <a:solidFill>
                <a:schemeClr val="tx1"/>
              </a:solidFill>
              <a:latin typeface="+mj-lt"/>
            </a:endParaRPr>
          </a:p>
          <a:p>
            <a:pPr lvl="3"/>
            <a:r>
              <a:rPr lang="es-CO" sz="1900" dirty="0" smtClean="0">
                <a:solidFill>
                  <a:schemeClr val="tx1"/>
                </a:solidFill>
                <a:latin typeface="+mj-lt"/>
              </a:rPr>
              <a:t>Los </a:t>
            </a:r>
            <a:r>
              <a:rPr lang="es-CO" sz="1900" dirty="0">
                <a:solidFill>
                  <a:schemeClr val="tx1"/>
                </a:solidFill>
                <a:latin typeface="+mj-lt"/>
              </a:rPr>
              <a:t>bancos tienen liquidez de </a:t>
            </a:r>
            <a:r>
              <a:rPr lang="es-CO" sz="1900" dirty="0" smtClean="0">
                <a:solidFill>
                  <a:schemeClr val="tx1"/>
                </a:solidFill>
                <a:latin typeface="+mj-lt"/>
              </a:rPr>
              <a:t>sobra</a:t>
            </a:r>
          </a:p>
          <a:p>
            <a:pPr lvl="3"/>
            <a:r>
              <a:rPr lang="es-CO" sz="1900" dirty="0" smtClean="0">
                <a:solidFill>
                  <a:schemeClr val="tx1"/>
                </a:solidFill>
                <a:latin typeface="+mj-lt"/>
              </a:rPr>
              <a:t>La </a:t>
            </a:r>
            <a:r>
              <a:rPr lang="es-CO" sz="1900" dirty="0">
                <a:solidFill>
                  <a:schemeClr val="tx1"/>
                </a:solidFill>
                <a:latin typeface="+mj-lt"/>
              </a:rPr>
              <a:t>inversión (principalmente pública) aportó 50% del crecimiento en </a:t>
            </a:r>
            <a:r>
              <a:rPr lang="es-CO" sz="1900" dirty="0" smtClean="0">
                <a:solidFill>
                  <a:schemeClr val="tx1"/>
                </a:solidFill>
                <a:latin typeface="+mj-lt"/>
              </a:rPr>
              <a:t>2011</a:t>
            </a:r>
          </a:p>
          <a:p>
            <a:pPr lvl="3"/>
            <a:r>
              <a:rPr lang="es-CO" sz="1900" dirty="0" smtClean="0">
                <a:solidFill>
                  <a:schemeClr val="tx1"/>
                </a:solidFill>
                <a:latin typeface="+mj-lt"/>
              </a:rPr>
              <a:t>La inflación está bajo control</a:t>
            </a:r>
            <a:endParaRPr lang="es-CO" sz="1900" dirty="0">
              <a:solidFill>
                <a:schemeClr val="tx1"/>
              </a:solidFill>
              <a:latin typeface="+mj-lt"/>
            </a:endParaRPr>
          </a:p>
          <a:p>
            <a:pPr lvl="1" eaLnBrk="1" fontAlgn="auto" hangingPunct="1">
              <a:spcAft>
                <a:spcPts val="0"/>
              </a:spcAft>
              <a:defRPr/>
            </a:pPr>
            <a:endParaRPr lang="es-ES" sz="2200" dirty="0" smtClean="0">
              <a:solidFill>
                <a:schemeClr val="tx1"/>
              </a:solidFill>
              <a:latin typeface="+mj-lt"/>
              <a:ea typeface="Tahoma" pitchFamily="34" charset="0"/>
            </a:endParaRPr>
          </a:p>
          <a:p>
            <a:pPr lvl="2" eaLnBrk="1" fontAlgn="auto" hangingPunct="1">
              <a:spcAft>
                <a:spcPts val="0"/>
              </a:spcAft>
              <a:defRPr/>
            </a:pPr>
            <a:endParaRPr lang="es-CO" dirty="0">
              <a:solidFill>
                <a:schemeClr val="tx1"/>
              </a:solidFill>
              <a:latin typeface="+mj-lt"/>
              <a:ea typeface="Tahoma" pitchFamily="34" charset="0"/>
              <a:cs typeface="Tahoma" pitchFamily="34" charset="0"/>
            </a:endParaRPr>
          </a:p>
        </p:txBody>
      </p:sp>
      <p:cxnSp>
        <p:nvCxnSpPr>
          <p:cNvPr id="5" name="4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994927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1 Título"/>
          <p:cNvSpPr>
            <a:spLocks noGrp="1"/>
          </p:cNvSpPr>
          <p:nvPr>
            <p:ph type="title"/>
          </p:nvPr>
        </p:nvSpPr>
        <p:spPr>
          <a:xfrm>
            <a:off x="395536" y="908720"/>
            <a:ext cx="8229600" cy="562744"/>
          </a:xfrm>
        </p:spPr>
        <p:txBody>
          <a:bodyPr/>
          <a:lstStyle/>
          <a:p>
            <a:pPr eaLnBrk="1" hangingPunct="1"/>
            <a:r>
              <a:rPr lang="es-CO" sz="2400" b="1" dirty="0" smtClean="0"/>
              <a:t>China</a:t>
            </a:r>
            <a:r>
              <a:rPr lang="es-CO" sz="2400" b="1" dirty="0"/>
              <a:t>: la inflación ha dejado de ser una </a:t>
            </a:r>
            <a:r>
              <a:rPr lang="es-CO" sz="2400" b="1" dirty="0" smtClean="0"/>
              <a:t>amenaza</a:t>
            </a:r>
            <a:endParaRPr lang="es-CO" sz="2400" b="1" dirty="0" smtClean="0">
              <a:solidFill>
                <a:schemeClr val="tx2"/>
              </a:solidFill>
            </a:endParaRPr>
          </a:p>
        </p:txBody>
      </p:sp>
      <p:sp>
        <p:nvSpPr>
          <p:cNvPr id="17413" name="Text Box 4"/>
          <p:cNvSpPr txBox="1">
            <a:spLocks noChangeArrowheads="1"/>
          </p:cNvSpPr>
          <p:nvPr/>
        </p:nvSpPr>
        <p:spPr bwMode="auto">
          <a:xfrm>
            <a:off x="71438" y="6453188"/>
            <a:ext cx="7308874" cy="276999"/>
          </a:xfrm>
          <a:prstGeom prst="rect">
            <a:avLst/>
          </a:prstGeom>
          <a:noFill/>
          <a:ln w="9525">
            <a:noFill/>
            <a:miter lim="800000"/>
            <a:headEnd/>
            <a:tailEnd/>
          </a:ln>
        </p:spPr>
        <p:txBody>
          <a:bodyPr wrap="square">
            <a:spAutoFit/>
          </a:bodyPr>
          <a:lstStyle/>
          <a:p>
            <a:pPr>
              <a:spcBef>
                <a:spcPct val="50000"/>
              </a:spcBef>
            </a:pPr>
            <a:r>
              <a:rPr lang="es-CO" sz="1200" b="0" dirty="0">
                <a:solidFill>
                  <a:schemeClr val="tx1"/>
                </a:solidFill>
                <a:latin typeface="+mj-lt"/>
                <a:cs typeface="Tahoma" pitchFamily="34" charset="0"/>
              </a:rPr>
              <a:t>Fuente: </a:t>
            </a:r>
            <a:r>
              <a:rPr lang="en-US" sz="1200" b="0" dirty="0">
                <a:solidFill>
                  <a:schemeClr val="tx1"/>
                </a:solidFill>
                <a:latin typeface="+mj-lt"/>
                <a:cs typeface="Tahoma" pitchFamily="34" charset="0"/>
              </a:rPr>
              <a:t>FMI- WEO </a:t>
            </a:r>
            <a:r>
              <a:rPr lang="en-US" sz="1200" b="0" dirty="0" smtClean="0">
                <a:solidFill>
                  <a:schemeClr val="tx1"/>
                </a:solidFill>
                <a:latin typeface="+mj-lt"/>
                <a:cs typeface="Tahoma" pitchFamily="34" charset="0"/>
              </a:rPr>
              <a:t>Julio 2012, </a:t>
            </a:r>
            <a:r>
              <a:rPr lang="en-US" sz="1200" b="0" dirty="0">
                <a:solidFill>
                  <a:schemeClr val="tx1"/>
                </a:solidFill>
                <a:latin typeface="+mj-lt"/>
                <a:cs typeface="Tahoma" pitchFamily="34" charset="0"/>
              </a:rPr>
              <a:t>National Bureau of Labor Statistics of China y </a:t>
            </a:r>
            <a:r>
              <a:rPr lang="en-US" sz="1200" b="0" dirty="0" smtClean="0">
                <a:solidFill>
                  <a:schemeClr val="tx1"/>
                </a:solidFill>
                <a:latin typeface="+mj-lt"/>
                <a:cs typeface="Tahoma" pitchFamily="34" charset="0"/>
              </a:rPr>
              <a:t>Bloomberg.</a:t>
            </a:r>
            <a:endParaRPr lang="en-US" sz="1200" b="0" dirty="0">
              <a:solidFill>
                <a:schemeClr val="tx1"/>
              </a:solidFill>
              <a:latin typeface="+mj-lt"/>
              <a:cs typeface="Tahoma" pitchFamily="34" charset="0"/>
            </a:endParaRPr>
          </a:p>
        </p:txBody>
      </p:sp>
      <p:graphicFrame>
        <p:nvGraphicFramePr>
          <p:cNvPr id="21" name="3 Marcador de contenido"/>
          <p:cNvGraphicFramePr>
            <a:graphicFrameLocks noGrp="1"/>
          </p:cNvGraphicFramePr>
          <p:nvPr>
            <p:ph sz="half" idx="1"/>
            <p:extLst>
              <p:ext uri="{D42A27DB-BD31-4B8C-83A1-F6EECF244321}">
                <p14:modId xmlns:p14="http://schemas.microsoft.com/office/powerpoint/2010/main" xmlns="" val="4019872833"/>
              </p:ext>
            </p:extLst>
          </p:nvPr>
        </p:nvGraphicFramePr>
        <p:xfrm>
          <a:off x="457200" y="1700808"/>
          <a:ext cx="4038600" cy="4525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6 Marcador de contenido"/>
          <p:cNvGraphicFramePr>
            <a:graphicFrameLocks noGrp="1"/>
          </p:cNvGraphicFramePr>
          <p:nvPr>
            <p:ph sz="half" idx="2"/>
            <p:extLst>
              <p:ext uri="{D42A27DB-BD31-4B8C-83A1-F6EECF244321}">
                <p14:modId xmlns:p14="http://schemas.microsoft.com/office/powerpoint/2010/main" xmlns="" val="3537851924"/>
              </p:ext>
            </p:extLst>
          </p:nvPr>
        </p:nvGraphicFramePr>
        <p:xfrm>
          <a:off x="4648200" y="1700808"/>
          <a:ext cx="4038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5216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CO" sz="3200" b="1" dirty="0">
                <a:latin typeface="Helvetica" pitchFamily="34" charset="0"/>
              </a:rPr>
              <a:t>Perspectivas de crecimiento </a:t>
            </a:r>
            <a:r>
              <a:rPr lang="en-US" sz="3200" b="1" dirty="0" err="1" smtClean="0">
                <a:latin typeface="Helvetica" pitchFamily="34" charset="0"/>
              </a:rPr>
              <a:t>mundial</a:t>
            </a:r>
            <a:r>
              <a:rPr lang="en-US" sz="3200" b="1" dirty="0" smtClean="0">
                <a:latin typeface="Helvetica" pitchFamily="34" charset="0"/>
              </a:rPr>
              <a:t/>
            </a:r>
            <a:br>
              <a:rPr lang="en-US" sz="3200" b="1" dirty="0" smtClean="0">
                <a:latin typeface="Helvetica" pitchFamily="34" charset="0"/>
              </a:rPr>
            </a:br>
            <a:r>
              <a:rPr lang="es-CO" sz="1800" dirty="0">
                <a:latin typeface="Helvetica" pitchFamily="34" charset="0"/>
              </a:rPr>
              <a:t>Crecimiento real anual del PIB </a:t>
            </a:r>
            <a:r>
              <a:rPr lang="es-CO" sz="1800" dirty="0" smtClean="0">
                <a:latin typeface="Helvetica" pitchFamily="34" charset="0"/>
              </a:rPr>
              <a:t>(%)</a:t>
            </a:r>
            <a:endParaRPr lang="en-US" sz="3200" b="1" dirty="0">
              <a:latin typeface="Helvetica"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805504430"/>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79512" y="6453336"/>
            <a:ext cx="6192688" cy="276999"/>
          </a:xfrm>
          <a:prstGeom prst="rect">
            <a:avLst/>
          </a:prstGeom>
          <a:noFill/>
        </p:spPr>
        <p:txBody>
          <a:bodyPr wrap="square" rtlCol="0">
            <a:spAutoFit/>
          </a:bodyPr>
          <a:lstStyle/>
          <a:p>
            <a:r>
              <a:rPr lang="en-US" sz="1200" b="0" dirty="0" err="1" smtClean="0">
                <a:solidFill>
                  <a:schemeClr val="tx1"/>
                </a:solidFill>
                <a:latin typeface="Helvetica" pitchFamily="34" charset="0"/>
              </a:rPr>
              <a:t>Fuente</a:t>
            </a:r>
            <a:r>
              <a:rPr lang="en-US" sz="1200" b="0" dirty="0" smtClean="0">
                <a:solidFill>
                  <a:schemeClr val="tx1"/>
                </a:solidFill>
                <a:latin typeface="Helvetica" pitchFamily="34" charset="0"/>
              </a:rPr>
              <a:t>:  WEO Abril 2012, y </a:t>
            </a:r>
            <a:r>
              <a:rPr lang="en-US" sz="1200" b="0" dirty="0" err="1" smtClean="0">
                <a:solidFill>
                  <a:schemeClr val="tx1"/>
                </a:solidFill>
                <a:latin typeface="Helvetica" pitchFamily="34" charset="0"/>
              </a:rPr>
              <a:t>actualización</a:t>
            </a:r>
            <a:r>
              <a:rPr lang="en-US" sz="1200" b="0" dirty="0" smtClean="0">
                <a:solidFill>
                  <a:schemeClr val="tx1"/>
                </a:solidFill>
                <a:latin typeface="Helvetica" pitchFamily="34" charset="0"/>
              </a:rPr>
              <a:t> Julio de 2012. </a:t>
            </a:r>
            <a:endParaRPr lang="en-US" sz="1200" b="0" dirty="0">
              <a:solidFill>
                <a:schemeClr val="tx1"/>
              </a:solidFill>
              <a:latin typeface="Helvetica" pitchFamily="34" charset="0"/>
            </a:endParaRPr>
          </a:p>
        </p:txBody>
      </p:sp>
    </p:spTree>
    <p:extLst>
      <p:ext uri="{BB962C8B-B14F-4D97-AF65-F5344CB8AC3E}">
        <p14:creationId xmlns:p14="http://schemas.microsoft.com/office/powerpoint/2010/main" xmlns="" val="2854928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962090" y="1643063"/>
            <a:ext cx="684080" cy="4536504"/>
          </a:xfrm>
          <a:prstGeom prst="rect">
            <a:avLst/>
          </a:prstGeom>
          <a:solidFill>
            <a:schemeClr val="bg1">
              <a:lumMod val="8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2078723" name="Rectangle 1026"/>
          <p:cNvSpPr>
            <a:spLocks noGrp="1" noChangeArrowheads="1"/>
          </p:cNvSpPr>
          <p:nvPr>
            <p:ph type="title"/>
          </p:nvPr>
        </p:nvSpPr>
        <p:spPr/>
        <p:txBody>
          <a:bodyPr/>
          <a:lstStyle/>
          <a:p>
            <a:pPr>
              <a:lnSpc>
                <a:spcPct val="90000"/>
              </a:lnSpc>
            </a:pPr>
            <a:r>
              <a:rPr lang="es-CO" sz="2600" b="1" dirty="0" smtClean="0">
                <a:solidFill>
                  <a:schemeClr val="tx1">
                    <a:lumMod val="65000"/>
                    <a:lumOff val="35000"/>
                  </a:schemeClr>
                </a:solidFill>
              </a:rPr>
              <a:t>En 2011 se reforzó la participación de las exportaciones tradicionales</a:t>
            </a:r>
            <a:r>
              <a:rPr lang="es-ES" sz="2600" b="1" dirty="0">
                <a:solidFill>
                  <a:schemeClr val="tx1">
                    <a:lumMod val="65000"/>
                    <a:lumOff val="35000"/>
                  </a:schemeClr>
                </a:solidFill>
                <a:latin typeface="Tahoma" pitchFamily="34" charset="0"/>
                <a:cs typeface="Tahoma" pitchFamily="34" charset="0"/>
              </a:rPr>
              <a:t/>
            </a:r>
            <a:br>
              <a:rPr lang="es-ES" sz="2600" b="1" dirty="0">
                <a:solidFill>
                  <a:schemeClr val="tx1">
                    <a:lumMod val="65000"/>
                    <a:lumOff val="35000"/>
                  </a:schemeClr>
                </a:solidFill>
                <a:latin typeface="Tahoma" pitchFamily="34" charset="0"/>
                <a:cs typeface="Tahoma" pitchFamily="34" charset="0"/>
              </a:rPr>
            </a:br>
            <a:endParaRPr lang="en-US" sz="2600" b="1" dirty="0">
              <a:solidFill>
                <a:schemeClr val="tx1">
                  <a:lumMod val="65000"/>
                  <a:lumOff val="35000"/>
                </a:schemeClr>
              </a:solidFill>
            </a:endParaRPr>
          </a:p>
        </p:txBody>
      </p:sp>
      <p:sp>
        <p:nvSpPr>
          <p:cNvPr id="4" name="3 Marcador de texto"/>
          <p:cNvSpPr>
            <a:spLocks noGrp="1"/>
          </p:cNvSpPr>
          <p:nvPr>
            <p:ph type="body" sz="quarter" idx="11"/>
          </p:nvPr>
        </p:nvSpPr>
        <p:spPr>
          <a:xfrm>
            <a:off x="108024" y="6525344"/>
            <a:ext cx="8352408" cy="216024"/>
          </a:xfrm>
        </p:spPr>
        <p:txBody>
          <a:bodyPr/>
          <a:lstStyle/>
          <a:p>
            <a:pPr>
              <a:lnSpc>
                <a:spcPct val="90000"/>
              </a:lnSpc>
              <a:spcBef>
                <a:spcPct val="50000"/>
              </a:spcBef>
            </a:pPr>
            <a:r>
              <a:rPr lang="es-CO" dirty="0" smtClean="0"/>
              <a:t>Fuente</a:t>
            </a:r>
            <a:r>
              <a:rPr lang="es-CO" dirty="0"/>
              <a:t>: Cálculos de Fedesarrollo con datos </a:t>
            </a:r>
            <a:r>
              <a:rPr lang="es-CO" dirty="0" smtClean="0"/>
              <a:t>DANE.</a:t>
            </a:r>
          </a:p>
        </p:txBody>
      </p:sp>
      <p:cxnSp>
        <p:nvCxnSpPr>
          <p:cNvPr id="8" name="7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graphicFrame>
        <p:nvGraphicFramePr>
          <p:cNvPr id="9" name="7 Marcador de contenido"/>
          <p:cNvGraphicFramePr>
            <a:graphicFrameLocks noGrp="1"/>
          </p:cNvGraphicFramePr>
          <p:nvPr>
            <p:ph idx="1"/>
            <p:extLst>
              <p:ext uri="{D42A27DB-BD31-4B8C-83A1-F6EECF244321}">
                <p14:modId xmlns:p14="http://schemas.microsoft.com/office/powerpoint/2010/main" xmlns="" val="2822233103"/>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55141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502355" y="714437"/>
            <a:ext cx="8229600" cy="806351"/>
          </a:xfrm>
        </p:spPr>
        <p:txBody>
          <a:bodyPr>
            <a:normAutofit fontScale="90000"/>
          </a:bodyPr>
          <a:lstStyle/>
          <a:p>
            <a:r>
              <a:rPr lang="es-ES" sz="2400" b="1" dirty="0" smtClean="0">
                <a:solidFill>
                  <a:schemeClr val="tx1">
                    <a:lumMod val="65000"/>
                    <a:lumOff val="35000"/>
                  </a:schemeClr>
                </a:solidFill>
              </a:rPr>
              <a:t>Exportaciones tradicionales continúan creciendo pero a menor ritmo</a:t>
            </a:r>
            <a:br>
              <a:rPr lang="es-ES" sz="2400" b="1" dirty="0" smtClean="0">
                <a:solidFill>
                  <a:schemeClr val="tx1">
                    <a:lumMod val="65000"/>
                    <a:lumOff val="35000"/>
                  </a:schemeClr>
                </a:solidFill>
              </a:rPr>
            </a:br>
            <a:endParaRPr lang="es-CO" sz="2400" b="1" dirty="0">
              <a:solidFill>
                <a:schemeClr val="tx1">
                  <a:lumMod val="65000"/>
                  <a:lumOff val="35000"/>
                </a:schemeClr>
              </a:solidFill>
            </a:endParaRPr>
          </a:p>
        </p:txBody>
      </p:sp>
      <p:graphicFrame>
        <p:nvGraphicFramePr>
          <p:cNvPr id="10" name="3 Marcador de contenido"/>
          <p:cNvGraphicFramePr>
            <a:graphicFrameLocks noGrp="1"/>
          </p:cNvGraphicFramePr>
          <p:nvPr>
            <p:ph idx="1"/>
            <p:extLst>
              <p:ext uri="{D42A27DB-BD31-4B8C-83A1-F6EECF244321}">
                <p14:modId xmlns:p14="http://schemas.microsoft.com/office/powerpoint/2010/main" xmlns="" val="4172464042"/>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11" name="9 Marcador de texto"/>
          <p:cNvSpPr txBox="1">
            <a:spLocks/>
          </p:cNvSpPr>
          <p:nvPr/>
        </p:nvSpPr>
        <p:spPr>
          <a:xfrm>
            <a:off x="323528" y="1340768"/>
            <a:ext cx="8352408" cy="360040"/>
          </a:xfrm>
          <a:prstGeom prst="rect">
            <a:avLst/>
          </a:prstGeom>
        </p:spPr>
        <p:txBody>
          <a:bodyPr/>
          <a:lstStyle>
            <a:lvl1pPr marL="365125" indent="-255588" algn="l" rtl="0" eaLnBrk="0" fontAlgn="base" hangingPunct="0">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s-ES" sz="1400" b="0" dirty="0" smtClean="0"/>
              <a:t>En los primeros siete meses del año las exportaciones tradicionales crecieron </a:t>
            </a:r>
            <a:r>
              <a:rPr lang="es-ES" sz="1400" b="0" u="sng" dirty="0" smtClean="0"/>
              <a:t>9,6%</a:t>
            </a:r>
            <a:r>
              <a:rPr lang="es-ES" sz="1400" b="0" dirty="0" smtClean="0"/>
              <a:t> frente al 2011</a:t>
            </a:r>
            <a:endParaRPr lang="en-US" sz="1400" b="0" dirty="0"/>
          </a:p>
        </p:txBody>
      </p:sp>
      <p:sp>
        <p:nvSpPr>
          <p:cNvPr id="12" name="10 Marcador de texto"/>
          <p:cNvSpPr txBox="1">
            <a:spLocks/>
          </p:cNvSpPr>
          <p:nvPr/>
        </p:nvSpPr>
        <p:spPr>
          <a:xfrm>
            <a:off x="108024" y="6309320"/>
            <a:ext cx="8352408" cy="360040"/>
          </a:xfrm>
          <a:prstGeom prst="rect">
            <a:avLst/>
          </a:prstGeom>
        </p:spPr>
        <p:txBody>
          <a:bodyPr/>
          <a:lstStyle>
            <a:lvl1pPr marL="365125" indent="-255588" algn="l" rtl="0" eaLnBrk="0" fontAlgn="base" hangingPunct="0">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s-CO" sz="1200" b="0" dirty="0" smtClean="0"/>
              <a:t>Fuente: DANE en Banco de la República.</a:t>
            </a:r>
            <a:endParaRPr lang="es-ES" sz="1200" b="0" dirty="0" smtClean="0"/>
          </a:p>
          <a:p>
            <a:pPr marL="109537" indent="0">
              <a:buNone/>
            </a:pPr>
            <a:endParaRPr lang="en-US" sz="1200" b="0" dirty="0"/>
          </a:p>
        </p:txBody>
      </p:sp>
    </p:spTree>
    <p:extLst>
      <p:ext uri="{BB962C8B-B14F-4D97-AF65-F5344CB8AC3E}">
        <p14:creationId xmlns:p14="http://schemas.microsoft.com/office/powerpoint/2010/main" xmlns="" val="1305852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1 Título"/>
          <p:cNvSpPr>
            <a:spLocks noGrp="1"/>
          </p:cNvSpPr>
          <p:nvPr>
            <p:ph type="title" idx="4294967295"/>
          </p:nvPr>
        </p:nvSpPr>
        <p:spPr>
          <a:xfrm>
            <a:off x="467544" y="404664"/>
            <a:ext cx="8229600" cy="720080"/>
          </a:xfrm>
        </p:spPr>
        <p:txBody>
          <a:bodyPr/>
          <a:lstStyle/>
          <a:p>
            <a:pPr algn="ctr" eaLnBrk="1" hangingPunct="1"/>
            <a:r>
              <a:rPr lang="es-CO" sz="2600" b="1" dirty="0" smtClean="0">
                <a:solidFill>
                  <a:schemeClr val="tx1">
                    <a:lumMod val="65000"/>
                    <a:lumOff val="35000"/>
                  </a:schemeClr>
                </a:solidFill>
              </a:rPr>
              <a:t>Precios de exportaciones tradicionales</a:t>
            </a:r>
          </a:p>
        </p:txBody>
      </p:sp>
      <p:graphicFrame>
        <p:nvGraphicFramePr>
          <p:cNvPr id="2" name="7 Marcador de contenido"/>
          <p:cNvGraphicFramePr>
            <a:graphicFrameLocks noGrp="1"/>
          </p:cNvGraphicFramePr>
          <p:nvPr>
            <p:ph sz="half" idx="4294967295"/>
            <p:extLst>
              <p:ext uri="{D42A27DB-BD31-4B8C-83A1-F6EECF244321}">
                <p14:modId xmlns:p14="http://schemas.microsoft.com/office/powerpoint/2010/main" xmlns="" val="2166237609"/>
              </p:ext>
            </p:extLst>
          </p:nvPr>
        </p:nvGraphicFramePr>
        <p:xfrm>
          <a:off x="4644008" y="3696518"/>
          <a:ext cx="4284000" cy="2808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2 Marcador de contenido"/>
          <p:cNvGraphicFramePr>
            <a:graphicFrameLocks noGrp="1"/>
          </p:cNvGraphicFramePr>
          <p:nvPr>
            <p:ph sz="half" idx="4294967295"/>
            <p:extLst>
              <p:ext uri="{D42A27DB-BD31-4B8C-83A1-F6EECF244321}">
                <p14:modId xmlns:p14="http://schemas.microsoft.com/office/powerpoint/2010/main" xmlns="" val="3294572934"/>
              </p:ext>
            </p:extLst>
          </p:nvPr>
        </p:nvGraphicFramePr>
        <p:xfrm>
          <a:off x="2411760" y="1052736"/>
          <a:ext cx="4284000" cy="2808288"/>
        </p:xfrm>
        <a:graphic>
          <a:graphicData uri="http://schemas.openxmlformats.org/drawingml/2006/chart">
            <c:chart xmlns:c="http://schemas.openxmlformats.org/drawingml/2006/chart" xmlns:r="http://schemas.openxmlformats.org/officeDocument/2006/relationships" r:id="rId4"/>
          </a:graphicData>
        </a:graphic>
      </p:graphicFrame>
      <p:sp>
        <p:nvSpPr>
          <p:cNvPr id="22535" name="1 CuadroTexto"/>
          <p:cNvSpPr txBox="1">
            <a:spLocks noChangeArrowheads="1"/>
          </p:cNvSpPr>
          <p:nvPr/>
        </p:nvSpPr>
        <p:spPr bwMode="auto">
          <a:xfrm>
            <a:off x="179388" y="6525344"/>
            <a:ext cx="25209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sz="1200" b="0" dirty="0" smtClean="0">
                <a:latin typeface="Tahoma" pitchFamily="34" charset="0"/>
                <a:cs typeface="Tahoma" pitchFamily="34" charset="0"/>
              </a:rPr>
              <a:t>Fuente: EIA, Valores Bancolombia.</a:t>
            </a:r>
            <a:endParaRPr lang="es-CO" sz="1200" b="0" dirty="0">
              <a:latin typeface="Tahoma" pitchFamily="34" charset="0"/>
              <a:cs typeface="Tahoma" pitchFamily="34" charset="0"/>
            </a:endParaRPr>
          </a:p>
        </p:txBody>
      </p:sp>
      <p:graphicFrame>
        <p:nvGraphicFramePr>
          <p:cNvPr id="4" name="6 Marcador de contenido"/>
          <p:cNvGraphicFramePr>
            <a:graphicFrameLocks/>
          </p:cNvGraphicFramePr>
          <p:nvPr>
            <p:extLst>
              <p:ext uri="{D42A27DB-BD31-4B8C-83A1-F6EECF244321}">
                <p14:modId xmlns:p14="http://schemas.microsoft.com/office/powerpoint/2010/main" xmlns="" val="3053379700"/>
              </p:ext>
            </p:extLst>
          </p:nvPr>
        </p:nvGraphicFramePr>
        <p:xfrm>
          <a:off x="179388" y="3719055"/>
          <a:ext cx="4284000" cy="280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461667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1 CuadroTexto"/>
          <p:cNvSpPr txBox="1">
            <a:spLocks noChangeArrowheads="1"/>
          </p:cNvSpPr>
          <p:nvPr/>
        </p:nvSpPr>
        <p:spPr bwMode="auto">
          <a:xfrm>
            <a:off x="179388" y="6525344"/>
            <a:ext cx="25209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sz="1200" b="0" dirty="0">
                <a:latin typeface="Tahoma" pitchFamily="34" charset="0"/>
                <a:cs typeface="Tahoma" pitchFamily="34" charset="0"/>
              </a:rPr>
              <a:t>Fuente: Valores </a:t>
            </a:r>
            <a:r>
              <a:rPr lang="es-CO" sz="1200" b="0" dirty="0" smtClean="0">
                <a:latin typeface="Tahoma" pitchFamily="34" charset="0"/>
                <a:cs typeface="Tahoma" pitchFamily="34" charset="0"/>
              </a:rPr>
              <a:t>Bancolombia. </a:t>
            </a:r>
            <a:endParaRPr lang="es-CO" sz="1200" b="0" dirty="0">
              <a:latin typeface="Tahoma" pitchFamily="34" charset="0"/>
              <a:cs typeface="Tahoma" pitchFamily="34" charset="0"/>
            </a:endParaRPr>
          </a:p>
        </p:txBody>
      </p:sp>
      <p:graphicFrame>
        <p:nvGraphicFramePr>
          <p:cNvPr id="5" name="Object 6"/>
          <p:cNvGraphicFramePr>
            <a:graphicFrameLocks/>
          </p:cNvGraphicFramePr>
          <p:nvPr>
            <p:extLst>
              <p:ext uri="{D42A27DB-BD31-4B8C-83A1-F6EECF244321}">
                <p14:modId xmlns:p14="http://schemas.microsoft.com/office/powerpoint/2010/main" xmlns="" val="4061970021"/>
              </p:ext>
            </p:extLst>
          </p:nvPr>
        </p:nvGraphicFramePr>
        <p:xfrm>
          <a:off x="4572000" y="3733343"/>
          <a:ext cx="4284000" cy="28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6 Marcador de contenido"/>
          <p:cNvGraphicFramePr>
            <a:graphicFrameLocks/>
          </p:cNvGraphicFramePr>
          <p:nvPr>
            <p:extLst>
              <p:ext uri="{D42A27DB-BD31-4B8C-83A1-F6EECF244321}">
                <p14:modId xmlns:p14="http://schemas.microsoft.com/office/powerpoint/2010/main" xmlns="" val="2732876950"/>
              </p:ext>
            </p:extLst>
          </p:nvPr>
        </p:nvGraphicFramePr>
        <p:xfrm>
          <a:off x="323528" y="1340768"/>
          <a:ext cx="4284000" cy="2808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1 Título"/>
          <p:cNvSpPr txBox="1">
            <a:spLocks/>
          </p:cNvSpPr>
          <p:nvPr/>
        </p:nvSpPr>
        <p:spPr bwMode="auto">
          <a:xfrm>
            <a:off x="467544" y="404664"/>
            <a:ext cx="82296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pPr eaLnBrk="1" hangingPunct="1"/>
            <a:r>
              <a:rPr lang="es-CO" sz="2600" dirty="0" smtClean="0">
                <a:solidFill>
                  <a:schemeClr val="tx1"/>
                </a:solidFill>
              </a:rPr>
              <a:t>Precios de exportaciones tradicionales</a:t>
            </a:r>
          </a:p>
        </p:txBody>
      </p:sp>
    </p:spTree>
    <p:extLst>
      <p:ext uri="{BB962C8B-B14F-4D97-AF65-F5344CB8AC3E}">
        <p14:creationId xmlns:p14="http://schemas.microsoft.com/office/powerpoint/2010/main" xmlns="" val="3811981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sz="2400" b="1" dirty="0" smtClean="0">
                <a:solidFill>
                  <a:schemeClr val="tx1">
                    <a:lumMod val="65000"/>
                    <a:lumOff val="35000"/>
                  </a:schemeClr>
                </a:solidFill>
              </a:rPr>
              <a:t>Exportaciones no tradicionales crecen en el margen </a:t>
            </a:r>
            <a:endParaRPr lang="es-CO" sz="2800" b="1" dirty="0">
              <a:solidFill>
                <a:schemeClr val="tx1">
                  <a:lumMod val="65000"/>
                  <a:lumOff val="35000"/>
                </a:schemeClr>
              </a:solidFill>
            </a:endParaRPr>
          </a:p>
        </p:txBody>
      </p:sp>
      <p:graphicFrame>
        <p:nvGraphicFramePr>
          <p:cNvPr id="10" name="3 Marcador de contenido"/>
          <p:cNvGraphicFramePr>
            <a:graphicFrameLocks noGrp="1"/>
          </p:cNvGraphicFramePr>
          <p:nvPr>
            <p:ph idx="1"/>
            <p:extLst>
              <p:ext uri="{D42A27DB-BD31-4B8C-83A1-F6EECF244321}">
                <p14:modId xmlns:p14="http://schemas.microsoft.com/office/powerpoint/2010/main" xmlns="" val="940802679"/>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11" name="9 Marcador de texto"/>
          <p:cNvSpPr txBox="1">
            <a:spLocks/>
          </p:cNvSpPr>
          <p:nvPr/>
        </p:nvSpPr>
        <p:spPr>
          <a:xfrm>
            <a:off x="323528" y="1340768"/>
            <a:ext cx="8352408" cy="360040"/>
          </a:xfrm>
          <a:prstGeom prst="rect">
            <a:avLst/>
          </a:prstGeom>
        </p:spPr>
        <p:txBody>
          <a:bodyPr/>
          <a:lstStyle>
            <a:lvl1pPr marL="365125" indent="-255588" algn="l" rtl="0" eaLnBrk="0" fontAlgn="base" hangingPunct="0">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s-ES" sz="1400" b="0" dirty="0" smtClean="0"/>
              <a:t>En los primeros siete meses del año las exportaciones no tradicionales crecieron </a:t>
            </a:r>
            <a:r>
              <a:rPr lang="es-ES" sz="1400" b="0" u="sng" dirty="0"/>
              <a:t>8</a:t>
            </a:r>
            <a:r>
              <a:rPr lang="es-ES" sz="1400" b="0" u="sng" dirty="0" smtClean="0"/>
              <a:t>,7%</a:t>
            </a:r>
            <a:r>
              <a:rPr lang="es-ES" sz="1400" b="0" dirty="0" smtClean="0"/>
              <a:t> frente al 2012</a:t>
            </a:r>
            <a:endParaRPr lang="en-US" sz="1400" b="0" dirty="0"/>
          </a:p>
        </p:txBody>
      </p:sp>
      <p:sp>
        <p:nvSpPr>
          <p:cNvPr id="12" name="10 Marcador de texto"/>
          <p:cNvSpPr txBox="1">
            <a:spLocks/>
          </p:cNvSpPr>
          <p:nvPr/>
        </p:nvSpPr>
        <p:spPr>
          <a:xfrm>
            <a:off x="108024" y="6381328"/>
            <a:ext cx="8352408" cy="360040"/>
          </a:xfrm>
          <a:prstGeom prst="rect">
            <a:avLst/>
          </a:prstGeom>
        </p:spPr>
        <p:txBody>
          <a:bodyPr/>
          <a:lstStyle>
            <a:lvl1pPr marL="365125" indent="-255588" algn="l" rtl="0" eaLnBrk="0" fontAlgn="base" hangingPunct="0">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s-CO" sz="1200" b="0" dirty="0" smtClean="0"/>
              <a:t>Fuente: DANE en Banco de la República.</a:t>
            </a:r>
            <a:endParaRPr lang="es-ES" sz="1200" b="0" dirty="0" smtClean="0"/>
          </a:p>
          <a:p>
            <a:pPr marL="109537" indent="0">
              <a:buNone/>
            </a:pPr>
            <a:endParaRPr lang="en-US" sz="1200" b="0" dirty="0"/>
          </a:p>
        </p:txBody>
      </p:sp>
    </p:spTree>
    <p:extLst>
      <p:ext uri="{BB962C8B-B14F-4D97-AF65-F5344CB8AC3E}">
        <p14:creationId xmlns:p14="http://schemas.microsoft.com/office/powerpoint/2010/main" xmlns="" val="3606447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008112"/>
          </a:xfrm>
        </p:spPr>
        <p:txBody>
          <a:bodyPr>
            <a:noAutofit/>
          </a:bodyPr>
          <a:lstStyle/>
          <a:p>
            <a:r>
              <a:rPr lang="es-CO" sz="2400" b="1" dirty="0" smtClean="0">
                <a:solidFill>
                  <a:schemeClr val="tx1">
                    <a:lumMod val="65000"/>
                    <a:lumOff val="35000"/>
                  </a:schemeClr>
                </a:solidFill>
                <a:latin typeface="+mj-lt"/>
              </a:rPr>
              <a:t>En lo corrido del año Colombia y Chile han sido las monedas que más se han apreciado</a:t>
            </a:r>
            <a:endParaRPr lang="es-CO" sz="2400" b="1" dirty="0">
              <a:solidFill>
                <a:schemeClr val="tx1">
                  <a:lumMod val="65000"/>
                  <a:lumOff val="35000"/>
                </a:schemeClr>
              </a:solidFill>
              <a:latin typeface="+mj-l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5794811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07504" y="6453336"/>
            <a:ext cx="7272808" cy="276999"/>
          </a:xfrm>
          <a:prstGeom prst="rect">
            <a:avLst/>
          </a:prstGeom>
          <a:noFill/>
        </p:spPr>
        <p:txBody>
          <a:bodyPr wrap="square" rtlCol="0">
            <a:spAutoFit/>
          </a:bodyPr>
          <a:lstStyle/>
          <a:p>
            <a:r>
              <a:rPr lang="es-CO" sz="1200" b="0" dirty="0" smtClean="0">
                <a:solidFill>
                  <a:schemeClr val="tx1"/>
                </a:solidFill>
                <a:latin typeface="Tahoma" pitchFamily="34" charset="0"/>
                <a:ea typeface="Tahoma" pitchFamily="34" charset="0"/>
                <a:cs typeface="Tahoma" pitchFamily="34" charset="0"/>
              </a:rPr>
              <a:t>Fuente: Banco de la República y bancos centrales del resto de países. </a:t>
            </a:r>
            <a:endParaRPr lang="es-CO" sz="1200" b="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352098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4400" dirty="0" smtClean="0"/>
              <a:t>Contenido</a:t>
            </a:r>
            <a:endParaRPr lang="en-US" sz="4400" dirty="0"/>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1600" dirty="0" smtClean="0"/>
          </a:p>
          <a:p>
            <a:pPr eaLnBrk="1" hangingPunct="1">
              <a:lnSpc>
                <a:spcPct val="80000"/>
              </a:lnSpc>
              <a:buClr>
                <a:schemeClr val="accent2">
                  <a:lumMod val="75000"/>
                </a:schemeClr>
              </a:buClr>
              <a:buSzPct val="60000"/>
              <a:buFont typeface="Wingdings" pitchFamily="2" charset="2"/>
              <a:buChar char="q"/>
              <a:defRPr/>
            </a:pPr>
            <a:r>
              <a:rPr lang="es-CO" sz="2800" dirty="0" smtClean="0">
                <a:solidFill>
                  <a:schemeClr val="bg1">
                    <a:lumMod val="65000"/>
                  </a:schemeClr>
                </a:solidFill>
                <a:latin typeface="+mj-lt"/>
              </a:rPr>
              <a:t>De dónde venimos</a:t>
            </a:r>
          </a:p>
          <a:p>
            <a:pPr eaLnBrk="1" hangingPunct="1">
              <a:lnSpc>
                <a:spcPct val="80000"/>
              </a:lnSpc>
              <a:buClr>
                <a:schemeClr val="accent2">
                  <a:lumMod val="75000"/>
                </a:schemeClr>
              </a:buClr>
              <a:buSzPct val="60000"/>
              <a:buNone/>
              <a:defRPr/>
            </a:pPr>
            <a:endParaRPr lang="es-CO" sz="2800" dirty="0" smtClean="0">
              <a:solidFill>
                <a:schemeClr val="bg1">
                  <a:lumMod val="65000"/>
                </a:schemeClr>
              </a:solidFill>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solidFill>
                  <a:schemeClr val="bg1">
                    <a:lumMod val="65000"/>
                  </a:schemeClr>
                </a:solidFill>
                <a:latin typeface="+mj-lt"/>
              </a:rPr>
              <a:t>La crisis internacional</a:t>
            </a:r>
          </a:p>
          <a:p>
            <a:pPr eaLnBrk="1" hangingPunct="1">
              <a:lnSpc>
                <a:spcPct val="80000"/>
              </a:lnSpc>
              <a:buClr>
                <a:schemeClr val="accent2">
                  <a:lumMod val="75000"/>
                </a:schemeClr>
              </a:buClr>
              <a:buSzPct val="60000"/>
              <a:buFont typeface="Wingdings" pitchFamily="2" charset="2"/>
              <a:buChar char="q"/>
              <a:defRPr/>
            </a:pPr>
            <a:endParaRPr lang="es-CO" sz="2800" dirty="0" smtClean="0">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latin typeface="+mj-lt"/>
              </a:rPr>
              <a:t>La demanda interna</a:t>
            </a:r>
          </a:p>
          <a:p>
            <a:pPr eaLnBrk="1" hangingPunct="1">
              <a:lnSpc>
                <a:spcPct val="80000"/>
              </a:lnSpc>
              <a:buClr>
                <a:schemeClr val="accent2">
                  <a:lumMod val="75000"/>
                </a:schemeClr>
              </a:buClr>
              <a:buSzPct val="60000"/>
              <a:buFont typeface="Wingdings" pitchFamily="2" charset="2"/>
              <a:buChar char="q"/>
              <a:defRPr/>
            </a:pPr>
            <a:endParaRPr lang="es-CO" sz="2800" dirty="0" smtClean="0">
              <a:latin typeface="+mj-lt"/>
            </a:endParaRPr>
          </a:p>
          <a:p>
            <a:pPr eaLnBrk="1" hangingPunct="1">
              <a:lnSpc>
                <a:spcPct val="80000"/>
              </a:lnSpc>
              <a:buClr>
                <a:schemeClr val="accent2">
                  <a:lumMod val="75000"/>
                </a:schemeClr>
              </a:buClr>
              <a:buSzPct val="60000"/>
              <a:defRPr/>
            </a:pPr>
            <a:r>
              <a:rPr lang="es-CO" sz="2800" dirty="0" smtClean="0">
                <a:solidFill>
                  <a:schemeClr val="bg1">
                    <a:lumMod val="65000"/>
                  </a:schemeClr>
                </a:solidFill>
                <a:latin typeface="+mj-lt"/>
              </a:rPr>
              <a:t>Proyecciones </a:t>
            </a:r>
            <a:r>
              <a:rPr lang="es-CO" sz="2800" dirty="0" smtClean="0">
                <a:solidFill>
                  <a:schemeClr val="bg1">
                    <a:lumMod val="65000"/>
                  </a:schemeClr>
                </a:solidFill>
              </a:rPr>
              <a:t>y tareas pendientes</a:t>
            </a:r>
            <a:endParaRPr lang="es-CO" sz="2800" dirty="0">
              <a:solidFill>
                <a:schemeClr val="bg1">
                  <a:lumMod val="65000"/>
                </a:schemeClr>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600" b="1" dirty="0">
                <a:solidFill>
                  <a:schemeClr val="tx1">
                    <a:lumMod val="65000"/>
                    <a:lumOff val="35000"/>
                  </a:schemeClr>
                </a:solidFill>
              </a:rPr>
              <a:t>La economía creció </a:t>
            </a:r>
            <a:r>
              <a:rPr lang="es-CO" sz="2600" b="1" dirty="0" smtClean="0">
                <a:solidFill>
                  <a:schemeClr val="tx1">
                    <a:lumMod val="65000"/>
                    <a:lumOff val="35000"/>
                  </a:schemeClr>
                </a:solidFill>
              </a:rPr>
              <a:t>5,9% </a:t>
            </a:r>
            <a:r>
              <a:rPr lang="es-CO" sz="2600" b="1" dirty="0">
                <a:solidFill>
                  <a:schemeClr val="tx1">
                    <a:lumMod val="65000"/>
                    <a:lumOff val="35000"/>
                  </a:schemeClr>
                </a:solidFill>
              </a:rPr>
              <a:t>en </a:t>
            </a:r>
            <a:r>
              <a:rPr lang="es-CO" sz="2600" b="1" dirty="0" smtClean="0">
                <a:solidFill>
                  <a:schemeClr val="tx1">
                    <a:lumMod val="65000"/>
                    <a:lumOff val="35000"/>
                  </a:schemeClr>
                </a:solidFill>
              </a:rPr>
              <a:t>2011</a:t>
            </a:r>
            <a:endParaRPr lang="en-US" sz="2600" b="1" dirty="0">
              <a:solidFill>
                <a:schemeClr val="tx1">
                  <a:lumMod val="65000"/>
                  <a:lumOff val="35000"/>
                </a:schemeClr>
              </a:solidFill>
            </a:endParaRPr>
          </a:p>
        </p:txBody>
      </p:sp>
      <p:sp>
        <p:nvSpPr>
          <p:cNvPr id="4" name="3 Marcador de texto"/>
          <p:cNvSpPr>
            <a:spLocks noGrp="1"/>
          </p:cNvSpPr>
          <p:nvPr>
            <p:ph type="body" sz="quarter" idx="10"/>
          </p:nvPr>
        </p:nvSpPr>
        <p:spPr/>
        <p:txBody>
          <a:bodyPr/>
          <a:lstStyle/>
          <a:p>
            <a:r>
              <a:rPr lang="es-ES" sz="1400" dirty="0"/>
              <a:t>Precios constantes </a:t>
            </a:r>
            <a:r>
              <a:rPr lang="es-ES" sz="1400" dirty="0" smtClean="0"/>
              <a:t>2005</a:t>
            </a:r>
            <a:endParaRPr lang="en-US" sz="1400" dirty="0"/>
          </a:p>
        </p:txBody>
      </p:sp>
      <p:sp>
        <p:nvSpPr>
          <p:cNvPr id="5" name="4 Marcador de texto"/>
          <p:cNvSpPr>
            <a:spLocks noGrp="1"/>
          </p:cNvSpPr>
          <p:nvPr>
            <p:ph type="body" sz="quarter" idx="11"/>
          </p:nvPr>
        </p:nvSpPr>
        <p:spPr>
          <a:xfrm>
            <a:off x="107504" y="6309320"/>
            <a:ext cx="8352408" cy="360040"/>
          </a:xfrm>
        </p:spPr>
        <p:txBody>
          <a:bodyPr/>
          <a:lstStyle/>
          <a:p>
            <a:r>
              <a:rPr lang="es-CO" dirty="0" smtClean="0">
                <a:latin typeface="+mj-lt"/>
                <a:ea typeface="Tahoma" pitchFamily="34" charset="0"/>
                <a:cs typeface="Tahoma" pitchFamily="34" charset="0"/>
              </a:rPr>
              <a:t>*El dato corresponde al primer trimestre de 2012.</a:t>
            </a:r>
          </a:p>
          <a:p>
            <a:r>
              <a:rPr lang="es-CO" dirty="0" smtClean="0">
                <a:latin typeface="+mj-lt"/>
                <a:ea typeface="Tahoma" pitchFamily="34" charset="0"/>
                <a:cs typeface="Tahoma" pitchFamily="34" charset="0"/>
              </a:rPr>
              <a:t>Fuente: DANE.</a:t>
            </a:r>
            <a:endParaRPr lang="en-US" dirty="0">
              <a:latin typeface="+mj-lt"/>
              <a:ea typeface="Tahoma" pitchFamily="34" charset="0"/>
              <a:cs typeface="Tahoma" pitchFamily="34" charset="0"/>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xmlns="" val="1184144630"/>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35484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936104"/>
          </a:xfrm>
        </p:spPr>
        <p:txBody>
          <a:bodyPr>
            <a:noAutofit/>
          </a:bodyPr>
          <a:lstStyle/>
          <a:p>
            <a:r>
              <a:rPr lang="es-CO" sz="2600" b="1" dirty="0" smtClean="0">
                <a:solidFill>
                  <a:schemeClr val="tx1">
                    <a:lumMod val="65000"/>
                    <a:lumOff val="35000"/>
                  </a:schemeClr>
                </a:solidFill>
                <a:latin typeface="+mn-lt"/>
                <a:ea typeface="Tahoma" pitchFamily="34" charset="0"/>
                <a:cs typeface="Tahoma" pitchFamily="34" charset="0"/>
              </a:rPr>
              <a:t>Confianza </a:t>
            </a:r>
            <a:r>
              <a:rPr lang="es-CO" sz="2600" b="1" dirty="0">
                <a:solidFill>
                  <a:schemeClr val="tx1">
                    <a:lumMod val="65000"/>
                    <a:lumOff val="35000"/>
                  </a:schemeClr>
                </a:solidFill>
                <a:latin typeface="+mn-lt"/>
                <a:ea typeface="Tahoma" pitchFamily="34" charset="0"/>
                <a:cs typeface="Tahoma" pitchFamily="34" charset="0"/>
              </a:rPr>
              <a:t>del </a:t>
            </a:r>
            <a:r>
              <a:rPr lang="es-CO" sz="2600" b="1" dirty="0" smtClean="0">
                <a:solidFill>
                  <a:schemeClr val="tx1">
                    <a:lumMod val="65000"/>
                    <a:lumOff val="35000"/>
                  </a:schemeClr>
                </a:solidFill>
                <a:latin typeface="+mn-lt"/>
                <a:ea typeface="Tahoma" pitchFamily="34" charset="0"/>
                <a:cs typeface="Tahoma" pitchFamily="34" charset="0"/>
              </a:rPr>
              <a:t>consumidor, ligeramente por debajo de los niveles observados un año atrás</a:t>
            </a:r>
            <a:r>
              <a:rPr lang="es-CO" sz="2600" b="1" dirty="0" smtClean="0">
                <a:latin typeface="+mn-lt"/>
                <a:ea typeface="Tahoma" pitchFamily="34" charset="0"/>
                <a:cs typeface="Tahoma" pitchFamily="34" charset="0"/>
              </a:rPr>
              <a:t/>
            </a:r>
            <a:br>
              <a:rPr lang="es-CO" sz="2600" b="1" dirty="0" smtClean="0">
                <a:latin typeface="+mn-lt"/>
                <a:ea typeface="Tahoma" pitchFamily="34" charset="0"/>
                <a:cs typeface="Tahoma" pitchFamily="34" charset="0"/>
              </a:rPr>
            </a:br>
            <a:r>
              <a:rPr lang="es-CO" sz="1400" dirty="0">
                <a:latin typeface="+mn-lt"/>
                <a:ea typeface="Tahoma" pitchFamily="34" charset="0"/>
                <a:cs typeface="Tahoma" pitchFamily="34" charset="0"/>
              </a:rPr>
              <a:t>Abril 2007- </a:t>
            </a:r>
            <a:r>
              <a:rPr lang="es-CO" sz="1400" dirty="0" smtClean="0">
                <a:latin typeface="+mn-lt"/>
                <a:ea typeface="Tahoma" pitchFamily="34" charset="0"/>
                <a:cs typeface="Tahoma" pitchFamily="34" charset="0"/>
              </a:rPr>
              <a:t>agosto 2012</a:t>
            </a:r>
            <a:endParaRPr lang="es-CO" sz="2600" b="1" dirty="0">
              <a:solidFill>
                <a:schemeClr val="tx2"/>
              </a:solidFill>
              <a:latin typeface="+mn-lt"/>
              <a:ea typeface="Tahoma" pitchFamily="34" charset="0"/>
              <a:cs typeface="Tahoma" pitchFamily="34" charset="0"/>
            </a:endParaRPr>
          </a:p>
        </p:txBody>
      </p:sp>
      <p:sp>
        <p:nvSpPr>
          <p:cNvPr id="6" name="5 Marcador de texto"/>
          <p:cNvSpPr>
            <a:spLocks noGrp="1"/>
          </p:cNvSpPr>
          <p:nvPr>
            <p:ph type="body" sz="quarter" idx="11"/>
          </p:nvPr>
        </p:nvSpPr>
        <p:spPr>
          <a:xfrm>
            <a:off x="108024" y="6381328"/>
            <a:ext cx="8352408" cy="360040"/>
          </a:xfrm>
        </p:spPr>
        <p:txBody>
          <a:bodyPr/>
          <a:lstStyle/>
          <a:p>
            <a:r>
              <a:rPr lang="es-CO" dirty="0">
                <a:latin typeface="Tahoma" pitchFamily="34" charset="0"/>
                <a:ea typeface="Tahoma" pitchFamily="34" charset="0"/>
                <a:cs typeface="Tahoma" pitchFamily="34" charset="0"/>
              </a:rPr>
              <a:t>Fuente: Encuesta de Opinión del Consumidor- </a:t>
            </a:r>
            <a:r>
              <a:rPr lang="en-US" dirty="0">
                <a:latin typeface="Tahoma" pitchFamily="34" charset="0"/>
                <a:ea typeface="Tahoma" pitchFamily="34" charset="0"/>
                <a:cs typeface="Tahoma" pitchFamily="34" charset="0"/>
              </a:rPr>
              <a:t>Fedesarrollo</a:t>
            </a:r>
            <a:r>
              <a:rPr lang="en-US" dirty="0" smtClean="0">
                <a:latin typeface="Tahoma" pitchFamily="34" charset="0"/>
                <a:ea typeface="Tahoma" pitchFamily="34" charset="0"/>
                <a:cs typeface="Tahoma" pitchFamily="34" charset="0"/>
              </a:rPr>
              <a:t>.</a:t>
            </a:r>
            <a:endParaRPr lang="en-US" dirty="0">
              <a:latin typeface="Tahoma" pitchFamily="34" charset="0"/>
              <a:ea typeface="Tahoma" pitchFamily="34" charset="0"/>
              <a:cs typeface="Tahoma" pitchFamily="34" charset="0"/>
            </a:endParaRPr>
          </a:p>
        </p:txBody>
      </p:sp>
      <p:graphicFrame>
        <p:nvGraphicFramePr>
          <p:cNvPr id="7" name="4 Marcador de contenido"/>
          <p:cNvGraphicFramePr>
            <a:graphicFrameLocks noGrp="1"/>
          </p:cNvGraphicFramePr>
          <p:nvPr>
            <p:ph idx="1"/>
            <p:extLst>
              <p:ext uri="{D42A27DB-BD31-4B8C-83A1-F6EECF244321}">
                <p14:modId xmlns:p14="http://schemas.microsoft.com/office/powerpoint/2010/main" xmlns="" val="1636095738"/>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50075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quarter" idx="10"/>
          </p:nvPr>
        </p:nvSpPr>
        <p:spPr>
          <a:xfrm>
            <a:off x="323528" y="1340768"/>
            <a:ext cx="8352408" cy="360040"/>
          </a:xfrm>
        </p:spPr>
        <p:txBody>
          <a:bodyPr/>
          <a:lstStyle/>
          <a:p>
            <a:r>
              <a:rPr lang="es-CO" sz="1400" dirty="0" smtClean="0"/>
              <a:t>Condiciones para la inversión. Febrero 2004- mayo 2012</a:t>
            </a:r>
            <a:endParaRPr lang="en-US" sz="1400" dirty="0"/>
          </a:p>
        </p:txBody>
      </p:sp>
      <p:sp>
        <p:nvSpPr>
          <p:cNvPr id="2" name="1 Título"/>
          <p:cNvSpPr>
            <a:spLocks noGrp="1"/>
          </p:cNvSpPr>
          <p:nvPr>
            <p:ph type="title"/>
          </p:nvPr>
        </p:nvSpPr>
        <p:spPr>
          <a:xfrm>
            <a:off x="393922" y="692696"/>
            <a:ext cx="8354542" cy="576064"/>
          </a:xfrm>
        </p:spPr>
        <p:txBody>
          <a:bodyPr>
            <a:noAutofit/>
          </a:bodyPr>
          <a:lstStyle/>
          <a:p>
            <a:r>
              <a:rPr lang="es-CO" sz="2000" b="1" dirty="0" smtClean="0">
                <a:solidFill>
                  <a:schemeClr val="tx2"/>
                </a:solidFill>
                <a:ea typeface="Tahoma" pitchFamily="34" charset="0"/>
                <a:cs typeface="Tahoma" pitchFamily="34" charset="0"/>
              </a:rPr>
              <a:t/>
            </a:r>
            <a:br>
              <a:rPr lang="es-CO" sz="2000" b="1" dirty="0" smtClean="0">
                <a:solidFill>
                  <a:schemeClr val="tx2"/>
                </a:solidFill>
                <a:ea typeface="Tahoma" pitchFamily="34" charset="0"/>
                <a:cs typeface="Tahoma" pitchFamily="34" charset="0"/>
              </a:rPr>
            </a:br>
            <a:r>
              <a:rPr lang="es-CO" sz="2000" b="1" dirty="0" smtClean="0">
                <a:solidFill>
                  <a:schemeClr val="tx2"/>
                </a:solidFill>
                <a:ea typeface="Tahoma" pitchFamily="34" charset="0"/>
                <a:cs typeface="Tahoma" pitchFamily="34" charset="0"/>
              </a:rPr>
              <a:t>La percepción sobre las condiciones económicas y sociopolíticas para la inversión se </a:t>
            </a:r>
            <a:r>
              <a:rPr lang="es-CO" sz="2000" b="1" dirty="0" smtClean="0">
                <a:ea typeface="Tahoma" pitchFamily="34" charset="0"/>
                <a:cs typeface="Tahoma" pitchFamily="34" charset="0"/>
              </a:rPr>
              <a:t>han deteriorado levemente</a:t>
            </a:r>
            <a:br>
              <a:rPr lang="es-CO" sz="2000" b="1" dirty="0" smtClean="0">
                <a:ea typeface="Tahoma" pitchFamily="34" charset="0"/>
                <a:cs typeface="Tahoma" pitchFamily="34" charset="0"/>
              </a:rPr>
            </a:br>
            <a:endParaRPr lang="es-CO" sz="2000" b="1" dirty="0">
              <a:solidFill>
                <a:schemeClr val="tx2"/>
              </a:solidFill>
              <a:ea typeface="Tahoma" pitchFamily="34" charset="0"/>
              <a:cs typeface="Tahoma"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4198380708"/>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7" name="6 Marcador de texto"/>
          <p:cNvSpPr>
            <a:spLocks noGrp="1"/>
          </p:cNvSpPr>
          <p:nvPr>
            <p:ph type="body" sz="quarter" idx="11"/>
          </p:nvPr>
        </p:nvSpPr>
        <p:spPr>
          <a:xfrm>
            <a:off x="0" y="6237312"/>
            <a:ext cx="9144000" cy="360040"/>
          </a:xfrm>
        </p:spPr>
        <p:txBody>
          <a:bodyPr/>
          <a:lstStyle/>
          <a:p>
            <a:r>
              <a:rPr lang="es-CO" sz="1000" dirty="0">
                <a:latin typeface="Tahoma" pitchFamily="34" charset="0"/>
                <a:ea typeface="Tahoma" pitchFamily="34" charset="0"/>
                <a:cs typeface="Tahoma" pitchFamily="34" charset="0"/>
              </a:rPr>
              <a:t>Nota: Balances de las preguntas sobre la favorabilidad de las condiciones económicas actuales para la inversión, y la situación política y social actual para la toma de decisiones de inversión de los industriales.</a:t>
            </a:r>
          </a:p>
          <a:p>
            <a:r>
              <a:rPr lang="es-CO" sz="1000" dirty="0">
                <a:latin typeface="Tahoma" pitchFamily="34" charset="0"/>
                <a:ea typeface="Tahoma" pitchFamily="34" charset="0"/>
                <a:cs typeface="Tahoma" pitchFamily="34" charset="0"/>
              </a:rPr>
              <a:t>Fuente: Encuesta de Opinión Empresarial (Módulo trimestral de capacidad instalada y condiciones para inversión). </a:t>
            </a:r>
            <a:endParaRPr lang="es-CO" sz="1000" dirty="0"/>
          </a:p>
          <a:p>
            <a:endParaRPr lang="en-US" sz="1000" dirty="0"/>
          </a:p>
        </p:txBody>
      </p:sp>
    </p:spTree>
    <p:extLst>
      <p:ext uri="{BB962C8B-B14F-4D97-AF65-F5344CB8AC3E}">
        <p14:creationId xmlns:p14="http://schemas.microsoft.com/office/powerpoint/2010/main" xmlns="" val="3828176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764704"/>
            <a:ext cx="8229600" cy="806351"/>
          </a:xfrm>
        </p:spPr>
        <p:txBody>
          <a:bodyPr/>
          <a:lstStyle/>
          <a:p>
            <a:r>
              <a:rPr lang="es-CO" sz="2400" b="1" dirty="0" smtClean="0">
                <a:solidFill>
                  <a:schemeClr val="tx1">
                    <a:lumMod val="65000"/>
                    <a:lumOff val="35000"/>
                  </a:schemeClr>
                </a:solidFill>
                <a:latin typeface="+mj-lt"/>
              </a:rPr>
              <a:t>La confianza industrial mostró un importante reducción</a:t>
            </a:r>
            <a:r>
              <a:rPr lang="es-CO" sz="2400" dirty="0" smtClean="0">
                <a:solidFill>
                  <a:schemeClr val="tx1">
                    <a:lumMod val="65000"/>
                    <a:lumOff val="35000"/>
                  </a:schemeClr>
                </a:solidFill>
                <a:latin typeface="+mj-lt"/>
              </a:rPr>
              <a:t/>
            </a:r>
            <a:br>
              <a:rPr lang="es-CO" sz="2400" dirty="0" smtClean="0">
                <a:solidFill>
                  <a:schemeClr val="tx1">
                    <a:lumMod val="65000"/>
                    <a:lumOff val="35000"/>
                  </a:schemeClr>
                </a:solidFill>
                <a:latin typeface="+mj-lt"/>
              </a:rPr>
            </a:br>
            <a:r>
              <a:rPr lang="es-CO" sz="1400" dirty="0" smtClean="0">
                <a:solidFill>
                  <a:schemeClr val="tx1">
                    <a:lumMod val="65000"/>
                    <a:lumOff val="35000"/>
                  </a:schemeClr>
                </a:solidFill>
              </a:rPr>
              <a:t>Marzo 2007- julio 2012</a:t>
            </a:r>
            <a:endParaRPr lang="es-CO" sz="1400" dirty="0">
              <a:solidFill>
                <a:schemeClr val="tx1">
                  <a:lumMod val="65000"/>
                  <a:lumOff val="35000"/>
                </a:schemeClr>
              </a:solidFill>
            </a:endParaRPr>
          </a:p>
        </p:txBody>
      </p:sp>
      <p:sp>
        <p:nvSpPr>
          <p:cNvPr id="25604" name="Text Box 7"/>
          <p:cNvSpPr txBox="1">
            <a:spLocks noChangeArrowheads="1"/>
          </p:cNvSpPr>
          <p:nvPr/>
        </p:nvSpPr>
        <p:spPr bwMode="auto">
          <a:xfrm>
            <a:off x="0" y="6309793"/>
            <a:ext cx="4860032" cy="46166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s-ES" sz="1200" b="0" dirty="0" smtClean="0">
                <a:solidFill>
                  <a:schemeClr val="tx1"/>
                </a:solidFill>
                <a:latin typeface="+mj-lt"/>
              </a:rPr>
              <a:t>Nota: Promedio Móvil de orden 2.                                                Fuente: Encuesta de Opinión Empresarial-Fedesarrollo y DANE.</a:t>
            </a:r>
            <a:endParaRPr lang="es-ES" sz="1200" b="0" dirty="0">
              <a:solidFill>
                <a:schemeClr val="tx1"/>
              </a:solidFill>
              <a:latin typeface="+mj-lt"/>
            </a:endParaRPr>
          </a:p>
        </p:txBody>
      </p:sp>
      <p:graphicFrame>
        <p:nvGraphicFramePr>
          <p:cNvPr id="16" name="3 Marcador de contenido"/>
          <p:cNvGraphicFramePr>
            <a:graphicFrameLocks/>
          </p:cNvGraphicFramePr>
          <p:nvPr>
            <p:extLst>
              <p:ext uri="{D42A27DB-BD31-4B8C-83A1-F6EECF244321}">
                <p14:modId xmlns:p14="http://schemas.microsoft.com/office/powerpoint/2010/main" xmlns="" val="2590770786"/>
              </p:ext>
            </p:extLst>
          </p:nvPr>
        </p:nvGraphicFramePr>
        <p:xfrm>
          <a:off x="467544" y="1772797"/>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60815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000" b="1" dirty="0" smtClean="0">
                <a:solidFill>
                  <a:schemeClr val="tx1">
                    <a:lumMod val="65000"/>
                    <a:lumOff val="35000"/>
                  </a:schemeClr>
                </a:solidFill>
                <a:latin typeface="+mj-lt"/>
                <a:ea typeface="Tahoma" pitchFamily="34" charset="0"/>
              </a:rPr>
              <a:t>Confianza del sector comercio con una reducción entre marzo y junio; aún por encima de los niveles de 2008 y 2009</a:t>
            </a:r>
            <a:r>
              <a:rPr lang="es-CO" sz="2000" dirty="0" smtClean="0">
                <a:solidFill>
                  <a:schemeClr val="tx2"/>
                </a:solidFill>
                <a:latin typeface="+mj-lt"/>
                <a:ea typeface="Tahoma" pitchFamily="34" charset="0"/>
              </a:rPr>
              <a:t/>
            </a:r>
            <a:br>
              <a:rPr lang="es-CO" sz="2000" dirty="0" smtClean="0">
                <a:solidFill>
                  <a:schemeClr val="tx2"/>
                </a:solidFill>
                <a:latin typeface="+mj-lt"/>
                <a:ea typeface="Tahoma" pitchFamily="34" charset="0"/>
              </a:rPr>
            </a:br>
            <a:r>
              <a:rPr lang="es-CO" sz="1400" dirty="0" smtClean="0">
                <a:solidFill>
                  <a:schemeClr val="tx1">
                    <a:lumMod val="65000"/>
                    <a:lumOff val="35000"/>
                  </a:schemeClr>
                </a:solidFill>
              </a:rPr>
              <a:t>Marzo </a:t>
            </a:r>
            <a:r>
              <a:rPr lang="es-CO" sz="1400" dirty="0">
                <a:solidFill>
                  <a:schemeClr val="tx1">
                    <a:lumMod val="65000"/>
                    <a:lumOff val="35000"/>
                  </a:schemeClr>
                </a:solidFill>
              </a:rPr>
              <a:t>2007- </a:t>
            </a:r>
            <a:r>
              <a:rPr lang="es-CO" sz="1400" dirty="0" smtClean="0">
                <a:solidFill>
                  <a:schemeClr val="tx1">
                    <a:lumMod val="65000"/>
                    <a:lumOff val="35000"/>
                  </a:schemeClr>
                </a:solidFill>
              </a:rPr>
              <a:t>julio </a:t>
            </a:r>
            <a:r>
              <a:rPr lang="es-CO" sz="1400" dirty="0">
                <a:solidFill>
                  <a:schemeClr val="tx1">
                    <a:lumMod val="65000"/>
                    <a:lumOff val="35000"/>
                  </a:schemeClr>
                </a:solidFill>
              </a:rPr>
              <a:t>2012</a:t>
            </a:r>
            <a:endParaRPr lang="es-CO" sz="1400" dirty="0">
              <a:solidFill>
                <a:schemeClr val="tx1">
                  <a:lumMod val="65000"/>
                  <a:lumOff val="35000"/>
                </a:schemeClr>
              </a:solidFill>
              <a:ea typeface="Tahoma" pitchFamily="34" charset="0"/>
            </a:endParaRPr>
          </a:p>
        </p:txBody>
      </p:sp>
      <p:sp>
        <p:nvSpPr>
          <p:cNvPr id="5" name="Text Box 7"/>
          <p:cNvSpPr txBox="1">
            <a:spLocks noChangeArrowheads="1"/>
          </p:cNvSpPr>
          <p:nvPr/>
        </p:nvSpPr>
        <p:spPr bwMode="auto">
          <a:xfrm>
            <a:off x="144016" y="6309320"/>
            <a:ext cx="5724128" cy="46166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s-ES" sz="1200" b="0" dirty="0" smtClean="0">
                <a:solidFill>
                  <a:schemeClr val="tx1"/>
                </a:solidFill>
                <a:latin typeface="+mj-lt"/>
              </a:rPr>
              <a:t>Nota: Promedio móvil de orden 2.                                                                   Fuente: Encuesta de Opinión Empresarial-Fedesarrollo y DANE.</a:t>
            </a:r>
            <a:endParaRPr lang="es-ES" sz="1200" b="0" dirty="0">
              <a:solidFill>
                <a:schemeClr val="tx1"/>
              </a:solidFill>
              <a:latin typeface="+mj-lt"/>
            </a:endParaRPr>
          </a:p>
        </p:txBody>
      </p:sp>
      <p:graphicFrame>
        <p:nvGraphicFramePr>
          <p:cNvPr id="8" name="3 Marcador de contenido"/>
          <p:cNvGraphicFramePr>
            <a:graphicFrameLocks noGrp="1"/>
          </p:cNvGraphicFramePr>
          <p:nvPr>
            <p:ph idx="4294967295"/>
            <p:extLst>
              <p:ext uri="{D42A27DB-BD31-4B8C-83A1-F6EECF244321}">
                <p14:modId xmlns:p14="http://schemas.microsoft.com/office/powerpoint/2010/main" xmlns="" val="187277866"/>
              </p:ext>
            </p:extLst>
          </p:nvPr>
        </p:nvGraphicFramePr>
        <p:xfrm>
          <a:off x="611560" y="1999977"/>
          <a:ext cx="7884368" cy="4309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82795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O" sz="2600" b="1" dirty="0" smtClean="0">
                <a:cs typeface="Tahoma" pitchFamily="34" charset="0"/>
              </a:rPr>
              <a:t>La </a:t>
            </a:r>
            <a:r>
              <a:rPr lang="es-CO" sz="2600" b="1" dirty="0">
                <a:cs typeface="Tahoma" pitchFamily="34" charset="0"/>
              </a:rPr>
              <a:t>tasa de </a:t>
            </a:r>
            <a:r>
              <a:rPr lang="es-CO" sz="2600" b="1" dirty="0" smtClean="0">
                <a:cs typeface="Tahoma" pitchFamily="34" charset="0"/>
              </a:rPr>
              <a:t>interés puede seguir bajando </a:t>
            </a:r>
            <a:br>
              <a:rPr lang="es-CO" sz="2600" b="1" dirty="0" smtClean="0">
                <a:cs typeface="Tahoma" pitchFamily="34" charset="0"/>
              </a:rPr>
            </a:br>
            <a:endParaRPr lang="en-US" sz="2600" b="1" dirty="0"/>
          </a:p>
        </p:txBody>
      </p:sp>
      <p:sp>
        <p:nvSpPr>
          <p:cNvPr id="4" name="3 Marcador de texto"/>
          <p:cNvSpPr>
            <a:spLocks noGrp="1"/>
          </p:cNvSpPr>
          <p:nvPr>
            <p:ph type="body" sz="quarter" idx="10"/>
          </p:nvPr>
        </p:nvSpPr>
        <p:spPr/>
        <p:txBody>
          <a:bodyPr/>
          <a:lstStyle/>
          <a:p>
            <a:r>
              <a:rPr lang="es-CO" sz="1400" dirty="0" smtClean="0">
                <a:latin typeface="+mj-lt"/>
                <a:cs typeface="Tahoma" pitchFamily="34" charset="0"/>
              </a:rPr>
              <a:t>Mayo 2006 – septiembre 2012</a:t>
            </a:r>
            <a:endParaRPr lang="en-US" sz="1400" dirty="0">
              <a:latin typeface="+mj-lt"/>
            </a:endParaRPr>
          </a:p>
        </p:txBody>
      </p:sp>
      <p:sp>
        <p:nvSpPr>
          <p:cNvPr id="5" name="4 Marcador de texto"/>
          <p:cNvSpPr>
            <a:spLocks noGrp="1"/>
          </p:cNvSpPr>
          <p:nvPr>
            <p:ph type="body" sz="quarter" idx="11"/>
          </p:nvPr>
        </p:nvSpPr>
        <p:spPr>
          <a:xfrm>
            <a:off x="108024" y="6525344"/>
            <a:ext cx="8352408" cy="216024"/>
          </a:xfrm>
        </p:spPr>
        <p:txBody>
          <a:bodyPr/>
          <a:lstStyle/>
          <a:p>
            <a:r>
              <a:rPr lang="en-US" dirty="0" err="1">
                <a:latin typeface="Tahoma" pitchFamily="34" charset="0"/>
                <a:cs typeface="Tahoma" pitchFamily="34" charset="0"/>
              </a:rPr>
              <a:t>Fuente</a:t>
            </a:r>
            <a:r>
              <a:rPr lang="en-US" dirty="0">
                <a:latin typeface="Tahoma" pitchFamily="34" charset="0"/>
                <a:cs typeface="Tahoma" pitchFamily="34" charset="0"/>
              </a:rPr>
              <a:t>: </a:t>
            </a:r>
            <a:r>
              <a:rPr lang="en-US" dirty="0" err="1" smtClean="0">
                <a:latin typeface="Tahoma" pitchFamily="34" charset="0"/>
                <a:cs typeface="Tahoma" pitchFamily="34" charset="0"/>
              </a:rPr>
              <a:t>Banco</a:t>
            </a:r>
            <a:r>
              <a:rPr lang="en-US" dirty="0" smtClean="0">
                <a:latin typeface="Tahoma" pitchFamily="34" charset="0"/>
                <a:cs typeface="Tahoma" pitchFamily="34" charset="0"/>
              </a:rPr>
              <a:t> de la </a:t>
            </a:r>
            <a:r>
              <a:rPr lang="en-US" dirty="0" err="1" smtClean="0">
                <a:latin typeface="Tahoma" pitchFamily="34" charset="0"/>
                <a:cs typeface="Tahoma" pitchFamily="34" charset="0"/>
              </a:rPr>
              <a:t>Repúbllica</a:t>
            </a:r>
            <a:r>
              <a:rPr lang="en-US" dirty="0" smtClean="0">
                <a:latin typeface="Tahoma" pitchFamily="34" charset="0"/>
                <a:cs typeface="Tahoma" pitchFamily="34" charset="0"/>
              </a:rPr>
              <a:t>. </a:t>
            </a:r>
            <a:endParaRPr lang="en-US" dirty="0"/>
          </a:p>
        </p:txBody>
      </p:sp>
      <p:graphicFrame>
        <p:nvGraphicFramePr>
          <p:cNvPr id="10" name="5 Marcador de contenido"/>
          <p:cNvGraphicFramePr>
            <a:graphicFrameLocks noGrp="1"/>
          </p:cNvGraphicFramePr>
          <p:nvPr>
            <p:ph idx="1"/>
            <p:extLst>
              <p:ext uri="{D42A27DB-BD31-4B8C-83A1-F6EECF244321}">
                <p14:modId xmlns:p14="http://schemas.microsoft.com/office/powerpoint/2010/main" xmlns="" val="2293084006"/>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82347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1066800"/>
          </a:xfrm>
        </p:spPr>
        <p:txBody>
          <a:bodyPr>
            <a:normAutofit/>
          </a:bodyPr>
          <a:lstStyle/>
          <a:p>
            <a:r>
              <a:rPr lang="es-CO" sz="2400" b="1" dirty="0" smtClean="0">
                <a:solidFill>
                  <a:schemeClr val="tx1">
                    <a:lumMod val="65000"/>
                    <a:lumOff val="35000"/>
                  </a:schemeClr>
                </a:solidFill>
                <a:latin typeface="Tahoma" pitchFamily="34" charset="0"/>
                <a:ea typeface="Tahoma" pitchFamily="34" charset="0"/>
                <a:cs typeface="Tahoma" pitchFamily="34" charset="0"/>
              </a:rPr>
              <a:t>Si bien la cartera continúa creciendo a tasas elevadas, ha reducido su din</a:t>
            </a:r>
            <a:r>
              <a:rPr lang="es-CO" sz="2400" b="1" dirty="0" smtClean="0">
                <a:solidFill>
                  <a:schemeClr val="tx1">
                    <a:lumMod val="65000"/>
                    <a:lumOff val="35000"/>
                  </a:schemeClr>
                </a:solidFill>
                <a:ea typeface="Tahoma" pitchFamily="34" charset="0"/>
              </a:rPr>
              <a:t>ámica</a:t>
            </a:r>
            <a:endParaRPr lang="es-CO" sz="2400" b="1" dirty="0">
              <a:solidFill>
                <a:schemeClr val="tx1">
                  <a:lumMod val="65000"/>
                  <a:lumOff val="35000"/>
                </a:schemeClr>
              </a:solidFill>
              <a:ea typeface="Tahoma" pitchFamily="34" charset="0"/>
            </a:endParaRPr>
          </a:p>
        </p:txBody>
      </p:sp>
      <p:sp>
        <p:nvSpPr>
          <p:cNvPr id="5" name="4 Rectángulo"/>
          <p:cNvSpPr/>
          <p:nvPr/>
        </p:nvSpPr>
        <p:spPr>
          <a:xfrm>
            <a:off x="58246" y="6093296"/>
            <a:ext cx="6313954" cy="646331"/>
          </a:xfrm>
          <a:prstGeom prst="rect">
            <a:avLst/>
          </a:prstGeom>
        </p:spPr>
        <p:txBody>
          <a:bodyPr wrap="square">
            <a:spAutoFit/>
          </a:bodyPr>
          <a:lstStyle/>
          <a:p>
            <a:r>
              <a:rPr lang="es-CO" sz="1200" b="0" dirty="0" smtClean="0">
                <a:solidFill>
                  <a:schemeClr val="tx1"/>
                </a:solidFill>
                <a:latin typeface="+mj-lt"/>
                <a:ea typeface="Tahoma" pitchFamily="34" charset="0"/>
                <a:cs typeface="Tahoma" pitchFamily="34" charset="0"/>
              </a:rPr>
              <a:t>*Ajustada </a:t>
            </a:r>
            <a:r>
              <a:rPr lang="es-CO" sz="1200" b="0" dirty="0">
                <a:solidFill>
                  <a:schemeClr val="tx1"/>
                </a:solidFill>
                <a:latin typeface="+mj-lt"/>
                <a:ea typeface="Tahoma" pitchFamily="34" charset="0"/>
                <a:cs typeface="Tahoma" pitchFamily="34" charset="0"/>
              </a:rPr>
              <a:t>por </a:t>
            </a:r>
            <a:r>
              <a:rPr lang="es-CO" sz="1200" b="0" dirty="0" smtClean="0">
                <a:solidFill>
                  <a:schemeClr val="tx1"/>
                </a:solidFill>
                <a:latin typeface="+mj-lt"/>
                <a:ea typeface="Tahoma" pitchFamily="34" charset="0"/>
                <a:cs typeface="Tahoma" pitchFamily="34" charset="0"/>
              </a:rPr>
              <a:t>titularizaciones.</a:t>
            </a:r>
          </a:p>
          <a:p>
            <a:r>
              <a:rPr lang="es-CO" sz="1200" b="0" dirty="0">
                <a:solidFill>
                  <a:schemeClr val="tx1"/>
                </a:solidFill>
                <a:latin typeface="+mj-lt"/>
                <a:ea typeface="Tahoma" pitchFamily="34" charset="0"/>
                <a:cs typeface="Tahoma" pitchFamily="34" charset="0"/>
              </a:rPr>
              <a:t>Nota: Calidad= cartera vencida/cartera </a:t>
            </a:r>
            <a:r>
              <a:rPr lang="es-CO" sz="1200" b="0" dirty="0" smtClean="0">
                <a:solidFill>
                  <a:schemeClr val="tx1"/>
                </a:solidFill>
                <a:latin typeface="+mj-lt"/>
                <a:ea typeface="Tahoma" pitchFamily="34" charset="0"/>
                <a:cs typeface="Tahoma" pitchFamily="34" charset="0"/>
              </a:rPr>
              <a:t>bruta.</a:t>
            </a:r>
            <a:endParaRPr lang="es-CO" sz="1200" b="0" dirty="0">
              <a:solidFill>
                <a:schemeClr val="tx1"/>
              </a:solidFill>
              <a:latin typeface="+mj-lt"/>
              <a:ea typeface="Tahoma" pitchFamily="34" charset="0"/>
              <a:cs typeface="Tahoma" pitchFamily="34" charset="0"/>
            </a:endParaRPr>
          </a:p>
          <a:p>
            <a:r>
              <a:rPr lang="es-CO" sz="1200" b="0" dirty="0" smtClean="0">
                <a:solidFill>
                  <a:schemeClr val="tx1"/>
                </a:solidFill>
                <a:latin typeface="+mj-lt"/>
                <a:ea typeface="Tahoma" pitchFamily="34" charset="0"/>
                <a:cs typeface="Tahoma" pitchFamily="34" charset="0"/>
              </a:rPr>
              <a:t>Fuente: Superfinanciera-Cálculos Fedesarrollo.</a:t>
            </a:r>
            <a:endParaRPr lang="es-CO" sz="1200" b="0" dirty="0">
              <a:solidFill>
                <a:schemeClr val="tx1"/>
              </a:solidFill>
              <a:latin typeface="+mj-lt"/>
              <a:ea typeface="Tahoma" pitchFamily="34" charset="0"/>
              <a:cs typeface="Tahoma" pitchFamily="34" charset="0"/>
            </a:endParaRPr>
          </a:p>
        </p:txBody>
      </p:sp>
      <p:graphicFrame>
        <p:nvGraphicFramePr>
          <p:cNvPr id="8" name="5 Marcador de contenido"/>
          <p:cNvGraphicFramePr>
            <a:graphicFrameLocks noGrp="1"/>
          </p:cNvGraphicFramePr>
          <p:nvPr>
            <p:ph sz="half" idx="1"/>
            <p:extLst>
              <p:ext uri="{D42A27DB-BD31-4B8C-83A1-F6EECF244321}">
                <p14:modId xmlns:p14="http://schemas.microsoft.com/office/powerpoint/2010/main" xmlns="" val="402708605"/>
              </p:ext>
            </p:extLst>
          </p:nvPr>
        </p:nvGraphicFramePr>
        <p:xfrm>
          <a:off x="468313" y="1700213"/>
          <a:ext cx="4038600" cy="4525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5 Marcador de contenido"/>
          <p:cNvGraphicFramePr>
            <a:graphicFrameLocks noGrp="1"/>
          </p:cNvGraphicFramePr>
          <p:nvPr>
            <p:ph sz="half" idx="2"/>
            <p:extLst>
              <p:ext uri="{D42A27DB-BD31-4B8C-83A1-F6EECF244321}">
                <p14:modId xmlns:p14="http://schemas.microsoft.com/office/powerpoint/2010/main" xmlns="" val="2730100995"/>
              </p:ext>
            </p:extLst>
          </p:nvPr>
        </p:nvGraphicFramePr>
        <p:xfrm>
          <a:off x="4644008" y="1772816"/>
          <a:ext cx="4038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85714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40618" y="692696"/>
            <a:ext cx="8229600" cy="806351"/>
          </a:xfrm>
        </p:spPr>
        <p:txBody>
          <a:bodyPr>
            <a:noAutofit/>
          </a:bodyPr>
          <a:lstStyle/>
          <a:p>
            <a:pPr defTabSz="912813">
              <a:lnSpc>
                <a:spcPct val="110000"/>
              </a:lnSpc>
            </a:pPr>
            <a:r>
              <a:rPr lang="es-CO" sz="2600" b="1" dirty="0" smtClean="0">
                <a:solidFill>
                  <a:schemeClr val="tx1">
                    <a:lumMod val="65000"/>
                    <a:lumOff val="35000"/>
                  </a:schemeClr>
                </a:solidFill>
                <a:latin typeface="+mj-lt"/>
              </a:rPr>
              <a:t/>
            </a:r>
            <a:br>
              <a:rPr lang="es-CO" sz="2600" b="1" dirty="0" smtClean="0">
                <a:solidFill>
                  <a:schemeClr val="tx1">
                    <a:lumMod val="65000"/>
                    <a:lumOff val="35000"/>
                  </a:schemeClr>
                </a:solidFill>
                <a:latin typeface="+mj-lt"/>
              </a:rPr>
            </a:br>
            <a:r>
              <a:rPr lang="es-CO" sz="2600" b="1" dirty="0" smtClean="0">
                <a:solidFill>
                  <a:schemeClr val="tx1">
                    <a:lumMod val="65000"/>
                    <a:lumOff val="35000"/>
                  </a:schemeClr>
                </a:solidFill>
                <a:latin typeface="+mj-lt"/>
              </a:rPr>
              <a:t>La inflación</a:t>
            </a:r>
            <a:r>
              <a:rPr lang="es-ES" sz="2600" b="1" dirty="0" smtClean="0">
                <a:solidFill>
                  <a:schemeClr val="tx1">
                    <a:lumMod val="65000"/>
                    <a:lumOff val="35000"/>
                  </a:schemeClr>
                </a:solidFill>
                <a:latin typeface="+mj-lt"/>
              </a:rPr>
              <a:t> está controlada </a:t>
            </a:r>
            <a:br>
              <a:rPr lang="es-ES" sz="2600" b="1" dirty="0" smtClean="0">
                <a:solidFill>
                  <a:schemeClr val="tx1">
                    <a:lumMod val="65000"/>
                    <a:lumOff val="35000"/>
                  </a:schemeClr>
                </a:solidFill>
                <a:latin typeface="+mj-lt"/>
              </a:rPr>
            </a:br>
            <a:r>
              <a:rPr lang="es-ES" sz="1400" dirty="0" smtClean="0">
                <a:solidFill>
                  <a:schemeClr val="tx1">
                    <a:lumMod val="65000"/>
                    <a:lumOff val="35000"/>
                  </a:schemeClr>
                </a:solidFill>
              </a:rPr>
              <a:t>Julio </a:t>
            </a:r>
            <a:r>
              <a:rPr lang="es-CO" sz="1400" dirty="0">
                <a:solidFill>
                  <a:schemeClr val="tx1">
                    <a:lumMod val="65000"/>
                    <a:lumOff val="35000"/>
                  </a:schemeClr>
                </a:solidFill>
              </a:rPr>
              <a:t>2003 – </a:t>
            </a:r>
            <a:r>
              <a:rPr lang="es-CO" sz="1400" dirty="0" smtClean="0">
                <a:solidFill>
                  <a:schemeClr val="tx1">
                    <a:lumMod val="65000"/>
                    <a:lumOff val="35000"/>
                  </a:schemeClr>
                </a:solidFill>
              </a:rPr>
              <a:t>agosto 2012</a:t>
            </a:r>
            <a:r>
              <a:rPr lang="en-US" sz="2800" dirty="0">
                <a:solidFill>
                  <a:schemeClr val="tx1">
                    <a:lumMod val="65000"/>
                    <a:lumOff val="35000"/>
                  </a:schemeClr>
                </a:solidFill>
              </a:rPr>
              <a:t/>
            </a:r>
            <a:br>
              <a:rPr lang="en-US" sz="2800" dirty="0">
                <a:solidFill>
                  <a:schemeClr val="tx1">
                    <a:lumMod val="65000"/>
                    <a:lumOff val="35000"/>
                  </a:schemeClr>
                </a:solidFill>
              </a:rPr>
            </a:br>
            <a:endParaRPr lang="es-ES" sz="2600" b="1" dirty="0" smtClean="0">
              <a:solidFill>
                <a:schemeClr val="tx1">
                  <a:lumMod val="65000"/>
                  <a:lumOff val="35000"/>
                </a:schemeClr>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430137385"/>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3" name="2 Marcador de texto"/>
          <p:cNvSpPr>
            <a:spLocks noGrp="1"/>
          </p:cNvSpPr>
          <p:nvPr>
            <p:ph type="body" sz="quarter" idx="4294967295"/>
          </p:nvPr>
        </p:nvSpPr>
        <p:spPr>
          <a:xfrm>
            <a:off x="179512" y="6453188"/>
            <a:ext cx="3203575" cy="288925"/>
          </a:xfrm>
        </p:spPr>
        <p:txBody>
          <a:bodyPr>
            <a:normAutofit/>
          </a:bodyPr>
          <a:lstStyle/>
          <a:p>
            <a:pPr marL="0" indent="0">
              <a:buNone/>
            </a:pPr>
            <a:r>
              <a:rPr lang="es-ES" sz="1200" dirty="0">
                <a:latin typeface="Tahoma" pitchFamily="34" charset="0"/>
                <a:ea typeface="Tahoma" pitchFamily="34" charset="0"/>
                <a:cs typeface="Tahoma" pitchFamily="34" charset="0"/>
              </a:rPr>
              <a:t>Fuente: </a:t>
            </a:r>
            <a:r>
              <a:rPr lang="es-MX" sz="1200" dirty="0">
                <a:latin typeface="Tahoma" pitchFamily="34" charset="0"/>
                <a:ea typeface="Tahoma" pitchFamily="34" charset="0"/>
                <a:cs typeface="Tahoma" pitchFamily="34" charset="0"/>
              </a:rPr>
              <a:t>Banco de la República.</a:t>
            </a:r>
            <a:endParaRPr lang="es-ES" sz="1200" dirty="0">
              <a:latin typeface="Tahoma" pitchFamily="34" charset="0"/>
              <a:ea typeface="Tahoma" pitchFamily="34" charset="0"/>
              <a:cs typeface="Tahoma" pitchFamily="34" charset="0"/>
            </a:endParaRPr>
          </a:p>
          <a:p>
            <a:endParaRPr lang="en-US" sz="1200" dirty="0">
              <a:latin typeface="Tahoma" pitchFamily="34" charset="0"/>
              <a:ea typeface="Tahoma" pitchFamily="34" charset="0"/>
              <a:cs typeface="Tahoma" pitchFamily="34" charset="0"/>
            </a:endParaRPr>
          </a:p>
        </p:txBody>
      </p:sp>
      <p:sp>
        <p:nvSpPr>
          <p:cNvPr id="16389" name="Text Box 4"/>
          <p:cNvSpPr txBox="1">
            <a:spLocks noChangeArrowheads="1"/>
          </p:cNvSpPr>
          <p:nvPr/>
        </p:nvSpPr>
        <p:spPr bwMode="auto">
          <a:xfrm>
            <a:off x="3810000" y="2667000"/>
            <a:ext cx="4402138" cy="274638"/>
          </a:xfrm>
          <a:prstGeom prst="rect">
            <a:avLst/>
          </a:prstGeom>
          <a:noFill/>
          <a:ln w="9525">
            <a:noFill/>
            <a:miter lim="800000"/>
            <a:headEnd/>
            <a:tailEnd/>
          </a:ln>
        </p:spPr>
        <p:txBody>
          <a:bodyPr>
            <a:spAutoFit/>
          </a:bodyPr>
          <a:lstStyle/>
          <a:p>
            <a:pPr algn="ctr" defTabSz="912813">
              <a:spcBef>
                <a:spcPct val="50000"/>
              </a:spcBef>
            </a:pPr>
            <a:endParaRPr lang="es-ES_tradnl" sz="1200">
              <a:solidFill>
                <a:schemeClr val="tx1"/>
              </a:solidFill>
              <a:latin typeface="Tahoma" pitchFamily="34" charset="0"/>
            </a:endParaRPr>
          </a:p>
        </p:txBody>
      </p:sp>
      <p:sp>
        <p:nvSpPr>
          <p:cNvPr id="4" name="3 CuadroTexto"/>
          <p:cNvSpPr txBox="1"/>
          <p:nvPr/>
        </p:nvSpPr>
        <p:spPr>
          <a:xfrm>
            <a:off x="8394091" y="4209363"/>
            <a:ext cx="720080" cy="261610"/>
          </a:xfrm>
          <a:prstGeom prst="rect">
            <a:avLst/>
          </a:prstGeom>
          <a:noFill/>
        </p:spPr>
        <p:txBody>
          <a:bodyPr wrap="square" rtlCol="0">
            <a:spAutoFit/>
          </a:bodyPr>
          <a:lstStyle/>
          <a:p>
            <a:r>
              <a:rPr lang="es-CO" sz="1100" dirty="0" smtClean="0">
                <a:solidFill>
                  <a:srgbClr val="00B0F0"/>
                </a:solidFill>
                <a:latin typeface="Tahoma" pitchFamily="34" charset="0"/>
                <a:ea typeface="Tahoma" pitchFamily="34" charset="0"/>
                <a:cs typeface="Tahoma" pitchFamily="34" charset="0"/>
              </a:rPr>
              <a:t>3,11%</a:t>
            </a:r>
            <a:endParaRPr lang="es-CO" sz="1100" dirty="0">
              <a:solidFill>
                <a:srgbClr val="00B0F0"/>
              </a:solidFill>
              <a:latin typeface="Tahoma" pitchFamily="34" charset="0"/>
              <a:ea typeface="Tahoma" pitchFamily="34" charset="0"/>
              <a:cs typeface="Tahoma" pitchFamily="34" charset="0"/>
            </a:endParaRPr>
          </a:p>
        </p:txBody>
      </p:sp>
      <p:sp>
        <p:nvSpPr>
          <p:cNvPr id="12" name="3 CuadroTexto"/>
          <p:cNvSpPr txBox="1"/>
          <p:nvPr/>
        </p:nvSpPr>
        <p:spPr>
          <a:xfrm>
            <a:off x="8394091" y="4450323"/>
            <a:ext cx="72008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100" dirty="0" smtClean="0">
                <a:solidFill>
                  <a:srgbClr val="FF0000"/>
                </a:solidFill>
                <a:latin typeface="Tahoma" pitchFamily="34" charset="0"/>
                <a:ea typeface="Tahoma" pitchFamily="34" charset="0"/>
                <a:cs typeface="Tahoma" pitchFamily="34" charset="0"/>
              </a:rPr>
              <a:t>2,75%</a:t>
            </a:r>
            <a:endParaRPr lang="es-CO" sz="1100"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603518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7884368" y="2492896"/>
            <a:ext cx="648072" cy="38164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1 Rectángulo"/>
          <p:cNvSpPr/>
          <p:nvPr/>
        </p:nvSpPr>
        <p:spPr>
          <a:xfrm>
            <a:off x="3665206" y="2492896"/>
            <a:ext cx="648072" cy="38164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graphicFrame>
        <p:nvGraphicFramePr>
          <p:cNvPr id="11" name="11 Marcador de contenido"/>
          <p:cNvGraphicFramePr>
            <a:graphicFrameLocks noGrp="1"/>
          </p:cNvGraphicFramePr>
          <p:nvPr>
            <p:ph sz="half" idx="2"/>
            <p:extLst>
              <p:ext uri="{D42A27DB-BD31-4B8C-83A1-F6EECF244321}">
                <p14:modId xmlns:p14="http://schemas.microsoft.com/office/powerpoint/2010/main" xmlns="" val="286053674"/>
              </p:ext>
            </p:extLst>
          </p:nvPr>
        </p:nvGraphicFramePr>
        <p:xfrm>
          <a:off x="4648200" y="1844675"/>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Título"/>
          <p:cNvSpPr>
            <a:spLocks noGrp="1"/>
          </p:cNvSpPr>
          <p:nvPr>
            <p:ph type="title"/>
          </p:nvPr>
        </p:nvSpPr>
        <p:spPr/>
        <p:txBody>
          <a:bodyPr/>
          <a:lstStyle/>
          <a:p>
            <a:r>
              <a:rPr lang="es-CO" sz="2600" b="1" dirty="0" smtClean="0"/>
              <a:t>Mejoran los indicadores fiscales</a:t>
            </a:r>
            <a:endParaRPr lang="en-US" dirty="0"/>
          </a:p>
        </p:txBody>
      </p:sp>
      <p:sp>
        <p:nvSpPr>
          <p:cNvPr id="6" name="5 Marcador de texto"/>
          <p:cNvSpPr>
            <a:spLocks noGrp="1"/>
          </p:cNvSpPr>
          <p:nvPr>
            <p:ph type="body" sz="quarter" idx="10"/>
          </p:nvPr>
        </p:nvSpPr>
        <p:spPr/>
        <p:txBody>
          <a:bodyPr/>
          <a:lstStyle/>
          <a:p>
            <a:r>
              <a:rPr lang="es-CO" sz="1400" dirty="0" smtClean="0"/>
              <a:t>Sin embargo, el gobierno no tiene mucho margen de gasto</a:t>
            </a:r>
            <a:endParaRPr lang="en-US" sz="1400" dirty="0"/>
          </a:p>
        </p:txBody>
      </p:sp>
      <p:sp>
        <p:nvSpPr>
          <p:cNvPr id="10" name="9 Marcador de texto"/>
          <p:cNvSpPr>
            <a:spLocks noGrp="1"/>
          </p:cNvSpPr>
          <p:nvPr>
            <p:ph type="body" sz="quarter" idx="11"/>
          </p:nvPr>
        </p:nvSpPr>
        <p:spPr>
          <a:xfrm>
            <a:off x="0" y="6381328"/>
            <a:ext cx="8352408" cy="360040"/>
          </a:xfrm>
        </p:spPr>
        <p:txBody>
          <a:bodyPr/>
          <a:lstStyle/>
          <a:p>
            <a:r>
              <a:rPr lang="es-CO" dirty="0"/>
              <a:t>Fuente: </a:t>
            </a:r>
            <a:r>
              <a:rPr lang="es-CO" dirty="0" smtClean="0"/>
              <a:t>MFMP 2012. DGPM-Ministerio </a:t>
            </a:r>
            <a:r>
              <a:rPr lang="es-CO" dirty="0"/>
              <a:t>de Hacienda y Crédito Público. *La deuda neta de activos financieros es aquella que resta los activos que tienen las entidades públicas en el sistema financiero nacional e internacional.</a:t>
            </a:r>
          </a:p>
        </p:txBody>
      </p:sp>
      <p:graphicFrame>
        <p:nvGraphicFramePr>
          <p:cNvPr id="14" name="10 Marcador de contenido"/>
          <p:cNvGraphicFramePr>
            <a:graphicFrameLocks noGrp="1"/>
          </p:cNvGraphicFramePr>
          <p:nvPr>
            <p:ph sz="half" idx="1"/>
            <p:extLst>
              <p:ext uri="{D42A27DB-BD31-4B8C-83A1-F6EECF244321}">
                <p14:modId xmlns:p14="http://schemas.microsoft.com/office/powerpoint/2010/main" xmlns="" val="1478517079"/>
              </p:ext>
            </p:extLst>
          </p:nvPr>
        </p:nvGraphicFramePr>
        <p:xfrm>
          <a:off x="457200" y="1844675"/>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76300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O" sz="2600" b="1" dirty="0" smtClean="0"/>
              <a:t>El recaudo tributario va por buen camino</a:t>
            </a:r>
            <a:endParaRPr lang="en-US" sz="2400" dirty="0"/>
          </a:p>
        </p:txBody>
      </p:sp>
      <p:sp>
        <p:nvSpPr>
          <p:cNvPr id="8" name="7 Marcador de contenido"/>
          <p:cNvSpPr>
            <a:spLocks noGrp="1"/>
          </p:cNvSpPr>
          <p:nvPr>
            <p:ph idx="1"/>
          </p:nvPr>
        </p:nvSpPr>
        <p:spPr/>
        <p:txBody>
          <a:bodyPr/>
          <a:lstStyle/>
          <a:p>
            <a:r>
              <a:rPr lang="es-CO" sz="2400" dirty="0" smtClean="0"/>
              <a:t>Recaudo 2011</a:t>
            </a:r>
          </a:p>
          <a:p>
            <a:pPr lvl="1"/>
            <a:r>
              <a:rPr lang="es-CO" sz="2200" dirty="0" smtClean="0">
                <a:solidFill>
                  <a:schemeClr val="tx1"/>
                </a:solidFill>
              </a:rPr>
              <a:t>24% más </a:t>
            </a:r>
            <a:r>
              <a:rPr lang="es-CO" sz="2200" dirty="0">
                <a:solidFill>
                  <a:schemeClr val="tx1"/>
                </a:solidFill>
              </a:rPr>
              <a:t>que el </a:t>
            </a:r>
            <a:r>
              <a:rPr lang="es-CO" sz="2200" dirty="0" smtClean="0">
                <a:solidFill>
                  <a:schemeClr val="tx1"/>
                </a:solidFill>
              </a:rPr>
              <a:t>de 2010</a:t>
            </a:r>
          </a:p>
          <a:p>
            <a:endParaRPr lang="es-CO" sz="2400" dirty="0" smtClean="0"/>
          </a:p>
          <a:p>
            <a:r>
              <a:rPr lang="es-CO" sz="2400" dirty="0" smtClean="0"/>
              <a:t>Recaudo enero-julio de 2012</a:t>
            </a:r>
          </a:p>
          <a:p>
            <a:pPr lvl="1"/>
            <a:r>
              <a:rPr lang="es-CO" sz="2200" dirty="0" smtClean="0">
                <a:solidFill>
                  <a:schemeClr val="tx1"/>
                </a:solidFill>
              </a:rPr>
              <a:t> 22% superior al del mismo periodo de 2011</a:t>
            </a:r>
          </a:p>
          <a:p>
            <a:pPr lvl="1"/>
            <a:endParaRPr lang="es-CO" sz="2400" dirty="0" smtClean="0">
              <a:solidFill>
                <a:schemeClr val="tx1"/>
              </a:solidFill>
            </a:endParaRPr>
          </a:p>
          <a:p>
            <a:r>
              <a:rPr lang="es-CO" sz="2400" dirty="0" smtClean="0"/>
              <a:t>Ejecución a agosto: 54,2%</a:t>
            </a:r>
          </a:p>
          <a:p>
            <a:pPr lvl="1"/>
            <a:r>
              <a:rPr lang="es-CO" sz="2200" dirty="0" smtClean="0">
                <a:solidFill>
                  <a:schemeClr val="tx1"/>
                </a:solidFill>
              </a:rPr>
              <a:t>Promedio para el mismo mes de 2002-2011 es 52,1</a:t>
            </a:r>
          </a:p>
          <a:p>
            <a:pPr lvl="1"/>
            <a:endParaRPr lang="es-CO" sz="2200" dirty="0" smtClean="0">
              <a:solidFill>
                <a:schemeClr val="tx1"/>
              </a:solidFill>
            </a:endParaRPr>
          </a:p>
          <a:p>
            <a:r>
              <a:rPr lang="es-CO" sz="2200" dirty="0" smtClean="0"/>
              <a:t>Reforma tributaria: un interrogante</a:t>
            </a:r>
          </a:p>
          <a:p>
            <a:pPr lvl="1"/>
            <a:endParaRPr lang="es-CO" sz="2200" dirty="0" smtClean="0"/>
          </a:p>
        </p:txBody>
      </p:sp>
    </p:spTree>
    <p:extLst>
      <p:ext uri="{BB962C8B-B14F-4D97-AF65-F5344CB8AC3E}">
        <p14:creationId xmlns:p14="http://schemas.microsoft.com/office/powerpoint/2010/main" xmlns="" val="2408293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4400" dirty="0" smtClean="0"/>
              <a:t>Contenido</a:t>
            </a:r>
            <a:endParaRPr lang="en-US" sz="4400" dirty="0"/>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1600" dirty="0" smtClean="0"/>
          </a:p>
          <a:p>
            <a:pPr eaLnBrk="1" hangingPunct="1">
              <a:lnSpc>
                <a:spcPct val="80000"/>
              </a:lnSpc>
              <a:buClr>
                <a:schemeClr val="accent2">
                  <a:lumMod val="75000"/>
                </a:schemeClr>
              </a:buClr>
              <a:buSzPct val="60000"/>
              <a:buFont typeface="Wingdings" pitchFamily="2" charset="2"/>
              <a:buChar char="q"/>
              <a:defRPr/>
            </a:pPr>
            <a:r>
              <a:rPr lang="es-CO" sz="2800" dirty="0" smtClean="0">
                <a:solidFill>
                  <a:schemeClr val="bg1">
                    <a:lumMod val="65000"/>
                  </a:schemeClr>
                </a:solidFill>
                <a:latin typeface="+mj-lt"/>
              </a:rPr>
              <a:t>De dónde venimos</a:t>
            </a:r>
          </a:p>
          <a:p>
            <a:pPr eaLnBrk="1" hangingPunct="1">
              <a:lnSpc>
                <a:spcPct val="80000"/>
              </a:lnSpc>
              <a:buClr>
                <a:schemeClr val="accent2">
                  <a:lumMod val="75000"/>
                </a:schemeClr>
              </a:buClr>
              <a:buSzPct val="60000"/>
              <a:buNone/>
              <a:defRPr/>
            </a:pPr>
            <a:endParaRPr lang="es-CO" sz="2800" dirty="0" smtClean="0">
              <a:solidFill>
                <a:schemeClr val="bg1">
                  <a:lumMod val="65000"/>
                </a:schemeClr>
              </a:solidFill>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solidFill>
                  <a:schemeClr val="bg1">
                    <a:lumMod val="65000"/>
                  </a:schemeClr>
                </a:solidFill>
                <a:latin typeface="+mj-lt"/>
              </a:rPr>
              <a:t>La crisis internacional</a:t>
            </a:r>
          </a:p>
          <a:p>
            <a:pPr eaLnBrk="1" hangingPunct="1">
              <a:lnSpc>
                <a:spcPct val="80000"/>
              </a:lnSpc>
              <a:buClr>
                <a:schemeClr val="accent2">
                  <a:lumMod val="75000"/>
                </a:schemeClr>
              </a:buClr>
              <a:buSzPct val="60000"/>
              <a:buFont typeface="Wingdings" pitchFamily="2" charset="2"/>
              <a:buChar char="q"/>
              <a:defRPr/>
            </a:pPr>
            <a:endParaRPr lang="es-CO" sz="2800" dirty="0" smtClean="0">
              <a:solidFill>
                <a:schemeClr val="bg1">
                  <a:lumMod val="65000"/>
                </a:schemeClr>
              </a:solidFill>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solidFill>
                  <a:schemeClr val="bg1">
                    <a:lumMod val="65000"/>
                  </a:schemeClr>
                </a:solidFill>
                <a:latin typeface="+mj-lt"/>
              </a:rPr>
              <a:t>La demanda interna</a:t>
            </a:r>
          </a:p>
          <a:p>
            <a:pPr eaLnBrk="1" hangingPunct="1">
              <a:lnSpc>
                <a:spcPct val="80000"/>
              </a:lnSpc>
              <a:buClr>
                <a:schemeClr val="accent2">
                  <a:lumMod val="75000"/>
                </a:schemeClr>
              </a:buClr>
              <a:buSzPct val="60000"/>
              <a:buFont typeface="Wingdings" pitchFamily="2" charset="2"/>
              <a:buChar char="q"/>
              <a:defRPr/>
            </a:pPr>
            <a:endParaRPr lang="es-CO" sz="2800" dirty="0" smtClean="0">
              <a:latin typeface="+mj-lt"/>
            </a:endParaRPr>
          </a:p>
          <a:p>
            <a:pPr eaLnBrk="1" hangingPunct="1">
              <a:lnSpc>
                <a:spcPct val="80000"/>
              </a:lnSpc>
              <a:buClr>
                <a:schemeClr val="accent2">
                  <a:lumMod val="75000"/>
                </a:schemeClr>
              </a:buClr>
              <a:buSzPct val="60000"/>
              <a:defRPr/>
            </a:pPr>
            <a:r>
              <a:rPr lang="es-CO" sz="2800" dirty="0" smtClean="0">
                <a:latin typeface="+mj-lt"/>
              </a:rPr>
              <a:t>Proyecciones </a:t>
            </a:r>
            <a:r>
              <a:rPr lang="es-CO" sz="2800" dirty="0" smtClean="0"/>
              <a:t>y tareas pendientes</a:t>
            </a:r>
            <a:endParaRPr lang="es-CO" sz="28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noGrp="1"/>
          </p:cNvGraphicFramePr>
          <p:nvPr>
            <p:ph idx="1"/>
            <p:extLst>
              <p:ext uri="{D42A27DB-BD31-4B8C-83A1-F6EECF244321}">
                <p14:modId xmlns:p14="http://schemas.microsoft.com/office/powerpoint/2010/main" xmlns="" val="471753169"/>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12" name="2 Marcador de texto"/>
          <p:cNvSpPr txBox="1">
            <a:spLocks noGrp="1"/>
          </p:cNvSpPr>
          <p:nvPr>
            <p:ph type="body" sz="quarter" idx="10"/>
          </p:nvPr>
        </p:nvSpPr>
        <p:spPr>
          <a:prstGeom prst="rect">
            <a:avLst/>
          </a:prstGeom>
        </p:spPr>
        <p:txBody>
          <a:bodyPr vert="horz"/>
          <a:lstStyle>
            <a:defPPr>
              <a:defRPr lang="en-US"/>
            </a:defPPr>
            <a:lvl1pPr algn="l" rtl="0" eaLnBrk="1" fontAlgn="auto" latinLnBrk="0" hangingPunct="1">
              <a:spcBef>
                <a:spcPts val="0"/>
              </a:spcBef>
              <a:spcAft>
                <a:spcPts val="0"/>
              </a:spcAft>
              <a:defRPr kumimoji="0" sz="800" b="1" kern="1200">
                <a:solidFill>
                  <a:schemeClr val="accent2"/>
                </a:solidFill>
                <a:latin typeface="+mn-lt"/>
                <a:ea typeface="+mn-ea"/>
                <a:cs typeface="+mn-cs"/>
              </a:defRPr>
            </a:lvl1pPr>
            <a:lvl2pPr marL="457200" algn="l" rtl="0" fontAlgn="base">
              <a:spcBef>
                <a:spcPct val="0"/>
              </a:spcBef>
              <a:spcAft>
                <a:spcPct val="0"/>
              </a:spcAft>
              <a:defRPr sz="2800" b="1" kern="1200">
                <a:solidFill>
                  <a:schemeClr val="bg2"/>
                </a:solidFill>
                <a:latin typeface="Arial" charset="0"/>
                <a:ea typeface="+mn-ea"/>
                <a:cs typeface="+mn-cs"/>
              </a:defRPr>
            </a:lvl2pPr>
            <a:lvl3pPr marL="914400" algn="l" rtl="0" fontAlgn="base">
              <a:spcBef>
                <a:spcPct val="0"/>
              </a:spcBef>
              <a:spcAft>
                <a:spcPct val="0"/>
              </a:spcAft>
              <a:defRPr sz="2800" b="1" kern="1200">
                <a:solidFill>
                  <a:schemeClr val="bg2"/>
                </a:solidFill>
                <a:latin typeface="Arial" charset="0"/>
                <a:ea typeface="+mn-ea"/>
                <a:cs typeface="+mn-cs"/>
              </a:defRPr>
            </a:lvl3pPr>
            <a:lvl4pPr marL="1371600" algn="l" rtl="0" fontAlgn="base">
              <a:spcBef>
                <a:spcPct val="0"/>
              </a:spcBef>
              <a:spcAft>
                <a:spcPct val="0"/>
              </a:spcAft>
              <a:defRPr sz="2800" b="1" kern="1200">
                <a:solidFill>
                  <a:schemeClr val="bg2"/>
                </a:solidFill>
                <a:latin typeface="Arial" charset="0"/>
                <a:ea typeface="+mn-ea"/>
                <a:cs typeface="+mn-cs"/>
              </a:defRPr>
            </a:lvl4pPr>
            <a:lvl5pPr marL="1828800" algn="l" rtl="0" fontAlgn="base">
              <a:spcBef>
                <a:spcPct val="0"/>
              </a:spcBef>
              <a:spcAft>
                <a:spcPct val="0"/>
              </a:spcAft>
              <a:defRPr sz="2800" b="1" kern="1200">
                <a:solidFill>
                  <a:schemeClr val="bg2"/>
                </a:solidFill>
                <a:latin typeface="Arial" charset="0"/>
                <a:ea typeface="+mn-ea"/>
                <a:cs typeface="+mn-cs"/>
              </a:defRPr>
            </a:lvl5pPr>
            <a:lvl6pPr marL="2286000" algn="l" defTabSz="914400" rtl="0" eaLnBrk="1" latinLnBrk="0" hangingPunct="1">
              <a:defRPr sz="2800" b="1" kern="1200">
                <a:solidFill>
                  <a:schemeClr val="bg2"/>
                </a:solidFill>
                <a:latin typeface="Arial" charset="0"/>
                <a:ea typeface="+mn-ea"/>
                <a:cs typeface="+mn-cs"/>
              </a:defRPr>
            </a:lvl6pPr>
            <a:lvl7pPr marL="2743200" algn="l" defTabSz="914400" rtl="0" eaLnBrk="1" latinLnBrk="0" hangingPunct="1">
              <a:defRPr sz="2800" b="1" kern="1200">
                <a:solidFill>
                  <a:schemeClr val="bg2"/>
                </a:solidFill>
                <a:latin typeface="Arial" charset="0"/>
                <a:ea typeface="+mn-ea"/>
                <a:cs typeface="+mn-cs"/>
              </a:defRPr>
            </a:lvl7pPr>
            <a:lvl8pPr marL="3200400" algn="l" defTabSz="914400" rtl="0" eaLnBrk="1" latinLnBrk="0" hangingPunct="1">
              <a:defRPr sz="2800" b="1" kern="1200">
                <a:solidFill>
                  <a:schemeClr val="bg2"/>
                </a:solidFill>
                <a:latin typeface="Arial" charset="0"/>
                <a:ea typeface="+mn-ea"/>
                <a:cs typeface="+mn-cs"/>
              </a:defRPr>
            </a:lvl8pPr>
            <a:lvl9pPr marL="3657600" algn="l" defTabSz="914400" rtl="0" eaLnBrk="1" latinLnBrk="0" hangingPunct="1">
              <a:defRPr sz="2800" b="1" kern="1200">
                <a:solidFill>
                  <a:schemeClr val="bg2"/>
                </a:solidFill>
                <a:latin typeface="Arial" charset="0"/>
                <a:ea typeface="+mn-ea"/>
                <a:cs typeface="+mn-cs"/>
              </a:defRPr>
            </a:lvl9pPr>
          </a:lstStyle>
          <a:p>
            <a:r>
              <a:rPr lang="es-ES" sz="1400" b="0" dirty="0" smtClean="0">
                <a:solidFill>
                  <a:schemeClr val="tx1">
                    <a:lumMod val="65000"/>
                    <a:lumOff val="35000"/>
                  </a:schemeClr>
                </a:solidFill>
              </a:rPr>
              <a:t>PIB por el lado de la oferta. Base 2005</a:t>
            </a:r>
            <a:endParaRPr lang="en-US" sz="1400" b="0" dirty="0">
              <a:solidFill>
                <a:schemeClr val="tx1">
                  <a:lumMod val="65000"/>
                  <a:lumOff val="35000"/>
                </a:schemeClr>
              </a:solidFill>
            </a:endParaRPr>
          </a:p>
        </p:txBody>
      </p:sp>
      <p:sp>
        <p:nvSpPr>
          <p:cNvPr id="13" name="Rectangle 2"/>
          <p:cNvSpPr txBox="1">
            <a:spLocks noGrp="1" noChangeArrowheads="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rgbClr val="14488B"/>
                </a:solidFill>
                <a:latin typeface="Tahoma" pitchFamily="34" charset="0"/>
                <a:ea typeface="+mj-ea"/>
                <a:cs typeface="Tahoma" pitchFamily="34" charset="0"/>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pPr>
              <a:lnSpc>
                <a:spcPct val="90000"/>
              </a:lnSpc>
            </a:pPr>
            <a:r>
              <a:rPr lang="es-CO" sz="2600" b="1" dirty="0" smtClean="0">
                <a:solidFill>
                  <a:schemeClr val="tx1">
                    <a:lumMod val="65000"/>
                    <a:lumOff val="35000"/>
                  </a:schemeClr>
                </a:solidFill>
                <a:latin typeface="+mj-lt"/>
              </a:rPr>
              <a:t>Jalonada por la minería </a:t>
            </a:r>
            <a:endParaRPr lang="es-CO" sz="1400" b="1" dirty="0" smtClean="0">
              <a:solidFill>
                <a:schemeClr val="tx1">
                  <a:lumMod val="65000"/>
                  <a:lumOff val="35000"/>
                </a:schemeClr>
              </a:solidFill>
              <a:latin typeface="+mj-lt"/>
            </a:endParaRPr>
          </a:p>
        </p:txBody>
      </p:sp>
      <p:sp>
        <p:nvSpPr>
          <p:cNvPr id="14" name="7 CuadroTexto"/>
          <p:cNvSpPr txBox="1">
            <a:spLocks noGrp="1" noChangeArrowheads="1"/>
          </p:cNvSpPr>
          <p:nvPr>
            <p:ph type="body" sz="quarter" idx="11"/>
          </p:nvPr>
        </p:nvSpPr>
        <p:spPr bwMode="auto">
          <a:xfrm>
            <a:off x="108024" y="6237312"/>
            <a:ext cx="8352408" cy="500137"/>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bodyPr>
          <a:lstStyle/>
          <a:p>
            <a:r>
              <a:rPr lang="es-ES" dirty="0">
                <a:latin typeface="+mj-lt"/>
                <a:ea typeface="Tahoma" pitchFamily="34" charset="0"/>
                <a:cs typeface="Tahoma" pitchFamily="34" charset="0"/>
              </a:rPr>
              <a:t>*Servicios de Electricidad, Gas y Agua</a:t>
            </a:r>
          </a:p>
          <a:p>
            <a:r>
              <a:rPr lang="es-ES" dirty="0">
                <a:latin typeface="+mj-lt"/>
                <a:ea typeface="Tahoma" pitchFamily="34" charset="0"/>
                <a:cs typeface="Tahoma" pitchFamily="34" charset="0"/>
              </a:rPr>
              <a:t>Fuente: DANE.</a:t>
            </a:r>
          </a:p>
        </p:txBody>
      </p:sp>
    </p:spTree>
    <p:extLst>
      <p:ext uri="{BB962C8B-B14F-4D97-AF65-F5344CB8AC3E}">
        <p14:creationId xmlns:p14="http://schemas.microsoft.com/office/powerpoint/2010/main" xmlns="" val="134146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a:bodyPr>
          <a:lstStyle/>
          <a:p>
            <a:pPr marL="0" indent="0" algn="ctr">
              <a:buNone/>
            </a:pPr>
            <a:r>
              <a:rPr lang="es-CO" sz="2200" b="1" dirty="0" smtClean="0"/>
              <a:t>Precio commodities</a:t>
            </a:r>
          </a:p>
          <a:p>
            <a:endParaRPr lang="es-CO" sz="2200" dirty="0" smtClean="0"/>
          </a:p>
          <a:p>
            <a:r>
              <a:rPr lang="es-CO" sz="2200" dirty="0" smtClean="0"/>
              <a:t>Precio de café, petróleo y carbón: reducción importante en el año</a:t>
            </a:r>
          </a:p>
          <a:p>
            <a:endParaRPr lang="es-CO" sz="2200" dirty="0"/>
          </a:p>
          <a:p>
            <a:r>
              <a:rPr lang="es-CO" sz="2200" dirty="0" smtClean="0"/>
              <a:t>Reducción en la producción de petróleo durante el año</a:t>
            </a:r>
            <a:endParaRPr lang="es-CO" sz="2200" dirty="0"/>
          </a:p>
        </p:txBody>
      </p:sp>
      <p:sp>
        <p:nvSpPr>
          <p:cNvPr id="4" name="3 Marcador de contenido"/>
          <p:cNvSpPr>
            <a:spLocks noGrp="1"/>
          </p:cNvSpPr>
          <p:nvPr>
            <p:ph sz="half" idx="2"/>
          </p:nvPr>
        </p:nvSpPr>
        <p:spPr/>
        <p:txBody>
          <a:bodyPr>
            <a:normAutofit/>
          </a:bodyPr>
          <a:lstStyle/>
          <a:p>
            <a:pPr marL="0" indent="0" algn="ctr">
              <a:buNone/>
            </a:pPr>
            <a:r>
              <a:rPr lang="es-CO" sz="2200" b="1" dirty="0" smtClean="0"/>
              <a:t>Demanda interna</a:t>
            </a:r>
          </a:p>
          <a:p>
            <a:pPr marL="0" indent="0">
              <a:buNone/>
            </a:pPr>
            <a:endParaRPr lang="es-CO" sz="2200" dirty="0" smtClean="0"/>
          </a:p>
          <a:p>
            <a:pPr marL="0" indent="0">
              <a:buNone/>
            </a:pPr>
            <a:r>
              <a:rPr lang="es-CO" sz="2200" dirty="0" smtClean="0"/>
              <a:t>Reducción de:</a:t>
            </a:r>
          </a:p>
          <a:p>
            <a:endParaRPr lang="es-CO" sz="2200" dirty="0" smtClean="0"/>
          </a:p>
          <a:p>
            <a:r>
              <a:rPr lang="es-CO" sz="2200" dirty="0" smtClean="0"/>
              <a:t>Demanda privada</a:t>
            </a:r>
          </a:p>
          <a:p>
            <a:pPr lvl="1"/>
            <a:r>
              <a:rPr lang="es-CO" sz="2000" dirty="0" smtClean="0">
                <a:solidFill>
                  <a:schemeClr val="tx1"/>
                </a:solidFill>
              </a:rPr>
              <a:t>Se desacelera consumo</a:t>
            </a:r>
          </a:p>
          <a:p>
            <a:pPr lvl="1"/>
            <a:r>
              <a:rPr lang="es-CO" sz="2000" dirty="0" smtClean="0">
                <a:solidFill>
                  <a:schemeClr val="tx1"/>
                </a:solidFill>
              </a:rPr>
              <a:t>Se desacelera inversión</a:t>
            </a:r>
          </a:p>
          <a:p>
            <a:pPr lvl="1"/>
            <a:endParaRPr lang="es-CO" sz="2200" dirty="0" smtClean="0"/>
          </a:p>
          <a:p>
            <a:r>
              <a:rPr lang="es-CO" sz="2200" dirty="0" smtClean="0"/>
              <a:t>Demanda pública</a:t>
            </a:r>
          </a:p>
          <a:p>
            <a:pPr lvl="1"/>
            <a:r>
              <a:rPr lang="es-CO" sz="2000" dirty="0" smtClean="0">
                <a:solidFill>
                  <a:schemeClr val="tx1"/>
                </a:solidFill>
              </a:rPr>
              <a:t>Fuerte caída inversión</a:t>
            </a:r>
          </a:p>
          <a:p>
            <a:pPr lvl="1"/>
            <a:endParaRPr lang="es-CO" sz="2200" dirty="0" smtClean="0"/>
          </a:p>
        </p:txBody>
      </p:sp>
      <p:sp>
        <p:nvSpPr>
          <p:cNvPr id="6" name="5 Marcador de texto"/>
          <p:cNvSpPr>
            <a:spLocks noGrp="1"/>
          </p:cNvSpPr>
          <p:nvPr>
            <p:ph type="body" sz="quarter" idx="11"/>
          </p:nvPr>
        </p:nvSpPr>
        <p:spPr>
          <a:xfrm>
            <a:off x="108024" y="6381328"/>
            <a:ext cx="8352408" cy="360040"/>
          </a:xfrm>
        </p:spPr>
        <p:txBody>
          <a:bodyPr/>
          <a:lstStyle/>
          <a:p>
            <a:r>
              <a:rPr lang="es-CO" dirty="0" smtClean="0"/>
              <a:t>Fuente: Fedesarrollo, Proyecciones julio de 2012.</a:t>
            </a:r>
            <a:endParaRPr lang="es-CO" dirty="0"/>
          </a:p>
        </p:txBody>
      </p:sp>
      <p:sp>
        <p:nvSpPr>
          <p:cNvPr id="2" name="1 Título"/>
          <p:cNvSpPr>
            <a:spLocks noGrp="1"/>
          </p:cNvSpPr>
          <p:nvPr>
            <p:ph type="title"/>
          </p:nvPr>
        </p:nvSpPr>
        <p:spPr/>
        <p:txBody>
          <a:bodyPr>
            <a:noAutofit/>
          </a:bodyPr>
          <a:lstStyle/>
          <a:p>
            <a:r>
              <a:rPr lang="es-CO" sz="3200" b="1" dirty="0" smtClean="0"/>
              <a:t>Precio de los commodities y la demanda privada reducirán el ritmo de crecimiento </a:t>
            </a:r>
            <a:endParaRPr lang="es-CO" sz="3200" b="1" dirty="0"/>
          </a:p>
        </p:txBody>
      </p:sp>
    </p:spTree>
    <p:extLst>
      <p:ext uri="{BB962C8B-B14F-4D97-AF65-F5344CB8AC3E}">
        <p14:creationId xmlns:p14="http://schemas.microsoft.com/office/powerpoint/2010/main" xmlns="" val="1068256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p:txBody>
          <a:bodyPr>
            <a:normAutofit/>
          </a:bodyPr>
          <a:lstStyle/>
          <a:p>
            <a:pPr marL="0" indent="0" algn="ctr">
              <a:buNone/>
            </a:pPr>
            <a:r>
              <a:rPr lang="es-CO" sz="2200" b="1" dirty="0" smtClean="0"/>
              <a:t>Café</a:t>
            </a:r>
          </a:p>
          <a:p>
            <a:endParaRPr lang="es-CO" sz="2200" dirty="0" smtClean="0"/>
          </a:p>
          <a:p>
            <a:r>
              <a:rPr lang="es-CO" sz="2200" dirty="0" smtClean="0"/>
              <a:t>Junio y julio muestran crecimientos del 52 y 26%</a:t>
            </a:r>
          </a:p>
          <a:p>
            <a:endParaRPr lang="es-CO" sz="2200" dirty="0" smtClean="0"/>
          </a:p>
          <a:p>
            <a:pPr algn="just"/>
            <a:r>
              <a:rPr lang="es-CO" sz="2200" dirty="0" smtClean="0"/>
              <a:t>Producción para 2012: 8,4 millones de sacos de 60 kg</a:t>
            </a:r>
          </a:p>
          <a:p>
            <a:endParaRPr lang="es-CO" sz="2200" dirty="0"/>
          </a:p>
        </p:txBody>
      </p:sp>
      <p:sp>
        <p:nvSpPr>
          <p:cNvPr id="6" name="5 Marcador de contenido"/>
          <p:cNvSpPr>
            <a:spLocks noGrp="1"/>
          </p:cNvSpPr>
          <p:nvPr>
            <p:ph sz="half" idx="2"/>
          </p:nvPr>
        </p:nvSpPr>
        <p:spPr/>
        <p:txBody>
          <a:bodyPr>
            <a:noAutofit/>
          </a:bodyPr>
          <a:lstStyle/>
          <a:p>
            <a:pPr marL="0" indent="0" algn="ctr">
              <a:buNone/>
            </a:pPr>
            <a:r>
              <a:rPr lang="es-CO" sz="2200" b="1" dirty="0" smtClean="0"/>
              <a:t>Construcción</a:t>
            </a:r>
          </a:p>
          <a:p>
            <a:endParaRPr lang="es-CO" sz="2200" dirty="0" smtClean="0"/>
          </a:p>
          <a:p>
            <a:r>
              <a:rPr lang="es-CO" sz="2200" dirty="0" smtClean="0"/>
              <a:t>Se espera recuperación de obras públicas durante el resto del año</a:t>
            </a:r>
          </a:p>
          <a:p>
            <a:pPr>
              <a:buNone/>
            </a:pPr>
            <a:endParaRPr lang="es-CO" sz="2200" dirty="0" smtClean="0"/>
          </a:p>
          <a:p>
            <a:r>
              <a:rPr lang="es-CO" sz="2200" dirty="0" smtClean="0"/>
              <a:t>Programa de 100 mil viviendas</a:t>
            </a:r>
          </a:p>
          <a:p>
            <a:endParaRPr lang="es-CO" sz="2200" dirty="0" smtClean="0"/>
          </a:p>
          <a:p>
            <a:r>
              <a:rPr lang="es-CO" sz="2200" dirty="0" smtClean="0"/>
              <a:t>Crecimiento del sector para 2012: 5,6%</a:t>
            </a:r>
            <a:endParaRPr lang="es-CO" sz="2200" dirty="0"/>
          </a:p>
        </p:txBody>
      </p:sp>
      <p:sp>
        <p:nvSpPr>
          <p:cNvPr id="4" name="3 Título"/>
          <p:cNvSpPr>
            <a:spLocks noGrp="1"/>
          </p:cNvSpPr>
          <p:nvPr>
            <p:ph type="title"/>
          </p:nvPr>
        </p:nvSpPr>
        <p:spPr/>
        <p:txBody>
          <a:bodyPr>
            <a:noAutofit/>
          </a:bodyPr>
          <a:lstStyle/>
          <a:p>
            <a:r>
              <a:rPr lang="es-CO" sz="3200" b="1" dirty="0" smtClean="0"/>
              <a:t>Se espera recuperación de construcción y producción cafetera</a:t>
            </a:r>
            <a:endParaRPr lang="es-CO" sz="3200" b="1" dirty="0"/>
          </a:p>
        </p:txBody>
      </p:sp>
      <p:sp>
        <p:nvSpPr>
          <p:cNvPr id="7" name="5 Marcador de texto"/>
          <p:cNvSpPr>
            <a:spLocks noGrp="1"/>
          </p:cNvSpPr>
          <p:nvPr>
            <p:ph type="body" sz="quarter" idx="11"/>
          </p:nvPr>
        </p:nvSpPr>
        <p:spPr>
          <a:xfrm>
            <a:off x="108024" y="6381328"/>
            <a:ext cx="8352408" cy="360040"/>
          </a:xfrm>
        </p:spPr>
        <p:txBody>
          <a:bodyPr/>
          <a:lstStyle/>
          <a:p>
            <a:r>
              <a:rPr lang="es-CO" dirty="0" smtClean="0"/>
              <a:t>Fuente: Fedesarrollo, Proyecciones julio de 2012.</a:t>
            </a:r>
            <a:endParaRPr lang="es-CO" dirty="0"/>
          </a:p>
        </p:txBody>
      </p:sp>
    </p:spTree>
    <p:extLst>
      <p:ext uri="{BB962C8B-B14F-4D97-AF65-F5344CB8AC3E}">
        <p14:creationId xmlns:p14="http://schemas.microsoft.com/office/powerpoint/2010/main" xmlns="" val="978277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400" b="1" dirty="0" smtClean="0">
                <a:ea typeface="Tahoma" pitchFamily="34" charset="0"/>
              </a:rPr>
              <a:t>Nuestra proyección para este año apunta a un crecimiento del PIB de 4,4%</a:t>
            </a:r>
            <a:endParaRPr lang="es-CO" sz="2400" b="1" dirty="0">
              <a:solidFill>
                <a:srgbClr val="FF0000"/>
              </a:solidFill>
              <a:ea typeface="Tahoma" pitchFamily="34" charset="0"/>
            </a:endParaRP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xmlns="" val="35043166"/>
              </p:ext>
            </p:extLst>
          </p:nvPr>
        </p:nvGraphicFramePr>
        <p:xfrm>
          <a:off x="467544" y="177281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66878" y="6464369"/>
            <a:ext cx="3929058" cy="276999"/>
          </a:xfrm>
          <a:prstGeom prst="rect">
            <a:avLst/>
          </a:prstGeom>
          <a:noFill/>
        </p:spPr>
        <p:txBody>
          <a:bodyPr wrap="square" rtlCol="0">
            <a:spAutoFit/>
          </a:bodyPr>
          <a:lstStyle/>
          <a:p>
            <a:r>
              <a:rPr lang="en-US" sz="1200" b="0" dirty="0" err="1" smtClean="0">
                <a:solidFill>
                  <a:schemeClr val="tx1"/>
                </a:solidFill>
                <a:latin typeface="+mj-lt"/>
                <a:cs typeface="Tahoma" pitchFamily="34" charset="0"/>
              </a:rPr>
              <a:t>Fuent</a:t>
            </a:r>
            <a:r>
              <a:rPr lang="en-US" sz="1200" b="0" dirty="0" err="1">
                <a:solidFill>
                  <a:schemeClr val="tx1"/>
                </a:solidFill>
                <a:latin typeface="+mj-lt"/>
                <a:cs typeface="Tahoma" pitchFamily="34" charset="0"/>
              </a:rPr>
              <a:t>e</a:t>
            </a:r>
            <a:r>
              <a:rPr lang="en-US" sz="1200" b="0" dirty="0" smtClean="0">
                <a:solidFill>
                  <a:schemeClr val="tx1"/>
                </a:solidFill>
                <a:latin typeface="+mj-lt"/>
                <a:cs typeface="Tahoma" pitchFamily="34" charset="0"/>
              </a:rPr>
              <a:t>: Fedesarrollo, </a:t>
            </a:r>
            <a:r>
              <a:rPr lang="en-US" sz="1200" b="0" dirty="0" err="1" smtClean="0">
                <a:solidFill>
                  <a:schemeClr val="tx1"/>
                </a:solidFill>
                <a:latin typeface="+mj-lt"/>
                <a:cs typeface="Tahoma" pitchFamily="34" charset="0"/>
              </a:rPr>
              <a:t>Proyecciones</a:t>
            </a:r>
            <a:r>
              <a:rPr lang="en-US" sz="1200" b="0" dirty="0" smtClean="0">
                <a:solidFill>
                  <a:schemeClr val="tx1"/>
                </a:solidFill>
                <a:latin typeface="+mj-lt"/>
                <a:cs typeface="Tahoma" pitchFamily="34" charset="0"/>
              </a:rPr>
              <a:t> Julio de 2012.</a:t>
            </a:r>
            <a:endParaRPr lang="en-US" sz="1200" b="0" dirty="0">
              <a:solidFill>
                <a:schemeClr val="tx1"/>
              </a:solidFill>
              <a:latin typeface="+mj-lt"/>
              <a:cs typeface="Tahoma" pitchFamily="34" charset="0"/>
            </a:endParaRPr>
          </a:p>
        </p:txBody>
      </p:sp>
    </p:spTree>
    <p:extLst>
      <p:ext uri="{BB962C8B-B14F-4D97-AF65-F5344CB8AC3E}">
        <p14:creationId xmlns:p14="http://schemas.microsoft.com/office/powerpoint/2010/main" xmlns="" val="30636099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714356"/>
          </a:xfrm>
        </p:spPr>
        <p:txBody>
          <a:bodyPr>
            <a:normAutofit/>
          </a:bodyPr>
          <a:lstStyle/>
          <a:p>
            <a:pPr algn="ctr"/>
            <a:r>
              <a:rPr lang="es-CO" dirty="0" smtClean="0"/>
              <a:t>Proyecciones</a:t>
            </a:r>
            <a:endParaRPr lang="es-CO" dirty="0"/>
          </a:p>
        </p:txBody>
      </p:sp>
      <p:graphicFrame>
        <p:nvGraphicFramePr>
          <p:cNvPr id="5" name="Group 193"/>
          <p:cNvGraphicFramePr>
            <a:graphicFrameLocks noGrp="1"/>
          </p:cNvGraphicFramePr>
          <p:nvPr>
            <p:extLst>
              <p:ext uri="{D42A27DB-BD31-4B8C-83A1-F6EECF244321}">
                <p14:modId xmlns:p14="http://schemas.microsoft.com/office/powerpoint/2010/main" xmlns="" val="585607935"/>
              </p:ext>
            </p:extLst>
          </p:nvPr>
        </p:nvGraphicFramePr>
        <p:xfrm>
          <a:off x="1475656" y="1324401"/>
          <a:ext cx="6048670" cy="5120640"/>
        </p:xfrm>
        <a:graphic>
          <a:graphicData uri="http://schemas.openxmlformats.org/drawingml/2006/table">
            <a:tbl>
              <a:tblPr firstRow="1">
                <a:tableStyleId>{5C22544A-7EE6-4342-B048-85BDC9FD1C3A}</a:tableStyleId>
              </a:tblPr>
              <a:tblGrid>
                <a:gridCol w="3024335"/>
                <a:gridCol w="1615455"/>
                <a:gridCol w="1408880"/>
              </a:tblGrid>
              <a:tr h="37629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b="1" i="0" u="none" strike="noStrike" cap="none" normalizeH="0" baseline="0" dirty="0" smtClean="0">
                          <a:ln>
                            <a:noFill/>
                          </a:ln>
                          <a:solidFill>
                            <a:schemeClr val="bg1"/>
                          </a:solidFill>
                          <a:effectLst/>
                          <a:latin typeface="Tahoma" pitchFamily="34" charset="0"/>
                          <a:cs typeface="Tahoma" pitchFamily="34" charset="0"/>
                        </a:rPr>
                        <a:t>Variable </a:t>
                      </a:r>
                    </a:p>
                  </a:txBody>
                  <a:tcPr anchor="ctr" horzOverflow="overflow"/>
                </a:tc>
                <a:tc>
                  <a:txBody>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s-CO" sz="1300" b="1" u="none" strike="noStrike" kern="1200" cap="none" normalizeH="0" baseline="0" dirty="0" smtClean="0">
                          <a:ln>
                            <a:noFill/>
                          </a:ln>
                          <a:solidFill>
                            <a:schemeClr val="lt1"/>
                          </a:solidFill>
                          <a:effectLst/>
                          <a:latin typeface="Tahoma" pitchFamily="34" charset="0"/>
                          <a:ea typeface="+mn-ea"/>
                          <a:cs typeface="Tahoma" pitchFamily="34" charset="0"/>
                        </a:rPr>
                        <a:t>   Pronóstico de Crecimiento   </a:t>
                      </a:r>
                    </a:p>
                  </a:txBody>
                  <a:tcPr anchor="ctr" horzOverflow="overflow"/>
                </a:tc>
                <a:tc>
                  <a:txBody>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s-CO" sz="1300" u="none" strike="noStrike" cap="none" normalizeH="0" baseline="0" dirty="0" smtClean="0">
                          <a:ln>
                            <a:noFill/>
                          </a:ln>
                          <a:effectLst/>
                          <a:latin typeface="Tahoma" pitchFamily="34" charset="0"/>
                          <a:cs typeface="Tahoma" pitchFamily="34" charset="0"/>
                        </a:rPr>
                        <a:t>Pronóstico de Crecimiento</a:t>
                      </a:r>
                      <a:endParaRPr kumimoji="0" lang="es-CO" sz="1300" b="1" i="0" u="none" strike="noStrike" cap="none" normalizeH="0" baseline="0" dirty="0" smtClean="0">
                        <a:ln>
                          <a:noFill/>
                        </a:ln>
                        <a:solidFill>
                          <a:schemeClr val="bg1"/>
                        </a:solidFill>
                        <a:effectLst/>
                        <a:latin typeface="Tahoma" pitchFamily="34" charset="0"/>
                        <a:cs typeface="Tahoma" pitchFamily="34" charset="0"/>
                      </a:endParaRPr>
                    </a:p>
                  </a:txBody>
                  <a:tcPr anchor="ctr" horzOverflow="overflow"/>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endParaRPr kumimoji="0" lang="es-CO" sz="1300" b="1" i="0" u="none" strike="noStrike" kern="1200" cap="none" normalizeH="0" baseline="0" dirty="0" smtClean="0">
                        <a:ln>
                          <a:noFill/>
                        </a:ln>
                        <a:solidFill>
                          <a:schemeClr val="tx1"/>
                        </a:solidFill>
                        <a:effectLst/>
                        <a:latin typeface="Tahoma" pitchFamily="34" charset="0"/>
                        <a:ea typeface="+mn-ea"/>
                        <a:cs typeface="Tahoma" pitchFamily="34" charset="0"/>
                      </a:endParaRPr>
                    </a:p>
                  </a:txBody>
                  <a:tcPr anchor="ctr" horzOverflow="overflow"/>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b="1" u="none" strike="noStrike" kern="1200" cap="none" normalizeH="0" baseline="0" dirty="0" smtClean="0">
                          <a:ln>
                            <a:noFill/>
                          </a:ln>
                          <a:solidFill>
                            <a:schemeClr val="dk1"/>
                          </a:solidFill>
                          <a:effectLst/>
                          <a:latin typeface="Tahoma" pitchFamily="34" charset="0"/>
                          <a:ea typeface="+mn-ea"/>
                          <a:cs typeface="Tahoma" pitchFamily="34" charset="0"/>
                        </a:rPr>
                        <a:t>2011</a:t>
                      </a:r>
                    </a:p>
                  </a:txBody>
                  <a:tcPr anchor="ctr" horzOverflow="overflow"/>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b="1" u="none" strike="noStrike" kern="1200" cap="none" normalizeH="0" baseline="0" dirty="0" smtClean="0">
                          <a:ln>
                            <a:noFill/>
                          </a:ln>
                          <a:solidFill>
                            <a:schemeClr val="dk1"/>
                          </a:solidFill>
                          <a:effectLst/>
                          <a:latin typeface="Tahoma" pitchFamily="34" charset="0"/>
                          <a:ea typeface="+mn-ea"/>
                          <a:cs typeface="Tahoma" pitchFamily="34" charset="0"/>
                        </a:rPr>
                        <a:t>2012</a:t>
                      </a:r>
                    </a:p>
                  </a:txBody>
                  <a:tcPr anchor="ctr" horzOverflow="overflow"/>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effectLst/>
                          <a:latin typeface="Tahoma" pitchFamily="34" charset="0"/>
                          <a:cs typeface="Tahoma" pitchFamily="34" charset="0"/>
                        </a:rPr>
                        <a:t>PIB</a:t>
                      </a:r>
                      <a:endParaRPr kumimoji="0" lang="es-CO" sz="1300" b="0" i="0" u="none" strike="noStrike" cap="none" normalizeH="0" baseline="0" dirty="0" smtClean="0">
                        <a:ln>
                          <a:noFill/>
                        </a:ln>
                        <a:solidFill>
                          <a:srgbClr val="002060"/>
                        </a:solidFill>
                        <a:effectLst/>
                        <a:latin typeface="Tahoma" pitchFamily="34" charset="0"/>
                        <a:cs typeface="Tahoma" pitchFamily="34" charset="0"/>
                      </a:endParaRPr>
                    </a:p>
                  </a:txBody>
                  <a:tcPr anchor="ctr" horzOverflow="overflow"/>
                </a:tc>
                <a:tc>
                  <a:txBody>
                    <a:bodyPr/>
                    <a:lstStyle/>
                    <a:p>
                      <a:pPr marL="0" algn="ctr" defTabSz="914400" rtl="0" eaLnBrk="1" fontAlgn="b" latinLnBrk="0" hangingPunct="1"/>
                      <a:r>
                        <a:rPr kumimoji="0" lang="es-CO" sz="1300" u="none" strike="noStrike" kern="1200" cap="none" normalizeH="0" baseline="0" dirty="0" smtClean="0">
                          <a:ln>
                            <a:noFill/>
                          </a:ln>
                          <a:effectLst/>
                          <a:latin typeface="Tahoma" pitchFamily="34" charset="0"/>
                          <a:cs typeface="Tahoma" pitchFamily="34" charset="0"/>
                        </a:rPr>
                        <a:t>4,4 </a:t>
                      </a:r>
                      <a:endParaRPr kumimoji="0" lang="es-CO" sz="1300" u="none" strike="noStrike" kern="1200" cap="none" normalizeH="0" baseline="0" dirty="0" smtClean="0">
                        <a:ln>
                          <a:noFill/>
                        </a:ln>
                        <a:solidFill>
                          <a:schemeClr val="tx1"/>
                        </a:solidFill>
                        <a:effectLst/>
                        <a:latin typeface="Tahoma" pitchFamily="34" charset="0"/>
                        <a:ea typeface="+mn-ea"/>
                        <a:cs typeface="Tahoma" pitchFamily="34" charset="0"/>
                      </a:endParaRPr>
                    </a:p>
                  </a:txBody>
                  <a:tcPr marL="9525" marR="9525" marT="9525" marB="0" anchor="ctr"/>
                </a:tc>
                <a:tc>
                  <a:txBody>
                    <a:bodyPr/>
                    <a:lstStyle/>
                    <a:p>
                      <a:pPr marL="0" algn="ctr" defTabSz="914400" rtl="0" eaLnBrk="1" fontAlgn="b" latinLnBrk="0" hangingPunct="1"/>
                      <a:r>
                        <a:rPr kumimoji="0" lang="es-CO" sz="1300" u="none" strike="noStrike" kern="1200" cap="none" normalizeH="0" baseline="0" dirty="0" smtClean="0">
                          <a:ln>
                            <a:noFill/>
                          </a:ln>
                          <a:solidFill>
                            <a:schemeClr val="tx1"/>
                          </a:solidFill>
                          <a:effectLst/>
                          <a:latin typeface="Tahoma" pitchFamily="34" charset="0"/>
                          <a:ea typeface="+mn-ea"/>
                          <a:cs typeface="Tahoma" pitchFamily="34" charset="0"/>
                        </a:rPr>
                        <a:t>4,3</a:t>
                      </a:r>
                    </a:p>
                  </a:txBody>
                  <a:tcPr marL="9525" marR="9525" marT="9525" marB="0" anchor="ctr"/>
                </a:tc>
              </a:tr>
              <a:tr h="216536">
                <a:tc gridSpan="2">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b="1" u="none" strike="noStrike" kern="1200" cap="none" normalizeH="0" baseline="0" dirty="0" smtClean="0">
                          <a:ln>
                            <a:noFill/>
                          </a:ln>
                          <a:effectLst/>
                          <a:latin typeface="Tahoma" pitchFamily="34" charset="0"/>
                          <a:cs typeface="Tahoma" pitchFamily="34" charset="0"/>
                        </a:rPr>
                        <a:t>                               Oferta</a:t>
                      </a:r>
                      <a:endParaRPr kumimoji="0" lang="es-CO" sz="1300" b="1" u="none" strike="noStrike" kern="1200" cap="none" normalizeH="0" baseline="0" dirty="0" smtClean="0">
                        <a:ln>
                          <a:noFill/>
                        </a:ln>
                        <a:solidFill>
                          <a:schemeClr val="tx1"/>
                        </a:solidFill>
                        <a:effectLst/>
                        <a:latin typeface="Tahoma" pitchFamily="34" charset="0"/>
                        <a:ea typeface="+mn-ea"/>
                        <a:cs typeface="Tahoma" pitchFamily="34" charset="0"/>
                      </a:endParaRPr>
                    </a:p>
                  </a:txBody>
                  <a:tcPr anchor="ctr" horzOverflow="overflow"/>
                </a:tc>
                <a:tc hMerge="1">
                  <a:txBody>
                    <a:bodyPr/>
                    <a:lstStyle/>
                    <a:p>
                      <a:endParaRPr lang="es-CO"/>
                    </a:p>
                  </a:txBody>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endParaRPr kumimoji="0" lang="es-CO" sz="1300" b="1" u="none" strike="noStrike" kern="1200" cap="none" normalizeH="0" baseline="0" dirty="0" smtClean="0">
                        <a:ln>
                          <a:noFill/>
                        </a:ln>
                        <a:solidFill>
                          <a:schemeClr val="tx1"/>
                        </a:solidFill>
                        <a:effectLst/>
                        <a:latin typeface="Tahoma" pitchFamily="34" charset="0"/>
                        <a:ea typeface="+mn-ea"/>
                        <a:cs typeface="Tahoma" pitchFamily="34" charset="0"/>
                      </a:endParaRPr>
                    </a:p>
                  </a:txBody>
                  <a:tcPr anchor="ctr" horzOverflow="overflow"/>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effectLst/>
                          <a:latin typeface="Tahoma" pitchFamily="34" charset="0"/>
                          <a:cs typeface="Tahoma" pitchFamily="34" charset="0"/>
                        </a:rPr>
                        <a:t>Agropecuario</a:t>
                      </a:r>
                      <a:endParaRPr kumimoji="0" lang="es-CO" sz="1300" b="0" i="0" u="none" strike="noStrike" cap="none" normalizeH="0" baseline="0" dirty="0" smtClean="0">
                        <a:ln>
                          <a:noFill/>
                        </a:ln>
                        <a:solidFill>
                          <a:srgbClr val="002060"/>
                        </a:solidFill>
                        <a:effectLst/>
                        <a:latin typeface="Tahoma" pitchFamily="34" charset="0"/>
                        <a:cs typeface="Tahoma" pitchFamily="34" charset="0"/>
                      </a:endParaRPr>
                    </a:p>
                  </a:txBody>
                  <a:tcPr anchor="ctr" horzOverflow="overflow"/>
                </a:tc>
                <a:tc>
                  <a:txBody>
                    <a:bodyPr/>
                    <a:lstStyle/>
                    <a:p>
                      <a:pPr algn="ctr" fontAlgn="b"/>
                      <a:r>
                        <a:rPr lang="es-CO" sz="1300" u="none" strike="noStrike" dirty="0" smtClean="0">
                          <a:effectLst/>
                          <a:latin typeface="Tahoma" pitchFamily="34" charset="0"/>
                          <a:ea typeface="Tahoma" pitchFamily="34" charset="0"/>
                          <a:cs typeface="Tahoma" pitchFamily="34" charset="0"/>
                        </a:rPr>
                        <a:t>3,3</a:t>
                      </a:r>
                    </a:p>
                  </a:txBody>
                  <a:tcPr marL="0" marR="0" marT="0" marB="0" anchor="ctr"/>
                </a:tc>
                <a:tc>
                  <a:txBody>
                    <a:bodyPr/>
                    <a:lstStyle/>
                    <a:p>
                      <a:pPr algn="ctr" fontAlgn="b"/>
                      <a:r>
                        <a:rPr lang="es-CO" sz="1300" u="none" strike="noStrike" dirty="0" smtClean="0">
                          <a:effectLst/>
                          <a:latin typeface="Tahoma" pitchFamily="34" charset="0"/>
                          <a:ea typeface="Tahoma" pitchFamily="34" charset="0"/>
                          <a:cs typeface="Tahoma" pitchFamily="34" charset="0"/>
                        </a:rPr>
                        <a:t>4,0 </a:t>
                      </a:r>
                    </a:p>
                  </a:txBody>
                  <a:tcPr marL="0" marR="0" marT="0"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effectLst/>
                          <a:latin typeface="Tahoma" pitchFamily="34" charset="0"/>
                          <a:cs typeface="Tahoma" pitchFamily="34" charset="0"/>
                        </a:rPr>
                        <a:t>Minero</a:t>
                      </a:r>
                      <a:endParaRPr kumimoji="0" lang="es-CO" sz="1300" b="0" i="0" u="none" strike="noStrike" cap="none" normalizeH="0" baseline="0" dirty="0" smtClean="0">
                        <a:ln>
                          <a:noFill/>
                        </a:ln>
                        <a:solidFill>
                          <a:srgbClr val="002060"/>
                        </a:solidFill>
                        <a:effectLst/>
                        <a:latin typeface="Tahoma" pitchFamily="34" charset="0"/>
                        <a:cs typeface="Tahoma" pitchFamily="34" charset="0"/>
                      </a:endParaRPr>
                    </a:p>
                  </a:txBody>
                  <a:tcPr anchor="ctr" horzOverflow="overflow"/>
                </a:tc>
                <a:tc>
                  <a:txBody>
                    <a:bodyPr/>
                    <a:lstStyle/>
                    <a:p>
                      <a:pPr algn="ctr" fontAlgn="b"/>
                      <a:r>
                        <a:rPr lang="es-CO" sz="1300" u="none" strike="noStrike" dirty="0" smtClean="0">
                          <a:effectLst/>
                          <a:latin typeface="Tahoma" pitchFamily="34" charset="0"/>
                          <a:ea typeface="Tahoma" pitchFamily="34" charset="0"/>
                          <a:cs typeface="Tahoma" pitchFamily="34" charset="0"/>
                        </a:rPr>
                        <a:t>6,5</a:t>
                      </a:r>
                    </a:p>
                  </a:txBody>
                  <a:tcPr marL="0" marR="0" marT="0" marB="0" anchor="ctr"/>
                </a:tc>
                <a:tc>
                  <a:txBody>
                    <a:bodyPr/>
                    <a:lstStyle/>
                    <a:p>
                      <a:pPr algn="ctr" fontAlgn="b"/>
                      <a:r>
                        <a:rPr lang="es-CO" sz="1300" u="none" strike="noStrike" dirty="0" smtClean="0">
                          <a:effectLst/>
                          <a:latin typeface="Tahoma" pitchFamily="34" charset="0"/>
                          <a:ea typeface="Tahoma" pitchFamily="34" charset="0"/>
                          <a:cs typeface="Tahoma" pitchFamily="34" charset="0"/>
                        </a:rPr>
                        <a:t>8,5 </a:t>
                      </a:r>
                    </a:p>
                  </a:txBody>
                  <a:tcPr marL="0" marR="0" marT="0"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effectLst/>
                          <a:latin typeface="Tahoma" pitchFamily="34" charset="0"/>
                          <a:cs typeface="Tahoma" pitchFamily="34" charset="0"/>
                        </a:rPr>
                        <a:t>Industrial</a:t>
                      </a:r>
                      <a:endParaRPr kumimoji="0" lang="es-CO" sz="1300" b="0" i="0" u="none" strike="noStrike" cap="none" normalizeH="0" baseline="0" dirty="0" smtClean="0">
                        <a:ln>
                          <a:noFill/>
                        </a:ln>
                        <a:solidFill>
                          <a:srgbClr val="002060"/>
                        </a:solidFill>
                        <a:effectLst/>
                        <a:latin typeface="Tahoma" pitchFamily="34" charset="0"/>
                        <a:cs typeface="Tahoma" pitchFamily="34" charset="0"/>
                      </a:endParaRPr>
                    </a:p>
                  </a:txBody>
                  <a:tcPr anchor="ctr" horzOverflow="overflow"/>
                </a:tc>
                <a:tc>
                  <a:txBody>
                    <a:bodyPr/>
                    <a:lstStyle/>
                    <a:p>
                      <a:pPr algn="ctr" fontAlgn="b"/>
                      <a:r>
                        <a:rPr lang="es-CO" sz="1300" u="none" strike="noStrike" dirty="0" smtClean="0">
                          <a:effectLst/>
                          <a:latin typeface="Tahoma" pitchFamily="34" charset="0"/>
                          <a:ea typeface="Tahoma" pitchFamily="34" charset="0"/>
                          <a:cs typeface="Tahoma" pitchFamily="34" charset="0"/>
                        </a:rPr>
                        <a:t>2,9</a:t>
                      </a:r>
                    </a:p>
                  </a:txBody>
                  <a:tcPr marL="0" marR="0" marT="0" marB="0" anchor="ctr"/>
                </a:tc>
                <a:tc>
                  <a:txBody>
                    <a:bodyPr/>
                    <a:lstStyle/>
                    <a:p>
                      <a:pPr algn="ctr" fontAlgn="b"/>
                      <a:r>
                        <a:rPr lang="es-CO" sz="1300" u="none" strike="noStrike" dirty="0" smtClean="0">
                          <a:effectLst/>
                          <a:latin typeface="Tahoma" pitchFamily="34" charset="0"/>
                          <a:ea typeface="Tahoma" pitchFamily="34" charset="0"/>
                          <a:cs typeface="Tahoma" pitchFamily="34" charset="0"/>
                        </a:rPr>
                        <a:t>2,8 </a:t>
                      </a:r>
                    </a:p>
                  </a:txBody>
                  <a:tcPr marL="0" marR="0" marT="0"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effectLst/>
                          <a:latin typeface="Tahoma" pitchFamily="34" charset="0"/>
                          <a:cs typeface="Tahoma" pitchFamily="34" charset="0"/>
                        </a:rPr>
                        <a:t>Construcción</a:t>
                      </a:r>
                      <a:endParaRPr kumimoji="0" lang="es-CO" sz="1300" b="0" i="0" u="none" strike="noStrike" cap="none" normalizeH="0" baseline="0" dirty="0" smtClean="0">
                        <a:ln>
                          <a:noFill/>
                        </a:ln>
                        <a:solidFill>
                          <a:srgbClr val="002060"/>
                        </a:solidFill>
                        <a:effectLst/>
                        <a:latin typeface="Tahoma" pitchFamily="34" charset="0"/>
                        <a:cs typeface="Tahoma" pitchFamily="34" charset="0"/>
                      </a:endParaRPr>
                    </a:p>
                  </a:txBody>
                  <a:tcPr anchor="ctr" horzOverflow="overflow"/>
                </a:tc>
                <a:tc>
                  <a:txBody>
                    <a:bodyPr/>
                    <a:lstStyle/>
                    <a:p>
                      <a:pPr algn="ctr" fontAlgn="b"/>
                      <a:r>
                        <a:rPr lang="es-CO" sz="1300" u="none" strike="noStrike" dirty="0" smtClean="0">
                          <a:effectLst/>
                          <a:latin typeface="Tahoma" pitchFamily="34" charset="0"/>
                          <a:ea typeface="Tahoma" pitchFamily="34" charset="0"/>
                          <a:cs typeface="Tahoma" pitchFamily="34" charset="0"/>
                        </a:rPr>
                        <a:t>5,6</a:t>
                      </a:r>
                    </a:p>
                  </a:txBody>
                  <a:tcPr marL="9525" marR="9525" marT="9525" marB="0" anchor="ctr"/>
                </a:tc>
                <a:tc>
                  <a:txBody>
                    <a:bodyPr/>
                    <a:lstStyle/>
                    <a:p>
                      <a:pPr algn="ctr" fontAlgn="b"/>
                      <a:r>
                        <a:rPr lang="es-CO" sz="1300" u="none" strike="noStrike" dirty="0" smtClean="0">
                          <a:effectLst/>
                          <a:latin typeface="Tahoma" pitchFamily="34" charset="0"/>
                          <a:ea typeface="Tahoma" pitchFamily="34" charset="0"/>
                          <a:cs typeface="Tahoma" pitchFamily="34" charset="0"/>
                        </a:rPr>
                        <a:t>2,4 </a:t>
                      </a:r>
                    </a:p>
                  </a:txBody>
                  <a:tcPr marL="9525" marR="9525" marT="9525"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effectLst/>
                          <a:latin typeface="Tahoma" pitchFamily="34" charset="0"/>
                          <a:cs typeface="Tahoma" pitchFamily="34" charset="0"/>
                        </a:rPr>
                        <a:t>Comercio</a:t>
                      </a:r>
                      <a:endParaRPr kumimoji="0" lang="es-CO" sz="1300" b="0" i="0" u="none" strike="noStrike" cap="none" normalizeH="0" baseline="0" dirty="0" smtClean="0">
                        <a:ln>
                          <a:noFill/>
                        </a:ln>
                        <a:solidFill>
                          <a:srgbClr val="002060"/>
                        </a:solidFill>
                        <a:effectLst/>
                        <a:latin typeface="Tahoma" pitchFamily="34" charset="0"/>
                        <a:cs typeface="Tahoma" pitchFamily="34" charset="0"/>
                      </a:endParaRPr>
                    </a:p>
                  </a:txBody>
                  <a:tcPr anchor="ctr" horzOverflow="overflow"/>
                </a:tc>
                <a:tc>
                  <a:txBody>
                    <a:bodyPr/>
                    <a:lstStyle/>
                    <a:p>
                      <a:pPr algn="ctr" fontAlgn="b"/>
                      <a:r>
                        <a:rPr lang="es-CO" sz="1300" u="none" strike="noStrike" dirty="0" smtClean="0">
                          <a:effectLst/>
                          <a:latin typeface="Tahoma" pitchFamily="34" charset="0"/>
                          <a:ea typeface="Tahoma" pitchFamily="34" charset="0"/>
                          <a:cs typeface="Tahoma" pitchFamily="34" charset="0"/>
                        </a:rPr>
                        <a:t>3,9</a:t>
                      </a:r>
                    </a:p>
                  </a:txBody>
                  <a:tcPr marL="0" marR="0" marT="0" marB="0" anchor="ctr"/>
                </a:tc>
                <a:tc>
                  <a:txBody>
                    <a:bodyPr/>
                    <a:lstStyle/>
                    <a:p>
                      <a:pPr algn="ctr" fontAlgn="b"/>
                      <a:r>
                        <a:rPr lang="es-CO" sz="1300" u="none" strike="noStrike" dirty="0" smtClean="0">
                          <a:effectLst/>
                          <a:latin typeface="Tahoma" pitchFamily="34" charset="0"/>
                          <a:ea typeface="Tahoma" pitchFamily="34" charset="0"/>
                          <a:cs typeface="Tahoma" pitchFamily="34" charset="0"/>
                        </a:rPr>
                        <a:t>4,5 </a:t>
                      </a:r>
                    </a:p>
                  </a:txBody>
                  <a:tcPr marL="0" marR="0" marT="0"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effectLst/>
                          <a:latin typeface="Tahoma" pitchFamily="34" charset="0"/>
                          <a:cs typeface="Tahoma" pitchFamily="34" charset="0"/>
                        </a:rPr>
                        <a:t>Servicios</a:t>
                      </a:r>
                      <a:endParaRPr kumimoji="0" lang="es-CO" sz="1300" b="0" i="0" u="none" strike="noStrike" cap="none" normalizeH="0" baseline="0" dirty="0" smtClean="0">
                        <a:ln>
                          <a:noFill/>
                        </a:ln>
                        <a:solidFill>
                          <a:srgbClr val="002060"/>
                        </a:solidFill>
                        <a:effectLst/>
                        <a:latin typeface="Tahoma" pitchFamily="34" charset="0"/>
                        <a:cs typeface="Tahoma" pitchFamily="34" charset="0"/>
                      </a:endParaRPr>
                    </a:p>
                  </a:txBody>
                  <a:tcPr anchor="ctr" horzOverflow="overflow"/>
                </a:tc>
                <a:tc>
                  <a:txBody>
                    <a:bodyPr/>
                    <a:lstStyle/>
                    <a:p>
                      <a:pPr algn="ctr" fontAlgn="b"/>
                      <a:r>
                        <a:rPr lang="es-CO" sz="1300" u="none" strike="noStrike" dirty="0" smtClean="0">
                          <a:effectLst/>
                          <a:latin typeface="Tahoma" pitchFamily="34" charset="0"/>
                          <a:ea typeface="Tahoma" pitchFamily="34" charset="0"/>
                          <a:cs typeface="Tahoma" pitchFamily="34" charset="0"/>
                        </a:rPr>
                        <a:t>4,0</a:t>
                      </a:r>
                      <a:endParaRPr lang="es-CO" sz="1300" b="0" i="0" u="none" strike="noStrike" dirty="0">
                        <a:effectLst/>
                        <a:latin typeface="Tahoma" pitchFamily="34" charset="0"/>
                        <a:ea typeface="Tahoma" pitchFamily="34" charset="0"/>
                        <a:cs typeface="Tahoma" pitchFamily="34" charset="0"/>
                      </a:endParaRPr>
                    </a:p>
                  </a:txBody>
                  <a:tcPr marL="0" marR="0" marT="0" marB="0" anchor="ctr"/>
                </a:tc>
                <a:tc>
                  <a:txBody>
                    <a:bodyPr/>
                    <a:lstStyle/>
                    <a:p>
                      <a:pPr algn="ctr" fontAlgn="b"/>
                      <a:r>
                        <a:rPr lang="es-CO" sz="1300" u="none" strike="noStrike" dirty="0" smtClean="0">
                          <a:effectLst/>
                          <a:latin typeface="Tahoma" pitchFamily="34" charset="0"/>
                          <a:ea typeface="Tahoma" pitchFamily="34" charset="0"/>
                          <a:cs typeface="Tahoma" pitchFamily="34" charset="0"/>
                        </a:rPr>
                        <a:t>3,8 </a:t>
                      </a:r>
                      <a:endParaRPr lang="es-CO" sz="1300" b="0" i="0" u="none" strike="noStrike" dirty="0">
                        <a:effectLst/>
                        <a:latin typeface="Tahoma" pitchFamily="34" charset="0"/>
                        <a:ea typeface="Tahoma" pitchFamily="34" charset="0"/>
                        <a:cs typeface="Tahoma" pitchFamily="34" charset="0"/>
                      </a:endParaRPr>
                    </a:p>
                  </a:txBody>
                  <a:tcPr marL="0" marR="0" marT="0" marB="0" anchor="ctr"/>
                </a:tc>
              </a:tr>
              <a:tr h="216536">
                <a:tc gridSpan="2">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b="1" u="none" strike="noStrike" kern="1200" cap="none" normalizeH="0" baseline="0" dirty="0" smtClean="0">
                          <a:ln>
                            <a:noFill/>
                          </a:ln>
                          <a:effectLst/>
                          <a:latin typeface="Tahoma" pitchFamily="34" charset="0"/>
                          <a:cs typeface="Tahoma" pitchFamily="34" charset="0"/>
                        </a:rPr>
                        <a:t>                                Demanda</a:t>
                      </a:r>
                      <a:endParaRPr kumimoji="0" lang="es-CO" sz="1300" b="1" u="none" strike="noStrike" kern="1200" cap="none" normalizeH="0" baseline="0" dirty="0" smtClean="0">
                        <a:ln>
                          <a:noFill/>
                        </a:ln>
                        <a:solidFill>
                          <a:schemeClr val="tx1"/>
                        </a:solidFill>
                        <a:effectLst/>
                        <a:latin typeface="Tahoma" pitchFamily="34" charset="0"/>
                        <a:ea typeface="+mn-ea"/>
                        <a:cs typeface="Tahoma" pitchFamily="34" charset="0"/>
                      </a:endParaRPr>
                    </a:p>
                  </a:txBody>
                  <a:tcPr anchor="ctr" horzOverflow="overflow"/>
                </a:tc>
                <a:tc hMerge="1">
                  <a:txBody>
                    <a:bodyPr/>
                    <a:lstStyle/>
                    <a:p>
                      <a:endParaRPr lang="es-CO"/>
                    </a:p>
                  </a:txBody>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endParaRPr kumimoji="0" lang="es-CO" sz="1300" b="1" u="none" strike="noStrike" kern="1200" cap="none" normalizeH="0" baseline="0" dirty="0" smtClean="0">
                        <a:ln>
                          <a:noFill/>
                        </a:ln>
                        <a:solidFill>
                          <a:schemeClr val="tx1"/>
                        </a:solidFill>
                        <a:effectLst/>
                        <a:latin typeface="Tahoma" pitchFamily="34" charset="0"/>
                        <a:ea typeface="+mn-ea"/>
                        <a:cs typeface="Tahoma" pitchFamily="34" charset="0"/>
                      </a:endParaRPr>
                    </a:p>
                  </a:txBody>
                  <a:tcPr anchor="ctr" horzOverflow="overflow"/>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effectLst/>
                          <a:latin typeface="Tahoma" pitchFamily="34" charset="0"/>
                          <a:cs typeface="Tahoma" pitchFamily="34" charset="0"/>
                        </a:rPr>
                        <a:t>Consumo privado</a:t>
                      </a:r>
                      <a:endParaRPr kumimoji="0" lang="es-CO" sz="1300" b="0" i="0" u="none" strike="noStrike" cap="none" normalizeH="0" baseline="0" dirty="0" smtClean="0">
                        <a:ln>
                          <a:noFill/>
                        </a:ln>
                        <a:solidFill>
                          <a:srgbClr val="002060"/>
                        </a:solidFill>
                        <a:effectLst/>
                        <a:latin typeface="Tahoma" pitchFamily="34" charset="0"/>
                        <a:cs typeface="Tahoma" pitchFamily="34" charset="0"/>
                      </a:endParaRPr>
                    </a:p>
                  </a:txBody>
                  <a:tcPr anchor="ctr" horzOverflow="overflow"/>
                </a:tc>
                <a:tc>
                  <a:txBody>
                    <a:bodyPr/>
                    <a:lstStyle/>
                    <a:p>
                      <a:pPr algn="ctr" fontAlgn="b"/>
                      <a:r>
                        <a:rPr lang="es-CO" sz="1300" b="0" u="none" strike="noStrike" dirty="0" smtClean="0">
                          <a:effectLst/>
                          <a:latin typeface="Tahoma" pitchFamily="34" charset="0"/>
                          <a:ea typeface="Tahoma" pitchFamily="34" charset="0"/>
                          <a:cs typeface="Tahoma" pitchFamily="34" charset="0"/>
                        </a:rPr>
                        <a:t>4,2 </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c>
                  <a:txBody>
                    <a:bodyPr/>
                    <a:lstStyle/>
                    <a:p>
                      <a:pPr algn="ctr" fontAlgn="b"/>
                      <a:r>
                        <a:rPr lang="es-CO" sz="1300" b="0" i="0" u="none" strike="noStrike" dirty="0" smtClean="0">
                          <a:solidFill>
                            <a:schemeClr val="dk1"/>
                          </a:solidFill>
                          <a:effectLst/>
                          <a:latin typeface="Tahoma" pitchFamily="34" charset="0"/>
                          <a:ea typeface="Tahoma" pitchFamily="34" charset="0"/>
                          <a:cs typeface="Tahoma" pitchFamily="34" charset="0"/>
                        </a:rPr>
                        <a:t>4,2</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solidFill>
                            <a:schemeClr val="tx1"/>
                          </a:solidFill>
                          <a:effectLst/>
                          <a:latin typeface="Tahoma" pitchFamily="34" charset="0"/>
                          <a:cs typeface="Tahoma" pitchFamily="34" charset="0"/>
                        </a:rPr>
                        <a:t>Consumo público</a:t>
                      </a:r>
                      <a:endParaRPr kumimoji="0" lang="es-CO" sz="1300" b="0" i="0" u="none" strike="noStrike" cap="none" normalizeH="0" baseline="0" dirty="0" smtClean="0">
                        <a:ln>
                          <a:noFill/>
                        </a:ln>
                        <a:solidFill>
                          <a:schemeClr val="tx1"/>
                        </a:solidFill>
                        <a:effectLst/>
                        <a:latin typeface="Tahoma" pitchFamily="34" charset="0"/>
                        <a:cs typeface="Tahoma" pitchFamily="34" charset="0"/>
                      </a:endParaRPr>
                    </a:p>
                  </a:txBody>
                  <a:tcPr anchor="ctr" horzOverflow="overflow"/>
                </a:tc>
                <a:tc>
                  <a:txBody>
                    <a:bodyPr/>
                    <a:lstStyle/>
                    <a:p>
                      <a:pPr algn="ctr" fontAlgn="b"/>
                      <a:r>
                        <a:rPr lang="es-CO" sz="1300" b="0" i="0" u="none" strike="noStrike" dirty="0" smtClean="0">
                          <a:solidFill>
                            <a:schemeClr val="dk1"/>
                          </a:solidFill>
                          <a:effectLst/>
                          <a:latin typeface="Tahoma" pitchFamily="34" charset="0"/>
                          <a:ea typeface="Tahoma" pitchFamily="34" charset="0"/>
                          <a:cs typeface="Tahoma" pitchFamily="34" charset="0"/>
                        </a:rPr>
                        <a:t>3,9</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c>
                  <a:txBody>
                    <a:bodyPr/>
                    <a:lstStyle/>
                    <a:p>
                      <a:pPr algn="ctr" fontAlgn="b"/>
                      <a:r>
                        <a:rPr lang="es-CO" sz="1300" b="0" u="none" strike="noStrike" dirty="0" smtClean="0">
                          <a:effectLst/>
                          <a:latin typeface="Tahoma" pitchFamily="34" charset="0"/>
                          <a:ea typeface="Tahoma" pitchFamily="34" charset="0"/>
                          <a:cs typeface="Tahoma" pitchFamily="34" charset="0"/>
                        </a:rPr>
                        <a:t>3,8</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b="0" i="0" u="none" strike="noStrike" cap="none" normalizeH="0" baseline="0" dirty="0" smtClean="0">
                          <a:ln>
                            <a:noFill/>
                          </a:ln>
                          <a:solidFill>
                            <a:schemeClr val="tx1"/>
                          </a:solidFill>
                          <a:effectLst/>
                          <a:latin typeface="Tahoma" pitchFamily="34" charset="0"/>
                          <a:cs typeface="Tahoma" pitchFamily="34" charset="0"/>
                        </a:rPr>
                        <a:t>Inversión privada</a:t>
                      </a:r>
                    </a:p>
                  </a:txBody>
                  <a:tcPr anchor="ctr" horzOverflow="overflow"/>
                </a:tc>
                <a:tc>
                  <a:txBody>
                    <a:bodyPr/>
                    <a:lstStyle/>
                    <a:p>
                      <a:pPr algn="ctr" fontAlgn="b"/>
                      <a:r>
                        <a:rPr lang="es-CO" sz="1300" b="0" u="none" strike="noStrike" dirty="0" smtClean="0">
                          <a:effectLst/>
                          <a:latin typeface="Tahoma" pitchFamily="34" charset="0"/>
                          <a:ea typeface="Tahoma" pitchFamily="34" charset="0"/>
                          <a:cs typeface="Tahoma" pitchFamily="34" charset="0"/>
                        </a:rPr>
                        <a:t>7,4</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c>
                  <a:txBody>
                    <a:bodyPr/>
                    <a:lstStyle/>
                    <a:p>
                      <a:pPr algn="ctr" fontAlgn="b"/>
                      <a:r>
                        <a:rPr lang="es-CO" sz="1300" b="0" u="none" strike="noStrike" dirty="0" smtClean="0">
                          <a:effectLst/>
                          <a:latin typeface="Tahoma" pitchFamily="34" charset="0"/>
                          <a:ea typeface="Tahoma" pitchFamily="34" charset="0"/>
                          <a:cs typeface="Tahoma" pitchFamily="34" charset="0"/>
                        </a:rPr>
                        <a:t>3,9</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b="0" i="0" u="none" strike="noStrike" cap="none" normalizeH="0" baseline="0" dirty="0" smtClean="0">
                          <a:ln>
                            <a:noFill/>
                          </a:ln>
                          <a:solidFill>
                            <a:schemeClr val="tx1"/>
                          </a:solidFill>
                          <a:effectLst/>
                          <a:latin typeface="Tahoma" pitchFamily="34" charset="0"/>
                          <a:cs typeface="Tahoma" pitchFamily="34" charset="0"/>
                        </a:rPr>
                        <a:t>Inversión pública</a:t>
                      </a:r>
                    </a:p>
                  </a:txBody>
                  <a:tcPr anchor="ctr" horzOverflow="overflow"/>
                </a:tc>
                <a:tc>
                  <a:txBody>
                    <a:bodyPr/>
                    <a:lstStyle/>
                    <a:p>
                      <a:pPr algn="ctr" fontAlgn="b"/>
                      <a:r>
                        <a:rPr lang="es-CO" sz="1300" b="0" i="0" u="none" strike="noStrike" dirty="0" smtClean="0">
                          <a:solidFill>
                            <a:schemeClr val="dk1"/>
                          </a:solidFill>
                          <a:effectLst/>
                          <a:latin typeface="Tahoma" pitchFamily="34" charset="0"/>
                          <a:ea typeface="Tahoma" pitchFamily="34" charset="0"/>
                          <a:cs typeface="Tahoma" pitchFamily="34" charset="0"/>
                        </a:rPr>
                        <a:t>6,0</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c>
                  <a:txBody>
                    <a:bodyPr/>
                    <a:lstStyle/>
                    <a:p>
                      <a:pPr algn="ctr" fontAlgn="b"/>
                      <a:r>
                        <a:rPr lang="es-CO" sz="1300" b="0" i="0" u="none" strike="noStrike" dirty="0" smtClean="0">
                          <a:solidFill>
                            <a:srgbClr val="000000"/>
                          </a:solidFill>
                          <a:effectLst/>
                          <a:latin typeface="Tahoma" pitchFamily="34" charset="0"/>
                          <a:ea typeface="Tahoma" pitchFamily="34" charset="0"/>
                          <a:cs typeface="Tahoma" pitchFamily="34" charset="0"/>
                        </a:rPr>
                        <a:t>6,8</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solidFill>
                            <a:schemeClr val="tx1"/>
                          </a:solidFill>
                          <a:effectLst/>
                          <a:latin typeface="Tahoma" pitchFamily="34" charset="0"/>
                          <a:cs typeface="Tahoma" pitchFamily="34" charset="0"/>
                        </a:rPr>
                        <a:t>Exportaciones</a:t>
                      </a:r>
                      <a:endParaRPr kumimoji="0" lang="es-CO" sz="1300" b="0" i="0" u="none" strike="noStrike" cap="none" normalizeH="0" baseline="0" dirty="0" smtClean="0">
                        <a:ln>
                          <a:noFill/>
                        </a:ln>
                        <a:solidFill>
                          <a:schemeClr val="tx1"/>
                        </a:solidFill>
                        <a:effectLst/>
                        <a:latin typeface="Tahoma" pitchFamily="34" charset="0"/>
                        <a:cs typeface="Tahoma" pitchFamily="34" charset="0"/>
                      </a:endParaRPr>
                    </a:p>
                  </a:txBody>
                  <a:tcPr anchor="ctr" horzOverflow="overflow"/>
                </a:tc>
                <a:tc>
                  <a:txBody>
                    <a:bodyPr/>
                    <a:lstStyle/>
                    <a:p>
                      <a:pPr algn="ctr" fontAlgn="b"/>
                      <a:r>
                        <a:rPr lang="es-CO" sz="1300" b="0" i="0" u="none" strike="noStrike" dirty="0" smtClean="0">
                          <a:solidFill>
                            <a:schemeClr val="dk1"/>
                          </a:solidFill>
                          <a:effectLst/>
                          <a:latin typeface="Tahoma" pitchFamily="34" charset="0"/>
                          <a:ea typeface="Tahoma" pitchFamily="34" charset="0"/>
                          <a:cs typeface="Tahoma" pitchFamily="34" charset="0"/>
                        </a:rPr>
                        <a:t>4,6</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c>
                  <a:txBody>
                    <a:bodyPr/>
                    <a:lstStyle/>
                    <a:p>
                      <a:pPr algn="ctr" fontAlgn="b"/>
                      <a:r>
                        <a:rPr lang="es-CO" sz="1300" b="0" i="0" u="none" strike="noStrike" dirty="0" smtClean="0">
                          <a:solidFill>
                            <a:schemeClr val="dk1"/>
                          </a:solidFill>
                          <a:effectLst/>
                          <a:latin typeface="Tahoma" pitchFamily="34" charset="0"/>
                          <a:ea typeface="Tahoma" pitchFamily="34" charset="0"/>
                          <a:cs typeface="Tahoma" pitchFamily="34" charset="0"/>
                        </a:rPr>
                        <a:t>5,4</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r>
              <a:tr h="216536">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s-CO" sz="1300" u="none" strike="noStrike" cap="none" normalizeH="0" baseline="0" dirty="0" smtClean="0">
                          <a:ln>
                            <a:noFill/>
                          </a:ln>
                          <a:solidFill>
                            <a:schemeClr val="tx1"/>
                          </a:solidFill>
                          <a:effectLst/>
                          <a:latin typeface="Tahoma" pitchFamily="34" charset="0"/>
                          <a:cs typeface="Tahoma" pitchFamily="34" charset="0"/>
                        </a:rPr>
                        <a:t>Importaciones</a:t>
                      </a:r>
                      <a:endParaRPr kumimoji="0" lang="es-CO" sz="1300" b="0" i="0" u="none" strike="noStrike" cap="none" normalizeH="0" baseline="0" dirty="0" smtClean="0">
                        <a:ln>
                          <a:noFill/>
                        </a:ln>
                        <a:solidFill>
                          <a:schemeClr val="tx1"/>
                        </a:solidFill>
                        <a:effectLst/>
                        <a:latin typeface="Tahoma" pitchFamily="34" charset="0"/>
                        <a:cs typeface="Tahoma" pitchFamily="34" charset="0"/>
                      </a:endParaRPr>
                    </a:p>
                  </a:txBody>
                  <a:tcPr anchor="ctr" horzOverflow="overflow"/>
                </a:tc>
                <a:tc>
                  <a:txBody>
                    <a:bodyPr/>
                    <a:lstStyle/>
                    <a:p>
                      <a:pPr algn="ctr" fontAlgn="b"/>
                      <a:r>
                        <a:rPr lang="es-CO" sz="1300" b="0" u="none" strike="noStrike" dirty="0" smtClean="0">
                          <a:effectLst/>
                          <a:latin typeface="Tahoma" pitchFamily="34" charset="0"/>
                          <a:ea typeface="Tahoma" pitchFamily="34" charset="0"/>
                          <a:cs typeface="Tahoma" pitchFamily="34" charset="0"/>
                        </a:rPr>
                        <a:t>5,2</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c>
                  <a:txBody>
                    <a:bodyPr/>
                    <a:lstStyle/>
                    <a:p>
                      <a:pPr algn="ctr" fontAlgn="b"/>
                      <a:r>
                        <a:rPr lang="es-CO" sz="1300" b="0" u="none" strike="noStrike" dirty="0" smtClean="0">
                          <a:effectLst/>
                          <a:latin typeface="Tahoma" pitchFamily="34" charset="0"/>
                          <a:ea typeface="Tahoma" pitchFamily="34" charset="0"/>
                          <a:cs typeface="Tahoma" pitchFamily="34" charset="0"/>
                        </a:rPr>
                        <a:t>4,0</a:t>
                      </a:r>
                      <a:endParaRPr lang="es-CO" sz="1300" b="0" i="0" u="none" strike="noStrike" dirty="0">
                        <a:solidFill>
                          <a:srgbClr val="000000"/>
                        </a:solidFill>
                        <a:effectLst/>
                        <a:latin typeface="Tahoma" pitchFamily="34" charset="0"/>
                        <a:ea typeface="Tahoma" pitchFamily="34" charset="0"/>
                        <a:cs typeface="Tahoma" pitchFamily="34" charset="0"/>
                      </a:endParaRPr>
                    </a:p>
                  </a:txBody>
                  <a:tcPr marL="0" marR="0" marT="0" marB="0" anchor="ctr"/>
                </a:tc>
              </a:tr>
            </a:tbl>
          </a:graphicData>
        </a:graphic>
      </p:graphicFrame>
      <p:sp>
        <p:nvSpPr>
          <p:cNvPr id="6" name="5 CuadroTexto"/>
          <p:cNvSpPr txBox="1"/>
          <p:nvPr/>
        </p:nvSpPr>
        <p:spPr>
          <a:xfrm>
            <a:off x="66878" y="6464369"/>
            <a:ext cx="3929058" cy="276999"/>
          </a:xfrm>
          <a:prstGeom prst="rect">
            <a:avLst/>
          </a:prstGeom>
          <a:noFill/>
        </p:spPr>
        <p:txBody>
          <a:bodyPr wrap="square" rtlCol="0">
            <a:spAutoFit/>
          </a:bodyPr>
          <a:lstStyle/>
          <a:p>
            <a:r>
              <a:rPr lang="en-US" sz="1200" b="0" dirty="0" err="1" smtClean="0">
                <a:solidFill>
                  <a:schemeClr val="tx1"/>
                </a:solidFill>
                <a:latin typeface="+mj-lt"/>
                <a:cs typeface="Tahoma" pitchFamily="34" charset="0"/>
              </a:rPr>
              <a:t>Fuent</a:t>
            </a:r>
            <a:r>
              <a:rPr lang="en-US" sz="1200" b="0" dirty="0" err="1">
                <a:solidFill>
                  <a:schemeClr val="tx1"/>
                </a:solidFill>
                <a:latin typeface="+mj-lt"/>
                <a:cs typeface="Tahoma" pitchFamily="34" charset="0"/>
              </a:rPr>
              <a:t>e</a:t>
            </a:r>
            <a:r>
              <a:rPr lang="en-US" sz="1200" b="0" dirty="0" smtClean="0">
                <a:solidFill>
                  <a:schemeClr val="tx1"/>
                </a:solidFill>
                <a:latin typeface="+mj-lt"/>
                <a:cs typeface="Tahoma" pitchFamily="34" charset="0"/>
              </a:rPr>
              <a:t>: Fedesarrollo, </a:t>
            </a:r>
            <a:r>
              <a:rPr lang="en-US" sz="1200" b="0" dirty="0" err="1" smtClean="0">
                <a:solidFill>
                  <a:schemeClr val="tx1"/>
                </a:solidFill>
                <a:latin typeface="+mj-lt"/>
                <a:cs typeface="Tahoma" pitchFamily="34" charset="0"/>
              </a:rPr>
              <a:t>Proyecciones</a:t>
            </a:r>
            <a:r>
              <a:rPr lang="en-US" sz="1200" b="0" dirty="0" smtClean="0">
                <a:solidFill>
                  <a:schemeClr val="tx1"/>
                </a:solidFill>
                <a:latin typeface="+mj-lt"/>
                <a:cs typeface="Tahoma" pitchFamily="34" charset="0"/>
              </a:rPr>
              <a:t> Julio de 2012.</a:t>
            </a:r>
            <a:endParaRPr lang="en-US" sz="1200" b="0" dirty="0">
              <a:solidFill>
                <a:schemeClr val="tx1"/>
              </a:solidFill>
              <a:latin typeface="+mj-lt"/>
              <a:cs typeface="Tahoma" pitchFamily="34" charset="0"/>
            </a:endParaRPr>
          </a:p>
        </p:txBody>
      </p:sp>
    </p:spTree>
    <p:extLst>
      <p:ext uri="{BB962C8B-B14F-4D97-AF65-F5344CB8AC3E}">
        <p14:creationId xmlns:p14="http://schemas.microsoft.com/office/powerpoint/2010/main" xmlns="" val="1905360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95536" y="476673"/>
            <a:ext cx="8229600" cy="1368152"/>
          </a:xfrm>
        </p:spPr>
        <p:txBody>
          <a:bodyPr/>
          <a:lstStyle/>
          <a:p>
            <a:r>
              <a:rPr lang="es-CO" sz="2800" dirty="0" smtClean="0"/>
              <a:t>¿Qué ha pasado con la riqueza?</a:t>
            </a:r>
            <a:r>
              <a:rPr lang="es-CO" sz="3200" dirty="0" smtClean="0"/>
              <a:t/>
            </a:r>
            <a:br>
              <a:rPr lang="es-CO" sz="3200" dirty="0" smtClean="0"/>
            </a:br>
            <a:r>
              <a:rPr lang="es-CO" sz="1800" dirty="0" smtClean="0"/>
              <a:t>Índice de riqueza incluyente (Naciones Unidas)</a:t>
            </a:r>
            <a:r>
              <a:rPr lang="es-CO" sz="1600" dirty="0" smtClean="0"/>
              <a:t/>
            </a:r>
            <a:br>
              <a:rPr lang="es-CO" sz="1600" dirty="0" smtClean="0"/>
            </a:br>
            <a:r>
              <a:rPr lang="es-CO" sz="1200" dirty="0" smtClean="0"/>
              <a:t>Cambio porcentual por habitante1990-2008</a:t>
            </a:r>
            <a:endParaRPr lang="en-US" sz="3200" dirty="0"/>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1600" dirty="0" smtClean="0"/>
          </a:p>
          <a:p>
            <a:pPr eaLnBrk="1" hangingPunct="1">
              <a:lnSpc>
                <a:spcPct val="80000"/>
              </a:lnSpc>
              <a:buClr>
                <a:schemeClr val="accent2">
                  <a:lumMod val="75000"/>
                </a:schemeClr>
              </a:buClr>
              <a:buSzPct val="60000"/>
              <a:buNone/>
              <a:defRPr/>
            </a:pPr>
            <a:endParaRPr lang="es-CO" sz="2800" dirty="0">
              <a:latin typeface="+mj-lt"/>
            </a:endParaRPr>
          </a:p>
        </p:txBody>
      </p:sp>
      <p:graphicFrame>
        <p:nvGraphicFramePr>
          <p:cNvPr id="4" name="3 Tabla"/>
          <p:cNvGraphicFramePr>
            <a:graphicFrameLocks noGrp="1"/>
          </p:cNvGraphicFramePr>
          <p:nvPr/>
        </p:nvGraphicFramePr>
        <p:xfrm>
          <a:off x="539554" y="2348880"/>
          <a:ext cx="7920878" cy="3606800"/>
        </p:xfrm>
        <a:graphic>
          <a:graphicData uri="http://schemas.openxmlformats.org/drawingml/2006/table">
            <a:tbl>
              <a:tblPr firstRow="1" bandRow="1">
                <a:tableStyleId>{5C22544A-7EE6-4342-B048-85BDC9FD1C3A}</a:tableStyleId>
              </a:tblPr>
              <a:tblGrid>
                <a:gridCol w="2016222"/>
                <a:gridCol w="1224136"/>
                <a:gridCol w="1224136"/>
                <a:gridCol w="1224136"/>
                <a:gridCol w="1152128"/>
                <a:gridCol w="1080120"/>
              </a:tblGrid>
              <a:tr h="370840">
                <a:tc>
                  <a:txBody>
                    <a:bodyPr/>
                    <a:lstStyle/>
                    <a:p>
                      <a:endParaRPr lang="es-CO" dirty="0"/>
                    </a:p>
                  </a:txBody>
                  <a:tcPr/>
                </a:tc>
                <a:tc>
                  <a:txBody>
                    <a:bodyPr/>
                    <a:lstStyle/>
                    <a:p>
                      <a:r>
                        <a:rPr lang="es-CO" dirty="0" smtClean="0"/>
                        <a:t>Índice de riqueza</a:t>
                      </a:r>
                      <a:endParaRPr lang="es-CO" dirty="0"/>
                    </a:p>
                  </a:txBody>
                  <a:tcPr/>
                </a:tc>
                <a:tc>
                  <a:txBody>
                    <a:bodyPr/>
                    <a:lstStyle/>
                    <a:p>
                      <a:r>
                        <a:rPr lang="es-CO" dirty="0" smtClean="0"/>
                        <a:t>Producto Bruto</a:t>
                      </a:r>
                      <a:endParaRPr lang="es-CO" dirty="0"/>
                    </a:p>
                  </a:txBody>
                  <a:tcPr/>
                </a:tc>
                <a:tc>
                  <a:txBody>
                    <a:bodyPr/>
                    <a:lstStyle/>
                    <a:p>
                      <a:r>
                        <a:rPr lang="es-CO" dirty="0" smtClean="0"/>
                        <a:t>Capital</a:t>
                      </a:r>
                    </a:p>
                    <a:p>
                      <a:r>
                        <a:rPr lang="es-CO" dirty="0" smtClean="0"/>
                        <a:t>natural</a:t>
                      </a:r>
                      <a:endParaRPr lang="es-CO" dirty="0"/>
                    </a:p>
                  </a:txBody>
                  <a:tcPr/>
                </a:tc>
                <a:tc>
                  <a:txBody>
                    <a:bodyPr/>
                    <a:lstStyle/>
                    <a:p>
                      <a:r>
                        <a:rPr lang="es-CO" dirty="0" smtClean="0"/>
                        <a:t>Capital</a:t>
                      </a:r>
                      <a:r>
                        <a:rPr lang="es-CO" baseline="0" dirty="0" smtClean="0"/>
                        <a:t> físico</a:t>
                      </a:r>
                      <a:endParaRPr lang="es-CO" dirty="0"/>
                    </a:p>
                  </a:txBody>
                  <a:tcPr/>
                </a:tc>
                <a:tc>
                  <a:txBody>
                    <a:bodyPr/>
                    <a:lstStyle/>
                    <a:p>
                      <a:r>
                        <a:rPr lang="es-CO" dirty="0" smtClean="0"/>
                        <a:t>Capital humano</a:t>
                      </a:r>
                      <a:endParaRPr lang="es-CO" dirty="0"/>
                    </a:p>
                  </a:txBody>
                  <a:tcPr/>
                </a:tc>
              </a:tr>
              <a:tr h="370840">
                <a:tc>
                  <a:txBody>
                    <a:bodyPr/>
                    <a:lstStyle/>
                    <a:p>
                      <a:r>
                        <a:rPr lang="es-CO" dirty="0" smtClean="0"/>
                        <a:t>Brasil</a:t>
                      </a:r>
                      <a:endParaRPr lang="es-CO" dirty="0"/>
                    </a:p>
                  </a:txBody>
                  <a:tcPr/>
                </a:tc>
                <a:tc>
                  <a:txBody>
                    <a:bodyPr/>
                    <a:lstStyle/>
                    <a:p>
                      <a:pPr algn="ctr"/>
                      <a:r>
                        <a:rPr lang="es-CO" dirty="0" smtClean="0"/>
                        <a:t>18</a:t>
                      </a:r>
                      <a:endParaRPr lang="es-CO" dirty="0"/>
                    </a:p>
                  </a:txBody>
                  <a:tcPr/>
                </a:tc>
                <a:tc>
                  <a:txBody>
                    <a:bodyPr/>
                    <a:lstStyle/>
                    <a:p>
                      <a:pPr algn="ctr"/>
                      <a:r>
                        <a:rPr lang="es-CO" dirty="0" smtClean="0"/>
                        <a:t>34</a:t>
                      </a:r>
                      <a:endParaRPr lang="es-CO" dirty="0"/>
                    </a:p>
                  </a:txBody>
                  <a:tcPr/>
                </a:tc>
                <a:tc>
                  <a:txBody>
                    <a:bodyPr/>
                    <a:lstStyle/>
                    <a:p>
                      <a:pPr algn="ctr"/>
                      <a:r>
                        <a:rPr lang="es-CO" dirty="0" smtClean="0">
                          <a:solidFill>
                            <a:srgbClr val="FF0000"/>
                          </a:solidFill>
                        </a:rPr>
                        <a:t>-25</a:t>
                      </a:r>
                      <a:endParaRPr lang="es-CO" dirty="0">
                        <a:solidFill>
                          <a:srgbClr val="FF0000"/>
                        </a:solidFill>
                      </a:endParaRPr>
                    </a:p>
                  </a:txBody>
                  <a:tcPr/>
                </a:tc>
                <a:tc>
                  <a:txBody>
                    <a:bodyPr/>
                    <a:lstStyle/>
                    <a:p>
                      <a:pPr algn="ctr"/>
                      <a:r>
                        <a:rPr lang="es-CO" dirty="0" smtClean="0"/>
                        <a:t>8</a:t>
                      </a:r>
                      <a:endParaRPr lang="es-CO" dirty="0"/>
                    </a:p>
                  </a:txBody>
                  <a:tcPr/>
                </a:tc>
                <a:tc>
                  <a:txBody>
                    <a:bodyPr/>
                    <a:lstStyle/>
                    <a:p>
                      <a:pPr algn="ctr"/>
                      <a:r>
                        <a:rPr lang="es-CO" dirty="0" smtClean="0"/>
                        <a:t>48</a:t>
                      </a:r>
                      <a:endParaRPr lang="es-CO" dirty="0"/>
                    </a:p>
                  </a:txBody>
                  <a:tcPr/>
                </a:tc>
              </a:tr>
              <a:tr h="370840">
                <a:tc>
                  <a:txBody>
                    <a:bodyPr/>
                    <a:lstStyle/>
                    <a:p>
                      <a:r>
                        <a:rPr lang="es-CO" dirty="0" smtClean="0"/>
                        <a:t>Chile</a:t>
                      </a:r>
                      <a:endParaRPr lang="es-CO" dirty="0"/>
                    </a:p>
                  </a:txBody>
                  <a:tcPr/>
                </a:tc>
                <a:tc>
                  <a:txBody>
                    <a:bodyPr/>
                    <a:lstStyle/>
                    <a:p>
                      <a:pPr algn="ctr"/>
                      <a:r>
                        <a:rPr lang="es-CO" dirty="0" smtClean="0"/>
                        <a:t>24</a:t>
                      </a:r>
                      <a:endParaRPr lang="es-CO" dirty="0"/>
                    </a:p>
                  </a:txBody>
                  <a:tcPr/>
                </a:tc>
                <a:tc>
                  <a:txBody>
                    <a:bodyPr/>
                    <a:lstStyle/>
                    <a:p>
                      <a:pPr algn="ctr"/>
                      <a:r>
                        <a:rPr lang="es-CO" dirty="0" smtClean="0"/>
                        <a:t>103</a:t>
                      </a:r>
                      <a:endParaRPr lang="es-CO" dirty="0"/>
                    </a:p>
                  </a:txBody>
                  <a:tcPr/>
                </a:tc>
                <a:tc>
                  <a:txBody>
                    <a:bodyPr/>
                    <a:lstStyle/>
                    <a:p>
                      <a:pPr algn="ctr"/>
                      <a:r>
                        <a:rPr lang="es-CO" dirty="0" smtClean="0">
                          <a:solidFill>
                            <a:srgbClr val="FF0000"/>
                          </a:solidFill>
                        </a:rPr>
                        <a:t>-26</a:t>
                      </a:r>
                      <a:endParaRPr lang="es-CO" dirty="0">
                        <a:solidFill>
                          <a:srgbClr val="FF0000"/>
                        </a:solidFill>
                      </a:endParaRPr>
                    </a:p>
                  </a:txBody>
                  <a:tcPr/>
                </a:tc>
                <a:tc>
                  <a:txBody>
                    <a:bodyPr/>
                    <a:lstStyle/>
                    <a:p>
                      <a:pPr algn="ctr"/>
                      <a:r>
                        <a:rPr lang="es-CO" dirty="0" smtClean="0"/>
                        <a:t>183</a:t>
                      </a:r>
                      <a:endParaRPr lang="es-CO" dirty="0"/>
                    </a:p>
                  </a:txBody>
                  <a:tcPr/>
                </a:tc>
                <a:tc>
                  <a:txBody>
                    <a:bodyPr/>
                    <a:lstStyle/>
                    <a:p>
                      <a:pPr algn="ctr"/>
                      <a:r>
                        <a:rPr lang="es-CO" dirty="0" smtClean="0"/>
                        <a:t>28</a:t>
                      </a:r>
                      <a:endParaRPr lang="es-CO" dirty="0"/>
                    </a:p>
                  </a:txBody>
                  <a:tcPr/>
                </a:tc>
              </a:tr>
              <a:tr h="370840">
                <a:tc>
                  <a:txBody>
                    <a:bodyPr/>
                    <a:lstStyle/>
                    <a:p>
                      <a:r>
                        <a:rPr lang="es-CO" dirty="0" smtClean="0"/>
                        <a:t>China</a:t>
                      </a:r>
                      <a:endParaRPr lang="es-CO" dirty="0"/>
                    </a:p>
                  </a:txBody>
                  <a:tcPr/>
                </a:tc>
                <a:tc>
                  <a:txBody>
                    <a:bodyPr/>
                    <a:lstStyle/>
                    <a:p>
                      <a:pPr algn="ctr"/>
                      <a:r>
                        <a:rPr lang="es-CO" dirty="0" smtClean="0"/>
                        <a:t>45</a:t>
                      </a:r>
                      <a:endParaRPr lang="es-CO" dirty="0"/>
                    </a:p>
                  </a:txBody>
                  <a:tcPr/>
                </a:tc>
                <a:tc>
                  <a:txBody>
                    <a:bodyPr/>
                    <a:lstStyle/>
                    <a:p>
                      <a:pPr algn="ctr"/>
                      <a:r>
                        <a:rPr lang="es-CO" dirty="0" smtClean="0"/>
                        <a:t>422</a:t>
                      </a:r>
                      <a:endParaRPr lang="es-CO" dirty="0"/>
                    </a:p>
                  </a:txBody>
                  <a:tcPr/>
                </a:tc>
                <a:tc>
                  <a:txBody>
                    <a:bodyPr/>
                    <a:lstStyle/>
                    <a:p>
                      <a:pPr algn="ctr"/>
                      <a:r>
                        <a:rPr lang="es-CO" dirty="0" smtClean="0">
                          <a:solidFill>
                            <a:srgbClr val="FF0000"/>
                          </a:solidFill>
                        </a:rPr>
                        <a:t>-17</a:t>
                      </a:r>
                      <a:endParaRPr lang="es-CO" dirty="0">
                        <a:solidFill>
                          <a:srgbClr val="FF0000"/>
                        </a:solidFill>
                      </a:endParaRPr>
                    </a:p>
                  </a:txBody>
                  <a:tcPr/>
                </a:tc>
                <a:tc>
                  <a:txBody>
                    <a:bodyPr/>
                    <a:lstStyle/>
                    <a:p>
                      <a:pPr algn="ctr"/>
                      <a:r>
                        <a:rPr lang="es-CO" dirty="0" smtClean="0"/>
                        <a:t>452</a:t>
                      </a:r>
                      <a:endParaRPr lang="es-CO" dirty="0"/>
                    </a:p>
                  </a:txBody>
                  <a:tcPr/>
                </a:tc>
                <a:tc>
                  <a:txBody>
                    <a:bodyPr/>
                    <a:lstStyle/>
                    <a:p>
                      <a:pPr algn="ctr"/>
                      <a:r>
                        <a:rPr lang="es-CO" dirty="0" smtClean="0"/>
                        <a:t>33</a:t>
                      </a:r>
                      <a:endParaRPr lang="es-CO" dirty="0"/>
                    </a:p>
                  </a:txBody>
                  <a:tcPr/>
                </a:tc>
              </a:tr>
              <a:tr h="370840">
                <a:tc>
                  <a:txBody>
                    <a:bodyPr/>
                    <a:lstStyle/>
                    <a:p>
                      <a:r>
                        <a:rPr lang="es-CO" dirty="0" smtClean="0"/>
                        <a:t>Colombia</a:t>
                      </a:r>
                      <a:endParaRPr lang="es-CO" dirty="0"/>
                    </a:p>
                  </a:txBody>
                  <a:tcPr/>
                </a:tc>
                <a:tc>
                  <a:txBody>
                    <a:bodyPr/>
                    <a:lstStyle/>
                    <a:p>
                      <a:pPr algn="ctr"/>
                      <a:r>
                        <a:rPr lang="es-CO" dirty="0" smtClean="0">
                          <a:solidFill>
                            <a:srgbClr val="FF0000"/>
                          </a:solidFill>
                        </a:rPr>
                        <a:t>-2</a:t>
                      </a:r>
                      <a:endParaRPr lang="es-CO" dirty="0">
                        <a:solidFill>
                          <a:srgbClr val="FF0000"/>
                        </a:solidFill>
                      </a:endParaRPr>
                    </a:p>
                  </a:txBody>
                  <a:tcPr/>
                </a:tc>
                <a:tc>
                  <a:txBody>
                    <a:bodyPr/>
                    <a:lstStyle/>
                    <a:p>
                      <a:pPr algn="ctr"/>
                      <a:r>
                        <a:rPr lang="es-CO" dirty="0" smtClean="0"/>
                        <a:t>35</a:t>
                      </a:r>
                      <a:endParaRPr lang="es-CO" dirty="0"/>
                    </a:p>
                  </a:txBody>
                  <a:tcPr/>
                </a:tc>
                <a:tc>
                  <a:txBody>
                    <a:bodyPr/>
                    <a:lstStyle/>
                    <a:p>
                      <a:pPr algn="ctr"/>
                      <a:r>
                        <a:rPr lang="es-CO" dirty="0" smtClean="0">
                          <a:solidFill>
                            <a:srgbClr val="FF0000"/>
                          </a:solidFill>
                        </a:rPr>
                        <a:t>-31</a:t>
                      </a:r>
                      <a:endParaRPr lang="es-CO" dirty="0">
                        <a:solidFill>
                          <a:srgbClr val="FF0000"/>
                        </a:solidFill>
                      </a:endParaRPr>
                    </a:p>
                  </a:txBody>
                  <a:tcPr/>
                </a:tc>
                <a:tc>
                  <a:txBody>
                    <a:bodyPr/>
                    <a:lstStyle/>
                    <a:p>
                      <a:pPr algn="ctr"/>
                      <a:r>
                        <a:rPr lang="es-CO" dirty="0" smtClean="0"/>
                        <a:t>26</a:t>
                      </a:r>
                      <a:endParaRPr lang="es-CO" dirty="0"/>
                    </a:p>
                  </a:txBody>
                  <a:tcPr/>
                </a:tc>
                <a:tc>
                  <a:txBody>
                    <a:bodyPr/>
                    <a:lstStyle/>
                    <a:p>
                      <a:pPr algn="ctr"/>
                      <a:r>
                        <a:rPr lang="es-CO" dirty="0" smtClean="0"/>
                        <a:t>29</a:t>
                      </a:r>
                      <a:endParaRPr lang="es-CO" dirty="0"/>
                    </a:p>
                  </a:txBody>
                  <a:tcPr/>
                </a:tc>
              </a:tr>
              <a:tr h="370840">
                <a:tc>
                  <a:txBody>
                    <a:bodyPr/>
                    <a:lstStyle/>
                    <a:p>
                      <a:r>
                        <a:rPr lang="es-CO" dirty="0" smtClean="0"/>
                        <a:t>Ecuador</a:t>
                      </a:r>
                      <a:endParaRPr lang="es-CO" dirty="0"/>
                    </a:p>
                  </a:txBody>
                  <a:tcPr/>
                </a:tc>
                <a:tc>
                  <a:txBody>
                    <a:bodyPr/>
                    <a:lstStyle/>
                    <a:p>
                      <a:pPr algn="ctr"/>
                      <a:r>
                        <a:rPr lang="es-CO" dirty="0" smtClean="0"/>
                        <a:t>7</a:t>
                      </a:r>
                      <a:endParaRPr lang="es-CO" dirty="0"/>
                    </a:p>
                  </a:txBody>
                  <a:tcPr/>
                </a:tc>
                <a:tc>
                  <a:txBody>
                    <a:bodyPr/>
                    <a:lstStyle/>
                    <a:p>
                      <a:pPr algn="ctr"/>
                      <a:r>
                        <a:rPr lang="es-CO" dirty="0" smtClean="0"/>
                        <a:t>36</a:t>
                      </a:r>
                      <a:endParaRPr lang="es-CO" dirty="0"/>
                    </a:p>
                  </a:txBody>
                  <a:tcPr/>
                </a:tc>
                <a:tc>
                  <a:txBody>
                    <a:bodyPr/>
                    <a:lstStyle/>
                    <a:p>
                      <a:pPr algn="ctr"/>
                      <a:r>
                        <a:rPr lang="es-CO" dirty="0" smtClean="0">
                          <a:solidFill>
                            <a:srgbClr val="FF0000"/>
                          </a:solidFill>
                        </a:rPr>
                        <a:t>-33</a:t>
                      </a:r>
                      <a:endParaRPr lang="es-CO" dirty="0">
                        <a:solidFill>
                          <a:srgbClr val="FF0000"/>
                        </a:solidFill>
                      </a:endParaRPr>
                    </a:p>
                  </a:txBody>
                  <a:tcPr/>
                </a:tc>
                <a:tc>
                  <a:txBody>
                    <a:bodyPr/>
                    <a:lstStyle/>
                    <a:p>
                      <a:pPr algn="ctr"/>
                      <a:r>
                        <a:rPr lang="es-CO" dirty="0" smtClean="0"/>
                        <a:t>9</a:t>
                      </a:r>
                      <a:endParaRPr lang="es-CO" dirty="0"/>
                    </a:p>
                  </a:txBody>
                  <a:tcPr/>
                </a:tc>
                <a:tc>
                  <a:txBody>
                    <a:bodyPr/>
                    <a:lstStyle/>
                    <a:p>
                      <a:pPr algn="ctr"/>
                      <a:r>
                        <a:rPr lang="es-CO" dirty="0" smtClean="0"/>
                        <a:t>28</a:t>
                      </a:r>
                      <a:endParaRPr lang="es-CO" dirty="0"/>
                    </a:p>
                  </a:txBody>
                  <a:tcPr/>
                </a:tc>
              </a:tr>
              <a:tr h="370840">
                <a:tc>
                  <a:txBody>
                    <a:bodyPr/>
                    <a:lstStyle/>
                    <a:p>
                      <a:r>
                        <a:rPr lang="es-CO" dirty="0" smtClean="0"/>
                        <a:t>India</a:t>
                      </a:r>
                      <a:endParaRPr lang="es-CO" dirty="0"/>
                    </a:p>
                  </a:txBody>
                  <a:tcPr/>
                </a:tc>
                <a:tc>
                  <a:txBody>
                    <a:bodyPr/>
                    <a:lstStyle/>
                    <a:p>
                      <a:pPr algn="ctr"/>
                      <a:r>
                        <a:rPr lang="es-CO" dirty="0" smtClean="0"/>
                        <a:t>18</a:t>
                      </a:r>
                      <a:endParaRPr lang="es-CO" dirty="0"/>
                    </a:p>
                  </a:txBody>
                  <a:tcPr/>
                </a:tc>
                <a:tc>
                  <a:txBody>
                    <a:bodyPr/>
                    <a:lstStyle/>
                    <a:p>
                      <a:pPr algn="ctr"/>
                      <a:r>
                        <a:rPr lang="es-CO" dirty="0" smtClean="0"/>
                        <a:t>120</a:t>
                      </a:r>
                      <a:endParaRPr lang="es-CO" dirty="0"/>
                    </a:p>
                  </a:txBody>
                  <a:tcPr/>
                </a:tc>
                <a:tc>
                  <a:txBody>
                    <a:bodyPr/>
                    <a:lstStyle/>
                    <a:p>
                      <a:pPr algn="ctr"/>
                      <a:r>
                        <a:rPr lang="es-CO" dirty="0" smtClean="0">
                          <a:solidFill>
                            <a:srgbClr val="FF0000"/>
                          </a:solidFill>
                        </a:rPr>
                        <a:t>-31</a:t>
                      </a:r>
                      <a:endParaRPr lang="es-CO" dirty="0">
                        <a:solidFill>
                          <a:srgbClr val="FF0000"/>
                        </a:solidFill>
                      </a:endParaRPr>
                    </a:p>
                  </a:txBody>
                  <a:tcPr/>
                </a:tc>
                <a:tc>
                  <a:txBody>
                    <a:bodyPr/>
                    <a:lstStyle/>
                    <a:p>
                      <a:pPr algn="ctr"/>
                      <a:r>
                        <a:rPr lang="es-CO" dirty="0" smtClean="0"/>
                        <a:t>168</a:t>
                      </a:r>
                      <a:endParaRPr lang="es-CO" dirty="0"/>
                    </a:p>
                  </a:txBody>
                  <a:tcPr/>
                </a:tc>
                <a:tc>
                  <a:txBody>
                    <a:bodyPr/>
                    <a:lstStyle/>
                    <a:p>
                      <a:pPr algn="ctr"/>
                      <a:r>
                        <a:rPr lang="es-CO" dirty="0" smtClean="0"/>
                        <a:t>24</a:t>
                      </a:r>
                      <a:endParaRPr lang="es-CO" dirty="0"/>
                    </a:p>
                  </a:txBody>
                  <a:tcPr/>
                </a:tc>
              </a:tr>
              <a:tr h="370840">
                <a:tc>
                  <a:txBody>
                    <a:bodyPr/>
                    <a:lstStyle/>
                    <a:p>
                      <a:r>
                        <a:rPr lang="es-CO" dirty="0" smtClean="0"/>
                        <a:t>Estados Unidos</a:t>
                      </a:r>
                      <a:endParaRPr lang="es-CO" dirty="0"/>
                    </a:p>
                  </a:txBody>
                  <a:tcPr/>
                </a:tc>
                <a:tc>
                  <a:txBody>
                    <a:bodyPr/>
                    <a:lstStyle/>
                    <a:p>
                      <a:pPr algn="ctr"/>
                      <a:r>
                        <a:rPr lang="es-CO" dirty="0" smtClean="0"/>
                        <a:t>13</a:t>
                      </a:r>
                      <a:endParaRPr lang="es-CO" dirty="0"/>
                    </a:p>
                  </a:txBody>
                  <a:tcPr/>
                </a:tc>
                <a:tc>
                  <a:txBody>
                    <a:bodyPr/>
                    <a:lstStyle/>
                    <a:p>
                      <a:pPr algn="ctr"/>
                      <a:r>
                        <a:rPr lang="es-CO" dirty="0" smtClean="0"/>
                        <a:t>37</a:t>
                      </a:r>
                      <a:endParaRPr lang="es-CO" dirty="0"/>
                    </a:p>
                  </a:txBody>
                  <a:tcPr/>
                </a:tc>
                <a:tc>
                  <a:txBody>
                    <a:bodyPr/>
                    <a:lstStyle/>
                    <a:p>
                      <a:pPr algn="ctr"/>
                      <a:r>
                        <a:rPr lang="es-CO" dirty="0" smtClean="0">
                          <a:solidFill>
                            <a:srgbClr val="FF0000"/>
                          </a:solidFill>
                        </a:rPr>
                        <a:t>-20</a:t>
                      </a:r>
                      <a:endParaRPr lang="es-CO" dirty="0">
                        <a:solidFill>
                          <a:srgbClr val="FF0000"/>
                        </a:solidFill>
                      </a:endParaRPr>
                    </a:p>
                  </a:txBody>
                  <a:tcPr/>
                </a:tc>
                <a:tc>
                  <a:txBody>
                    <a:bodyPr/>
                    <a:lstStyle/>
                    <a:p>
                      <a:pPr algn="ctr"/>
                      <a:r>
                        <a:rPr lang="es-CO" dirty="0" smtClean="0"/>
                        <a:t>68</a:t>
                      </a:r>
                      <a:endParaRPr lang="es-CO" dirty="0"/>
                    </a:p>
                  </a:txBody>
                  <a:tcPr/>
                </a:tc>
                <a:tc>
                  <a:txBody>
                    <a:bodyPr/>
                    <a:lstStyle/>
                    <a:p>
                      <a:pPr algn="ctr"/>
                      <a:r>
                        <a:rPr lang="es-CO" dirty="0" smtClean="0"/>
                        <a:t>8</a:t>
                      </a:r>
                      <a:endParaRPr lang="es-CO" dirty="0"/>
                    </a:p>
                  </a:txBody>
                  <a:tcPr/>
                </a:tc>
              </a:tr>
              <a:tr h="370840">
                <a:tc>
                  <a:txBody>
                    <a:bodyPr/>
                    <a:lstStyle/>
                    <a:p>
                      <a:r>
                        <a:rPr lang="es-CO" dirty="0" smtClean="0"/>
                        <a:t>Venezuela</a:t>
                      </a:r>
                      <a:endParaRPr lang="es-CO" dirty="0"/>
                    </a:p>
                  </a:txBody>
                  <a:tcPr/>
                </a:tc>
                <a:tc>
                  <a:txBody>
                    <a:bodyPr/>
                    <a:lstStyle/>
                    <a:p>
                      <a:pPr algn="ctr"/>
                      <a:r>
                        <a:rPr lang="es-CO" dirty="0" smtClean="0">
                          <a:solidFill>
                            <a:srgbClr val="FF0000"/>
                          </a:solidFill>
                        </a:rPr>
                        <a:t>-5</a:t>
                      </a:r>
                      <a:endParaRPr lang="es-CO" dirty="0">
                        <a:solidFill>
                          <a:srgbClr val="FF0000"/>
                        </a:solidFill>
                      </a:endParaRPr>
                    </a:p>
                  </a:txBody>
                  <a:tcPr/>
                </a:tc>
                <a:tc>
                  <a:txBody>
                    <a:bodyPr/>
                    <a:lstStyle/>
                    <a:p>
                      <a:pPr algn="ctr"/>
                      <a:r>
                        <a:rPr lang="es-CO" dirty="0" smtClean="0"/>
                        <a:t>22</a:t>
                      </a:r>
                      <a:endParaRPr lang="es-CO" dirty="0"/>
                    </a:p>
                  </a:txBody>
                  <a:tcPr/>
                </a:tc>
                <a:tc>
                  <a:txBody>
                    <a:bodyPr/>
                    <a:lstStyle/>
                    <a:p>
                      <a:pPr algn="ctr"/>
                      <a:r>
                        <a:rPr lang="es-CO" dirty="0" smtClean="0">
                          <a:solidFill>
                            <a:srgbClr val="FF0000"/>
                          </a:solidFill>
                        </a:rPr>
                        <a:t>-32</a:t>
                      </a:r>
                      <a:endParaRPr lang="es-CO" dirty="0">
                        <a:solidFill>
                          <a:srgbClr val="FF0000"/>
                        </a:solidFill>
                      </a:endParaRPr>
                    </a:p>
                  </a:txBody>
                  <a:tcPr/>
                </a:tc>
                <a:tc>
                  <a:txBody>
                    <a:bodyPr/>
                    <a:lstStyle/>
                    <a:p>
                      <a:pPr algn="ctr"/>
                      <a:r>
                        <a:rPr lang="es-CO" dirty="0" smtClean="0">
                          <a:solidFill>
                            <a:srgbClr val="FF0000"/>
                          </a:solidFill>
                        </a:rPr>
                        <a:t>-12</a:t>
                      </a:r>
                      <a:endParaRPr lang="es-CO" dirty="0">
                        <a:solidFill>
                          <a:srgbClr val="FF0000"/>
                        </a:solidFill>
                      </a:endParaRPr>
                    </a:p>
                  </a:txBody>
                  <a:tcPr/>
                </a:tc>
                <a:tc>
                  <a:txBody>
                    <a:bodyPr/>
                    <a:lstStyle/>
                    <a:p>
                      <a:pPr algn="ctr"/>
                      <a:r>
                        <a:rPr lang="es-CO" dirty="0" smtClean="0"/>
                        <a:t>36</a:t>
                      </a:r>
                      <a:endParaRPr lang="es-CO"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28625" y="850032"/>
            <a:ext cx="8229600" cy="1066800"/>
          </a:xfrm>
        </p:spPr>
        <p:txBody>
          <a:bodyPr/>
          <a:lstStyle/>
          <a:p>
            <a:pPr eaLnBrk="1" hangingPunct="1"/>
            <a:r>
              <a:rPr lang="es-CO" sz="2800" dirty="0" smtClean="0">
                <a:solidFill>
                  <a:schemeClr val="tx1"/>
                </a:solidFill>
              </a:rPr>
              <a:t>Persisten retos</a:t>
            </a:r>
          </a:p>
        </p:txBody>
      </p:sp>
      <p:sp>
        <p:nvSpPr>
          <p:cNvPr id="3898371" name="Rectangle 3"/>
          <p:cNvSpPr>
            <a:spLocks noGrp="1" noChangeArrowheads="1"/>
          </p:cNvSpPr>
          <p:nvPr>
            <p:ph idx="1"/>
          </p:nvPr>
        </p:nvSpPr>
        <p:spPr>
          <a:xfrm>
            <a:off x="428625" y="1857375"/>
            <a:ext cx="8229600" cy="4648200"/>
          </a:xfrm>
        </p:spPr>
        <p:txBody>
          <a:bodyPr/>
          <a:lstStyle/>
          <a:p>
            <a:pPr eaLnBrk="1" hangingPunct="1">
              <a:lnSpc>
                <a:spcPct val="80000"/>
              </a:lnSpc>
              <a:defRPr/>
            </a:pPr>
            <a:endParaRPr lang="es-CO" sz="1600" dirty="0"/>
          </a:p>
          <a:p>
            <a:pPr eaLnBrk="1" hangingPunct="1">
              <a:lnSpc>
                <a:spcPct val="80000"/>
              </a:lnSpc>
              <a:buClr>
                <a:schemeClr val="accent2">
                  <a:lumMod val="75000"/>
                </a:schemeClr>
              </a:buClr>
              <a:buSzPct val="75000"/>
              <a:buFont typeface="Wingdings" pitchFamily="2" charset="2"/>
              <a:buChar char="q"/>
              <a:defRPr/>
            </a:pPr>
            <a:endParaRPr lang="es-CO" dirty="0" smtClean="0">
              <a:latin typeface="+mj-lt"/>
            </a:endParaRPr>
          </a:p>
          <a:p>
            <a:pPr lvl="4" eaLnBrk="1" hangingPunct="1">
              <a:lnSpc>
                <a:spcPct val="80000"/>
              </a:lnSpc>
              <a:buClr>
                <a:schemeClr val="accent2">
                  <a:lumMod val="75000"/>
                </a:schemeClr>
              </a:buClr>
              <a:buSzPct val="75000"/>
              <a:buFont typeface="Wingdings" pitchFamily="2" charset="2"/>
              <a:buChar char="q"/>
              <a:defRPr/>
            </a:pPr>
            <a:r>
              <a:rPr lang="es-CO" sz="2400" dirty="0" smtClean="0">
                <a:solidFill>
                  <a:schemeClr val="tx1"/>
                </a:solidFill>
                <a:latin typeface="+mj-lt"/>
              </a:rPr>
              <a:t>Mercado laboral</a:t>
            </a:r>
          </a:p>
          <a:p>
            <a:pPr lvl="4" eaLnBrk="1" hangingPunct="1">
              <a:lnSpc>
                <a:spcPct val="80000"/>
              </a:lnSpc>
              <a:buClr>
                <a:schemeClr val="accent2">
                  <a:lumMod val="75000"/>
                </a:schemeClr>
              </a:buClr>
              <a:buSzPct val="75000"/>
              <a:buFont typeface="Wingdings" pitchFamily="2" charset="2"/>
              <a:buChar char="q"/>
              <a:defRPr/>
            </a:pPr>
            <a:r>
              <a:rPr lang="es-CO" sz="2400" dirty="0" smtClean="0">
                <a:solidFill>
                  <a:schemeClr val="tx1"/>
                </a:solidFill>
                <a:latin typeface="+mj-lt"/>
              </a:rPr>
              <a:t>Infraestructura</a:t>
            </a:r>
          </a:p>
          <a:p>
            <a:pPr lvl="4" eaLnBrk="1" hangingPunct="1">
              <a:lnSpc>
                <a:spcPct val="80000"/>
              </a:lnSpc>
              <a:buClr>
                <a:schemeClr val="accent2">
                  <a:lumMod val="75000"/>
                </a:schemeClr>
              </a:buClr>
              <a:buSzPct val="75000"/>
              <a:buFont typeface="Wingdings" pitchFamily="2" charset="2"/>
              <a:buChar char="q"/>
              <a:defRPr/>
            </a:pPr>
            <a:r>
              <a:rPr lang="es-CO" sz="2400" dirty="0" smtClean="0">
                <a:solidFill>
                  <a:schemeClr val="tx1"/>
                </a:solidFill>
                <a:latin typeface="+mj-lt"/>
              </a:rPr>
              <a:t>Educación</a:t>
            </a:r>
          </a:p>
          <a:p>
            <a:pPr lvl="4" eaLnBrk="1" hangingPunct="1">
              <a:lnSpc>
                <a:spcPct val="80000"/>
              </a:lnSpc>
              <a:buClr>
                <a:schemeClr val="accent2">
                  <a:lumMod val="75000"/>
                </a:schemeClr>
              </a:buClr>
              <a:buSzPct val="75000"/>
              <a:buFont typeface="Wingdings" pitchFamily="2" charset="2"/>
              <a:buChar char="q"/>
              <a:defRPr/>
            </a:pPr>
            <a:r>
              <a:rPr lang="es-CO" sz="2400" dirty="0" smtClean="0">
                <a:solidFill>
                  <a:schemeClr val="tx1"/>
                </a:solidFill>
                <a:latin typeface="+mj-lt"/>
              </a:rPr>
              <a:t>Seguridad</a:t>
            </a:r>
            <a:endParaRPr lang="es-CO" sz="1100" dirty="0" smtClean="0">
              <a:solidFill>
                <a:schemeClr val="tx1"/>
              </a:solidFill>
            </a:endParaRPr>
          </a:p>
          <a:p>
            <a:pPr eaLnBrk="1" hangingPunct="1">
              <a:lnSpc>
                <a:spcPct val="80000"/>
              </a:lnSpc>
              <a:buClr>
                <a:schemeClr val="accent2">
                  <a:lumMod val="75000"/>
                </a:schemeClr>
              </a:buClr>
              <a:buSzPct val="75000"/>
              <a:buFont typeface="Wingdings" pitchFamily="2" charset="2"/>
              <a:buChar char="q"/>
              <a:defRPr/>
            </a:pPr>
            <a:endParaRPr lang="es-CO" dirty="0" smtClean="0">
              <a:latin typeface="+mj-lt"/>
            </a:endParaRPr>
          </a:p>
          <a:p>
            <a:pPr lvl="1" eaLnBrk="1" hangingPunct="1">
              <a:lnSpc>
                <a:spcPct val="80000"/>
              </a:lnSpc>
              <a:buClr>
                <a:schemeClr val="accent2">
                  <a:lumMod val="75000"/>
                </a:schemeClr>
              </a:buClr>
              <a:buSzPct val="75000"/>
              <a:buFont typeface="Wingdings" pitchFamily="2" charset="2"/>
              <a:buChar char="q"/>
              <a:defRPr/>
            </a:pPr>
            <a:endParaRPr lang="es-CO" dirty="0">
              <a:latin typeface="+mj-lt"/>
            </a:endParaRPr>
          </a:p>
        </p:txBody>
      </p:sp>
      <p:cxnSp>
        <p:nvCxnSpPr>
          <p:cNvPr id="5" name="4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120"/>
            <a:ext cx="8229600" cy="58688"/>
          </a:xfrm>
        </p:spPr>
        <p:txBody>
          <a:bodyPr/>
          <a:lstStyle/>
          <a:p>
            <a:r>
              <a:rPr lang="es-ES" sz="2400" dirty="0" smtClean="0">
                <a:solidFill>
                  <a:schemeClr val="tx1"/>
                </a:solidFill>
              </a:rPr>
              <a:t>Desempleo y pobreza</a:t>
            </a:r>
            <a:br>
              <a:rPr lang="es-ES" sz="2400" dirty="0" smtClean="0">
                <a:solidFill>
                  <a:schemeClr val="tx1"/>
                </a:solidFill>
              </a:rPr>
            </a:br>
            <a:endParaRPr lang="es-ES" sz="3200" dirty="0">
              <a:solidFill>
                <a:schemeClr val="tx1"/>
              </a:solidFill>
            </a:endParaRPr>
          </a:p>
        </p:txBody>
      </p:sp>
      <p:sp>
        <p:nvSpPr>
          <p:cNvPr id="6" name="4 CuadroTexto"/>
          <p:cNvSpPr txBox="1">
            <a:spLocks noChangeArrowheads="1"/>
          </p:cNvSpPr>
          <p:nvPr/>
        </p:nvSpPr>
        <p:spPr bwMode="auto">
          <a:xfrm>
            <a:off x="0" y="6309320"/>
            <a:ext cx="5256584" cy="553998"/>
          </a:xfrm>
          <a:prstGeom prst="rect">
            <a:avLst/>
          </a:prstGeom>
          <a:noFill/>
          <a:ln w="9525">
            <a:noFill/>
            <a:miter lim="800000"/>
            <a:headEnd/>
            <a:tailEnd/>
          </a:ln>
        </p:spPr>
        <p:txBody>
          <a:bodyPr wrap="square">
            <a:spAutoFit/>
          </a:bodyPr>
          <a:lstStyle/>
          <a:p>
            <a:pPr defTabSz="912813">
              <a:spcBef>
                <a:spcPct val="50000"/>
              </a:spcBef>
            </a:pPr>
            <a:r>
              <a:rPr lang="es-CO" sz="1200" b="0" dirty="0" smtClean="0">
                <a:solidFill>
                  <a:schemeClr val="tx1"/>
                </a:solidFill>
              </a:rPr>
              <a:t>*Proyecciones.</a:t>
            </a:r>
            <a:endParaRPr lang="es-ES" sz="1200" b="0" dirty="0">
              <a:solidFill>
                <a:schemeClr val="tx1"/>
              </a:solidFill>
            </a:endParaRPr>
          </a:p>
          <a:p>
            <a:pPr defTabSz="912813">
              <a:spcBef>
                <a:spcPct val="50000"/>
              </a:spcBef>
            </a:pPr>
            <a:r>
              <a:rPr lang="es-CO" sz="1200" b="0" dirty="0" smtClean="0">
                <a:solidFill>
                  <a:schemeClr val="tx1"/>
                </a:solidFill>
                <a:latin typeface="+mj-lt"/>
              </a:rPr>
              <a:t>Fuente: DANE. Plan Nacional de Desarrollo 2010-2014.</a:t>
            </a:r>
            <a:endParaRPr lang="es-ES" sz="1200" b="0" dirty="0">
              <a:solidFill>
                <a:schemeClr val="tx1"/>
              </a:solidFill>
              <a:latin typeface="+mj-lt"/>
            </a:endParaRPr>
          </a:p>
        </p:txBody>
      </p:sp>
      <p:cxnSp>
        <p:nvCxnSpPr>
          <p:cNvPr id="8" name="7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10" name="9 CuadroTexto"/>
          <p:cNvSpPr txBox="1"/>
          <p:nvPr/>
        </p:nvSpPr>
        <p:spPr>
          <a:xfrm>
            <a:off x="1187624" y="1772816"/>
            <a:ext cx="3384376" cy="584775"/>
          </a:xfrm>
          <a:prstGeom prst="rect">
            <a:avLst/>
          </a:prstGeom>
          <a:noFill/>
        </p:spPr>
        <p:txBody>
          <a:bodyPr wrap="square" rtlCol="0">
            <a:spAutoFit/>
          </a:bodyPr>
          <a:lstStyle/>
          <a:p>
            <a:pPr algn="ctr"/>
            <a:r>
              <a:rPr lang="es-CO" sz="1600" dirty="0" smtClean="0">
                <a:solidFill>
                  <a:schemeClr val="tx1"/>
                </a:solidFill>
              </a:rPr>
              <a:t>Tasa de desempleo</a:t>
            </a:r>
          </a:p>
          <a:p>
            <a:pPr algn="ctr"/>
            <a:r>
              <a:rPr lang="es-CO" sz="1600" dirty="0" smtClean="0">
                <a:solidFill>
                  <a:schemeClr val="tx1"/>
                </a:solidFill>
              </a:rPr>
              <a:t>Total nacional</a:t>
            </a:r>
            <a:endParaRPr lang="es-CO" sz="1600" dirty="0">
              <a:solidFill>
                <a:schemeClr val="tx1"/>
              </a:solidFill>
            </a:endParaRPr>
          </a:p>
        </p:txBody>
      </p:sp>
      <p:sp>
        <p:nvSpPr>
          <p:cNvPr id="11" name="10 CuadroTexto"/>
          <p:cNvSpPr txBox="1"/>
          <p:nvPr/>
        </p:nvSpPr>
        <p:spPr>
          <a:xfrm>
            <a:off x="5580112" y="1772816"/>
            <a:ext cx="2736304" cy="584775"/>
          </a:xfrm>
          <a:prstGeom prst="rect">
            <a:avLst/>
          </a:prstGeom>
          <a:noFill/>
        </p:spPr>
        <p:txBody>
          <a:bodyPr wrap="square" rtlCol="0">
            <a:spAutoFit/>
          </a:bodyPr>
          <a:lstStyle/>
          <a:p>
            <a:pPr algn="ctr">
              <a:spcBef>
                <a:spcPct val="20000"/>
              </a:spcBef>
              <a:buFont typeface="Arial" pitchFamily="34" charset="0"/>
              <a:buNone/>
              <a:defRPr/>
            </a:pPr>
            <a:r>
              <a:rPr lang="es-CO" sz="1600" dirty="0">
                <a:solidFill>
                  <a:schemeClr val="tx1"/>
                </a:solidFill>
              </a:rPr>
              <a:t>Reducción de la pobreza (% de la población)</a:t>
            </a:r>
          </a:p>
        </p:txBody>
      </p:sp>
      <p:graphicFrame>
        <p:nvGraphicFramePr>
          <p:cNvPr id="9" name="8 Gráfico"/>
          <p:cNvGraphicFramePr/>
          <p:nvPr>
            <p:extLst>
              <p:ext uri="{D42A27DB-BD31-4B8C-83A1-F6EECF244321}">
                <p14:modId xmlns:p14="http://schemas.microsoft.com/office/powerpoint/2010/main" xmlns="" val="4018656387"/>
              </p:ext>
            </p:extLst>
          </p:nvPr>
        </p:nvGraphicFramePr>
        <p:xfrm>
          <a:off x="504056" y="2636912"/>
          <a:ext cx="4248472"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26" name="4 Título"/>
          <p:cNvSpPr txBox="1">
            <a:spLocks/>
          </p:cNvSpPr>
          <p:nvPr/>
        </p:nvSpPr>
        <p:spPr bwMode="auto">
          <a:xfrm>
            <a:off x="5364088" y="2357643"/>
            <a:ext cx="1837084" cy="504055"/>
          </a:xfrm>
          <a:prstGeom prst="rect">
            <a:avLst/>
          </a:prstGeom>
          <a:noFill/>
          <a:ln w="9525">
            <a:noFill/>
            <a:miter lim="800000"/>
            <a:headEnd/>
            <a:tailEnd/>
          </a:ln>
        </p:spPr>
        <p:txBody>
          <a:bodyPr anchor="ctr"/>
          <a:lstStyle/>
          <a:p>
            <a:pPr algn="ctr">
              <a:defRPr/>
            </a:pPr>
            <a:r>
              <a:rPr lang="en-US" sz="1600" b="1" dirty="0" smtClean="0">
                <a:solidFill>
                  <a:schemeClr val="tx1"/>
                </a:solidFill>
                <a:latin typeface="+mj-lt"/>
                <a:cs typeface="Arial" pitchFamily="34" charset="0"/>
              </a:rPr>
              <a:t>2009</a:t>
            </a:r>
          </a:p>
        </p:txBody>
      </p:sp>
      <p:sp>
        <p:nvSpPr>
          <p:cNvPr id="27" name="4 Título"/>
          <p:cNvSpPr txBox="1">
            <a:spLocks/>
          </p:cNvSpPr>
          <p:nvPr/>
        </p:nvSpPr>
        <p:spPr bwMode="auto">
          <a:xfrm>
            <a:off x="6836221" y="4470185"/>
            <a:ext cx="1837084" cy="504055"/>
          </a:xfrm>
          <a:prstGeom prst="rect">
            <a:avLst/>
          </a:prstGeom>
          <a:noFill/>
          <a:ln w="9525">
            <a:noFill/>
            <a:miter lim="800000"/>
            <a:headEnd/>
            <a:tailEnd/>
          </a:ln>
        </p:spPr>
        <p:txBody>
          <a:bodyPr anchor="ctr"/>
          <a:lstStyle/>
          <a:p>
            <a:pPr algn="ctr">
              <a:defRPr/>
            </a:pPr>
            <a:r>
              <a:rPr lang="en-US" sz="1600" b="1" dirty="0" smtClean="0">
                <a:solidFill>
                  <a:schemeClr val="tx1"/>
                </a:solidFill>
                <a:latin typeface="+mj-lt"/>
                <a:cs typeface="Arial" pitchFamily="34" charset="0"/>
              </a:rPr>
              <a:t>2014*</a:t>
            </a:r>
          </a:p>
        </p:txBody>
      </p:sp>
      <p:graphicFrame>
        <p:nvGraphicFramePr>
          <p:cNvPr id="3" name="2 Diagrama"/>
          <p:cNvGraphicFramePr/>
          <p:nvPr>
            <p:extLst>
              <p:ext uri="{D42A27DB-BD31-4B8C-83A1-F6EECF244321}">
                <p14:modId xmlns:p14="http://schemas.microsoft.com/office/powerpoint/2010/main" xmlns="" val="3538215162"/>
              </p:ext>
            </p:extLst>
          </p:nvPr>
        </p:nvGraphicFramePr>
        <p:xfrm>
          <a:off x="5947566" y="2357591"/>
          <a:ext cx="3168352" cy="1935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12 Diagrama"/>
          <p:cNvGraphicFramePr/>
          <p:nvPr>
            <p:extLst>
              <p:ext uri="{D42A27DB-BD31-4B8C-83A1-F6EECF244321}">
                <p14:modId xmlns:p14="http://schemas.microsoft.com/office/powerpoint/2010/main" xmlns="" val="2352126966"/>
              </p:ext>
            </p:extLst>
          </p:nvPr>
        </p:nvGraphicFramePr>
        <p:xfrm>
          <a:off x="5148064" y="4645496"/>
          <a:ext cx="3168352" cy="19355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618370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28625" y="857250"/>
            <a:ext cx="8229600" cy="1066800"/>
          </a:xfrm>
        </p:spPr>
        <p:txBody>
          <a:bodyPr/>
          <a:lstStyle/>
          <a:p>
            <a:pPr>
              <a:defRPr/>
            </a:pPr>
            <a:r>
              <a:rPr lang="es-CO" sz="3200" dirty="0" smtClean="0">
                <a:solidFill>
                  <a:schemeClr val="tx1"/>
                </a:solidFill>
              </a:rPr>
              <a:t>Infraestructura</a:t>
            </a:r>
            <a:endParaRPr lang="es-CO" sz="1050" dirty="0" smtClean="0">
              <a:solidFill>
                <a:schemeClr val="tx1"/>
              </a:solidFill>
            </a:endParaRPr>
          </a:p>
        </p:txBody>
      </p:sp>
      <p:sp>
        <p:nvSpPr>
          <p:cNvPr id="53251" name="7 Marcador de contenido"/>
          <p:cNvSpPr>
            <a:spLocks noGrp="1"/>
          </p:cNvSpPr>
          <p:nvPr>
            <p:ph idx="1"/>
          </p:nvPr>
        </p:nvSpPr>
        <p:spPr>
          <a:xfrm>
            <a:off x="457200" y="1643063"/>
            <a:ext cx="8229600" cy="4324350"/>
          </a:xfrm>
        </p:spPr>
        <p:txBody>
          <a:bodyPr/>
          <a:lstStyle/>
          <a:p>
            <a:pPr>
              <a:buFont typeface="Georgia" pitchFamily="18" charset="0"/>
              <a:buNone/>
              <a:defRPr/>
            </a:pPr>
            <a:endParaRPr lang="es-ES" dirty="0" smtClean="0"/>
          </a:p>
          <a:p>
            <a:pPr lvl="1">
              <a:defRPr/>
            </a:pPr>
            <a:r>
              <a:rPr lang="es-ES" sz="2400" dirty="0" smtClean="0">
                <a:solidFill>
                  <a:schemeClr val="tx1"/>
                </a:solidFill>
              </a:rPr>
              <a:t>Adjudicados los corredores del TLC</a:t>
            </a:r>
          </a:p>
          <a:p>
            <a:pPr lvl="2">
              <a:defRPr/>
            </a:pPr>
            <a:endParaRPr lang="es-ES" sz="2000" dirty="0" smtClean="0">
              <a:solidFill>
                <a:schemeClr val="tx1"/>
              </a:solidFill>
            </a:endParaRPr>
          </a:p>
          <a:p>
            <a:pPr lvl="2">
              <a:defRPr/>
            </a:pPr>
            <a:r>
              <a:rPr lang="es-ES" sz="2000" dirty="0" smtClean="0">
                <a:solidFill>
                  <a:schemeClr val="tx1"/>
                </a:solidFill>
              </a:rPr>
              <a:t>16 proyectos</a:t>
            </a:r>
          </a:p>
          <a:p>
            <a:pPr lvl="2">
              <a:defRPr/>
            </a:pPr>
            <a:r>
              <a:rPr lang="es-ES" sz="2000" dirty="0" smtClean="0">
                <a:solidFill>
                  <a:schemeClr val="tx1"/>
                </a:solidFill>
              </a:rPr>
              <a:t>3,6 billones de pesos</a:t>
            </a:r>
          </a:p>
          <a:p>
            <a:pPr lvl="2">
              <a:defRPr/>
            </a:pPr>
            <a:r>
              <a:rPr lang="es-ES" sz="2000" dirty="0" smtClean="0">
                <a:solidFill>
                  <a:schemeClr val="tx1"/>
                </a:solidFill>
              </a:rPr>
              <a:t>Corredor al Pacífico listo en 2015</a:t>
            </a:r>
          </a:p>
          <a:p>
            <a:pPr lvl="2">
              <a:defRPr/>
            </a:pPr>
            <a:r>
              <a:rPr lang="es-ES" sz="2000" dirty="0" smtClean="0">
                <a:solidFill>
                  <a:schemeClr val="tx1"/>
                </a:solidFill>
              </a:rPr>
              <a:t>Corredor al Caribe listo en 2018</a:t>
            </a:r>
          </a:p>
          <a:p>
            <a:pPr lvl="1">
              <a:defRPr/>
            </a:pPr>
            <a:endParaRPr lang="es-ES" sz="1800" dirty="0" smtClean="0">
              <a:solidFill>
                <a:schemeClr val="tx1"/>
              </a:solidFill>
            </a:endParaRPr>
          </a:p>
          <a:p>
            <a:pPr lvl="1">
              <a:defRPr/>
            </a:pPr>
            <a:r>
              <a:rPr lang="es-ES" sz="2400" dirty="0" smtClean="0">
                <a:solidFill>
                  <a:schemeClr val="tx1"/>
                </a:solidFill>
              </a:rPr>
              <a:t>A partir de 2014</a:t>
            </a:r>
          </a:p>
          <a:p>
            <a:pPr lvl="2">
              <a:defRPr/>
            </a:pPr>
            <a:endParaRPr lang="es-ES" sz="2000" dirty="0" smtClean="0">
              <a:solidFill>
                <a:schemeClr val="tx1"/>
              </a:solidFill>
            </a:endParaRPr>
          </a:p>
          <a:p>
            <a:pPr lvl="2">
              <a:defRPr/>
            </a:pPr>
            <a:r>
              <a:rPr lang="es-ES" sz="2000" dirty="0" smtClean="0">
                <a:solidFill>
                  <a:schemeClr val="tx1"/>
                </a:solidFill>
              </a:rPr>
              <a:t>70 proyectos</a:t>
            </a:r>
          </a:p>
          <a:p>
            <a:pPr lvl="2">
              <a:defRPr/>
            </a:pPr>
            <a:r>
              <a:rPr lang="es-ES" sz="2000" dirty="0" smtClean="0">
                <a:solidFill>
                  <a:schemeClr val="tx1"/>
                </a:solidFill>
              </a:rPr>
              <a:t>18 billones de pesos</a:t>
            </a:r>
            <a:endParaRPr lang="es-ES" sz="1600" dirty="0" smtClean="0"/>
          </a:p>
          <a:p>
            <a:pPr>
              <a:defRPr/>
            </a:pPr>
            <a:endParaRPr lang="es-ES" sz="2000" dirty="0" smtClean="0"/>
          </a:p>
          <a:p>
            <a:pPr lvl="1">
              <a:defRPr/>
            </a:pPr>
            <a:endParaRPr lang="es-ES" sz="1400" dirty="0" smtClean="0"/>
          </a:p>
          <a:p>
            <a:pPr lvl="1">
              <a:defRPr/>
            </a:pPr>
            <a:endParaRPr lang="es-ES" sz="2400" dirty="0" smtClean="0">
              <a:solidFill>
                <a:schemeClr val="tx1"/>
              </a:solidFill>
            </a:endParaRPr>
          </a:p>
        </p:txBody>
      </p:sp>
      <p:cxnSp>
        <p:nvCxnSpPr>
          <p:cNvPr id="7" name="6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28625" y="790575"/>
            <a:ext cx="8229600" cy="1066800"/>
          </a:xfrm>
        </p:spPr>
        <p:txBody>
          <a:bodyPr/>
          <a:lstStyle/>
          <a:p>
            <a:pPr eaLnBrk="1" hangingPunct="1"/>
            <a:r>
              <a:rPr lang="es-CO" sz="3600" dirty="0" smtClean="0">
                <a:solidFill>
                  <a:schemeClr val="tx1"/>
                </a:solidFill>
              </a:rPr>
              <a:t>Educación</a:t>
            </a:r>
          </a:p>
        </p:txBody>
      </p:sp>
      <p:cxnSp>
        <p:nvCxnSpPr>
          <p:cNvPr id="5" name="4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7" name="Rectangle 3"/>
          <p:cNvSpPr>
            <a:spLocks noChangeArrowheads="1"/>
          </p:cNvSpPr>
          <p:nvPr/>
        </p:nvSpPr>
        <p:spPr bwMode="auto">
          <a:xfrm>
            <a:off x="52958" y="6499906"/>
            <a:ext cx="4591050" cy="276999"/>
          </a:xfrm>
          <a:prstGeom prst="rect">
            <a:avLst/>
          </a:prstGeom>
          <a:noFill/>
          <a:ln w="9525">
            <a:noFill/>
            <a:miter lim="800000"/>
            <a:headEnd/>
            <a:tailEnd/>
          </a:ln>
        </p:spPr>
        <p:txBody>
          <a:bodyPr wrap="square" anchor="ctr">
            <a:spAutoFit/>
          </a:bodyPr>
          <a:lstStyle/>
          <a:p>
            <a:r>
              <a:rPr lang="es-ES" sz="1200" b="0" dirty="0" smtClean="0">
                <a:solidFill>
                  <a:schemeClr val="tx1"/>
                </a:solidFill>
                <a:latin typeface="+mj-lt"/>
                <a:cs typeface="Times New Roman" pitchFamily="18" charset="0"/>
              </a:rPr>
              <a:t>Fuente: OECD, PISA, 2009 </a:t>
            </a:r>
            <a:r>
              <a:rPr lang="es-ES" sz="1200" b="0" dirty="0" err="1" smtClean="0">
                <a:solidFill>
                  <a:schemeClr val="tx1"/>
                </a:solidFill>
                <a:latin typeface="+mj-lt"/>
                <a:cs typeface="Times New Roman" pitchFamily="18" charset="0"/>
              </a:rPr>
              <a:t>Database</a:t>
            </a:r>
            <a:r>
              <a:rPr lang="es-ES" sz="1200" b="0" dirty="0" smtClean="0">
                <a:solidFill>
                  <a:schemeClr val="tx1"/>
                </a:solidFill>
                <a:latin typeface="+mj-lt"/>
                <a:cs typeface="Times New Roman" pitchFamily="18" charset="0"/>
              </a:rPr>
              <a:t>.</a:t>
            </a:r>
            <a:endParaRPr lang="es-ES" sz="1200" b="0" dirty="0">
              <a:solidFill>
                <a:schemeClr val="tx1"/>
              </a:solidFill>
              <a:latin typeface="+mj-lt"/>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xmlns="" val="203190429"/>
              </p:ext>
            </p:extLst>
          </p:nvPr>
        </p:nvGraphicFramePr>
        <p:xfrm>
          <a:off x="414338" y="1772816"/>
          <a:ext cx="8229600" cy="48663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pPr marL="109537" indent="0" algn="ctr">
              <a:buNone/>
            </a:pPr>
            <a:r>
              <a:rPr lang="es-CO" b="1" dirty="0" smtClean="0"/>
              <a:t>Mejora</a:t>
            </a:r>
          </a:p>
          <a:p>
            <a:pPr lvl="1"/>
            <a:endParaRPr lang="es-CO" dirty="0">
              <a:solidFill>
                <a:schemeClr val="tx1"/>
              </a:solidFill>
            </a:endParaRPr>
          </a:p>
          <a:p>
            <a:r>
              <a:rPr lang="es-CO" sz="1600" dirty="0" smtClean="0">
                <a:solidFill>
                  <a:schemeClr val="tx1"/>
                </a:solidFill>
              </a:rPr>
              <a:t>Homicidio común: 	-8%</a:t>
            </a:r>
          </a:p>
          <a:p>
            <a:endParaRPr lang="es-CO" sz="1600" dirty="0" smtClean="0">
              <a:solidFill>
                <a:schemeClr val="tx1"/>
              </a:solidFill>
            </a:endParaRPr>
          </a:p>
          <a:p>
            <a:r>
              <a:rPr lang="es-CO" sz="1600" dirty="0" smtClean="0">
                <a:solidFill>
                  <a:schemeClr val="tx1"/>
                </a:solidFill>
              </a:rPr>
              <a:t>Homicidio colectivo: 	-56%</a:t>
            </a:r>
          </a:p>
          <a:p>
            <a:endParaRPr lang="es-CO" sz="1600" dirty="0" smtClean="0">
              <a:solidFill>
                <a:schemeClr val="tx1"/>
              </a:solidFill>
            </a:endParaRPr>
          </a:p>
          <a:p>
            <a:r>
              <a:rPr lang="es-CO" sz="1600" dirty="0" smtClean="0">
                <a:solidFill>
                  <a:schemeClr val="tx1"/>
                </a:solidFill>
              </a:rPr>
              <a:t>Secuestro: 		-16%</a:t>
            </a:r>
          </a:p>
          <a:p>
            <a:endParaRPr lang="es-CO" sz="1600" dirty="0" smtClean="0">
              <a:solidFill>
                <a:schemeClr val="tx1"/>
              </a:solidFill>
            </a:endParaRPr>
          </a:p>
          <a:p>
            <a:r>
              <a:rPr lang="es-CO" sz="1600" dirty="0" smtClean="0">
                <a:solidFill>
                  <a:schemeClr val="tx1"/>
                </a:solidFill>
              </a:rPr>
              <a:t>Voladura torres energía: 	-77%</a:t>
            </a:r>
          </a:p>
          <a:p>
            <a:endParaRPr lang="es-CO" sz="1600" dirty="0" smtClean="0">
              <a:solidFill>
                <a:schemeClr val="tx1"/>
              </a:solidFill>
            </a:endParaRPr>
          </a:p>
          <a:p>
            <a:r>
              <a:rPr lang="es-CO" sz="1600" dirty="0" smtClean="0">
                <a:solidFill>
                  <a:schemeClr val="tx1"/>
                </a:solidFill>
              </a:rPr>
              <a:t>Asesinados F. Militares: 	-6%</a:t>
            </a:r>
          </a:p>
          <a:p>
            <a:endParaRPr lang="es-CO" sz="1600" dirty="0" smtClean="0">
              <a:solidFill>
                <a:schemeClr val="tx1"/>
              </a:solidFill>
            </a:endParaRPr>
          </a:p>
          <a:p>
            <a:r>
              <a:rPr lang="es-CO" sz="1600" dirty="0" smtClean="0">
                <a:solidFill>
                  <a:schemeClr val="tx1"/>
                </a:solidFill>
              </a:rPr>
              <a:t>Capturas grupos ilegales</a:t>
            </a:r>
            <a:r>
              <a:rPr lang="es-CO" dirty="0" smtClean="0"/>
              <a:t>: </a:t>
            </a:r>
            <a:r>
              <a:rPr lang="es-CO" sz="1600" dirty="0" smtClean="0"/>
              <a:t>+ 68%</a:t>
            </a:r>
            <a:endParaRPr lang="es-CO" sz="1600" dirty="0" smtClean="0">
              <a:solidFill>
                <a:schemeClr val="tx1"/>
              </a:solidFill>
            </a:endParaRPr>
          </a:p>
        </p:txBody>
      </p:sp>
      <p:sp>
        <p:nvSpPr>
          <p:cNvPr id="4" name="3 Marcador de contenido"/>
          <p:cNvSpPr>
            <a:spLocks noGrp="1"/>
          </p:cNvSpPr>
          <p:nvPr>
            <p:ph sz="half" idx="2"/>
          </p:nvPr>
        </p:nvSpPr>
        <p:spPr/>
        <p:txBody>
          <a:bodyPr/>
          <a:lstStyle/>
          <a:p>
            <a:pPr marL="109537" indent="0" algn="ctr">
              <a:buNone/>
            </a:pPr>
            <a:r>
              <a:rPr lang="es-CO" b="1" dirty="0" smtClean="0"/>
              <a:t>Empeora </a:t>
            </a:r>
          </a:p>
          <a:p>
            <a:endParaRPr lang="es-CO" dirty="0" smtClean="0"/>
          </a:p>
          <a:p>
            <a:r>
              <a:rPr lang="es-CO" sz="1600" dirty="0" smtClean="0"/>
              <a:t>Voladura oleoductos: 	+172%</a:t>
            </a:r>
          </a:p>
          <a:p>
            <a:endParaRPr lang="es-CO" sz="1600" dirty="0" smtClean="0"/>
          </a:p>
          <a:p>
            <a:r>
              <a:rPr lang="es-CO" sz="1600" dirty="0" smtClean="0"/>
              <a:t>Voladura vías: 		+50%</a:t>
            </a:r>
          </a:p>
          <a:p>
            <a:endParaRPr lang="es-CO" sz="1600" dirty="0" smtClean="0"/>
          </a:p>
          <a:p>
            <a:r>
              <a:rPr lang="es-CO" sz="1600" dirty="0" smtClean="0"/>
              <a:t>Emboscadas: 		+67%</a:t>
            </a:r>
          </a:p>
          <a:p>
            <a:endParaRPr lang="es-CO" sz="1600" dirty="0" smtClean="0"/>
          </a:p>
          <a:p>
            <a:r>
              <a:rPr lang="es-CO" sz="1600" dirty="0" smtClean="0"/>
              <a:t>Retenes ilegales: 	+33%</a:t>
            </a:r>
          </a:p>
          <a:p>
            <a:endParaRPr lang="es-CO" sz="1600" dirty="0" smtClean="0"/>
          </a:p>
          <a:p>
            <a:r>
              <a:rPr lang="es-CO" sz="1600" dirty="0" smtClean="0"/>
              <a:t>Asesinados policía	+24%</a:t>
            </a:r>
          </a:p>
          <a:p>
            <a:endParaRPr lang="es-CO" sz="1600" dirty="0" smtClean="0"/>
          </a:p>
          <a:p>
            <a:r>
              <a:rPr lang="es-CO" sz="1600" dirty="0" smtClean="0"/>
              <a:t>Heridos policía		+19%</a:t>
            </a:r>
          </a:p>
          <a:p>
            <a:endParaRPr lang="es-CO" sz="1600" dirty="0" smtClean="0"/>
          </a:p>
        </p:txBody>
      </p:sp>
      <p:sp>
        <p:nvSpPr>
          <p:cNvPr id="6" name="5 Título"/>
          <p:cNvSpPr>
            <a:spLocks noGrp="1"/>
          </p:cNvSpPr>
          <p:nvPr>
            <p:ph type="title"/>
          </p:nvPr>
        </p:nvSpPr>
        <p:spPr/>
        <p:txBody>
          <a:bodyPr/>
          <a:lstStyle/>
          <a:p>
            <a:r>
              <a:rPr lang="es-CO" dirty="0" smtClean="0"/>
              <a:t>Qué ha pasado con la seguridad en el último año</a:t>
            </a:r>
            <a:endParaRPr lang="es-CO" dirty="0"/>
          </a:p>
        </p:txBody>
      </p:sp>
    </p:spTree>
    <p:extLst>
      <p:ext uri="{BB962C8B-B14F-4D97-AF65-F5344CB8AC3E}">
        <p14:creationId xmlns:p14="http://schemas.microsoft.com/office/powerpoint/2010/main" xmlns="" val="1222758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393922" y="836712"/>
            <a:ext cx="8229600" cy="432048"/>
          </a:xfrm>
          <a:noFill/>
          <a:ln w="9525">
            <a:noFill/>
            <a:miter lim="800000"/>
            <a:headEnd/>
            <a:tailEnd/>
          </a:ln>
        </p:spPr>
        <p:txBody>
          <a:bodyPr vert="horz" wrap="square" lIns="91440" tIns="45720" rIns="91440" bIns="45720" numCol="1" anchor="ctr" anchorCtr="0" compatLnSpc="1">
            <a:prstTxWarp prst="textNoShape">
              <a:avLst/>
            </a:prstTxWarp>
          </a:bodyPr>
          <a:lstStyle/>
          <a:p>
            <a:r>
              <a:rPr lang="es-ES" sz="2600" b="1" dirty="0">
                <a:solidFill>
                  <a:schemeClr val="tx1">
                    <a:lumMod val="65000"/>
                    <a:lumOff val="35000"/>
                  </a:schemeClr>
                </a:solidFill>
              </a:rPr>
              <a:t>La inversión, las exportaciones y el consumo de los hogares impulsaron el </a:t>
            </a:r>
            <a:r>
              <a:rPr lang="es-ES" sz="2600" b="1" dirty="0" smtClean="0">
                <a:solidFill>
                  <a:schemeClr val="tx1">
                    <a:lumMod val="65000"/>
                    <a:lumOff val="35000"/>
                  </a:schemeClr>
                </a:solidFill>
              </a:rPr>
              <a:t>crecimiento</a:t>
            </a:r>
            <a:r>
              <a:rPr lang="es-ES" sz="2600" b="1" dirty="0">
                <a:solidFill>
                  <a:schemeClr val="tx1">
                    <a:lumMod val="65000"/>
                    <a:lumOff val="35000"/>
                  </a:schemeClr>
                </a:solidFill>
              </a:rPr>
              <a:t/>
            </a:r>
            <a:br>
              <a:rPr lang="es-ES" sz="2600" b="1" dirty="0">
                <a:solidFill>
                  <a:schemeClr val="tx1">
                    <a:lumMod val="65000"/>
                    <a:lumOff val="35000"/>
                  </a:schemeClr>
                </a:solidFill>
              </a:rPr>
            </a:br>
            <a:endParaRPr lang="es-ES" sz="2600" b="1" dirty="0">
              <a:solidFill>
                <a:schemeClr val="tx1">
                  <a:lumMod val="65000"/>
                  <a:lumOff val="35000"/>
                </a:schemeClr>
              </a:solidFill>
            </a:endParaRPr>
          </a:p>
        </p:txBody>
      </p:sp>
      <p:graphicFrame>
        <p:nvGraphicFramePr>
          <p:cNvPr id="9" name="3 Marcador de contenido"/>
          <p:cNvGraphicFramePr>
            <a:graphicFrameLocks noGrp="1"/>
          </p:cNvGraphicFramePr>
          <p:nvPr>
            <p:ph idx="1"/>
            <p:extLst>
              <p:ext uri="{D42A27DB-BD31-4B8C-83A1-F6EECF244321}">
                <p14:modId xmlns:p14="http://schemas.microsoft.com/office/powerpoint/2010/main" xmlns="" val="2772092486"/>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2" name="1 Marcador de texto"/>
          <p:cNvSpPr>
            <a:spLocks noGrp="1"/>
          </p:cNvSpPr>
          <p:nvPr>
            <p:ph type="body" sz="quarter" idx="10"/>
          </p:nvPr>
        </p:nvSpPr>
        <p:spPr/>
        <p:txBody>
          <a:bodyPr/>
          <a:lstStyle/>
          <a:p>
            <a:r>
              <a:rPr lang="es-ES" sz="1400" dirty="0">
                <a:solidFill>
                  <a:schemeClr val="tx1">
                    <a:lumMod val="65000"/>
                    <a:lumOff val="35000"/>
                  </a:schemeClr>
                </a:solidFill>
              </a:rPr>
              <a:t>PIB por el lado de la demanda. Base 2005</a:t>
            </a:r>
            <a:r>
              <a:rPr lang="es-ES" sz="2400" dirty="0">
                <a:solidFill>
                  <a:schemeClr val="tx1">
                    <a:lumMod val="65000"/>
                    <a:lumOff val="35000"/>
                  </a:schemeClr>
                </a:solidFill>
              </a:rPr>
              <a:t/>
            </a:r>
            <a:br>
              <a:rPr lang="es-ES" sz="2400" dirty="0">
                <a:solidFill>
                  <a:schemeClr val="tx1">
                    <a:lumMod val="65000"/>
                    <a:lumOff val="35000"/>
                  </a:schemeClr>
                </a:solidFill>
              </a:rPr>
            </a:br>
            <a:endParaRPr lang="es-CO" dirty="0">
              <a:solidFill>
                <a:schemeClr val="tx1">
                  <a:lumMod val="65000"/>
                  <a:lumOff val="35000"/>
                </a:schemeClr>
              </a:solidFill>
            </a:endParaRPr>
          </a:p>
        </p:txBody>
      </p:sp>
      <p:sp>
        <p:nvSpPr>
          <p:cNvPr id="10" name="7 CuadroTexto"/>
          <p:cNvSpPr txBox="1">
            <a:spLocks noGrp="1" noChangeArrowheads="1"/>
          </p:cNvSpPr>
          <p:nvPr>
            <p:ph type="body" sz="quarter" idx="11"/>
          </p:nvPr>
        </p:nvSpPr>
        <p:spPr bwMode="auto">
          <a:xfrm>
            <a:off x="108024" y="6381328"/>
            <a:ext cx="8352408" cy="276999"/>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bodyPr>
          <a:lstStyle/>
          <a:p>
            <a:r>
              <a:rPr lang="es-ES" dirty="0">
                <a:latin typeface="+mj-lt"/>
                <a:ea typeface="Tahoma" pitchFamily="34" charset="0"/>
                <a:cs typeface="Tahoma" pitchFamily="34" charset="0"/>
              </a:rPr>
              <a:t>Fuente: </a:t>
            </a:r>
            <a:r>
              <a:rPr lang="es-ES" dirty="0" smtClean="0">
                <a:latin typeface="+mj-lt"/>
                <a:ea typeface="Tahoma" pitchFamily="34" charset="0"/>
                <a:cs typeface="Tahoma" pitchFamily="34" charset="0"/>
              </a:rPr>
              <a:t>DANE. </a:t>
            </a:r>
            <a:endParaRPr lang="es-ES" dirty="0">
              <a:latin typeface="+mj-lt"/>
              <a:ea typeface="Tahoma" pitchFamily="34" charset="0"/>
              <a:cs typeface="Tahoma" pitchFamily="34" charset="0"/>
            </a:endParaRPr>
          </a:p>
        </p:txBody>
      </p:sp>
    </p:spTree>
    <p:extLst>
      <p:ext uri="{BB962C8B-B14F-4D97-AF65-F5344CB8AC3E}">
        <p14:creationId xmlns:p14="http://schemas.microsoft.com/office/powerpoint/2010/main" xmlns="" val="472570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ctrTitle"/>
          </p:nvPr>
        </p:nvSpPr>
        <p:spPr/>
        <p:txBody>
          <a:bodyPr/>
          <a:lstStyle/>
          <a:p>
            <a:pPr eaLnBrk="1" hangingPunct="1"/>
            <a:r>
              <a:rPr lang="es-MX" dirty="0" smtClean="0">
                <a:latin typeface="Hélventica"/>
              </a:rPr>
              <a:t/>
            </a:r>
            <a:br>
              <a:rPr lang="es-MX" dirty="0" smtClean="0">
                <a:latin typeface="Hélventica"/>
              </a:rPr>
            </a:br>
            <a:r>
              <a:rPr lang="es-MX" dirty="0" smtClean="0">
                <a:latin typeface="Hélventica"/>
              </a:rPr>
              <a:t>¿Hasta dónde llegará la desaceleración económica?</a:t>
            </a:r>
            <a:endParaRPr lang="en-US" dirty="0" smtClean="0">
              <a:latin typeface="Hélventica"/>
            </a:endParaRPr>
          </a:p>
        </p:txBody>
      </p:sp>
      <p:sp>
        <p:nvSpPr>
          <p:cNvPr id="48131" name="2 Subtítulo"/>
          <p:cNvSpPr>
            <a:spLocks noGrp="1"/>
          </p:cNvSpPr>
          <p:nvPr>
            <p:ph type="subTitle" idx="1"/>
          </p:nvPr>
        </p:nvSpPr>
        <p:spPr/>
        <p:txBody>
          <a:bodyPr/>
          <a:lstStyle/>
          <a:p>
            <a:pPr marL="63500" eaLnBrk="1" hangingPunct="1"/>
            <a:r>
              <a:rPr lang="es-MX" sz="3200" dirty="0" smtClean="0">
                <a:latin typeface="Hélventica"/>
              </a:rPr>
              <a:t>Mauricio Reina</a:t>
            </a:r>
          </a:p>
          <a:p>
            <a:pPr marL="63500" eaLnBrk="1" hangingPunct="1"/>
            <a:endParaRPr lang="es-MX" sz="3200" dirty="0" smtClean="0">
              <a:latin typeface="Hélventica"/>
            </a:endParaRPr>
          </a:p>
        </p:txBody>
      </p:sp>
      <p:sp>
        <p:nvSpPr>
          <p:cNvPr id="3" name="2 Marcador de texto"/>
          <p:cNvSpPr>
            <a:spLocks noGrp="1"/>
          </p:cNvSpPr>
          <p:nvPr>
            <p:ph type="body" sz="quarter" idx="10"/>
          </p:nvPr>
        </p:nvSpPr>
        <p:spPr/>
        <p:txBody>
          <a:bodyPr/>
          <a:lstStyle/>
          <a:p>
            <a:r>
              <a:rPr lang="es-CO" dirty="0"/>
              <a:t>Septiembre 20 de 2012</a:t>
            </a:r>
            <a:endParaRPr lang="en-US" dirty="0"/>
          </a:p>
        </p:txBody>
      </p:sp>
      <p:sp>
        <p:nvSpPr>
          <p:cNvPr id="5" name="4 Rectángulo"/>
          <p:cNvSpPr/>
          <p:nvPr/>
        </p:nvSpPr>
        <p:spPr>
          <a:xfrm>
            <a:off x="6715125" y="4286250"/>
            <a:ext cx="2071688" cy="18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93275" y="4286250"/>
            <a:ext cx="5093538" cy="21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4400" dirty="0" smtClean="0"/>
              <a:t>Contenido</a:t>
            </a:r>
            <a:endParaRPr lang="en-US" sz="4400" dirty="0"/>
          </a:p>
        </p:txBody>
      </p:sp>
      <p:sp>
        <p:nvSpPr>
          <p:cNvPr id="3898371" name="Rectangle 3"/>
          <p:cNvSpPr>
            <a:spLocks noGrp="1" noChangeArrowheads="1"/>
          </p:cNvSpPr>
          <p:nvPr>
            <p:ph type="body" sz="quarter" idx="13"/>
          </p:nvPr>
        </p:nvSpPr>
        <p:spPr/>
        <p:txBody>
          <a:bodyPr/>
          <a:lstStyle/>
          <a:p>
            <a:pPr eaLnBrk="1" hangingPunct="1">
              <a:lnSpc>
                <a:spcPct val="80000"/>
              </a:lnSpc>
              <a:buNone/>
              <a:defRPr/>
            </a:pPr>
            <a:endParaRPr lang="es-CO" dirty="0" smtClean="0"/>
          </a:p>
          <a:p>
            <a:pPr eaLnBrk="1" hangingPunct="1">
              <a:lnSpc>
                <a:spcPct val="80000"/>
              </a:lnSpc>
              <a:defRPr/>
            </a:pPr>
            <a:endParaRPr lang="es-CO" sz="3200" dirty="0" smtClean="0"/>
          </a:p>
          <a:p>
            <a:pPr lvl="4" eaLnBrk="1" hangingPunct="1">
              <a:lnSpc>
                <a:spcPct val="80000"/>
              </a:lnSpc>
              <a:defRPr/>
            </a:pPr>
            <a:r>
              <a:rPr lang="es-CO" sz="4000" dirty="0" smtClean="0">
                <a:solidFill>
                  <a:schemeClr val="tx1"/>
                </a:solidFill>
              </a:rPr>
              <a:t>¿Y el TLC?</a:t>
            </a:r>
            <a:endParaRPr lang="es-CO" sz="4000" dirty="0">
              <a:solidFill>
                <a:schemeClr val="tx1"/>
              </a:solidFill>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3" name="Rectangle 2"/>
          <p:cNvSpPr>
            <a:spLocks noGrp="1" noChangeArrowheads="1"/>
          </p:cNvSpPr>
          <p:nvPr>
            <p:ph type="title"/>
          </p:nvPr>
        </p:nvSpPr>
        <p:spPr/>
        <p:txBody>
          <a:bodyPr/>
          <a:lstStyle/>
          <a:p>
            <a:r>
              <a:rPr lang="es-CO" sz="2600" b="1" dirty="0" smtClean="0"/>
              <a:t>Colombia: fuerte rezago exportador </a:t>
            </a:r>
            <a:r>
              <a:rPr lang="es-CO" sz="2800" b="1" dirty="0" smtClean="0"/>
              <a:t/>
            </a:r>
            <a:br>
              <a:rPr lang="es-CO" sz="2800" b="1" dirty="0" smtClean="0"/>
            </a:br>
            <a:r>
              <a:rPr lang="es-CO" sz="1400" dirty="0" smtClean="0"/>
              <a:t>2010 y  2011. Exportaciones per cápita. </a:t>
            </a:r>
            <a:endParaRPr lang="es-CO" sz="1400" dirty="0">
              <a:solidFill>
                <a:schemeClr val="tx1"/>
              </a:solidFill>
            </a:endParaRPr>
          </a:p>
        </p:txBody>
      </p:sp>
      <p:graphicFrame>
        <p:nvGraphicFramePr>
          <p:cNvPr id="7" name="6 Marcador de gráfico"/>
          <p:cNvGraphicFramePr>
            <a:graphicFrameLocks noGrp="1"/>
          </p:cNvGraphicFramePr>
          <p:nvPr>
            <p:ph type="chart" idx="1"/>
            <p:extLst>
              <p:ext uri="{D42A27DB-BD31-4B8C-83A1-F6EECF244321}">
                <p14:modId xmlns:p14="http://schemas.microsoft.com/office/powerpoint/2010/main" xmlns="" val="4111654843"/>
              </p:ext>
            </p:extLst>
          </p:nvPr>
        </p:nvGraphicFramePr>
        <p:xfrm>
          <a:off x="457200" y="1828800"/>
          <a:ext cx="8229600" cy="4302125"/>
        </p:xfrm>
        <a:graphic>
          <a:graphicData uri="http://schemas.openxmlformats.org/drawingml/2006/chart">
            <c:chart xmlns:c="http://schemas.openxmlformats.org/drawingml/2006/chart" xmlns:r="http://schemas.openxmlformats.org/officeDocument/2006/relationships" r:id="rId3"/>
          </a:graphicData>
        </a:graphic>
      </p:graphicFrame>
      <p:sp>
        <p:nvSpPr>
          <p:cNvPr id="2099205" name="Text Box 4"/>
          <p:cNvSpPr txBox="1">
            <a:spLocks noChangeArrowheads="1"/>
          </p:cNvSpPr>
          <p:nvPr/>
        </p:nvSpPr>
        <p:spPr bwMode="auto">
          <a:xfrm>
            <a:off x="152400" y="6356176"/>
            <a:ext cx="792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s-ES_tradnl" sz="1200" b="0" dirty="0">
                <a:latin typeface="+mj-lt"/>
              </a:rPr>
              <a:t> </a:t>
            </a:r>
            <a:r>
              <a:rPr lang="es-ES_tradnl" sz="1200" b="0" dirty="0" smtClean="0">
                <a:latin typeface="+mj-lt"/>
              </a:rPr>
              <a:t>Fuente</a:t>
            </a:r>
            <a:r>
              <a:rPr lang="es-ES_tradnl" sz="1200" b="0" dirty="0">
                <a:latin typeface="+mj-lt"/>
              </a:rPr>
              <a:t>: </a:t>
            </a:r>
            <a:r>
              <a:rPr lang="es-ES_tradnl" sz="1200" b="0" dirty="0" smtClean="0">
                <a:latin typeface="+mj-lt"/>
              </a:rPr>
              <a:t>Cálculos </a:t>
            </a:r>
            <a:r>
              <a:rPr lang="es-ES_tradnl" sz="1200" b="0" dirty="0">
                <a:latin typeface="+mj-lt"/>
              </a:rPr>
              <a:t>de Fedesarrollo con </a:t>
            </a:r>
            <a:r>
              <a:rPr lang="es-ES_tradnl" sz="1200" b="0" dirty="0" smtClean="0">
                <a:latin typeface="+mj-lt"/>
              </a:rPr>
              <a:t>datos CEPAL – Balanza de Pagos. </a:t>
            </a:r>
            <a:endParaRPr lang="es-ES_tradnl" sz="1200" b="0" dirty="0">
              <a:latin typeface="+mj-lt"/>
            </a:endParaRPr>
          </a:p>
        </p:txBody>
      </p:sp>
      <p:cxnSp>
        <p:nvCxnSpPr>
          <p:cNvPr id="8" name="7 Conector recto"/>
          <p:cNvCxnSpPr/>
          <p:nvPr/>
        </p:nvCxnSpPr>
        <p:spPr>
          <a:xfrm>
            <a:off x="428625" y="1771229"/>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79966756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algn="just" eaLnBrk="1" hangingPunct="1"/>
            <a:r>
              <a:rPr lang="es-ES" sz="2800" b="1" dirty="0" smtClean="0"/>
              <a:t>Perú y el TLC con E.U.</a:t>
            </a:r>
            <a:endParaRPr lang="es-CO" sz="2800" b="1" dirty="0" smtClean="0"/>
          </a:p>
        </p:txBody>
      </p:sp>
      <p:sp>
        <p:nvSpPr>
          <p:cNvPr id="7171" name="2 Marcador de contenido"/>
          <p:cNvSpPr>
            <a:spLocks noGrp="1"/>
          </p:cNvSpPr>
          <p:nvPr>
            <p:ph type="body" sz="quarter" idx="13"/>
          </p:nvPr>
        </p:nvSpPr>
        <p:spPr>
          <a:xfrm>
            <a:off x="395536" y="1772816"/>
            <a:ext cx="8215313" cy="4032250"/>
          </a:xfrm>
        </p:spPr>
        <p:txBody>
          <a:bodyPr/>
          <a:lstStyle/>
          <a:p>
            <a:pPr eaLnBrk="1" hangingPunct="1">
              <a:lnSpc>
                <a:spcPct val="80000"/>
              </a:lnSpc>
              <a:buNone/>
            </a:pPr>
            <a:r>
              <a:rPr lang="es-CO" sz="2000" dirty="0" smtClean="0">
                <a:solidFill>
                  <a:schemeClr val="tx1"/>
                </a:solidFill>
              </a:rPr>
              <a:t>TLC Perú – E.U. entr</a:t>
            </a:r>
            <a:r>
              <a:rPr lang="es-CO" sz="2000" dirty="0" smtClean="0"/>
              <a:t>ó</a:t>
            </a:r>
            <a:r>
              <a:rPr lang="es-CO" sz="2000" dirty="0" smtClean="0">
                <a:solidFill>
                  <a:schemeClr val="tx1"/>
                </a:solidFill>
              </a:rPr>
              <a:t> en vigor en 2009</a:t>
            </a:r>
          </a:p>
          <a:p>
            <a:pPr eaLnBrk="1" hangingPunct="1">
              <a:lnSpc>
                <a:spcPct val="80000"/>
              </a:lnSpc>
              <a:buNone/>
            </a:pPr>
            <a:endParaRPr lang="es-CO" sz="2000" dirty="0" smtClean="0"/>
          </a:p>
          <a:p>
            <a:pPr eaLnBrk="1" hangingPunct="1">
              <a:lnSpc>
                <a:spcPct val="80000"/>
              </a:lnSpc>
              <a:buNone/>
            </a:pPr>
            <a:r>
              <a:rPr lang="es-CO" sz="2000" dirty="0" smtClean="0">
                <a:solidFill>
                  <a:schemeClr val="tx1"/>
                </a:solidFill>
              </a:rPr>
              <a:t>Principales resultados</a:t>
            </a:r>
          </a:p>
          <a:p>
            <a:pPr eaLnBrk="1" hangingPunct="1">
              <a:lnSpc>
                <a:spcPct val="80000"/>
              </a:lnSpc>
              <a:buNone/>
            </a:pPr>
            <a:endParaRPr lang="es-CO" sz="2000" dirty="0" smtClean="0"/>
          </a:p>
          <a:p>
            <a:pPr lvl="1" eaLnBrk="1" hangingPunct="1">
              <a:lnSpc>
                <a:spcPct val="80000"/>
              </a:lnSpc>
              <a:buFont typeface="Arial" charset="0"/>
              <a:buChar char="•"/>
            </a:pPr>
            <a:endParaRPr lang="es-CO" sz="2000" dirty="0" smtClean="0">
              <a:solidFill>
                <a:schemeClr val="tx1"/>
              </a:solidFill>
            </a:endParaRPr>
          </a:p>
          <a:p>
            <a:pPr lvl="1" eaLnBrk="1" hangingPunct="1">
              <a:lnSpc>
                <a:spcPct val="80000"/>
              </a:lnSpc>
              <a:buFont typeface="Arial" charset="0"/>
              <a:buChar char="•"/>
            </a:pPr>
            <a:r>
              <a:rPr lang="es-CO" sz="2000" dirty="0" smtClean="0">
                <a:solidFill>
                  <a:schemeClr val="tx1"/>
                </a:solidFill>
              </a:rPr>
              <a:t>En 2010 las exportaciones de Perú a E.U. crecieron 25%</a:t>
            </a:r>
          </a:p>
          <a:p>
            <a:pPr lvl="2" eaLnBrk="1" hangingPunct="1">
              <a:lnSpc>
                <a:spcPct val="80000"/>
              </a:lnSpc>
              <a:buFont typeface="Arial" charset="0"/>
              <a:buChar char="•"/>
            </a:pPr>
            <a:r>
              <a:rPr lang="es-CO" sz="1800" dirty="0" smtClean="0">
                <a:solidFill>
                  <a:schemeClr val="tx1"/>
                </a:solidFill>
              </a:rPr>
              <a:t>Exportaciones tradicionales: 		21%</a:t>
            </a:r>
          </a:p>
          <a:p>
            <a:pPr lvl="2" eaLnBrk="1" hangingPunct="1">
              <a:lnSpc>
                <a:spcPct val="80000"/>
              </a:lnSpc>
              <a:buFont typeface="Arial" charset="0"/>
              <a:buChar char="•"/>
            </a:pPr>
            <a:r>
              <a:rPr lang="es-CO" sz="1800" dirty="0" smtClean="0">
                <a:solidFill>
                  <a:schemeClr val="tx1"/>
                </a:solidFill>
              </a:rPr>
              <a:t>Exportaciones no tradicionales: 		27%</a:t>
            </a:r>
          </a:p>
          <a:p>
            <a:pPr lvl="3" eaLnBrk="1" hangingPunct="1">
              <a:lnSpc>
                <a:spcPct val="80000"/>
              </a:lnSpc>
              <a:buFont typeface="Arial" charset="0"/>
              <a:buChar char="•"/>
            </a:pPr>
            <a:r>
              <a:rPr lang="es-CO" sz="1600" dirty="0" smtClean="0">
                <a:solidFill>
                  <a:schemeClr val="tx1"/>
                </a:solidFill>
              </a:rPr>
              <a:t>Siderurgia, química, metalmecánica, agropecuario y textil</a:t>
            </a:r>
          </a:p>
          <a:p>
            <a:pPr lvl="1" eaLnBrk="1" hangingPunct="1">
              <a:lnSpc>
                <a:spcPct val="80000"/>
              </a:lnSpc>
              <a:buFont typeface="Arial" charset="0"/>
              <a:buChar char="•"/>
            </a:pPr>
            <a:endParaRPr lang="es-CO" sz="2000" dirty="0" smtClean="0">
              <a:solidFill>
                <a:schemeClr val="tx1"/>
              </a:solidFill>
            </a:endParaRPr>
          </a:p>
          <a:p>
            <a:pPr lvl="1" eaLnBrk="1" hangingPunct="1">
              <a:lnSpc>
                <a:spcPct val="80000"/>
              </a:lnSpc>
              <a:buFont typeface="Arial" charset="0"/>
              <a:buChar char="•"/>
            </a:pPr>
            <a:endParaRPr lang="es-CO" sz="2000" dirty="0" smtClean="0">
              <a:solidFill>
                <a:schemeClr val="tx1"/>
              </a:solidFill>
            </a:endParaRPr>
          </a:p>
          <a:p>
            <a:pPr lvl="1" eaLnBrk="1" hangingPunct="1">
              <a:lnSpc>
                <a:spcPct val="80000"/>
              </a:lnSpc>
              <a:buFont typeface="Arial" charset="0"/>
              <a:buChar char="•"/>
            </a:pPr>
            <a:r>
              <a:rPr lang="es-CO" sz="2000" dirty="0" smtClean="0">
                <a:solidFill>
                  <a:schemeClr val="tx1"/>
                </a:solidFill>
              </a:rPr>
              <a:t>Primeros dos años de vigencia del TLC</a:t>
            </a:r>
          </a:p>
          <a:p>
            <a:pPr lvl="2" eaLnBrk="1" hangingPunct="1">
              <a:lnSpc>
                <a:spcPct val="80000"/>
              </a:lnSpc>
              <a:buFont typeface="Arial" charset="0"/>
              <a:buChar char="•"/>
            </a:pPr>
            <a:r>
              <a:rPr lang="es-CO" sz="1800" dirty="0" smtClean="0">
                <a:solidFill>
                  <a:schemeClr val="tx1"/>
                </a:solidFill>
              </a:rPr>
              <a:t>Nuevos productos de exportación de Perú a E.U. 		418 </a:t>
            </a:r>
          </a:p>
          <a:p>
            <a:pPr lvl="2" eaLnBrk="1" hangingPunct="1">
              <a:lnSpc>
                <a:spcPct val="80000"/>
              </a:lnSpc>
              <a:buFont typeface="Arial" charset="0"/>
              <a:buChar char="•"/>
            </a:pPr>
            <a:r>
              <a:rPr lang="es-CO" sz="1800" dirty="0" smtClean="0">
                <a:solidFill>
                  <a:schemeClr val="tx1"/>
                </a:solidFill>
              </a:rPr>
              <a:t>Nuevas empresas exportadoras de Perú a E.U. 		1.312</a:t>
            </a:r>
          </a:p>
          <a:p>
            <a:pPr lvl="2" eaLnBrk="1" hangingPunct="1">
              <a:lnSpc>
                <a:spcPct val="80000"/>
              </a:lnSpc>
              <a:buFont typeface="Arial" charset="0"/>
              <a:buChar char="•"/>
            </a:pPr>
            <a:r>
              <a:rPr lang="es-CO" sz="1800" dirty="0" smtClean="0">
                <a:solidFill>
                  <a:schemeClr val="tx1"/>
                </a:solidFill>
              </a:rPr>
              <a:t>Porcentaje de esas nuevas empresas que son </a:t>
            </a:r>
            <a:r>
              <a:rPr lang="es-CO" sz="1800" dirty="0" err="1" smtClean="0">
                <a:solidFill>
                  <a:schemeClr val="tx1"/>
                </a:solidFill>
              </a:rPr>
              <a:t>PYMEs</a:t>
            </a:r>
            <a:r>
              <a:rPr lang="es-CO" sz="1800" dirty="0" smtClean="0">
                <a:solidFill>
                  <a:schemeClr val="tx1"/>
                </a:solidFill>
              </a:rPr>
              <a:t>: 	96%</a:t>
            </a:r>
          </a:p>
          <a:p>
            <a:pPr lvl="1" eaLnBrk="1" hangingPunct="1">
              <a:lnSpc>
                <a:spcPct val="80000"/>
              </a:lnSpc>
              <a:buFont typeface="Arial" charset="0"/>
              <a:buChar char="•"/>
            </a:pPr>
            <a:endParaRPr lang="es-CO" sz="2000" dirty="0" smtClean="0">
              <a:solidFill>
                <a:schemeClr val="tx1"/>
              </a:solidFill>
            </a:endParaRPr>
          </a:p>
          <a:p>
            <a:pPr lvl="1" eaLnBrk="1" hangingPunct="1">
              <a:lnSpc>
                <a:spcPct val="80000"/>
              </a:lnSpc>
              <a:buFont typeface="Arial" charset="0"/>
              <a:buChar char="•"/>
            </a:pPr>
            <a:endParaRPr lang="es-CO" sz="2000" dirty="0" smtClean="0">
              <a:solidFill>
                <a:schemeClr val="tx1"/>
              </a:solidFill>
            </a:endParaRPr>
          </a:p>
        </p:txBody>
      </p:sp>
    </p:spTree>
    <p:extLst>
      <p:ext uri="{BB962C8B-B14F-4D97-AF65-F5344CB8AC3E}">
        <p14:creationId xmlns:p14="http://schemas.microsoft.com/office/powerpoint/2010/main" xmlns="" val="23327003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62" name="Rectangle 1026"/>
          <p:cNvSpPr>
            <a:spLocks noGrp="1" noChangeArrowheads="1"/>
          </p:cNvSpPr>
          <p:nvPr>
            <p:ph type="title"/>
          </p:nvPr>
        </p:nvSpPr>
        <p:spPr>
          <a:xfrm>
            <a:off x="323850" y="620688"/>
            <a:ext cx="8640763" cy="1143000"/>
          </a:xfrm>
        </p:spPr>
        <p:txBody>
          <a:bodyPr/>
          <a:lstStyle/>
          <a:p>
            <a:r>
              <a:rPr lang="es-CO" sz="2600" b="1" dirty="0" smtClean="0"/>
              <a:t>Relación de las exportaciones a Estados Unidos de         México y Colombia </a:t>
            </a:r>
            <a:br>
              <a:rPr lang="es-CO" sz="2600" b="1" dirty="0" smtClean="0"/>
            </a:br>
            <a:r>
              <a:rPr lang="es-CO" sz="1400" dirty="0" smtClean="0"/>
              <a:t>2010</a:t>
            </a:r>
            <a:r>
              <a:rPr lang="es-CO" sz="2600" b="1" dirty="0" smtClean="0"/>
              <a:t/>
            </a:r>
            <a:br>
              <a:rPr lang="es-CO" sz="2600" b="1" dirty="0" smtClean="0"/>
            </a:br>
            <a:endParaRPr lang="en-US" sz="2600" b="1" dirty="0"/>
          </a:p>
        </p:txBody>
      </p:sp>
      <p:cxnSp>
        <p:nvCxnSpPr>
          <p:cNvPr id="7" name="6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8" name="Rectangle 3"/>
          <p:cNvSpPr>
            <a:spLocks noChangeArrowheads="1"/>
          </p:cNvSpPr>
          <p:nvPr/>
        </p:nvSpPr>
        <p:spPr bwMode="auto">
          <a:xfrm>
            <a:off x="111498" y="6427113"/>
            <a:ext cx="853244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r>
              <a:rPr lang="es-CO" sz="1200" b="0" dirty="0">
                <a:solidFill>
                  <a:schemeClr val="tx1"/>
                </a:solidFill>
                <a:latin typeface="+mj-lt"/>
                <a:cs typeface="Times New Roman" pitchFamily="18" charset="0"/>
              </a:rPr>
              <a:t>Fuente: Cálculos de </a:t>
            </a:r>
            <a:r>
              <a:rPr lang="es-CO" sz="1200" b="0" dirty="0" err="1">
                <a:solidFill>
                  <a:schemeClr val="tx1"/>
                </a:solidFill>
                <a:latin typeface="+mj-lt"/>
                <a:cs typeface="Times New Roman" pitchFamily="18" charset="0"/>
              </a:rPr>
              <a:t>Fedesarrollo</a:t>
            </a:r>
            <a:r>
              <a:rPr lang="es-CO" sz="1200" b="0" dirty="0">
                <a:solidFill>
                  <a:schemeClr val="tx1"/>
                </a:solidFill>
                <a:latin typeface="+mj-lt"/>
                <a:cs typeface="Times New Roman" pitchFamily="18" charset="0"/>
              </a:rPr>
              <a:t> con datos </a:t>
            </a:r>
            <a:r>
              <a:rPr lang="es-CO" sz="1200" b="0" dirty="0" smtClean="0">
                <a:solidFill>
                  <a:schemeClr val="tx1"/>
                </a:solidFill>
                <a:latin typeface="+mj-lt"/>
                <a:cs typeface="Times New Roman" pitchFamily="18" charset="0"/>
              </a:rPr>
              <a:t>UN-</a:t>
            </a:r>
            <a:r>
              <a:rPr lang="es-CO" sz="1200" b="0" dirty="0" err="1" smtClean="0">
                <a:solidFill>
                  <a:schemeClr val="tx1"/>
                </a:solidFill>
                <a:latin typeface="+mj-lt"/>
                <a:cs typeface="Times New Roman" pitchFamily="18" charset="0"/>
              </a:rPr>
              <a:t>Comtrade</a:t>
            </a:r>
            <a:r>
              <a:rPr lang="es-CO" sz="1200" b="0" dirty="0" smtClean="0">
                <a:solidFill>
                  <a:schemeClr val="tx1"/>
                </a:solidFill>
                <a:latin typeface="+mj-lt"/>
                <a:cs typeface="Times New Roman" pitchFamily="18" charset="0"/>
              </a:rPr>
              <a:t>.</a:t>
            </a:r>
            <a:endParaRPr lang="en-US" sz="1200" b="0" dirty="0">
              <a:solidFill>
                <a:schemeClr val="tx1"/>
              </a:solidFill>
              <a:latin typeface="+mj-lt"/>
            </a:endParaRPr>
          </a:p>
        </p:txBody>
      </p:sp>
      <p:graphicFrame>
        <p:nvGraphicFramePr>
          <p:cNvPr id="3" name="2 Gráfico"/>
          <p:cNvGraphicFramePr/>
          <p:nvPr>
            <p:extLst>
              <p:ext uri="{D42A27DB-BD31-4B8C-83A1-F6EECF244321}">
                <p14:modId xmlns:p14="http://schemas.microsoft.com/office/powerpoint/2010/main" xmlns="" val="663228963"/>
              </p:ext>
            </p:extLst>
          </p:nvPr>
        </p:nvGraphicFramePr>
        <p:xfrm>
          <a:off x="458394" y="1844824"/>
          <a:ext cx="8185544" cy="446449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3 Conector recto"/>
          <p:cNvCxnSpPr/>
          <p:nvPr/>
        </p:nvCxnSpPr>
        <p:spPr>
          <a:xfrm>
            <a:off x="3275856" y="1916832"/>
            <a:ext cx="0" cy="37444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8 CuadroTexto"/>
          <p:cNvSpPr txBox="1"/>
          <p:nvPr/>
        </p:nvSpPr>
        <p:spPr>
          <a:xfrm>
            <a:off x="3635896" y="5035134"/>
            <a:ext cx="3888432" cy="338554"/>
          </a:xfrm>
          <a:prstGeom prst="rect">
            <a:avLst/>
          </a:prstGeom>
          <a:noFill/>
        </p:spPr>
        <p:txBody>
          <a:bodyPr wrap="square" rtlCol="0">
            <a:spAutoFit/>
          </a:bodyPr>
          <a:lstStyle/>
          <a:p>
            <a:r>
              <a:rPr lang="es-CO" sz="1600" dirty="0" smtClean="0">
                <a:solidFill>
                  <a:schemeClr val="tx1"/>
                </a:solidFill>
              </a:rPr>
              <a:t>Relación PIB México/ Colombia 3,57</a:t>
            </a:r>
            <a:endParaRPr lang="es-CO" sz="1600" dirty="0">
              <a:solidFill>
                <a:schemeClr val="tx1"/>
              </a:solidFill>
            </a:endParaRPr>
          </a:p>
        </p:txBody>
      </p:sp>
      <p:cxnSp>
        <p:nvCxnSpPr>
          <p:cNvPr id="11" name="10 Conector recto de flecha"/>
          <p:cNvCxnSpPr/>
          <p:nvPr/>
        </p:nvCxnSpPr>
        <p:spPr>
          <a:xfrm>
            <a:off x="3347864" y="5204411"/>
            <a:ext cx="360040" cy="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73505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62" name="Rectangle 1026"/>
          <p:cNvSpPr>
            <a:spLocks noGrp="1" noChangeArrowheads="1"/>
          </p:cNvSpPr>
          <p:nvPr>
            <p:ph type="title"/>
          </p:nvPr>
        </p:nvSpPr>
        <p:spPr>
          <a:xfrm>
            <a:off x="323850" y="620688"/>
            <a:ext cx="8640763" cy="1143000"/>
          </a:xfrm>
        </p:spPr>
        <p:txBody>
          <a:bodyPr/>
          <a:lstStyle/>
          <a:p>
            <a:r>
              <a:rPr lang="es-CO" b="1" dirty="0" smtClean="0"/>
              <a:t>Relación de las exportaciones a Estados Unidos de Chile y Colombia </a:t>
            </a:r>
            <a:r>
              <a:rPr lang="es-CO" sz="2400" b="1" dirty="0" smtClean="0"/>
              <a:t/>
            </a:r>
            <a:br>
              <a:rPr lang="es-CO" sz="2400" b="1" dirty="0" smtClean="0"/>
            </a:br>
            <a:r>
              <a:rPr lang="es-CO" sz="1400" dirty="0" smtClean="0"/>
              <a:t>2010</a:t>
            </a:r>
            <a:r>
              <a:rPr lang="es-CO" sz="2400" b="1" dirty="0" smtClean="0"/>
              <a:t/>
            </a:r>
            <a:br>
              <a:rPr lang="es-CO" sz="2400" b="1" dirty="0" smtClean="0"/>
            </a:br>
            <a:endParaRPr lang="en-US" sz="1400" b="1" dirty="0"/>
          </a:p>
        </p:txBody>
      </p:sp>
      <p:cxnSp>
        <p:nvCxnSpPr>
          <p:cNvPr id="7" name="6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8" name="Rectangle 3"/>
          <p:cNvSpPr>
            <a:spLocks noChangeArrowheads="1"/>
          </p:cNvSpPr>
          <p:nvPr/>
        </p:nvSpPr>
        <p:spPr bwMode="auto">
          <a:xfrm>
            <a:off x="111498" y="6427113"/>
            <a:ext cx="853244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r>
              <a:rPr lang="es-CO" sz="1200" b="0" dirty="0">
                <a:solidFill>
                  <a:schemeClr val="tx1"/>
                </a:solidFill>
                <a:latin typeface="+mj-lt"/>
                <a:cs typeface="Times New Roman" pitchFamily="18" charset="0"/>
              </a:rPr>
              <a:t>Fuente: Cálculos de </a:t>
            </a:r>
            <a:r>
              <a:rPr lang="es-CO" sz="1200" b="0" dirty="0" err="1">
                <a:solidFill>
                  <a:schemeClr val="tx1"/>
                </a:solidFill>
                <a:latin typeface="+mj-lt"/>
                <a:cs typeface="Times New Roman" pitchFamily="18" charset="0"/>
              </a:rPr>
              <a:t>Fedesarrollo</a:t>
            </a:r>
            <a:r>
              <a:rPr lang="es-CO" sz="1200" b="0" dirty="0">
                <a:solidFill>
                  <a:schemeClr val="tx1"/>
                </a:solidFill>
                <a:latin typeface="+mj-lt"/>
                <a:cs typeface="Times New Roman" pitchFamily="18" charset="0"/>
              </a:rPr>
              <a:t> con datos </a:t>
            </a:r>
            <a:r>
              <a:rPr lang="es-CO" sz="1200" b="0" dirty="0" smtClean="0">
                <a:solidFill>
                  <a:schemeClr val="tx1"/>
                </a:solidFill>
                <a:latin typeface="+mj-lt"/>
                <a:cs typeface="Times New Roman" pitchFamily="18" charset="0"/>
              </a:rPr>
              <a:t>UN-</a:t>
            </a:r>
            <a:r>
              <a:rPr lang="es-CO" sz="1200" b="0" dirty="0" err="1" smtClean="0">
                <a:solidFill>
                  <a:schemeClr val="tx1"/>
                </a:solidFill>
                <a:latin typeface="+mj-lt"/>
                <a:cs typeface="Times New Roman" pitchFamily="18" charset="0"/>
              </a:rPr>
              <a:t>Comtrade</a:t>
            </a:r>
            <a:r>
              <a:rPr lang="es-CO" sz="1200" b="0" dirty="0" smtClean="0">
                <a:solidFill>
                  <a:schemeClr val="tx1"/>
                </a:solidFill>
                <a:latin typeface="+mj-lt"/>
                <a:cs typeface="Times New Roman" pitchFamily="18" charset="0"/>
              </a:rPr>
              <a:t>.</a:t>
            </a:r>
            <a:endParaRPr lang="en-US" sz="1200" b="0" dirty="0">
              <a:solidFill>
                <a:schemeClr val="tx1"/>
              </a:solidFill>
              <a:latin typeface="+mj-lt"/>
            </a:endParaRPr>
          </a:p>
        </p:txBody>
      </p:sp>
      <p:graphicFrame>
        <p:nvGraphicFramePr>
          <p:cNvPr id="3" name="2 Gráfico"/>
          <p:cNvGraphicFramePr/>
          <p:nvPr>
            <p:extLst>
              <p:ext uri="{D42A27DB-BD31-4B8C-83A1-F6EECF244321}">
                <p14:modId xmlns:p14="http://schemas.microsoft.com/office/powerpoint/2010/main" xmlns="" val="86995485"/>
              </p:ext>
            </p:extLst>
          </p:nvPr>
        </p:nvGraphicFramePr>
        <p:xfrm>
          <a:off x="458394" y="1844824"/>
          <a:ext cx="8185544" cy="446449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3 Conector recto"/>
          <p:cNvCxnSpPr/>
          <p:nvPr/>
        </p:nvCxnSpPr>
        <p:spPr>
          <a:xfrm>
            <a:off x="3275856" y="1916832"/>
            <a:ext cx="0" cy="37444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8 CuadroTexto"/>
          <p:cNvSpPr txBox="1"/>
          <p:nvPr/>
        </p:nvSpPr>
        <p:spPr>
          <a:xfrm>
            <a:off x="3821270" y="5035134"/>
            <a:ext cx="3888432" cy="338554"/>
          </a:xfrm>
          <a:prstGeom prst="rect">
            <a:avLst/>
          </a:prstGeom>
          <a:noFill/>
        </p:spPr>
        <p:txBody>
          <a:bodyPr wrap="square" rtlCol="0">
            <a:spAutoFit/>
          </a:bodyPr>
          <a:lstStyle/>
          <a:p>
            <a:r>
              <a:rPr lang="es-CO" sz="1600" dirty="0" smtClean="0">
                <a:solidFill>
                  <a:schemeClr val="tx1"/>
                </a:solidFill>
              </a:rPr>
              <a:t>Relación PIB Chile/ Colombia 0,7</a:t>
            </a:r>
            <a:endParaRPr lang="es-CO" sz="1600" dirty="0">
              <a:solidFill>
                <a:schemeClr val="tx1"/>
              </a:solidFill>
            </a:endParaRPr>
          </a:p>
        </p:txBody>
      </p:sp>
      <p:cxnSp>
        <p:nvCxnSpPr>
          <p:cNvPr id="11" name="10 Conector recto de flecha"/>
          <p:cNvCxnSpPr/>
          <p:nvPr/>
        </p:nvCxnSpPr>
        <p:spPr>
          <a:xfrm>
            <a:off x="3461230" y="5204411"/>
            <a:ext cx="360040" cy="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526414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62" name="Rectangle 1026"/>
          <p:cNvSpPr>
            <a:spLocks noGrp="1" noChangeArrowheads="1"/>
          </p:cNvSpPr>
          <p:nvPr>
            <p:ph type="title"/>
          </p:nvPr>
        </p:nvSpPr>
        <p:spPr>
          <a:xfrm>
            <a:off x="323850" y="620688"/>
            <a:ext cx="8640763" cy="1143000"/>
          </a:xfrm>
        </p:spPr>
        <p:txBody>
          <a:bodyPr/>
          <a:lstStyle/>
          <a:p>
            <a:r>
              <a:rPr lang="es-CO" b="1" dirty="0" smtClean="0"/>
              <a:t>Relación de las exportaciones a Estados Unidos de CAFTA y Colombia </a:t>
            </a:r>
            <a:r>
              <a:rPr lang="es-CO" sz="2400" b="1" dirty="0" smtClean="0"/>
              <a:t/>
            </a:r>
            <a:br>
              <a:rPr lang="es-CO" sz="2400" b="1" dirty="0" smtClean="0"/>
            </a:br>
            <a:r>
              <a:rPr lang="es-CO" sz="1400" dirty="0" smtClean="0"/>
              <a:t>2010</a:t>
            </a:r>
            <a:r>
              <a:rPr lang="es-CO" sz="2400" b="1" dirty="0" smtClean="0"/>
              <a:t/>
            </a:r>
            <a:br>
              <a:rPr lang="es-CO" sz="2400" b="1" dirty="0" smtClean="0"/>
            </a:br>
            <a:endParaRPr lang="en-US" sz="1400" b="1" dirty="0"/>
          </a:p>
        </p:txBody>
      </p:sp>
      <p:cxnSp>
        <p:nvCxnSpPr>
          <p:cNvPr id="7" name="6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graphicFrame>
        <p:nvGraphicFramePr>
          <p:cNvPr id="3" name="2 Gráfico"/>
          <p:cNvGraphicFramePr/>
          <p:nvPr>
            <p:extLst>
              <p:ext uri="{D42A27DB-BD31-4B8C-83A1-F6EECF244321}">
                <p14:modId xmlns:p14="http://schemas.microsoft.com/office/powerpoint/2010/main" xmlns="" val="72068118"/>
              </p:ext>
            </p:extLst>
          </p:nvPr>
        </p:nvGraphicFramePr>
        <p:xfrm>
          <a:off x="458394" y="1844824"/>
          <a:ext cx="8185544" cy="446449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3 Conector recto"/>
          <p:cNvCxnSpPr/>
          <p:nvPr/>
        </p:nvCxnSpPr>
        <p:spPr>
          <a:xfrm>
            <a:off x="3347864" y="1891235"/>
            <a:ext cx="0" cy="37444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8 CuadroTexto"/>
          <p:cNvSpPr txBox="1"/>
          <p:nvPr/>
        </p:nvSpPr>
        <p:spPr>
          <a:xfrm>
            <a:off x="3821270" y="5035134"/>
            <a:ext cx="4822668" cy="338554"/>
          </a:xfrm>
          <a:prstGeom prst="rect">
            <a:avLst/>
          </a:prstGeom>
          <a:noFill/>
        </p:spPr>
        <p:txBody>
          <a:bodyPr wrap="square" rtlCol="0">
            <a:spAutoFit/>
          </a:bodyPr>
          <a:lstStyle/>
          <a:p>
            <a:r>
              <a:rPr lang="es-CO" sz="1600" dirty="0" smtClean="0">
                <a:solidFill>
                  <a:schemeClr val="tx1"/>
                </a:solidFill>
              </a:rPr>
              <a:t>Relación PIB Centroamérica/ Colombia 0,59</a:t>
            </a:r>
            <a:endParaRPr lang="es-CO" sz="1600" dirty="0">
              <a:solidFill>
                <a:schemeClr val="tx1"/>
              </a:solidFill>
            </a:endParaRPr>
          </a:p>
        </p:txBody>
      </p:sp>
      <p:cxnSp>
        <p:nvCxnSpPr>
          <p:cNvPr id="11" name="10 Conector recto de flecha"/>
          <p:cNvCxnSpPr/>
          <p:nvPr/>
        </p:nvCxnSpPr>
        <p:spPr>
          <a:xfrm>
            <a:off x="3461230" y="5204411"/>
            <a:ext cx="360040" cy="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Rectangle 3"/>
          <p:cNvSpPr>
            <a:spLocks noChangeArrowheads="1"/>
          </p:cNvSpPr>
          <p:nvPr/>
        </p:nvSpPr>
        <p:spPr bwMode="auto">
          <a:xfrm>
            <a:off x="144016" y="6237312"/>
            <a:ext cx="853244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r>
              <a:rPr lang="es-CO" sz="1200" b="0" dirty="0">
                <a:solidFill>
                  <a:schemeClr val="tx1"/>
                </a:solidFill>
                <a:latin typeface="+mj-lt"/>
                <a:cs typeface="Times New Roman" pitchFamily="18" charset="0"/>
              </a:rPr>
              <a:t>Fuente: Cálculos de Fedesarrollo con datos </a:t>
            </a:r>
            <a:r>
              <a:rPr lang="es-CO" sz="1200" b="0" dirty="0" smtClean="0">
                <a:solidFill>
                  <a:schemeClr val="tx1"/>
                </a:solidFill>
                <a:latin typeface="+mj-lt"/>
                <a:cs typeface="Times New Roman" pitchFamily="18" charset="0"/>
              </a:rPr>
              <a:t>UN-</a:t>
            </a:r>
            <a:r>
              <a:rPr lang="es-CO" sz="1200" b="0" dirty="0" err="1" smtClean="0">
                <a:solidFill>
                  <a:schemeClr val="tx1"/>
                </a:solidFill>
                <a:latin typeface="+mj-lt"/>
                <a:cs typeface="Times New Roman" pitchFamily="18" charset="0"/>
              </a:rPr>
              <a:t>Comtrade</a:t>
            </a:r>
            <a:r>
              <a:rPr lang="es-CO" sz="1200" b="0" dirty="0" smtClean="0">
                <a:solidFill>
                  <a:schemeClr val="tx1"/>
                </a:solidFill>
                <a:latin typeface="+mj-lt"/>
                <a:cs typeface="Times New Roman" pitchFamily="18" charset="0"/>
              </a:rPr>
              <a:t>.</a:t>
            </a:r>
          </a:p>
          <a:p>
            <a:pPr eaLnBrk="1" hangingPunct="1"/>
            <a:r>
              <a:rPr lang="es-CO" sz="1200" b="0" dirty="0" smtClean="0">
                <a:solidFill>
                  <a:schemeClr val="tx1"/>
                </a:solidFill>
                <a:latin typeface="+mj-lt"/>
                <a:cs typeface="Times New Roman" pitchFamily="18" charset="0"/>
              </a:rPr>
              <a:t>* Costa Rica, Salvador, Guatemala, Nicaragua y Rep. Dominicana</a:t>
            </a:r>
            <a:r>
              <a:rPr lang="en-US" sz="1200" b="0" dirty="0" smtClean="0">
                <a:solidFill>
                  <a:schemeClr val="tx1"/>
                </a:solidFill>
                <a:latin typeface="+mj-lt"/>
              </a:rPr>
              <a:t>. No se </a:t>
            </a:r>
            <a:r>
              <a:rPr lang="en-US" sz="1200" b="0" dirty="0" err="1" smtClean="0">
                <a:solidFill>
                  <a:schemeClr val="tx1"/>
                </a:solidFill>
                <a:latin typeface="+mj-lt"/>
              </a:rPr>
              <a:t>incluye</a:t>
            </a:r>
            <a:r>
              <a:rPr lang="en-US" sz="1200" b="0" dirty="0" smtClean="0">
                <a:solidFill>
                  <a:schemeClr val="tx1"/>
                </a:solidFill>
                <a:latin typeface="+mj-lt"/>
              </a:rPr>
              <a:t> Honduras.</a:t>
            </a:r>
            <a:endParaRPr lang="en-US" sz="1200" b="0" dirty="0">
              <a:solidFill>
                <a:schemeClr val="tx1"/>
              </a:solidFill>
              <a:latin typeface="+mj-lt"/>
            </a:endParaRPr>
          </a:p>
        </p:txBody>
      </p:sp>
    </p:spTree>
    <p:extLst>
      <p:ext uri="{BB962C8B-B14F-4D97-AF65-F5344CB8AC3E}">
        <p14:creationId xmlns:p14="http://schemas.microsoft.com/office/powerpoint/2010/main" xmlns="" val="2775783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62" name="Rectangle 1026"/>
          <p:cNvSpPr>
            <a:spLocks noGrp="1" noChangeArrowheads="1"/>
          </p:cNvSpPr>
          <p:nvPr>
            <p:ph type="title"/>
          </p:nvPr>
        </p:nvSpPr>
        <p:spPr>
          <a:xfrm>
            <a:off x="323850" y="620688"/>
            <a:ext cx="8640763" cy="1143000"/>
          </a:xfrm>
        </p:spPr>
        <p:txBody>
          <a:bodyPr/>
          <a:lstStyle/>
          <a:p>
            <a:r>
              <a:rPr lang="es-CO" b="1" dirty="0" smtClean="0"/>
              <a:t>Relación de las exportaciones a Estados Unidos de Perú y Colombia </a:t>
            </a:r>
            <a:r>
              <a:rPr lang="es-CO" sz="2400" dirty="0" smtClean="0"/>
              <a:t/>
            </a:r>
            <a:br>
              <a:rPr lang="es-CO" sz="2400" dirty="0" smtClean="0"/>
            </a:br>
            <a:r>
              <a:rPr lang="es-CO" sz="1400" dirty="0" smtClean="0"/>
              <a:t>2010</a:t>
            </a:r>
            <a:r>
              <a:rPr lang="es-CO" sz="2400" dirty="0" smtClean="0"/>
              <a:t/>
            </a:r>
            <a:br>
              <a:rPr lang="es-CO" sz="2400" dirty="0" smtClean="0"/>
            </a:br>
            <a:endParaRPr lang="en-US" sz="1400" dirty="0"/>
          </a:p>
        </p:txBody>
      </p:sp>
      <p:cxnSp>
        <p:nvCxnSpPr>
          <p:cNvPr id="7" name="6 Conector recto"/>
          <p:cNvCxnSpPr/>
          <p:nvPr/>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8" name="Rectangle 3"/>
          <p:cNvSpPr>
            <a:spLocks noChangeArrowheads="1"/>
          </p:cNvSpPr>
          <p:nvPr/>
        </p:nvSpPr>
        <p:spPr bwMode="auto">
          <a:xfrm>
            <a:off x="111498" y="6427113"/>
            <a:ext cx="853244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r>
              <a:rPr lang="es-CO" sz="1200" b="0" dirty="0">
                <a:solidFill>
                  <a:schemeClr val="tx1"/>
                </a:solidFill>
                <a:latin typeface="+mj-lt"/>
                <a:cs typeface="Times New Roman" pitchFamily="18" charset="0"/>
              </a:rPr>
              <a:t>Fuente: Cálculos de </a:t>
            </a:r>
            <a:r>
              <a:rPr lang="es-CO" sz="1200" b="0" dirty="0" err="1">
                <a:solidFill>
                  <a:schemeClr val="tx1"/>
                </a:solidFill>
                <a:latin typeface="+mj-lt"/>
                <a:cs typeface="Times New Roman" pitchFamily="18" charset="0"/>
              </a:rPr>
              <a:t>Fedesarrollo</a:t>
            </a:r>
            <a:r>
              <a:rPr lang="es-CO" sz="1200" b="0" dirty="0">
                <a:solidFill>
                  <a:schemeClr val="tx1"/>
                </a:solidFill>
                <a:latin typeface="+mj-lt"/>
                <a:cs typeface="Times New Roman" pitchFamily="18" charset="0"/>
              </a:rPr>
              <a:t> con datos </a:t>
            </a:r>
            <a:r>
              <a:rPr lang="es-CO" sz="1200" b="0" dirty="0" smtClean="0">
                <a:solidFill>
                  <a:schemeClr val="tx1"/>
                </a:solidFill>
                <a:latin typeface="+mj-lt"/>
                <a:cs typeface="Times New Roman" pitchFamily="18" charset="0"/>
              </a:rPr>
              <a:t>UN-</a:t>
            </a:r>
            <a:r>
              <a:rPr lang="es-CO" sz="1200" b="0" dirty="0" err="1" smtClean="0">
                <a:solidFill>
                  <a:schemeClr val="tx1"/>
                </a:solidFill>
                <a:latin typeface="+mj-lt"/>
                <a:cs typeface="Times New Roman" pitchFamily="18" charset="0"/>
              </a:rPr>
              <a:t>Comtrade</a:t>
            </a:r>
            <a:r>
              <a:rPr lang="es-CO" sz="1200" b="0" dirty="0" smtClean="0">
                <a:solidFill>
                  <a:schemeClr val="tx1"/>
                </a:solidFill>
                <a:latin typeface="+mj-lt"/>
                <a:cs typeface="Times New Roman" pitchFamily="18" charset="0"/>
              </a:rPr>
              <a:t>.</a:t>
            </a:r>
            <a:endParaRPr lang="en-US" sz="1200" b="0" dirty="0">
              <a:solidFill>
                <a:schemeClr val="tx1"/>
              </a:solidFill>
              <a:latin typeface="+mj-lt"/>
            </a:endParaRPr>
          </a:p>
        </p:txBody>
      </p:sp>
      <p:graphicFrame>
        <p:nvGraphicFramePr>
          <p:cNvPr id="3" name="2 Gráfico"/>
          <p:cNvGraphicFramePr/>
          <p:nvPr>
            <p:extLst>
              <p:ext uri="{D42A27DB-BD31-4B8C-83A1-F6EECF244321}">
                <p14:modId xmlns:p14="http://schemas.microsoft.com/office/powerpoint/2010/main" xmlns="" val="3857636050"/>
              </p:ext>
            </p:extLst>
          </p:nvPr>
        </p:nvGraphicFramePr>
        <p:xfrm>
          <a:off x="458394" y="1844824"/>
          <a:ext cx="8185544" cy="446449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3 Conector recto"/>
          <p:cNvCxnSpPr/>
          <p:nvPr/>
        </p:nvCxnSpPr>
        <p:spPr>
          <a:xfrm>
            <a:off x="3635896" y="1916832"/>
            <a:ext cx="0" cy="37444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8 CuadroTexto"/>
          <p:cNvSpPr txBox="1"/>
          <p:nvPr/>
        </p:nvSpPr>
        <p:spPr>
          <a:xfrm>
            <a:off x="4032225" y="5204411"/>
            <a:ext cx="3888432" cy="338554"/>
          </a:xfrm>
          <a:prstGeom prst="rect">
            <a:avLst/>
          </a:prstGeom>
          <a:noFill/>
        </p:spPr>
        <p:txBody>
          <a:bodyPr wrap="square" rtlCol="0">
            <a:spAutoFit/>
          </a:bodyPr>
          <a:lstStyle/>
          <a:p>
            <a:r>
              <a:rPr lang="es-CO" sz="1600" dirty="0" smtClean="0">
                <a:solidFill>
                  <a:schemeClr val="tx1"/>
                </a:solidFill>
              </a:rPr>
              <a:t>Relación PIB Perú/ Colombia 0,53</a:t>
            </a:r>
            <a:endParaRPr lang="es-CO" sz="1600" dirty="0">
              <a:solidFill>
                <a:schemeClr val="tx1"/>
              </a:solidFill>
            </a:endParaRPr>
          </a:p>
        </p:txBody>
      </p:sp>
      <p:cxnSp>
        <p:nvCxnSpPr>
          <p:cNvPr id="11" name="10 Conector recto de flecha"/>
          <p:cNvCxnSpPr/>
          <p:nvPr/>
        </p:nvCxnSpPr>
        <p:spPr>
          <a:xfrm>
            <a:off x="3707904" y="5373688"/>
            <a:ext cx="360040" cy="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87330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4400" dirty="0" smtClean="0"/>
              <a:t>Contenido</a:t>
            </a:r>
            <a:endParaRPr lang="en-US" sz="4400" dirty="0"/>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1600" dirty="0" smtClean="0"/>
          </a:p>
          <a:p>
            <a:pPr eaLnBrk="1" hangingPunct="1">
              <a:lnSpc>
                <a:spcPct val="80000"/>
              </a:lnSpc>
              <a:buClr>
                <a:schemeClr val="accent2">
                  <a:lumMod val="75000"/>
                </a:schemeClr>
              </a:buClr>
              <a:buSzPct val="60000"/>
              <a:buFont typeface="Wingdings" pitchFamily="2" charset="2"/>
              <a:buChar char="q"/>
              <a:defRPr/>
            </a:pPr>
            <a:r>
              <a:rPr lang="es-CO" sz="2800" dirty="0" smtClean="0">
                <a:solidFill>
                  <a:schemeClr val="bg1">
                    <a:lumMod val="65000"/>
                  </a:schemeClr>
                </a:solidFill>
                <a:latin typeface="+mj-lt"/>
              </a:rPr>
              <a:t>De dónde venimos</a:t>
            </a:r>
          </a:p>
          <a:p>
            <a:pPr eaLnBrk="1" hangingPunct="1">
              <a:lnSpc>
                <a:spcPct val="80000"/>
              </a:lnSpc>
              <a:buClr>
                <a:schemeClr val="accent2">
                  <a:lumMod val="75000"/>
                </a:schemeClr>
              </a:buClr>
              <a:buSzPct val="60000"/>
              <a:buNone/>
              <a:defRPr/>
            </a:pPr>
            <a:endParaRPr lang="es-CO" sz="2800" dirty="0" smtClean="0">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latin typeface="+mj-lt"/>
              </a:rPr>
              <a:t>La crisis internacional</a:t>
            </a:r>
          </a:p>
          <a:p>
            <a:pPr eaLnBrk="1" hangingPunct="1">
              <a:lnSpc>
                <a:spcPct val="80000"/>
              </a:lnSpc>
              <a:buClr>
                <a:schemeClr val="accent2">
                  <a:lumMod val="75000"/>
                </a:schemeClr>
              </a:buClr>
              <a:buSzPct val="60000"/>
              <a:buFont typeface="Wingdings" pitchFamily="2" charset="2"/>
              <a:buChar char="q"/>
              <a:defRPr/>
            </a:pPr>
            <a:endParaRPr lang="es-CO" sz="2800" dirty="0" smtClean="0">
              <a:latin typeface="+mj-lt"/>
            </a:endParaRPr>
          </a:p>
          <a:p>
            <a:pPr eaLnBrk="1" hangingPunct="1">
              <a:lnSpc>
                <a:spcPct val="80000"/>
              </a:lnSpc>
              <a:buClr>
                <a:schemeClr val="accent2">
                  <a:lumMod val="75000"/>
                </a:schemeClr>
              </a:buClr>
              <a:buSzPct val="60000"/>
              <a:buFont typeface="Wingdings" pitchFamily="2" charset="2"/>
              <a:buChar char="q"/>
              <a:defRPr/>
            </a:pPr>
            <a:r>
              <a:rPr lang="es-CO" sz="2800" dirty="0" smtClean="0">
                <a:solidFill>
                  <a:schemeClr val="bg1">
                    <a:lumMod val="65000"/>
                  </a:schemeClr>
                </a:solidFill>
                <a:latin typeface="+mj-lt"/>
              </a:rPr>
              <a:t>La demanda interna</a:t>
            </a:r>
          </a:p>
          <a:p>
            <a:pPr eaLnBrk="1" hangingPunct="1">
              <a:lnSpc>
                <a:spcPct val="80000"/>
              </a:lnSpc>
              <a:buClr>
                <a:schemeClr val="accent2">
                  <a:lumMod val="75000"/>
                </a:schemeClr>
              </a:buClr>
              <a:buSzPct val="60000"/>
              <a:buFont typeface="Wingdings" pitchFamily="2" charset="2"/>
              <a:buChar char="q"/>
              <a:defRPr/>
            </a:pPr>
            <a:endParaRPr lang="es-CO" sz="2800" dirty="0" smtClean="0">
              <a:solidFill>
                <a:schemeClr val="bg1">
                  <a:lumMod val="65000"/>
                </a:schemeClr>
              </a:solidFill>
              <a:latin typeface="+mj-lt"/>
            </a:endParaRPr>
          </a:p>
          <a:p>
            <a:pPr eaLnBrk="1" hangingPunct="1">
              <a:lnSpc>
                <a:spcPct val="80000"/>
              </a:lnSpc>
              <a:buClr>
                <a:schemeClr val="accent2">
                  <a:lumMod val="75000"/>
                </a:schemeClr>
              </a:buClr>
              <a:buSzPct val="60000"/>
              <a:defRPr/>
            </a:pPr>
            <a:r>
              <a:rPr lang="es-CO" sz="2800" dirty="0" smtClean="0">
                <a:solidFill>
                  <a:schemeClr val="bg1">
                    <a:lumMod val="65000"/>
                  </a:schemeClr>
                </a:solidFill>
                <a:latin typeface="+mj-lt"/>
              </a:rPr>
              <a:t>Proyecciones </a:t>
            </a:r>
            <a:r>
              <a:rPr lang="es-CO" sz="2800" dirty="0" smtClean="0">
                <a:solidFill>
                  <a:schemeClr val="bg1">
                    <a:lumMod val="65000"/>
                  </a:schemeClr>
                </a:solidFill>
              </a:rPr>
              <a:t>y tareas pendientes</a:t>
            </a:r>
            <a:endParaRPr lang="es-CO" sz="2800" dirty="0">
              <a:solidFill>
                <a:schemeClr val="bg1">
                  <a:lumMod val="65000"/>
                </a:schemeClr>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7596336" y="1812964"/>
            <a:ext cx="1021061" cy="435768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20" name="3 Marcador de contenido"/>
          <p:cNvGraphicFramePr>
            <a:graphicFrameLocks noGrp="1"/>
          </p:cNvGraphicFramePr>
          <p:nvPr>
            <p:ph idx="1"/>
            <p:extLst>
              <p:ext uri="{D42A27DB-BD31-4B8C-83A1-F6EECF244321}">
                <p14:modId xmlns:p14="http://schemas.microsoft.com/office/powerpoint/2010/main" xmlns="" val="16127254"/>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10246" name="Text Box 4"/>
          <p:cNvSpPr txBox="1">
            <a:spLocks noChangeArrowheads="1"/>
          </p:cNvSpPr>
          <p:nvPr/>
        </p:nvSpPr>
        <p:spPr bwMode="auto">
          <a:xfrm>
            <a:off x="144165" y="6381328"/>
            <a:ext cx="4499843" cy="27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09537" indent="0" eaLnBrk="0" hangingPunct="0">
              <a:spcBef>
                <a:spcPts val="300"/>
              </a:spcBef>
              <a:buClr>
                <a:srgbClr val="D2DA7A"/>
              </a:buClr>
              <a:buFont typeface="Georgia" pitchFamily="18" charset="0"/>
              <a:buNone/>
              <a:defRPr sz="1200">
                <a:solidFill>
                  <a:schemeClr val="tx1"/>
                </a:solidFill>
                <a:latin typeface="+mj-lt"/>
                <a:ea typeface="Tahoma" pitchFamily="34" charset="0"/>
                <a:cs typeface="Tahoma" pitchFamily="34" charset="0"/>
              </a:defRPr>
            </a:lvl1pPr>
            <a:lvl2pPr marL="657225" indent="-246063" eaLnBrk="0" hangingPunct="0">
              <a:spcBef>
                <a:spcPts val="300"/>
              </a:spcBef>
              <a:buClr>
                <a:schemeClr val="accent2"/>
              </a:buClr>
              <a:buFont typeface="Georgia" pitchFamily="18" charset="0"/>
              <a:buChar char="▫"/>
              <a:defRPr sz="2600">
                <a:solidFill>
                  <a:schemeClr val="accent2"/>
                </a:solidFill>
                <a:latin typeface="+mn-lt"/>
              </a:defRPr>
            </a:lvl2pPr>
            <a:lvl3pPr marL="922338" indent="-219075" eaLnBrk="0" hangingPunct="0">
              <a:spcBef>
                <a:spcPts val="300"/>
              </a:spcBef>
              <a:buClr>
                <a:schemeClr val="accent1"/>
              </a:buClr>
              <a:buFont typeface="Wingdings 2" pitchFamily="18" charset="2"/>
              <a:buChar char=""/>
              <a:defRPr sz="2400">
                <a:solidFill>
                  <a:schemeClr val="accent1"/>
                </a:solidFill>
                <a:latin typeface="+mn-lt"/>
              </a:defRPr>
            </a:lvl3pPr>
            <a:lvl4pPr marL="1179513" indent="-200025" eaLnBrk="0" hangingPunct="0">
              <a:spcBef>
                <a:spcPts val="300"/>
              </a:spcBef>
              <a:buClr>
                <a:schemeClr val="accent1"/>
              </a:buClr>
              <a:buFont typeface="Wingdings 2" pitchFamily="18" charset="2"/>
              <a:buChar char=""/>
              <a:defRPr sz="2200">
                <a:solidFill>
                  <a:schemeClr val="accent1"/>
                </a:solidFill>
                <a:latin typeface="+mn-lt"/>
              </a:defRPr>
            </a:lvl4pPr>
            <a:lvl5pPr marL="1389063" indent="-182563" eaLnBrk="0" hangingPunct="0">
              <a:spcBef>
                <a:spcPts val="300"/>
              </a:spcBef>
              <a:buClr>
                <a:srgbClr val="D2DA7A"/>
              </a:buClr>
              <a:buFont typeface="Georgia" pitchFamily="18" charset="0"/>
              <a:buChar char="▫"/>
              <a:defRPr sz="2000">
                <a:solidFill>
                  <a:srgbClr val="D2DA7A"/>
                </a:solidFill>
                <a:latin typeface="+mn-lt"/>
              </a:defRPr>
            </a:lvl5pPr>
            <a:lvl6pPr marL="1609344" indent="-182880">
              <a:spcBef>
                <a:spcPts val="300"/>
              </a:spcBef>
              <a:buClr>
                <a:schemeClr val="accent3"/>
              </a:buClr>
              <a:buFont typeface="Georgia"/>
              <a:buChar char="▫"/>
              <a:defRPr kumimoji="0" sz="1800">
                <a:solidFill>
                  <a:schemeClr val="accent3"/>
                </a:solidFill>
                <a:latin typeface="+mn-lt"/>
              </a:defRPr>
            </a:lvl6pPr>
            <a:lvl7pPr marL="1828800" indent="-182880">
              <a:spcBef>
                <a:spcPts val="300"/>
              </a:spcBef>
              <a:buClr>
                <a:schemeClr val="accent3"/>
              </a:buClr>
              <a:buFont typeface="Georgia"/>
              <a:buChar char="▫"/>
              <a:defRPr kumimoji="0" sz="1600">
                <a:solidFill>
                  <a:schemeClr val="accent3"/>
                </a:solidFill>
                <a:latin typeface="+mn-lt"/>
              </a:defRPr>
            </a:lvl7pPr>
            <a:lvl8pPr marL="2029968" indent="-182880">
              <a:spcBef>
                <a:spcPts val="300"/>
              </a:spcBef>
              <a:buClr>
                <a:schemeClr val="accent3"/>
              </a:buClr>
              <a:buFont typeface="Georgia"/>
              <a:buChar char="◦"/>
              <a:defRPr kumimoji="0" sz="1500">
                <a:solidFill>
                  <a:schemeClr val="accent3"/>
                </a:solidFill>
                <a:latin typeface="+mn-lt"/>
              </a:defRPr>
            </a:lvl8pPr>
            <a:lvl9pPr marL="2240280" indent="-182880">
              <a:spcBef>
                <a:spcPts val="300"/>
              </a:spcBef>
              <a:buClr>
                <a:schemeClr val="accent3"/>
              </a:buClr>
              <a:buFont typeface="Georgia"/>
              <a:buChar char="◦"/>
              <a:defRPr kumimoji="0" sz="1400" baseline="0">
                <a:solidFill>
                  <a:schemeClr val="accent3"/>
                </a:solidFill>
                <a:latin typeface="+mn-lt"/>
              </a:defRPr>
            </a:lvl9pPr>
          </a:lstStyle>
          <a:p>
            <a:r>
              <a:rPr lang="es-CO" b="0" dirty="0"/>
              <a:t>Fuente: </a:t>
            </a:r>
            <a:r>
              <a:rPr lang="en-US" b="0" dirty="0"/>
              <a:t>WEO Abril </a:t>
            </a:r>
            <a:r>
              <a:rPr lang="en-US" b="0" dirty="0" smtClean="0"/>
              <a:t>2012 y </a:t>
            </a:r>
            <a:r>
              <a:rPr lang="en-US" b="0" dirty="0" err="1" smtClean="0"/>
              <a:t>actualización</a:t>
            </a:r>
            <a:r>
              <a:rPr lang="en-US" b="0" dirty="0" smtClean="0"/>
              <a:t> </a:t>
            </a:r>
            <a:r>
              <a:rPr lang="en-US" b="0" dirty="0" err="1" smtClean="0"/>
              <a:t>junio</a:t>
            </a:r>
            <a:r>
              <a:rPr lang="en-US" b="0" dirty="0" smtClean="0"/>
              <a:t>  2012– </a:t>
            </a:r>
            <a:r>
              <a:rPr lang="en-US" b="0" dirty="0"/>
              <a:t>FMI.</a:t>
            </a:r>
          </a:p>
        </p:txBody>
      </p:sp>
      <p:sp>
        <p:nvSpPr>
          <p:cNvPr id="15" name="Rectangle 2"/>
          <p:cNvSpPr txBox="1">
            <a:spLocks noGrp="1" noChangeArrowheads="1"/>
          </p:cNvSpPr>
          <p:nvPr>
            <p:ph type="title"/>
          </p:nvPr>
        </p:nvSpPr>
        <p:spPr bwMode="auto">
          <a:xfrm>
            <a:off x="387797" y="692696"/>
            <a:ext cx="8229600" cy="806351"/>
          </a:xfrm>
          <a:prstGeom prst="rect">
            <a:avLst/>
          </a:prstGeom>
          <a:noFill/>
          <a:ln w="9525">
            <a:noFill/>
            <a:miter lim="800000"/>
            <a:headEnd/>
            <a:tailEnd/>
          </a:ln>
        </p:spPr>
        <p:txBody>
          <a:bodyPr anchor="ctr"/>
          <a:lstStyle/>
          <a:p>
            <a:r>
              <a:rPr lang="es-ES" sz="2600" b="1" dirty="0">
                <a:solidFill>
                  <a:schemeClr val="tx1">
                    <a:lumMod val="65000"/>
                    <a:lumOff val="35000"/>
                  </a:schemeClr>
                </a:solidFill>
                <a:cs typeface="Tahoma" pitchFamily="34" charset="0"/>
              </a:rPr>
              <a:t>Europa: </a:t>
            </a:r>
            <a:r>
              <a:rPr lang="es-ES" sz="2600" b="1" dirty="0" smtClean="0">
                <a:solidFill>
                  <a:schemeClr val="tx1">
                    <a:lumMod val="65000"/>
                    <a:lumOff val="35000"/>
                  </a:schemeClr>
                </a:solidFill>
                <a:cs typeface="Tahoma" pitchFamily="34" charset="0"/>
              </a:rPr>
              <a:t>aún sin solución definitiva </a:t>
            </a:r>
            <a:br>
              <a:rPr lang="es-ES" sz="2600" b="1" dirty="0" smtClean="0">
                <a:solidFill>
                  <a:schemeClr val="tx1">
                    <a:lumMod val="65000"/>
                    <a:lumOff val="35000"/>
                  </a:schemeClr>
                </a:solidFill>
                <a:cs typeface="Tahoma" pitchFamily="34" charset="0"/>
              </a:rPr>
            </a:br>
            <a:r>
              <a:rPr lang="es-ES" sz="2000" dirty="0" smtClean="0">
                <a:solidFill>
                  <a:schemeClr val="tx1">
                    <a:lumMod val="65000"/>
                    <a:lumOff val="35000"/>
                  </a:schemeClr>
                </a:solidFill>
                <a:cs typeface="Tahoma" pitchFamily="34" charset="0"/>
              </a:rPr>
              <a:t>Balance estructural </a:t>
            </a:r>
            <a:r>
              <a:rPr lang="es-ES" sz="2600" dirty="0" smtClean="0">
                <a:solidFill>
                  <a:schemeClr val="tx2"/>
                </a:solidFill>
                <a:cs typeface="Tahoma" pitchFamily="34" charset="0"/>
              </a:rPr>
              <a:t/>
            </a:r>
            <a:br>
              <a:rPr lang="es-ES" sz="2600" dirty="0" smtClean="0">
                <a:solidFill>
                  <a:schemeClr val="tx2"/>
                </a:solidFill>
                <a:cs typeface="Tahoma" pitchFamily="34" charset="0"/>
              </a:rPr>
            </a:br>
            <a:r>
              <a:rPr lang="es-ES" sz="1400" dirty="0" smtClean="0">
                <a:solidFill>
                  <a:schemeClr val="tx2"/>
                </a:solidFill>
                <a:cs typeface="Tahoma" pitchFamily="34" charset="0"/>
              </a:rPr>
              <a:t>%</a:t>
            </a:r>
            <a:r>
              <a:rPr lang="es-ES" sz="1400" dirty="0">
                <a:solidFill>
                  <a:schemeClr val="tx2"/>
                </a:solidFill>
                <a:cs typeface="Tahoma" pitchFamily="34" charset="0"/>
              </a:rPr>
              <a:t>PIB Potencial. </a:t>
            </a:r>
            <a:r>
              <a:rPr lang="es-ES" sz="1400" dirty="0" smtClean="0">
                <a:solidFill>
                  <a:schemeClr val="tx2"/>
                </a:solidFill>
                <a:cs typeface="Tahoma" pitchFamily="34" charset="0"/>
              </a:rPr>
              <a:t>2000-2013py</a:t>
            </a:r>
            <a:endParaRPr lang="es-ES" sz="1400" dirty="0">
              <a:solidFill>
                <a:schemeClr val="tx2"/>
              </a:solidFill>
              <a:cs typeface="Tahoma" pitchFamily="34" charset="0"/>
            </a:endParaRPr>
          </a:p>
        </p:txBody>
      </p:sp>
    </p:spTree>
    <p:extLst>
      <p:ext uri="{BB962C8B-B14F-4D97-AF65-F5344CB8AC3E}">
        <p14:creationId xmlns:p14="http://schemas.microsoft.com/office/powerpoint/2010/main" xmlns="" val="2640933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7596337" y="1812964"/>
            <a:ext cx="936104" cy="435768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267" name="1 Título"/>
          <p:cNvSpPr>
            <a:spLocks noGrp="1"/>
          </p:cNvSpPr>
          <p:nvPr>
            <p:ph type="title"/>
          </p:nvPr>
        </p:nvSpPr>
        <p:spPr>
          <a:xfrm>
            <a:off x="395536" y="692696"/>
            <a:ext cx="8229600" cy="806351"/>
          </a:xfrm>
        </p:spPr>
        <p:txBody>
          <a:bodyPr/>
          <a:lstStyle/>
          <a:p>
            <a:pPr eaLnBrk="1" hangingPunct="1"/>
            <a:r>
              <a:rPr lang="es-ES" sz="2600" b="1" dirty="0" smtClean="0">
                <a:solidFill>
                  <a:schemeClr val="tx1">
                    <a:lumMod val="65000"/>
                    <a:lumOff val="35000"/>
                  </a:schemeClr>
                </a:solidFill>
                <a:cs typeface="Tahoma" pitchFamily="34" charset="0"/>
              </a:rPr>
              <a:t>Europa: aún sin solución definitiva </a:t>
            </a:r>
            <a:br>
              <a:rPr lang="es-ES" sz="2600" b="1" dirty="0" smtClean="0">
                <a:solidFill>
                  <a:schemeClr val="tx1">
                    <a:lumMod val="65000"/>
                    <a:lumOff val="35000"/>
                  </a:schemeClr>
                </a:solidFill>
                <a:cs typeface="Tahoma" pitchFamily="34" charset="0"/>
              </a:rPr>
            </a:br>
            <a:r>
              <a:rPr lang="es-ES" sz="2000" dirty="0" smtClean="0">
                <a:solidFill>
                  <a:schemeClr val="tx1">
                    <a:lumMod val="65000"/>
                    <a:lumOff val="35000"/>
                  </a:schemeClr>
                </a:solidFill>
                <a:cs typeface="Tahoma" pitchFamily="34" charset="0"/>
              </a:rPr>
              <a:t>Deuda pública</a:t>
            </a:r>
            <a:r>
              <a:rPr lang="es-CO" sz="2600" b="1" dirty="0" smtClean="0"/>
              <a:t/>
            </a:r>
            <a:br>
              <a:rPr lang="es-CO" sz="2600" b="1" dirty="0" smtClean="0"/>
            </a:br>
            <a:r>
              <a:rPr lang="es-CO" sz="1400" dirty="0" smtClean="0"/>
              <a:t>2001-2013py</a:t>
            </a:r>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xmlns="" val="2923554512"/>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p:cNvSpPr txBox="1">
            <a:spLocks noChangeArrowheads="1"/>
          </p:cNvSpPr>
          <p:nvPr/>
        </p:nvSpPr>
        <p:spPr bwMode="auto">
          <a:xfrm>
            <a:off x="144165" y="6381328"/>
            <a:ext cx="2987675" cy="27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109537" indent="0" eaLnBrk="0" hangingPunct="0">
              <a:spcBef>
                <a:spcPts val="300"/>
              </a:spcBef>
              <a:buClr>
                <a:srgbClr val="D2DA7A"/>
              </a:buClr>
              <a:buFont typeface="Georgia" pitchFamily="18" charset="0"/>
              <a:buNone/>
              <a:defRPr sz="1200" b="0">
                <a:solidFill>
                  <a:schemeClr val="tx1"/>
                </a:solidFill>
                <a:latin typeface="+mj-lt"/>
                <a:ea typeface="Tahoma" pitchFamily="34" charset="0"/>
                <a:cs typeface="Tahoma" pitchFamily="34" charset="0"/>
              </a:defRPr>
            </a:lvl1pPr>
            <a:lvl2pPr marL="657225" indent="-246063" eaLnBrk="0" hangingPunct="0">
              <a:spcBef>
                <a:spcPts val="300"/>
              </a:spcBef>
              <a:buClr>
                <a:schemeClr val="accent2"/>
              </a:buClr>
              <a:buFont typeface="Georgia" pitchFamily="18" charset="0"/>
              <a:buChar char="▫"/>
              <a:defRPr sz="2600">
                <a:solidFill>
                  <a:schemeClr val="accent2"/>
                </a:solidFill>
                <a:latin typeface="+mn-lt"/>
              </a:defRPr>
            </a:lvl2pPr>
            <a:lvl3pPr marL="922338" indent="-219075" eaLnBrk="0" hangingPunct="0">
              <a:spcBef>
                <a:spcPts val="300"/>
              </a:spcBef>
              <a:buClr>
                <a:schemeClr val="accent1"/>
              </a:buClr>
              <a:buFont typeface="Wingdings 2" pitchFamily="18" charset="2"/>
              <a:buChar char=""/>
              <a:defRPr sz="2400">
                <a:solidFill>
                  <a:schemeClr val="accent1"/>
                </a:solidFill>
                <a:latin typeface="+mn-lt"/>
              </a:defRPr>
            </a:lvl3pPr>
            <a:lvl4pPr marL="1179513" indent="-200025" eaLnBrk="0" hangingPunct="0">
              <a:spcBef>
                <a:spcPts val="300"/>
              </a:spcBef>
              <a:buClr>
                <a:schemeClr val="accent1"/>
              </a:buClr>
              <a:buFont typeface="Wingdings 2" pitchFamily="18" charset="2"/>
              <a:buChar char=""/>
              <a:defRPr sz="2200">
                <a:solidFill>
                  <a:schemeClr val="accent1"/>
                </a:solidFill>
                <a:latin typeface="+mn-lt"/>
              </a:defRPr>
            </a:lvl4pPr>
            <a:lvl5pPr marL="1389063" indent="-182563" eaLnBrk="0" hangingPunct="0">
              <a:spcBef>
                <a:spcPts val="300"/>
              </a:spcBef>
              <a:buClr>
                <a:srgbClr val="D2DA7A"/>
              </a:buClr>
              <a:buFont typeface="Georgia" pitchFamily="18" charset="0"/>
              <a:buChar char="▫"/>
              <a:defRPr sz="2000">
                <a:solidFill>
                  <a:srgbClr val="D2DA7A"/>
                </a:solidFill>
                <a:latin typeface="+mn-lt"/>
              </a:defRPr>
            </a:lvl5pPr>
            <a:lvl6pPr marL="1609344" indent="-182880">
              <a:spcBef>
                <a:spcPts val="300"/>
              </a:spcBef>
              <a:buClr>
                <a:schemeClr val="accent3"/>
              </a:buClr>
              <a:buFont typeface="Georgia"/>
              <a:buChar char="▫"/>
              <a:defRPr kumimoji="0" sz="1800">
                <a:solidFill>
                  <a:schemeClr val="accent3"/>
                </a:solidFill>
                <a:latin typeface="+mn-lt"/>
              </a:defRPr>
            </a:lvl6pPr>
            <a:lvl7pPr marL="1828800" indent="-182880">
              <a:spcBef>
                <a:spcPts val="300"/>
              </a:spcBef>
              <a:buClr>
                <a:schemeClr val="accent3"/>
              </a:buClr>
              <a:buFont typeface="Georgia"/>
              <a:buChar char="▫"/>
              <a:defRPr kumimoji="0" sz="1600">
                <a:solidFill>
                  <a:schemeClr val="accent3"/>
                </a:solidFill>
                <a:latin typeface="+mn-lt"/>
              </a:defRPr>
            </a:lvl7pPr>
            <a:lvl8pPr marL="2029968" indent="-182880">
              <a:spcBef>
                <a:spcPts val="300"/>
              </a:spcBef>
              <a:buClr>
                <a:schemeClr val="accent3"/>
              </a:buClr>
              <a:buFont typeface="Georgia"/>
              <a:buChar char="◦"/>
              <a:defRPr kumimoji="0" sz="1500">
                <a:solidFill>
                  <a:schemeClr val="accent3"/>
                </a:solidFill>
                <a:latin typeface="+mn-lt"/>
              </a:defRPr>
            </a:lvl8pPr>
            <a:lvl9pPr marL="2240280" indent="-182880">
              <a:spcBef>
                <a:spcPts val="300"/>
              </a:spcBef>
              <a:buClr>
                <a:schemeClr val="accent3"/>
              </a:buClr>
              <a:buFont typeface="Georgia"/>
              <a:buChar char="◦"/>
              <a:defRPr kumimoji="0" sz="1400" baseline="0">
                <a:solidFill>
                  <a:schemeClr val="accent3"/>
                </a:solidFill>
                <a:latin typeface="+mn-lt"/>
              </a:defRPr>
            </a:lvl9pPr>
          </a:lstStyle>
          <a:p>
            <a:r>
              <a:rPr lang="es-CO" dirty="0"/>
              <a:t>Fuente: </a:t>
            </a:r>
            <a:r>
              <a:rPr lang="en-US" dirty="0"/>
              <a:t>WEO Abril </a:t>
            </a:r>
            <a:r>
              <a:rPr lang="en-US" dirty="0" smtClean="0"/>
              <a:t>2012 </a:t>
            </a:r>
            <a:r>
              <a:rPr lang="en-US" dirty="0"/>
              <a:t>– </a:t>
            </a:r>
            <a:r>
              <a:rPr lang="en-US" dirty="0" smtClean="0"/>
              <a:t>FMI.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7751174" y="2285282"/>
            <a:ext cx="1179454" cy="3346939"/>
            <a:chOff x="7956376" y="2222507"/>
            <a:chExt cx="1179454" cy="3346939"/>
          </a:xfrm>
        </p:grpSpPr>
        <p:grpSp>
          <p:nvGrpSpPr>
            <p:cNvPr id="7" name="6 Grupo"/>
            <p:cNvGrpSpPr/>
            <p:nvPr/>
          </p:nvGrpSpPr>
          <p:grpSpPr>
            <a:xfrm>
              <a:off x="7956376" y="2222507"/>
              <a:ext cx="383884" cy="3346939"/>
              <a:chOff x="8100392" y="2061449"/>
              <a:chExt cx="383884" cy="3346939"/>
            </a:xfrm>
          </p:grpSpPr>
          <p:grpSp>
            <p:nvGrpSpPr>
              <p:cNvPr id="12" name="7 Grupo"/>
              <p:cNvGrpSpPr/>
              <p:nvPr/>
            </p:nvGrpSpPr>
            <p:grpSpPr>
              <a:xfrm>
                <a:off x="8100392" y="2061449"/>
                <a:ext cx="383884" cy="3346939"/>
                <a:chOff x="8476714" y="1943974"/>
                <a:chExt cx="383884" cy="3346939"/>
              </a:xfrm>
            </p:grpSpPr>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t="20664" r="61111" b="25686"/>
                <a:stretch/>
              </p:blipFill>
              <p:spPr bwMode="auto">
                <a:xfrm>
                  <a:off x="8568578" y="1943974"/>
                  <a:ext cx="288031" cy="260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5" name="6 Grupo"/>
                <p:cNvGrpSpPr/>
                <p:nvPr/>
              </p:nvGrpSpPr>
              <p:grpSpPr>
                <a:xfrm>
                  <a:off x="8476714" y="3802491"/>
                  <a:ext cx="383884" cy="1488422"/>
                  <a:chOff x="8476714" y="3802491"/>
                  <a:chExt cx="383884" cy="1488422"/>
                </a:xfrm>
              </p:grpSpPr>
              <p:pic>
                <p:nvPicPr>
                  <p:cNvPr id="19" name="Picture 7"/>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112" r="60462"/>
                  <a:stretch/>
                </p:blipFill>
                <p:spPr bwMode="auto">
                  <a:xfrm>
                    <a:off x="8535308" y="4324371"/>
                    <a:ext cx="282877" cy="27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671" r="63542" b="26930"/>
                  <a:stretch/>
                </p:blipFill>
                <p:spPr bwMode="auto">
                  <a:xfrm>
                    <a:off x="8526401" y="4508333"/>
                    <a:ext cx="334197" cy="32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917" t="38339" r="62496"/>
                  <a:stretch/>
                </p:blipFill>
                <p:spPr bwMode="auto">
                  <a:xfrm>
                    <a:off x="8537900" y="3802491"/>
                    <a:ext cx="288031" cy="276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6"/>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7410" t="11656" r="63740"/>
                  <a:stretch/>
                </p:blipFill>
                <p:spPr bwMode="auto">
                  <a:xfrm>
                    <a:off x="8543055" y="4079165"/>
                    <a:ext cx="282877" cy="26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19 Imagen"/>
                  <p:cNvPicPr>
                    <a:picLocks noChangeAspect="1"/>
                  </p:cNvPicPr>
                  <p:nvPr/>
                </p:nvPicPr>
                <p:blipFill rotWithShape="1">
                  <a:blip r:embed="rId7" cstate="print">
                    <a:extLst>
                      <a:ext uri="{28A0092B-C50C-407E-A947-70E740481C1C}">
                        <a14:useLocalDpi xmlns:a14="http://schemas.microsoft.com/office/drawing/2010/main" xmlns="" val="0"/>
                      </a:ext>
                    </a:extLst>
                  </a:blip>
                  <a:srcRect l="41547" t="41112" r="52721" b="51373"/>
                  <a:stretch/>
                </p:blipFill>
                <p:spPr>
                  <a:xfrm>
                    <a:off x="8476714" y="4976340"/>
                    <a:ext cx="383884" cy="314573"/>
                  </a:xfrm>
                  <a:prstGeom prst="rect">
                    <a:avLst/>
                  </a:prstGeom>
                </p:spPr>
              </p:pic>
            </p:grpSp>
          </p:grpSp>
          <p:pic>
            <p:nvPicPr>
              <p:cNvPr id="9" name="chart"/>
              <p:cNvPicPr>
                <a:picLocks noChangeAspect="1"/>
              </p:cNvPicPr>
              <p:nvPr/>
            </p:nvPicPr>
            <p:blipFill rotWithShape="1">
              <a:blip r:embed="rId8" cstate="print"/>
              <a:srcRect l="13517" t="1107" r="66647" b="-5172"/>
              <a:stretch/>
            </p:blipFill>
            <p:spPr>
              <a:xfrm>
                <a:off x="8169172" y="4944597"/>
                <a:ext cx="220552" cy="228092"/>
              </a:xfrm>
              <a:prstGeom prst="rect">
                <a:avLst/>
              </a:prstGeom>
            </p:spPr>
          </p:pic>
        </p:grpSp>
        <p:sp>
          <p:nvSpPr>
            <p:cNvPr id="21" name="20 CuadroTexto"/>
            <p:cNvSpPr txBox="1"/>
            <p:nvPr/>
          </p:nvSpPr>
          <p:spPr>
            <a:xfrm>
              <a:off x="8293942" y="4102971"/>
              <a:ext cx="803740" cy="261610"/>
            </a:xfrm>
            <a:prstGeom prst="rect">
              <a:avLst/>
            </a:prstGeom>
            <a:noFill/>
          </p:spPr>
          <p:txBody>
            <a:bodyPr wrap="square" rtlCol="0">
              <a:spAutoFit/>
            </a:bodyPr>
            <a:lstStyle/>
            <a:p>
              <a:r>
                <a:rPr lang="es-CO" sz="1100" dirty="0" smtClean="0">
                  <a:solidFill>
                    <a:srgbClr val="00B050"/>
                  </a:solidFill>
                  <a:latin typeface="+mn-lt"/>
                </a:rPr>
                <a:t>Portugal</a:t>
              </a:r>
              <a:endParaRPr lang="es-CO" sz="1100" dirty="0">
                <a:solidFill>
                  <a:srgbClr val="00B050"/>
                </a:solidFill>
                <a:latin typeface="+mn-lt"/>
              </a:endParaRPr>
            </a:p>
          </p:txBody>
        </p:sp>
        <p:sp>
          <p:nvSpPr>
            <p:cNvPr id="23" name="22 CuadroTexto"/>
            <p:cNvSpPr txBox="1"/>
            <p:nvPr/>
          </p:nvSpPr>
          <p:spPr>
            <a:xfrm>
              <a:off x="8293942" y="4851529"/>
              <a:ext cx="803740" cy="261610"/>
            </a:xfrm>
            <a:prstGeom prst="rect">
              <a:avLst/>
            </a:prstGeom>
            <a:noFill/>
          </p:spPr>
          <p:txBody>
            <a:bodyPr wrap="square" rtlCol="0">
              <a:spAutoFit/>
            </a:bodyPr>
            <a:lstStyle/>
            <a:p>
              <a:r>
                <a:rPr lang="es-CO" sz="1100" dirty="0" smtClean="0">
                  <a:solidFill>
                    <a:schemeClr val="tx1"/>
                  </a:solidFill>
                  <a:latin typeface="+mn-lt"/>
                </a:rPr>
                <a:t>Irlanda</a:t>
              </a:r>
              <a:endParaRPr lang="es-CO" sz="1100" dirty="0">
                <a:solidFill>
                  <a:schemeClr val="tx1"/>
                </a:solidFill>
                <a:latin typeface="+mn-lt"/>
              </a:endParaRPr>
            </a:p>
          </p:txBody>
        </p:sp>
        <p:sp>
          <p:nvSpPr>
            <p:cNvPr id="24" name="23 CuadroTexto"/>
            <p:cNvSpPr txBox="1"/>
            <p:nvPr/>
          </p:nvSpPr>
          <p:spPr>
            <a:xfrm>
              <a:off x="8293942" y="4364581"/>
              <a:ext cx="803740" cy="261610"/>
            </a:xfrm>
            <a:prstGeom prst="rect">
              <a:avLst/>
            </a:prstGeom>
            <a:noFill/>
          </p:spPr>
          <p:txBody>
            <a:bodyPr wrap="square" rtlCol="0">
              <a:spAutoFit/>
            </a:bodyPr>
            <a:lstStyle/>
            <a:p>
              <a:r>
                <a:rPr lang="es-CO" sz="1100" dirty="0" smtClean="0">
                  <a:solidFill>
                    <a:srgbClr val="FF9900"/>
                  </a:solidFill>
                  <a:latin typeface="+mn-lt"/>
                </a:rPr>
                <a:t>España</a:t>
              </a:r>
              <a:endParaRPr lang="es-CO" sz="1100" dirty="0">
                <a:solidFill>
                  <a:srgbClr val="FF9900"/>
                </a:solidFill>
                <a:latin typeface="+mn-lt"/>
              </a:endParaRPr>
            </a:p>
          </p:txBody>
        </p:sp>
        <p:sp>
          <p:nvSpPr>
            <p:cNvPr id="25" name="24 CuadroTexto"/>
            <p:cNvSpPr txBox="1"/>
            <p:nvPr/>
          </p:nvSpPr>
          <p:spPr>
            <a:xfrm>
              <a:off x="8305594" y="4559516"/>
              <a:ext cx="803740" cy="261610"/>
            </a:xfrm>
            <a:prstGeom prst="rect">
              <a:avLst/>
            </a:prstGeom>
            <a:noFill/>
          </p:spPr>
          <p:txBody>
            <a:bodyPr wrap="square" rtlCol="0">
              <a:spAutoFit/>
            </a:bodyPr>
            <a:lstStyle/>
            <a:p>
              <a:r>
                <a:rPr lang="es-CO" sz="1100" dirty="0" smtClean="0">
                  <a:solidFill>
                    <a:srgbClr val="7030A0"/>
                  </a:solidFill>
                  <a:latin typeface="+mn-lt"/>
                </a:rPr>
                <a:t>Italia</a:t>
              </a:r>
              <a:endParaRPr lang="es-CO" sz="1100" dirty="0">
                <a:solidFill>
                  <a:srgbClr val="7030A0"/>
                </a:solidFill>
                <a:latin typeface="+mn-lt"/>
              </a:endParaRPr>
            </a:p>
          </p:txBody>
        </p:sp>
        <p:sp>
          <p:nvSpPr>
            <p:cNvPr id="26" name="25 CuadroTexto"/>
            <p:cNvSpPr txBox="1"/>
            <p:nvPr/>
          </p:nvSpPr>
          <p:spPr>
            <a:xfrm>
              <a:off x="8332090" y="5072137"/>
              <a:ext cx="803740" cy="261610"/>
            </a:xfrm>
            <a:prstGeom prst="rect">
              <a:avLst/>
            </a:prstGeom>
            <a:noFill/>
          </p:spPr>
          <p:txBody>
            <a:bodyPr wrap="square" rtlCol="0">
              <a:spAutoFit/>
            </a:bodyPr>
            <a:lstStyle/>
            <a:p>
              <a:r>
                <a:rPr lang="es-CO" sz="1100" dirty="0" smtClean="0">
                  <a:solidFill>
                    <a:srgbClr val="FF0000"/>
                  </a:solidFill>
                  <a:latin typeface="+mn-lt"/>
                </a:rPr>
                <a:t>Francia</a:t>
              </a:r>
              <a:endParaRPr lang="es-CO" sz="1100" dirty="0">
                <a:solidFill>
                  <a:srgbClr val="FF0000"/>
                </a:solidFill>
                <a:latin typeface="+mn-lt"/>
              </a:endParaRPr>
            </a:p>
          </p:txBody>
        </p:sp>
        <p:sp>
          <p:nvSpPr>
            <p:cNvPr id="27" name="26 CuadroTexto"/>
            <p:cNvSpPr txBox="1"/>
            <p:nvPr/>
          </p:nvSpPr>
          <p:spPr>
            <a:xfrm>
              <a:off x="8305594" y="5281354"/>
              <a:ext cx="803740" cy="261610"/>
            </a:xfrm>
            <a:prstGeom prst="rect">
              <a:avLst/>
            </a:prstGeom>
            <a:noFill/>
          </p:spPr>
          <p:txBody>
            <a:bodyPr wrap="square" rtlCol="0">
              <a:spAutoFit/>
            </a:bodyPr>
            <a:lstStyle/>
            <a:p>
              <a:r>
                <a:rPr lang="es-CO" sz="1100" dirty="0" smtClean="0">
                  <a:solidFill>
                    <a:schemeClr val="accent5">
                      <a:lumMod val="75000"/>
                    </a:schemeClr>
                  </a:solidFill>
                  <a:latin typeface="+mn-lt"/>
                </a:rPr>
                <a:t>Alemania</a:t>
              </a:r>
              <a:endParaRPr lang="es-CO" sz="1100" dirty="0">
                <a:solidFill>
                  <a:schemeClr val="accent5">
                    <a:lumMod val="75000"/>
                  </a:schemeClr>
                </a:solidFill>
                <a:latin typeface="+mn-lt"/>
              </a:endParaRPr>
            </a:p>
          </p:txBody>
        </p:sp>
      </p:grpSp>
      <p:sp>
        <p:nvSpPr>
          <p:cNvPr id="12291" name="3 Título"/>
          <p:cNvSpPr>
            <a:spLocks noGrp="1"/>
          </p:cNvSpPr>
          <p:nvPr>
            <p:ph type="title"/>
          </p:nvPr>
        </p:nvSpPr>
        <p:spPr>
          <a:xfrm>
            <a:off x="395802" y="404664"/>
            <a:ext cx="8424936" cy="950366"/>
          </a:xfrm>
        </p:spPr>
        <p:txBody>
          <a:bodyPr/>
          <a:lstStyle/>
          <a:p>
            <a:pPr eaLnBrk="1" hangingPunct="1"/>
            <a:r>
              <a:rPr lang="es-CO" sz="2600" b="1" dirty="0" smtClean="0">
                <a:solidFill>
                  <a:schemeClr val="tx1">
                    <a:lumMod val="65000"/>
                    <a:lumOff val="35000"/>
                  </a:schemeClr>
                </a:solidFill>
              </a:rPr>
              <a:t/>
            </a:r>
            <a:br>
              <a:rPr lang="es-CO" sz="2600" b="1" dirty="0" smtClean="0">
                <a:solidFill>
                  <a:schemeClr val="tx1">
                    <a:lumMod val="65000"/>
                    <a:lumOff val="35000"/>
                  </a:schemeClr>
                </a:solidFill>
              </a:rPr>
            </a:br>
            <a:r>
              <a:rPr lang="es-CO" sz="2600" b="1" dirty="0" smtClean="0">
                <a:solidFill>
                  <a:schemeClr val="tx1">
                    <a:lumMod val="65000"/>
                    <a:lumOff val="35000"/>
                  </a:schemeClr>
                </a:solidFill>
              </a:rPr>
              <a:t>Los riesgos de ‘default’ persisten… aunque son menores que hace unos meses                                                                       </a:t>
            </a:r>
            <a:r>
              <a:rPr lang="es-CO" sz="1400" dirty="0" smtClean="0">
                <a:solidFill>
                  <a:schemeClr val="tx1">
                    <a:lumMod val="65000"/>
                    <a:lumOff val="35000"/>
                  </a:schemeClr>
                </a:solidFill>
              </a:rPr>
              <a:t>(CDS a 5 años) Junio 2008-Septiembre 2012</a:t>
            </a:r>
            <a:endParaRPr lang="es-CO" sz="2800" dirty="0" smtClean="0">
              <a:solidFill>
                <a:schemeClr val="tx1">
                  <a:lumMod val="65000"/>
                  <a:lumOff val="35000"/>
                </a:schemeClr>
              </a:solidFill>
            </a:endParaRPr>
          </a:p>
        </p:txBody>
      </p:sp>
      <p:sp>
        <p:nvSpPr>
          <p:cNvPr id="12292" name="1 CuadroTexto"/>
          <p:cNvSpPr txBox="1">
            <a:spLocks noChangeArrowheads="1"/>
          </p:cNvSpPr>
          <p:nvPr/>
        </p:nvSpPr>
        <p:spPr bwMode="auto">
          <a:xfrm>
            <a:off x="107280" y="6453336"/>
            <a:ext cx="2376488"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109537" indent="0" eaLnBrk="0" hangingPunct="0">
              <a:spcBef>
                <a:spcPts val="300"/>
              </a:spcBef>
              <a:buClr>
                <a:srgbClr val="D2DA7A"/>
              </a:buClr>
              <a:buFont typeface="Georgia" pitchFamily="18" charset="0"/>
              <a:buNone/>
              <a:defRPr sz="1200" b="0">
                <a:solidFill>
                  <a:schemeClr val="tx1"/>
                </a:solidFill>
                <a:latin typeface="+mj-lt"/>
                <a:ea typeface="Tahoma" pitchFamily="34" charset="0"/>
                <a:cs typeface="Tahoma" pitchFamily="34" charset="0"/>
              </a:defRPr>
            </a:lvl1pPr>
            <a:lvl2pPr marL="657225" indent="-246063" eaLnBrk="0" hangingPunct="0">
              <a:spcBef>
                <a:spcPts val="300"/>
              </a:spcBef>
              <a:buClr>
                <a:schemeClr val="accent2"/>
              </a:buClr>
              <a:buFont typeface="Georgia" pitchFamily="18" charset="0"/>
              <a:buChar char="▫"/>
              <a:defRPr sz="2600">
                <a:solidFill>
                  <a:schemeClr val="accent2"/>
                </a:solidFill>
                <a:latin typeface="+mn-lt"/>
              </a:defRPr>
            </a:lvl2pPr>
            <a:lvl3pPr marL="922338" indent="-219075" eaLnBrk="0" hangingPunct="0">
              <a:spcBef>
                <a:spcPts val="300"/>
              </a:spcBef>
              <a:buClr>
                <a:schemeClr val="accent1"/>
              </a:buClr>
              <a:buFont typeface="Wingdings 2" pitchFamily="18" charset="2"/>
              <a:buChar char=""/>
              <a:defRPr sz="2400">
                <a:solidFill>
                  <a:schemeClr val="accent1"/>
                </a:solidFill>
                <a:latin typeface="+mn-lt"/>
              </a:defRPr>
            </a:lvl3pPr>
            <a:lvl4pPr marL="1179513" indent="-200025" eaLnBrk="0" hangingPunct="0">
              <a:spcBef>
                <a:spcPts val="300"/>
              </a:spcBef>
              <a:buClr>
                <a:schemeClr val="accent1"/>
              </a:buClr>
              <a:buFont typeface="Wingdings 2" pitchFamily="18" charset="2"/>
              <a:buChar char=""/>
              <a:defRPr sz="2200">
                <a:solidFill>
                  <a:schemeClr val="accent1"/>
                </a:solidFill>
                <a:latin typeface="+mn-lt"/>
              </a:defRPr>
            </a:lvl4pPr>
            <a:lvl5pPr marL="1389063" indent="-182563" eaLnBrk="0" hangingPunct="0">
              <a:spcBef>
                <a:spcPts val="300"/>
              </a:spcBef>
              <a:buClr>
                <a:srgbClr val="D2DA7A"/>
              </a:buClr>
              <a:buFont typeface="Georgia" pitchFamily="18" charset="0"/>
              <a:buChar char="▫"/>
              <a:defRPr sz="2000">
                <a:solidFill>
                  <a:srgbClr val="D2DA7A"/>
                </a:solidFill>
                <a:latin typeface="+mn-lt"/>
              </a:defRPr>
            </a:lvl5pPr>
            <a:lvl6pPr marL="1609344" indent="-182880">
              <a:spcBef>
                <a:spcPts val="300"/>
              </a:spcBef>
              <a:buClr>
                <a:schemeClr val="accent3"/>
              </a:buClr>
              <a:buFont typeface="Georgia"/>
              <a:buChar char="▫"/>
              <a:defRPr kumimoji="0" sz="1800">
                <a:solidFill>
                  <a:schemeClr val="accent3"/>
                </a:solidFill>
                <a:latin typeface="+mn-lt"/>
              </a:defRPr>
            </a:lvl6pPr>
            <a:lvl7pPr marL="1828800" indent="-182880">
              <a:spcBef>
                <a:spcPts val="300"/>
              </a:spcBef>
              <a:buClr>
                <a:schemeClr val="accent3"/>
              </a:buClr>
              <a:buFont typeface="Georgia"/>
              <a:buChar char="▫"/>
              <a:defRPr kumimoji="0" sz="1600">
                <a:solidFill>
                  <a:schemeClr val="accent3"/>
                </a:solidFill>
                <a:latin typeface="+mn-lt"/>
              </a:defRPr>
            </a:lvl7pPr>
            <a:lvl8pPr marL="2029968" indent="-182880">
              <a:spcBef>
                <a:spcPts val="300"/>
              </a:spcBef>
              <a:buClr>
                <a:schemeClr val="accent3"/>
              </a:buClr>
              <a:buFont typeface="Georgia"/>
              <a:buChar char="◦"/>
              <a:defRPr kumimoji="0" sz="1500">
                <a:solidFill>
                  <a:schemeClr val="accent3"/>
                </a:solidFill>
                <a:latin typeface="+mn-lt"/>
              </a:defRPr>
            </a:lvl8pPr>
            <a:lvl9pPr marL="2240280" indent="-182880">
              <a:spcBef>
                <a:spcPts val="300"/>
              </a:spcBef>
              <a:buClr>
                <a:schemeClr val="accent3"/>
              </a:buClr>
              <a:buFont typeface="Georgia"/>
              <a:buChar char="◦"/>
              <a:defRPr kumimoji="0" sz="1400" baseline="0">
                <a:solidFill>
                  <a:schemeClr val="accent3"/>
                </a:solidFill>
                <a:latin typeface="+mn-lt"/>
              </a:defRPr>
            </a:lvl9pPr>
          </a:lstStyle>
          <a:p>
            <a:r>
              <a:rPr lang="es-CO" dirty="0"/>
              <a:t>Fuente: Bloomberg.</a:t>
            </a:r>
          </a:p>
        </p:txBody>
      </p:sp>
      <p:graphicFrame>
        <p:nvGraphicFramePr>
          <p:cNvPr id="6" name="1 Marcador de contenido"/>
          <p:cNvGraphicFramePr>
            <a:graphicFrameLocks noGrp="1"/>
          </p:cNvGraphicFramePr>
          <p:nvPr>
            <p:ph idx="1"/>
            <p:extLst>
              <p:ext uri="{D42A27DB-BD31-4B8C-83A1-F6EECF244321}">
                <p14:modId xmlns:p14="http://schemas.microsoft.com/office/powerpoint/2010/main" xmlns="" val="2653198955"/>
              </p:ext>
            </p:extLst>
          </p:nvPr>
        </p:nvGraphicFramePr>
        <p:xfrm>
          <a:off x="154059" y="1874917"/>
          <a:ext cx="8229600" cy="4324350"/>
        </p:xfrm>
        <a:graphic>
          <a:graphicData uri="http://schemas.openxmlformats.org/drawingml/2006/chart">
            <c:chart xmlns:c="http://schemas.openxmlformats.org/drawingml/2006/chart" xmlns:r="http://schemas.openxmlformats.org/officeDocument/2006/relationships" r:id="rId9"/>
          </a:graphicData>
        </a:graphic>
      </p:graphicFrame>
      <p:sp>
        <p:nvSpPr>
          <p:cNvPr id="22" name="21 Rectángulo"/>
          <p:cNvSpPr/>
          <p:nvPr/>
        </p:nvSpPr>
        <p:spPr>
          <a:xfrm>
            <a:off x="3865771" y="1844824"/>
            <a:ext cx="4572000" cy="261610"/>
          </a:xfrm>
          <a:prstGeom prst="rect">
            <a:avLst/>
          </a:prstGeom>
        </p:spPr>
        <p:txBody>
          <a:bodyPr>
            <a:spAutoFit/>
          </a:bodyPr>
          <a:lstStyle/>
          <a:p>
            <a:pPr algn="r"/>
            <a:r>
              <a:rPr lang="es-CO" sz="1100" b="1" dirty="0">
                <a:latin typeface="Tahoma" pitchFamily="34" charset="0"/>
                <a:ea typeface="Tahoma" pitchFamily="34" charset="0"/>
                <a:cs typeface="Tahoma" pitchFamily="34" charset="0"/>
              </a:rPr>
              <a:t>Desde 16 de septiembre 2011 =3535,6</a:t>
            </a:r>
            <a:endParaRPr lang="es-ES" sz="1100" b="1" dirty="0">
              <a:latin typeface="Tahoma" pitchFamily="34" charset="0"/>
              <a:ea typeface="Tahoma" pitchFamily="34" charset="0"/>
              <a:cs typeface="Tahoma" pitchFamily="34" charset="0"/>
            </a:endParaRPr>
          </a:p>
        </p:txBody>
      </p:sp>
      <p:sp>
        <p:nvSpPr>
          <p:cNvPr id="2" name="1 CuadroTexto"/>
          <p:cNvSpPr txBox="1"/>
          <p:nvPr/>
        </p:nvSpPr>
        <p:spPr>
          <a:xfrm>
            <a:off x="8100392" y="2276872"/>
            <a:ext cx="803740" cy="261610"/>
          </a:xfrm>
          <a:prstGeom prst="rect">
            <a:avLst/>
          </a:prstGeom>
          <a:noFill/>
        </p:spPr>
        <p:txBody>
          <a:bodyPr wrap="square" rtlCol="0">
            <a:spAutoFit/>
          </a:bodyPr>
          <a:lstStyle/>
          <a:p>
            <a:r>
              <a:rPr lang="es-CO" sz="1100" dirty="0" smtClean="0">
                <a:solidFill>
                  <a:srgbClr val="00B0F0"/>
                </a:solidFill>
                <a:latin typeface="+mn-lt"/>
              </a:rPr>
              <a:t>Grecia</a:t>
            </a:r>
            <a:endParaRPr lang="es-CO" sz="1100" dirty="0">
              <a:solidFill>
                <a:srgbClr val="00B0F0"/>
              </a:solidFill>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Opcion1FedeMR">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ersonalizado 1">
      <a:majorFont>
        <a:latin typeface="Helvéntica"/>
        <a:ea typeface=""/>
        <a:cs typeface=""/>
      </a:majorFont>
      <a:minorFont>
        <a:latin typeface="Helvéntica"/>
        <a:ea typeface=""/>
        <a:cs typeface=""/>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2">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37748</TotalTime>
  <Words>2390</Words>
  <Application>Microsoft Office PowerPoint</Application>
  <PresentationFormat>Presentación en pantalla (4:3)</PresentationFormat>
  <Paragraphs>547</Paragraphs>
  <Slides>57</Slides>
  <Notes>27</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Opcion1FedeMR</vt:lpstr>
      <vt:lpstr> ¿Hasta dónde llegará la desaceleración económica?</vt:lpstr>
      <vt:lpstr>Contenido</vt:lpstr>
      <vt:lpstr>La economía creció 5,9% en 2011</vt:lpstr>
      <vt:lpstr>Jalonada por la minería </vt:lpstr>
      <vt:lpstr>La inversión, las exportaciones y el consumo de los hogares impulsaron el crecimiento </vt:lpstr>
      <vt:lpstr>Contenido</vt:lpstr>
      <vt:lpstr>Europa: aún sin solución definitiva  Balance estructural  %PIB Potencial. 2000-2013py</vt:lpstr>
      <vt:lpstr>Europa: aún sin solución definitiva  Deuda pública 2001-2013py</vt:lpstr>
      <vt:lpstr> Los riesgos de ‘default’ persisten… aunque son menores que hace unos meses                                                                       (CDS a 5 años) Junio 2008-Septiembre 2012</vt:lpstr>
      <vt:lpstr>PIB de la Zona Euro  2009-II a 2012-II</vt:lpstr>
      <vt:lpstr>Decisiones del Banco Central Europeo (BCE)</vt:lpstr>
      <vt:lpstr>Diapositiva 12</vt:lpstr>
      <vt:lpstr>Diapositiva 13</vt:lpstr>
      <vt:lpstr> Estados Unidos: recuperación frágil Crecimiento trimestral en Estados Unidos: variación anual real del PIB, 2004 – 2012 segundo trimestre.</vt:lpstr>
      <vt:lpstr> Estados Unidos: en julio la tasa de desempleo se ubicó en 8,3% Agosto  2005– agosto 2012 </vt:lpstr>
      <vt:lpstr>Estados Unidos: precios de la vivienda  S&amp;P/Case-Shiller Home Price Indices. Septiembre 2004 –junio 2012.</vt:lpstr>
      <vt:lpstr>La FED anunció QE3 </vt:lpstr>
      <vt:lpstr>Abismo fiscal (fiscal cliff)</vt:lpstr>
      <vt:lpstr>Abismo fiscal (fiscal cliff)</vt:lpstr>
      <vt:lpstr>China: ¿crecimiento bajo control? </vt:lpstr>
      <vt:lpstr>China: la inflación ha dejado de ser una amenaza</vt:lpstr>
      <vt:lpstr>Perspectivas de crecimiento mundial Crecimiento real anual del PIB (%)</vt:lpstr>
      <vt:lpstr>En 2011 se reforzó la participación de las exportaciones tradicionales </vt:lpstr>
      <vt:lpstr>Exportaciones tradicionales continúan creciendo pero a menor ritmo </vt:lpstr>
      <vt:lpstr>Precios de exportaciones tradicionales</vt:lpstr>
      <vt:lpstr>Diapositiva 26</vt:lpstr>
      <vt:lpstr>Exportaciones no tradicionales crecen en el margen </vt:lpstr>
      <vt:lpstr>En lo corrido del año Colombia y Chile han sido las monedas que más se han apreciado</vt:lpstr>
      <vt:lpstr>Contenido</vt:lpstr>
      <vt:lpstr>Confianza del consumidor, ligeramente por debajo de los niveles observados un año atrás Abril 2007- agosto 2012</vt:lpstr>
      <vt:lpstr> La percepción sobre las condiciones económicas y sociopolíticas para la inversión se han deteriorado levemente </vt:lpstr>
      <vt:lpstr>La confianza industrial mostró un importante reducción Marzo 2007- julio 2012</vt:lpstr>
      <vt:lpstr>Confianza del sector comercio con una reducción entre marzo y junio; aún por encima de los niveles de 2008 y 2009 Marzo 2007- julio 2012</vt:lpstr>
      <vt:lpstr>La tasa de interés puede seguir bajando  </vt:lpstr>
      <vt:lpstr>Si bien la cartera continúa creciendo a tasas elevadas, ha reducido su dinámica</vt:lpstr>
      <vt:lpstr> La inflación está controlada  Julio 2003 – agosto 2012 </vt:lpstr>
      <vt:lpstr>Mejoran los indicadores fiscales</vt:lpstr>
      <vt:lpstr>El recaudo tributario va por buen camino</vt:lpstr>
      <vt:lpstr>Contenido</vt:lpstr>
      <vt:lpstr>Precio de los commodities y la demanda privada reducirán el ritmo de crecimiento </vt:lpstr>
      <vt:lpstr>Se espera recuperación de construcción y producción cafetera</vt:lpstr>
      <vt:lpstr>Nuestra proyección para este año apunta a un crecimiento del PIB de 4,4%</vt:lpstr>
      <vt:lpstr>Proyecciones</vt:lpstr>
      <vt:lpstr>¿Qué ha pasado con la riqueza? Índice de riqueza incluyente (Naciones Unidas) Cambio porcentual por habitante1990-2008</vt:lpstr>
      <vt:lpstr>Persisten retos</vt:lpstr>
      <vt:lpstr>Desempleo y pobreza </vt:lpstr>
      <vt:lpstr>Infraestructura</vt:lpstr>
      <vt:lpstr>Educación</vt:lpstr>
      <vt:lpstr>Qué ha pasado con la seguridad en el último año</vt:lpstr>
      <vt:lpstr> ¿Hasta dónde llegará la desaceleración económica?</vt:lpstr>
      <vt:lpstr>Contenido</vt:lpstr>
      <vt:lpstr>Colombia: fuerte rezago exportador  2010 y  2011. Exportaciones per cápita. </vt:lpstr>
      <vt:lpstr>Perú y el TLC con E.U.</vt:lpstr>
      <vt:lpstr>Relación de las exportaciones a Estados Unidos de         México y Colombia  2010 </vt:lpstr>
      <vt:lpstr>Relación de las exportaciones a Estados Unidos de Chile y Colombia  2010 </vt:lpstr>
      <vt:lpstr>Relación de las exportaciones a Estados Unidos de CAFTA y Colombia  2010 </vt:lpstr>
      <vt:lpstr>Relación de las exportaciones a Estados Unidos de Perú y Colombia  2010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Cristina Gamboa</dc:creator>
  <cp:lastModifiedBy>Mauricio Reina</cp:lastModifiedBy>
  <cp:revision>5613</cp:revision>
  <cp:lastPrinted>2012-05-03T14:00:56Z</cp:lastPrinted>
  <dcterms:created xsi:type="dcterms:W3CDTF">2006-03-29T13:59:46Z</dcterms:created>
  <dcterms:modified xsi:type="dcterms:W3CDTF">2012-09-18T22:01:58Z</dcterms:modified>
</cp:coreProperties>
</file>