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19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0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1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2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4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5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27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28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29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0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1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2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33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34.xml" ContentType="application/vnd.openxmlformats-officedocument.theme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35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37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38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39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0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1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theme/theme42.xml" ContentType="application/vnd.openxmlformats-officedocument.theme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4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44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theme/theme45.xml" ContentType="application/vnd.openxmlformats-officedocument.theme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46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theme/theme47.xml" ContentType="application/vnd.openxmlformats-officedocument.theme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48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49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0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51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theme/theme52.xml" ContentType="application/vnd.openxmlformats-officedocument.theme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theme/theme53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54.xml" ContentType="application/vnd.openxmlformats-officedocument.theme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theme/theme55.xml" ContentType="application/vnd.openxmlformats-officedocument.theme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theme/theme56.xml" ContentType="application/vnd.openxmlformats-officedocument.theme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theme/theme57.xml" ContentType="application/vnd.openxmlformats-officedocument.theme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theme/theme58.xml" ContentType="application/vnd.openxmlformats-officedocument.theme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59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60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theme/themeOverride15.xml" ContentType="application/vnd.openxmlformats-officedocument.themeOverride+xml"/>
  <Override PartName="/ppt/charts/chart14.xml" ContentType="application/vnd.openxmlformats-officedocument.drawingml.chart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theme/themeOverride20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05" r:id="rId2"/>
    <p:sldMasterId id="2147483881" r:id="rId3"/>
    <p:sldMasterId id="2147484185" r:id="rId4"/>
    <p:sldMasterId id="2147484575" r:id="rId5"/>
    <p:sldMasterId id="2147485750" r:id="rId6"/>
    <p:sldMasterId id="2147486298" r:id="rId7"/>
    <p:sldMasterId id="2147487298" r:id="rId8"/>
    <p:sldMasterId id="2147493388" r:id="rId9"/>
    <p:sldMasterId id="2147493404" r:id="rId10"/>
    <p:sldMasterId id="2147495258" r:id="rId11"/>
    <p:sldMasterId id="2147495373" r:id="rId12"/>
    <p:sldMasterId id="2147495385" r:id="rId13"/>
    <p:sldMasterId id="2147495397" r:id="rId14"/>
    <p:sldMasterId id="2147495425" r:id="rId15"/>
    <p:sldMasterId id="2147495467" r:id="rId16"/>
    <p:sldMasterId id="2147495483" r:id="rId17"/>
    <p:sldMasterId id="2147495499" r:id="rId18"/>
    <p:sldMasterId id="2147495515" r:id="rId19"/>
    <p:sldMasterId id="2147495531" r:id="rId20"/>
    <p:sldMasterId id="2147495547" r:id="rId21"/>
    <p:sldMasterId id="2147495575" r:id="rId22"/>
    <p:sldMasterId id="2147495600" r:id="rId23"/>
    <p:sldMasterId id="2147495616" r:id="rId24"/>
    <p:sldMasterId id="2147495632" r:id="rId25"/>
    <p:sldMasterId id="2147495648" r:id="rId26"/>
    <p:sldMasterId id="2147495664" r:id="rId27"/>
    <p:sldMasterId id="2147495680" r:id="rId28"/>
    <p:sldMasterId id="2147495708" r:id="rId29"/>
    <p:sldMasterId id="2147495720" r:id="rId30"/>
    <p:sldMasterId id="2147495736" r:id="rId31"/>
    <p:sldMasterId id="2147495773" r:id="rId32"/>
    <p:sldMasterId id="2147495789" r:id="rId33"/>
    <p:sldMasterId id="2147495805" r:id="rId34"/>
    <p:sldMasterId id="2147495821" r:id="rId35"/>
    <p:sldMasterId id="2147495850" r:id="rId36"/>
    <p:sldMasterId id="2147495866" r:id="rId37"/>
    <p:sldMasterId id="2147495882" r:id="rId38"/>
    <p:sldMasterId id="2147495898" r:id="rId39"/>
    <p:sldMasterId id="2147495914" r:id="rId40"/>
    <p:sldMasterId id="2147495993" r:id="rId41"/>
    <p:sldMasterId id="2147496009" r:id="rId42"/>
    <p:sldMasterId id="2147496025" r:id="rId43"/>
    <p:sldMasterId id="2147496041" r:id="rId44"/>
    <p:sldMasterId id="2147496057" r:id="rId45"/>
    <p:sldMasterId id="2147496073" r:id="rId46"/>
    <p:sldMasterId id="2147496089" r:id="rId47"/>
    <p:sldMasterId id="2147496105" r:id="rId48"/>
    <p:sldMasterId id="2147496121" r:id="rId49"/>
    <p:sldMasterId id="2147496137" r:id="rId50"/>
    <p:sldMasterId id="2147496153" r:id="rId51"/>
    <p:sldMasterId id="2147496169" r:id="rId52"/>
    <p:sldMasterId id="2147496185" r:id="rId53"/>
    <p:sldMasterId id="2147496201" r:id="rId54"/>
    <p:sldMasterId id="2147496229" r:id="rId55"/>
    <p:sldMasterId id="2147496245" r:id="rId56"/>
    <p:sldMasterId id="2147496261" r:id="rId57"/>
    <p:sldMasterId id="2147496277" r:id="rId58"/>
    <p:sldMasterId id="2147496293" r:id="rId59"/>
    <p:sldMasterId id="2147496309" r:id="rId60"/>
    <p:sldMasterId id="2147496321" r:id="rId61"/>
  </p:sldMasterIdLst>
  <p:notesMasterIdLst>
    <p:notesMasterId r:id="rId95"/>
  </p:notesMasterIdLst>
  <p:handoutMasterIdLst>
    <p:handoutMasterId r:id="rId96"/>
  </p:handoutMasterIdLst>
  <p:sldIdLst>
    <p:sldId id="1323" r:id="rId62"/>
    <p:sldId id="3438" r:id="rId63"/>
    <p:sldId id="3970" r:id="rId64"/>
    <p:sldId id="6085" r:id="rId65"/>
    <p:sldId id="5944" r:id="rId66"/>
    <p:sldId id="5947" r:id="rId67"/>
    <p:sldId id="5889" r:id="rId68"/>
    <p:sldId id="6366" r:id="rId69"/>
    <p:sldId id="6369" r:id="rId70"/>
    <p:sldId id="6394" r:id="rId71"/>
    <p:sldId id="6329" r:id="rId72"/>
    <p:sldId id="6118" r:id="rId73"/>
    <p:sldId id="3900" r:id="rId74"/>
    <p:sldId id="6424" r:id="rId75"/>
    <p:sldId id="6425" r:id="rId76"/>
    <p:sldId id="6404" r:id="rId77"/>
    <p:sldId id="6407" r:id="rId78"/>
    <p:sldId id="6408" r:id="rId79"/>
    <p:sldId id="4764" r:id="rId80"/>
    <p:sldId id="6372" r:id="rId81"/>
    <p:sldId id="5288" r:id="rId82"/>
    <p:sldId id="6157" r:id="rId83"/>
    <p:sldId id="6412" r:id="rId84"/>
    <p:sldId id="6386" r:id="rId85"/>
    <p:sldId id="3887" r:id="rId86"/>
    <p:sldId id="6388" r:id="rId87"/>
    <p:sldId id="6427" r:id="rId88"/>
    <p:sldId id="6428" r:id="rId89"/>
    <p:sldId id="6430" r:id="rId90"/>
    <p:sldId id="6177" r:id="rId91"/>
    <p:sldId id="6431" r:id="rId92"/>
    <p:sldId id="6432" r:id="rId93"/>
    <p:sldId id="6433" r:id="rId9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00"/>
    <a:srgbClr val="FF9900"/>
    <a:srgbClr val="000090"/>
    <a:srgbClr val="000066"/>
    <a:srgbClr val="0000FF"/>
    <a:srgbClr val="668E00"/>
    <a:srgbClr val="008000"/>
    <a:srgbClr val="339933"/>
    <a:srgbClr val="E46C0A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32" autoAdjust="0"/>
    <p:restoredTop sz="99843" autoAdjust="0"/>
  </p:normalViewPr>
  <p:slideViewPr>
    <p:cSldViewPr snapToGrid="0">
      <p:cViewPr varScale="1">
        <p:scale>
          <a:sx n="92" d="100"/>
          <a:sy n="92" d="100"/>
        </p:scale>
        <p:origin x="-1686" y="-102"/>
      </p:cViewPr>
      <p:guideLst>
        <p:guide orient="horz" pos="26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282" y="-102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70" Type="http://schemas.openxmlformats.org/officeDocument/2006/relationships/slide" Target="slides/slide9.xml"/><Relationship Id="rId71" Type="http://schemas.openxmlformats.org/officeDocument/2006/relationships/slide" Target="slides/slide10.xml"/><Relationship Id="rId72" Type="http://schemas.openxmlformats.org/officeDocument/2006/relationships/slide" Target="slides/slide11.xml"/><Relationship Id="rId73" Type="http://schemas.openxmlformats.org/officeDocument/2006/relationships/slide" Target="slides/slide12.xml"/><Relationship Id="rId74" Type="http://schemas.openxmlformats.org/officeDocument/2006/relationships/slide" Target="slides/slide13.xml"/><Relationship Id="rId75" Type="http://schemas.openxmlformats.org/officeDocument/2006/relationships/slide" Target="slides/slide14.xml"/><Relationship Id="rId76" Type="http://schemas.openxmlformats.org/officeDocument/2006/relationships/slide" Target="slides/slide15.xml"/><Relationship Id="rId77" Type="http://schemas.openxmlformats.org/officeDocument/2006/relationships/slide" Target="slides/slide16.xml"/><Relationship Id="rId78" Type="http://schemas.openxmlformats.org/officeDocument/2006/relationships/slide" Target="slides/slide17.xml"/><Relationship Id="rId79" Type="http://schemas.openxmlformats.org/officeDocument/2006/relationships/slide" Target="slides/slide18.xml"/><Relationship Id="rId90" Type="http://schemas.openxmlformats.org/officeDocument/2006/relationships/slide" Target="slides/slide29.xml"/><Relationship Id="rId91" Type="http://schemas.openxmlformats.org/officeDocument/2006/relationships/slide" Target="slides/slide30.xml"/><Relationship Id="rId92" Type="http://schemas.openxmlformats.org/officeDocument/2006/relationships/slide" Target="slides/slide31.xml"/><Relationship Id="rId93" Type="http://schemas.openxmlformats.org/officeDocument/2006/relationships/slide" Target="slides/slide32.xml"/><Relationship Id="rId94" Type="http://schemas.openxmlformats.org/officeDocument/2006/relationships/slide" Target="slides/slide3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" Target="slides/slide1.xml"/><Relationship Id="rId63" Type="http://schemas.openxmlformats.org/officeDocument/2006/relationships/slide" Target="slides/slide2.xml"/><Relationship Id="rId64" Type="http://schemas.openxmlformats.org/officeDocument/2006/relationships/slide" Target="slides/slide3.xml"/><Relationship Id="rId65" Type="http://schemas.openxmlformats.org/officeDocument/2006/relationships/slide" Target="slides/slide4.xml"/><Relationship Id="rId66" Type="http://schemas.openxmlformats.org/officeDocument/2006/relationships/slide" Target="slides/slide5.xml"/><Relationship Id="rId67" Type="http://schemas.openxmlformats.org/officeDocument/2006/relationships/slide" Target="slides/slide6.xml"/><Relationship Id="rId68" Type="http://schemas.openxmlformats.org/officeDocument/2006/relationships/slide" Target="slides/slide7.xml"/><Relationship Id="rId69" Type="http://schemas.openxmlformats.org/officeDocument/2006/relationships/slide" Target="slides/slide8.xml"/><Relationship Id="rId100" Type="http://schemas.openxmlformats.org/officeDocument/2006/relationships/theme" Target="theme/theme1.xml"/><Relationship Id="rId80" Type="http://schemas.openxmlformats.org/officeDocument/2006/relationships/slide" Target="slides/slide19.xml"/><Relationship Id="rId81" Type="http://schemas.openxmlformats.org/officeDocument/2006/relationships/slide" Target="slides/slide20.xml"/><Relationship Id="rId82" Type="http://schemas.openxmlformats.org/officeDocument/2006/relationships/slide" Target="slides/slide21.xml"/><Relationship Id="rId83" Type="http://schemas.openxmlformats.org/officeDocument/2006/relationships/slide" Target="slides/slide22.xml"/><Relationship Id="rId84" Type="http://schemas.openxmlformats.org/officeDocument/2006/relationships/slide" Target="slides/slide23.xml"/><Relationship Id="rId85" Type="http://schemas.openxmlformats.org/officeDocument/2006/relationships/slide" Target="slides/slide24.xml"/><Relationship Id="rId86" Type="http://schemas.openxmlformats.org/officeDocument/2006/relationships/slide" Target="slides/slide25.xml"/><Relationship Id="rId87" Type="http://schemas.openxmlformats.org/officeDocument/2006/relationships/slide" Target="slides/slide26.xml"/><Relationship Id="rId88" Type="http://schemas.openxmlformats.org/officeDocument/2006/relationships/slide" Target="slides/slide27.xml"/><Relationship Id="rId8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nvera\Desktop\NV\Excel%20presentaciones\PIB%20US\PIB%20US%20grafic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file:///\\correo01\Investigadores2\PIB\PIB%20maestro%202014-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file:///C:\Users\nvera\Desktop\NV\Excel%20presentaciones\Crecimiento%20Chile%20vs%20Colombia%20vs%20Peru%20(version%201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oleObject" Target="file:///C:\Users\nvera\Desktop\NV\Excel%20presentaciones\ITCR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oleObject" Target="file:///C:\Users\nvera\Desktop\NV\Excel%20presentaciones\brent%20vs%20wt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oleObject" Target="file:///\\correo01\ecuellar\Sector%20Minero-Energ&#233;tico\Maestro\Petr&#243;leo-%20Miner&#237;a%20Maestr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oleObject" Target="file:///C:\Users\nvera\Desktop\NV\Excel%20presentaciones\Proyecci&#243;n%20DTF%20(version%201)version%20diciembr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oleObject" Target="file:///C:\Users\nvera\Desktop\NV\Excel%20presentaciones\Presentacion%20fiscal.xls" TargetMode="External"/><Relationship Id="rId3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nvera\Desktop\NV\Excel%20presentaciones\Inf%20vs%20unemp_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Users\nvera\Desktop\NV\Excel%20presentaciones\crec%20BRICs.xlsx" TargetMode="External"/><Relationship Id="rId3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Users\nvera\Documents\fragile%205%20currenc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\\correo01\Investigadores2\PIB\PIB%20maestro%202014-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file:///\\correo01\ecuellar\Empleo\Maestro\Empleo-Maestr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file:///\\correo01\ecuellar\Empleo\Maestro\Empleo-Maestr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file:///\\correo01\ecuellar\ALI\ALI-Maes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032224353683835"/>
                  <c:y val="-0.04365769262020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51738303101182"/>
                  <c:y val="0.04985149378210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281396346612"/>
                  <c:y val="-0.0486622671164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7326849724521"/>
                  <c:y val="0.0226752974435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296181608432371"/>
                  <c:y val="0.0430574413063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15760299792554"/>
                  <c:y val="0.03399048509820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272132006870246"/>
                  <c:y val="0.02907679107771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32878923066628"/>
                  <c:y val="0.03816860153995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272132006870246"/>
                  <c:y val="0.03134974369327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'Hoja1 (2)'!$Q$12:$AG$13</c:f>
              <c:multiLvlStrCache>
                <c:ptCount val="17"/>
                <c:lvl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</c:lvl>
                <c:lvl>
                  <c:pt idx="0">
                    <c:v>2008 </c:v>
                  </c:pt>
                  <c:pt idx="1">
                    <c:v>2009 </c:v>
                  </c:pt>
                  <c:pt idx="2">
                    <c:v>2010 </c:v>
                  </c:pt>
                  <c:pt idx="3">
                    <c:v>2011 </c:v>
                  </c:pt>
                  <c:pt idx="4">
                    <c:v>2012 </c:v>
                  </c:pt>
                  <c:pt idx="5">
                    <c:v>2013 </c:v>
                  </c:pt>
                  <c:pt idx="9">
                    <c:v>2014 </c:v>
                  </c:pt>
                  <c:pt idx="13">
                    <c:v>2015 </c:v>
                  </c:pt>
                </c:lvl>
              </c:multiLvlStrCache>
            </c:multiLvlStrRef>
          </c:cat>
          <c:val>
            <c:numRef>
              <c:f>'Hoja1 (2)'!$Q$14:$AG$14</c:f>
              <c:numCache>
                <c:formatCode>0.0</c:formatCode>
                <c:ptCount val="17"/>
                <c:pt idx="0">
                  <c:v>-0.291117879209624</c:v>
                </c:pt>
                <c:pt idx="1">
                  <c:v>-2.776054590570709</c:v>
                </c:pt>
                <c:pt idx="2">
                  <c:v>2.532128416570134</c:v>
                </c:pt>
                <c:pt idx="3">
                  <c:v>1.60175327047174</c:v>
                </c:pt>
                <c:pt idx="4">
                  <c:v>2.320812750489321</c:v>
                </c:pt>
                <c:pt idx="5">
                  <c:v>1.724386252045829</c:v>
                </c:pt>
                <c:pt idx="6">
                  <c:v>1.759830993629663</c:v>
                </c:pt>
                <c:pt idx="7">
                  <c:v>2.259044928165488</c:v>
                </c:pt>
                <c:pt idx="8">
                  <c:v>3.126275617641916</c:v>
                </c:pt>
                <c:pt idx="9">
                  <c:v>1.887581732996968</c:v>
                </c:pt>
                <c:pt idx="10">
                  <c:v>2.587366883241704</c:v>
                </c:pt>
                <c:pt idx="11">
                  <c:v>2.221674408583074</c:v>
                </c:pt>
                <c:pt idx="12">
                  <c:v>2.106385852150639</c:v>
                </c:pt>
                <c:pt idx="13">
                  <c:v>3.421252988545142</c:v>
                </c:pt>
                <c:pt idx="14">
                  <c:v>2.957218878515655</c:v>
                </c:pt>
                <c:pt idx="15">
                  <c:v>2.957218878515655</c:v>
                </c:pt>
                <c:pt idx="16">
                  <c:v>2.957218878515655</c:v>
                </c:pt>
              </c:numCache>
            </c:numRef>
          </c:val>
          <c:smooth val="1"/>
        </c:ser>
        <c:ser>
          <c:idx val="1"/>
          <c:order val="1"/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-0.0491972052224557"/>
                  <c:y val="0.001104167268502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15760652811589"/>
                  <c:y val="0.05885361331249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15760652811589"/>
                  <c:y val="-0.03966014758607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15760652811589"/>
                  <c:y val="-0.03286609511031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15760652811589"/>
                  <c:y val="-0.04305717382396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1576065281159"/>
                  <c:y val="-0.04985122629972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25766768530704"/>
                  <c:y val="-0.03883366389581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314624924717272"/>
                  <c:y val="-0.0381684225673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272132006870246"/>
                  <c:y val="-0.0449872804139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314624924717272"/>
                  <c:y val="-0.04498728041398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'Hoja1 (2)'!$Q$12:$AG$13</c:f>
              <c:multiLvlStrCache>
                <c:ptCount val="17"/>
                <c:lvl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</c:lvl>
                <c:lvl>
                  <c:pt idx="0">
                    <c:v>2008 </c:v>
                  </c:pt>
                  <c:pt idx="1">
                    <c:v>2009 </c:v>
                  </c:pt>
                  <c:pt idx="2">
                    <c:v>2010 </c:v>
                  </c:pt>
                  <c:pt idx="3">
                    <c:v>2011 </c:v>
                  </c:pt>
                  <c:pt idx="4">
                    <c:v>2012 </c:v>
                  </c:pt>
                  <c:pt idx="5">
                    <c:v>2013 </c:v>
                  </c:pt>
                  <c:pt idx="9">
                    <c:v>2014 </c:v>
                  </c:pt>
                  <c:pt idx="13">
                    <c:v>2015 </c:v>
                  </c:pt>
                </c:lvl>
              </c:multiLvlStrCache>
            </c:multiLvlStrRef>
          </c:cat>
          <c:val>
            <c:numRef>
              <c:f>'Hoja1 (2)'!$Q$15:$AG$15</c:f>
              <c:numCache>
                <c:formatCode>General</c:formatCode>
                <c:ptCount val="17"/>
                <c:pt idx="5">
                  <c:v>2.5</c:v>
                </c:pt>
                <c:pt idx="6">
                  <c:v>2.0</c:v>
                </c:pt>
                <c:pt idx="7">
                  <c:v>1.3</c:v>
                </c:pt>
                <c:pt idx="8">
                  <c:v>1.5</c:v>
                </c:pt>
                <c:pt idx="9" formatCode="0.0">
                  <c:v>2.9</c:v>
                </c:pt>
                <c:pt idx="10" formatCode="0.0">
                  <c:v>2.9</c:v>
                </c:pt>
                <c:pt idx="11" formatCode="0.0">
                  <c:v>2.7</c:v>
                </c:pt>
                <c:pt idx="12" formatCode="0.0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694168"/>
        <c:axId val="2132783480"/>
      </c:lineChart>
      <c:catAx>
        <c:axId val="213269416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5400000" vert="horz"/>
          <a:lstStyle/>
          <a:p>
            <a:pPr>
              <a:defRPr sz="1600" b="1"/>
            </a:pPr>
            <a:endParaRPr lang="es-ES"/>
          </a:p>
        </c:txPr>
        <c:crossAx val="2132783480"/>
        <c:crosses val="autoZero"/>
        <c:auto val="1"/>
        <c:lblAlgn val="ctr"/>
        <c:lblOffset val="100"/>
        <c:noMultiLvlLbl val="0"/>
      </c:catAx>
      <c:valAx>
        <c:axId val="213278348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2132694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817412333736"/>
          <c:y val="0.0337803904722243"/>
          <c:w val="0.763391754266052"/>
          <c:h val="0.882160009676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'Gráficos '!$AN$191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009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.0"/>
                  <c:y val="0.009218106756926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0525212473258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0844388225770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310640057940486"/>
                  <c:y val="0.0105548528221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0.0105548528221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178759211201756"/>
                  <c:y val="0.010090091807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621280115880971"/>
                  <c:y val="0.0126658233865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'!$AM$192:$AM$201</c:f>
              <c:strCache>
                <c:ptCount val="10"/>
                <c:pt idx="0">
                  <c:v>Minería</c:v>
                </c:pt>
                <c:pt idx="1">
                  <c:v>Industria</c:v>
                </c:pt>
                <c:pt idx="2">
                  <c:v>Agropecuario</c:v>
                </c:pt>
                <c:pt idx="3">
                  <c:v>Electricidad, gas y agua</c:v>
                </c:pt>
                <c:pt idx="4">
                  <c:v>Transporte y Telecom.</c:v>
                </c:pt>
                <c:pt idx="5">
                  <c:v>Comercio y turismo</c:v>
                </c:pt>
                <c:pt idx="6">
                  <c:v>Servicios sociales</c:v>
                </c:pt>
                <c:pt idx="7">
                  <c:v>Estab. Financieros y ss. Empres.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'!$AN$192:$AN$201</c:f>
              <c:numCache>
                <c:formatCode>0.0</c:formatCode>
                <c:ptCount val="10"/>
                <c:pt idx="0">
                  <c:v>4.949643481397217</c:v>
                </c:pt>
                <c:pt idx="1">
                  <c:v>-0.966174947315779</c:v>
                </c:pt>
                <c:pt idx="2">
                  <c:v>5.469908604931884</c:v>
                </c:pt>
                <c:pt idx="3">
                  <c:v>4.897153790959097</c:v>
                </c:pt>
                <c:pt idx="4">
                  <c:v>3.100068383861409</c:v>
                </c:pt>
                <c:pt idx="5">
                  <c:v>4.342691975537116</c:v>
                </c:pt>
                <c:pt idx="6">
                  <c:v>5.317689227408915</c:v>
                </c:pt>
                <c:pt idx="7">
                  <c:v>5.04686217768755</c:v>
                </c:pt>
                <c:pt idx="8">
                  <c:v>12.0114047011239</c:v>
                </c:pt>
                <c:pt idx="9">
                  <c:v>4.678033480355826</c:v>
                </c:pt>
              </c:numCache>
            </c:numRef>
          </c:val>
        </c:ser>
        <c:ser>
          <c:idx val="1"/>
          <c:order val="1"/>
          <c:tx>
            <c:strRef>
              <c:f>'Gráficos '!$AO$191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0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0338818999688923"/>
                  <c:y val="-0.00691358006769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861365744913636"/>
                  <c:y val="0.003060574882109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465960086910729"/>
                  <c:y val="-0.0147767939509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1055807094898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112939666562976"/>
                  <c:y val="-0.0115226334461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338817801778867"/>
                  <c:y val="-0.002642702441246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00756756885593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"/>
                  <c:y val="-0.00756756885593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188132913830638"/>
                  <c:y val="-0.0167865376592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112939666562976"/>
                  <c:y val="-0.01613168682462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'!$AM$192:$AM$201</c:f>
              <c:strCache>
                <c:ptCount val="10"/>
                <c:pt idx="0">
                  <c:v>Minería</c:v>
                </c:pt>
                <c:pt idx="1">
                  <c:v>Industria</c:v>
                </c:pt>
                <c:pt idx="2">
                  <c:v>Agropecuario</c:v>
                </c:pt>
                <c:pt idx="3">
                  <c:v>Electricidad, gas y agua</c:v>
                </c:pt>
                <c:pt idx="4">
                  <c:v>Transporte y Telecom.</c:v>
                </c:pt>
                <c:pt idx="5">
                  <c:v>Comercio y turismo</c:v>
                </c:pt>
                <c:pt idx="6">
                  <c:v>Servicios sociales</c:v>
                </c:pt>
                <c:pt idx="7">
                  <c:v>Estab. Financieros y ss. Empres.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'!$AO$192:$AO$201</c:f>
              <c:numCache>
                <c:formatCode>0.0</c:formatCode>
                <c:ptCount val="10"/>
                <c:pt idx="0">
                  <c:v>0.995415162566082</c:v>
                </c:pt>
                <c:pt idx="1">
                  <c:v>1.472711980692062</c:v>
                </c:pt>
                <c:pt idx="2">
                  <c:v>3.016595170445537</c:v>
                </c:pt>
                <c:pt idx="3">
                  <c:v>3.658709685953907</c:v>
                </c:pt>
                <c:pt idx="4">
                  <c:v>4.437902826671778</c:v>
                </c:pt>
                <c:pt idx="5">
                  <c:v>5.092797989962342</c:v>
                </c:pt>
                <c:pt idx="6">
                  <c:v>5.39284408233191</c:v>
                </c:pt>
                <c:pt idx="7">
                  <c:v>5.441075327897009</c:v>
                </c:pt>
                <c:pt idx="8">
                  <c:v>10.98522016241929</c:v>
                </c:pt>
                <c:pt idx="9">
                  <c:v>4.562898432238138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35863144"/>
        <c:axId val="2135866504"/>
      </c:barChart>
      <c:catAx>
        <c:axId val="2135863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5866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58665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5863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6285364008998"/>
          <c:y val="0.0377358925135112"/>
          <c:w val="0.917082745586432"/>
          <c:h val="0.882269994155941"/>
        </c:manualLayout>
      </c:layout>
      <c:lineChart>
        <c:grouping val="standard"/>
        <c:varyColors val="0"/>
        <c:ser>
          <c:idx val="1"/>
          <c:order val="0"/>
          <c:tx>
            <c:strRef>
              <c:f>Gráfica!$K$6</c:f>
              <c:strCache>
                <c:ptCount val="1"/>
                <c:pt idx="0">
                  <c:v>Chile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Gráfica!$S$3:$Z$3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Gráfica!$S$6:$Z$6</c:f>
              <c:numCache>
                <c:formatCode>0.0</c:formatCode>
                <c:ptCount val="8"/>
                <c:pt idx="0">
                  <c:v>3.2</c:v>
                </c:pt>
                <c:pt idx="1">
                  <c:v>-1.5</c:v>
                </c:pt>
                <c:pt idx="2">
                  <c:v>5.2</c:v>
                </c:pt>
                <c:pt idx="3">
                  <c:v>6.0</c:v>
                </c:pt>
                <c:pt idx="4">
                  <c:v>5.6</c:v>
                </c:pt>
                <c:pt idx="5">
                  <c:v>4.1</c:v>
                </c:pt>
                <c:pt idx="6">
                  <c:v>1.9</c:v>
                </c:pt>
                <c:pt idx="7">
                  <c:v>3.1</c:v>
                </c:pt>
              </c:numCache>
            </c:numRef>
          </c:val>
          <c:smooth val="1"/>
        </c:ser>
        <c:ser>
          <c:idx val="5"/>
          <c:order val="1"/>
          <c:tx>
            <c:v>Perú</c:v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Gráfica!$S$3:$Z$3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Gráfica!$S$7:$Z$7</c:f>
              <c:numCache>
                <c:formatCode>0.0</c:formatCode>
                <c:ptCount val="8"/>
                <c:pt idx="0" formatCode="General">
                  <c:v>9.8</c:v>
                </c:pt>
                <c:pt idx="1">
                  <c:v>0.9</c:v>
                </c:pt>
                <c:pt idx="2">
                  <c:v>8.8</c:v>
                </c:pt>
                <c:pt idx="3" formatCode="General">
                  <c:v>6.9</c:v>
                </c:pt>
                <c:pt idx="4" formatCode="General">
                  <c:v>6.3</c:v>
                </c:pt>
                <c:pt idx="5" formatCode="General">
                  <c:v>5.8</c:v>
                </c:pt>
                <c:pt idx="6" formatCode="General">
                  <c:v>2.6</c:v>
                </c:pt>
                <c:pt idx="7" formatCode="General">
                  <c:v>4.8</c:v>
                </c:pt>
              </c:numCache>
            </c:numRef>
          </c:val>
          <c:smooth val="1"/>
        </c:ser>
        <c:ser>
          <c:idx val="6"/>
          <c:order val="2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Gráfica!$S$3:$Z$3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Gráfica!$S$4:$Z$4</c:f>
              <c:numCache>
                <c:formatCode>#,##0.0</c:formatCode>
                <c:ptCount val="8"/>
                <c:pt idx="0">
                  <c:v>3.546804885781074</c:v>
                </c:pt>
                <c:pt idx="1">
                  <c:v>1.7</c:v>
                </c:pt>
                <c:pt idx="2">
                  <c:v>4.0</c:v>
                </c:pt>
                <c:pt idx="3">
                  <c:v>6.6</c:v>
                </c:pt>
                <c:pt idx="4">
                  <c:v>4.0</c:v>
                </c:pt>
                <c:pt idx="5">
                  <c:v>4.7</c:v>
                </c:pt>
                <c:pt idx="6">
                  <c:v>4.6</c:v>
                </c:pt>
                <c:pt idx="7">
                  <c:v>4.3</c:v>
                </c:pt>
              </c:numCache>
            </c:numRef>
          </c:val>
          <c:smooth val="1"/>
        </c:ser>
        <c:ser>
          <c:idx val="4"/>
          <c:order val="3"/>
          <c:tx>
            <c:v>Brazil</c:v>
          </c:tx>
          <c:spPr>
            <a:ln w="38100">
              <a:solidFill>
                <a:srgbClr val="993300"/>
              </a:solidFill>
              <a:prstDash val="solid"/>
            </a:ln>
          </c:spPr>
          <c:marker>
            <c:symbol val="none"/>
          </c:marker>
          <c:cat>
            <c:numRef>
              <c:f>Gráfica!$S$3:$Z$3</c:f>
              <c:numCache>
                <c:formatCode>General</c:formatCode>
                <c:ptCount val="8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</c:numCache>
            </c:numRef>
          </c:cat>
          <c:val>
            <c:numRef>
              <c:f>Gráfica!$S$8:$Z$8</c:f>
              <c:numCache>
                <c:formatCode>0.0</c:formatCode>
                <c:ptCount val="8"/>
                <c:pt idx="0">
                  <c:v>5.1</c:v>
                </c:pt>
                <c:pt idx="1">
                  <c:v>-0.2</c:v>
                </c:pt>
                <c:pt idx="2">
                  <c:v>7.5</c:v>
                </c:pt>
                <c:pt idx="3">
                  <c:v>2.7</c:v>
                </c:pt>
                <c:pt idx="4">
                  <c:v>1.0</c:v>
                </c:pt>
                <c:pt idx="5">
                  <c:v>2.5</c:v>
                </c:pt>
                <c:pt idx="6">
                  <c:v>0.2</c:v>
                </c:pt>
                <c:pt idx="7">
                  <c:v>1.5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130424"/>
        <c:axId val="2136125288"/>
      </c:lineChart>
      <c:catAx>
        <c:axId val="2136130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6125288"/>
        <c:crossesAt val="-3.0"/>
        <c:auto val="1"/>
        <c:lblAlgn val="ctr"/>
        <c:lblOffset val="100"/>
        <c:tickLblSkip val="1"/>
        <c:tickMarkSkip val="1"/>
        <c:noMultiLvlLbl val="0"/>
      </c:catAx>
      <c:valAx>
        <c:axId val="2136125288"/>
        <c:scaling>
          <c:orientation val="minMax"/>
          <c:max val="10.5"/>
          <c:min val="-3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6130424"/>
        <c:crosses val="autoZero"/>
        <c:crossBetween val="between"/>
        <c:majorUnit val="1.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03583082787836"/>
          <c:y val="0.0507938082645345"/>
          <c:w val="0.90890484290931"/>
          <c:h val="0.809937882438216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0.0184089414858646"/>
                  <c:y val="-0.0569294051239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1"/>
              <c:layout>
                <c:manualLayout>
                  <c:x val="0.0"/>
                  <c:y val="-0.031711561057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'gráfico 2'!$C$117:$C$298</c:f>
              <c:numCache>
                <c:formatCode>mmm\-yy</c:formatCode>
                <c:ptCount val="182"/>
                <c:pt idx="0">
                  <c:v>36373.0</c:v>
                </c:pt>
                <c:pt idx="1">
                  <c:v>36404.0</c:v>
                </c:pt>
                <c:pt idx="2">
                  <c:v>36434.0</c:v>
                </c:pt>
                <c:pt idx="3">
                  <c:v>36465.0</c:v>
                </c:pt>
                <c:pt idx="4">
                  <c:v>36495.0</c:v>
                </c:pt>
                <c:pt idx="5">
                  <c:v>36526.0</c:v>
                </c:pt>
                <c:pt idx="6">
                  <c:v>36557.0</c:v>
                </c:pt>
                <c:pt idx="7">
                  <c:v>36586.0</c:v>
                </c:pt>
                <c:pt idx="8">
                  <c:v>36617.0</c:v>
                </c:pt>
                <c:pt idx="9">
                  <c:v>36647.0</c:v>
                </c:pt>
                <c:pt idx="10">
                  <c:v>36678.0</c:v>
                </c:pt>
                <c:pt idx="11">
                  <c:v>36708.0</c:v>
                </c:pt>
                <c:pt idx="12">
                  <c:v>36739.0</c:v>
                </c:pt>
                <c:pt idx="13">
                  <c:v>36770.0</c:v>
                </c:pt>
                <c:pt idx="14">
                  <c:v>36800.0</c:v>
                </c:pt>
                <c:pt idx="15">
                  <c:v>36831.0</c:v>
                </c:pt>
                <c:pt idx="16">
                  <c:v>36861.0</c:v>
                </c:pt>
                <c:pt idx="17">
                  <c:v>36892.0</c:v>
                </c:pt>
                <c:pt idx="18">
                  <c:v>36923.0</c:v>
                </c:pt>
                <c:pt idx="19">
                  <c:v>36951.0</c:v>
                </c:pt>
                <c:pt idx="20">
                  <c:v>36982.0</c:v>
                </c:pt>
                <c:pt idx="21">
                  <c:v>37012.0</c:v>
                </c:pt>
                <c:pt idx="22">
                  <c:v>37043.0</c:v>
                </c:pt>
                <c:pt idx="23">
                  <c:v>37073.0</c:v>
                </c:pt>
                <c:pt idx="24">
                  <c:v>37104.0</c:v>
                </c:pt>
                <c:pt idx="25">
                  <c:v>37135.0</c:v>
                </c:pt>
                <c:pt idx="26">
                  <c:v>37165.0</c:v>
                </c:pt>
                <c:pt idx="27">
                  <c:v>37196.0</c:v>
                </c:pt>
                <c:pt idx="28">
                  <c:v>37226.0</c:v>
                </c:pt>
                <c:pt idx="29">
                  <c:v>37257.0</c:v>
                </c:pt>
                <c:pt idx="30">
                  <c:v>37288.0</c:v>
                </c:pt>
                <c:pt idx="31">
                  <c:v>37316.0</c:v>
                </c:pt>
                <c:pt idx="32">
                  <c:v>37347.0</c:v>
                </c:pt>
                <c:pt idx="33">
                  <c:v>37377.0</c:v>
                </c:pt>
                <c:pt idx="34">
                  <c:v>37408.0</c:v>
                </c:pt>
                <c:pt idx="35">
                  <c:v>37438.0</c:v>
                </c:pt>
                <c:pt idx="36">
                  <c:v>37469.0</c:v>
                </c:pt>
                <c:pt idx="37">
                  <c:v>37500.0</c:v>
                </c:pt>
                <c:pt idx="38">
                  <c:v>37530.0</c:v>
                </c:pt>
                <c:pt idx="39">
                  <c:v>37561.0</c:v>
                </c:pt>
                <c:pt idx="40">
                  <c:v>37591.0</c:v>
                </c:pt>
                <c:pt idx="41">
                  <c:v>37622.0</c:v>
                </c:pt>
                <c:pt idx="42">
                  <c:v>37653.0</c:v>
                </c:pt>
                <c:pt idx="43">
                  <c:v>37681.0</c:v>
                </c:pt>
                <c:pt idx="44">
                  <c:v>37712.0</c:v>
                </c:pt>
                <c:pt idx="45">
                  <c:v>37742.0</c:v>
                </c:pt>
                <c:pt idx="46">
                  <c:v>37773.0</c:v>
                </c:pt>
                <c:pt idx="47">
                  <c:v>37803.0</c:v>
                </c:pt>
                <c:pt idx="48">
                  <c:v>37834.0</c:v>
                </c:pt>
                <c:pt idx="49">
                  <c:v>37865.0</c:v>
                </c:pt>
                <c:pt idx="50">
                  <c:v>37895.0</c:v>
                </c:pt>
                <c:pt idx="51">
                  <c:v>37926.0</c:v>
                </c:pt>
                <c:pt idx="52">
                  <c:v>37956.0</c:v>
                </c:pt>
                <c:pt idx="53">
                  <c:v>37987.0</c:v>
                </c:pt>
                <c:pt idx="54">
                  <c:v>38018.0</c:v>
                </c:pt>
                <c:pt idx="55">
                  <c:v>38047.0</c:v>
                </c:pt>
                <c:pt idx="56">
                  <c:v>38078.0</c:v>
                </c:pt>
                <c:pt idx="57">
                  <c:v>38108.0</c:v>
                </c:pt>
                <c:pt idx="58">
                  <c:v>38139.0</c:v>
                </c:pt>
                <c:pt idx="59">
                  <c:v>38169.0</c:v>
                </c:pt>
                <c:pt idx="60">
                  <c:v>38200.0</c:v>
                </c:pt>
                <c:pt idx="61">
                  <c:v>38231.0</c:v>
                </c:pt>
                <c:pt idx="62">
                  <c:v>38261.0</c:v>
                </c:pt>
                <c:pt idx="63">
                  <c:v>38292.0</c:v>
                </c:pt>
                <c:pt idx="64">
                  <c:v>38322.0</c:v>
                </c:pt>
                <c:pt idx="65">
                  <c:v>38353.0</c:v>
                </c:pt>
                <c:pt idx="66">
                  <c:v>38384.0</c:v>
                </c:pt>
                <c:pt idx="67">
                  <c:v>38412.0</c:v>
                </c:pt>
                <c:pt idx="68">
                  <c:v>38443.0</c:v>
                </c:pt>
                <c:pt idx="69">
                  <c:v>38473.0</c:v>
                </c:pt>
                <c:pt idx="70">
                  <c:v>38504.0</c:v>
                </c:pt>
                <c:pt idx="71">
                  <c:v>38534.0</c:v>
                </c:pt>
                <c:pt idx="72">
                  <c:v>38565.0</c:v>
                </c:pt>
                <c:pt idx="73">
                  <c:v>38596.0</c:v>
                </c:pt>
                <c:pt idx="74">
                  <c:v>38626.0</c:v>
                </c:pt>
                <c:pt idx="75">
                  <c:v>38657.0</c:v>
                </c:pt>
                <c:pt idx="76">
                  <c:v>38687.0</c:v>
                </c:pt>
                <c:pt idx="77">
                  <c:v>38718.0</c:v>
                </c:pt>
                <c:pt idx="78">
                  <c:v>38749.0</c:v>
                </c:pt>
                <c:pt idx="79">
                  <c:v>38777.0</c:v>
                </c:pt>
                <c:pt idx="80">
                  <c:v>38808.0</c:v>
                </c:pt>
                <c:pt idx="81">
                  <c:v>38838.0</c:v>
                </c:pt>
                <c:pt idx="82">
                  <c:v>38869.0</c:v>
                </c:pt>
                <c:pt idx="83">
                  <c:v>38899.0</c:v>
                </c:pt>
                <c:pt idx="84">
                  <c:v>38930.0</c:v>
                </c:pt>
                <c:pt idx="85">
                  <c:v>38961.0</c:v>
                </c:pt>
                <c:pt idx="86">
                  <c:v>38991.0</c:v>
                </c:pt>
                <c:pt idx="87">
                  <c:v>39022.0</c:v>
                </c:pt>
                <c:pt idx="88">
                  <c:v>39052.0</c:v>
                </c:pt>
                <c:pt idx="89">
                  <c:v>39083.0</c:v>
                </c:pt>
                <c:pt idx="90">
                  <c:v>39114.0</c:v>
                </c:pt>
                <c:pt idx="91">
                  <c:v>39142.0</c:v>
                </c:pt>
                <c:pt idx="92">
                  <c:v>39173.0</c:v>
                </c:pt>
                <c:pt idx="93">
                  <c:v>39203.0</c:v>
                </c:pt>
                <c:pt idx="94">
                  <c:v>39234.0</c:v>
                </c:pt>
                <c:pt idx="95">
                  <c:v>39264.0</c:v>
                </c:pt>
                <c:pt idx="96">
                  <c:v>39295.0</c:v>
                </c:pt>
                <c:pt idx="97">
                  <c:v>39326.0</c:v>
                </c:pt>
                <c:pt idx="98">
                  <c:v>39356.0</c:v>
                </c:pt>
                <c:pt idx="99">
                  <c:v>39387.0</c:v>
                </c:pt>
                <c:pt idx="100">
                  <c:v>39417.0</c:v>
                </c:pt>
                <c:pt idx="101">
                  <c:v>39448.0</c:v>
                </c:pt>
                <c:pt idx="102">
                  <c:v>39479.0</c:v>
                </c:pt>
                <c:pt idx="103">
                  <c:v>39508.0</c:v>
                </c:pt>
                <c:pt idx="104">
                  <c:v>39539.0</c:v>
                </c:pt>
                <c:pt idx="105">
                  <c:v>39569.0</c:v>
                </c:pt>
                <c:pt idx="106">
                  <c:v>39600.0</c:v>
                </c:pt>
                <c:pt idx="107">
                  <c:v>39630.0</c:v>
                </c:pt>
                <c:pt idx="108">
                  <c:v>39661.0</c:v>
                </c:pt>
                <c:pt idx="109">
                  <c:v>39692.0</c:v>
                </c:pt>
                <c:pt idx="110">
                  <c:v>39722.0</c:v>
                </c:pt>
                <c:pt idx="111">
                  <c:v>39753.0</c:v>
                </c:pt>
                <c:pt idx="112">
                  <c:v>39783.0</c:v>
                </c:pt>
                <c:pt idx="113">
                  <c:v>39814.0</c:v>
                </c:pt>
                <c:pt idx="114">
                  <c:v>39845.0</c:v>
                </c:pt>
                <c:pt idx="115">
                  <c:v>39873.0</c:v>
                </c:pt>
                <c:pt idx="116">
                  <c:v>39904.0</c:v>
                </c:pt>
                <c:pt idx="117">
                  <c:v>39934.0</c:v>
                </c:pt>
                <c:pt idx="118">
                  <c:v>39965.0</c:v>
                </c:pt>
                <c:pt idx="119">
                  <c:v>39995.0</c:v>
                </c:pt>
                <c:pt idx="120">
                  <c:v>40026.0</c:v>
                </c:pt>
                <c:pt idx="121">
                  <c:v>40057.0</c:v>
                </c:pt>
                <c:pt idx="122">
                  <c:v>40087.0</c:v>
                </c:pt>
                <c:pt idx="123">
                  <c:v>40118.0</c:v>
                </c:pt>
                <c:pt idx="124">
                  <c:v>40148.0</c:v>
                </c:pt>
                <c:pt idx="125">
                  <c:v>40179.0</c:v>
                </c:pt>
                <c:pt idx="126">
                  <c:v>40210.0</c:v>
                </c:pt>
                <c:pt idx="127">
                  <c:v>40238.0</c:v>
                </c:pt>
                <c:pt idx="128">
                  <c:v>40269.0</c:v>
                </c:pt>
                <c:pt idx="129">
                  <c:v>40299.0</c:v>
                </c:pt>
                <c:pt idx="130">
                  <c:v>40330.0</c:v>
                </c:pt>
                <c:pt idx="131">
                  <c:v>40360.0</c:v>
                </c:pt>
                <c:pt idx="132">
                  <c:v>40391.0</c:v>
                </c:pt>
                <c:pt idx="133">
                  <c:v>40422.0</c:v>
                </c:pt>
                <c:pt idx="134">
                  <c:v>40452.0</c:v>
                </c:pt>
                <c:pt idx="135">
                  <c:v>40483.0</c:v>
                </c:pt>
                <c:pt idx="136">
                  <c:v>40513.0</c:v>
                </c:pt>
                <c:pt idx="137">
                  <c:v>40544.0</c:v>
                </c:pt>
                <c:pt idx="138">
                  <c:v>40575.0</c:v>
                </c:pt>
                <c:pt idx="139">
                  <c:v>40603.0</c:v>
                </c:pt>
                <c:pt idx="140">
                  <c:v>40634.0</c:v>
                </c:pt>
                <c:pt idx="141">
                  <c:v>40664.0</c:v>
                </c:pt>
                <c:pt idx="142">
                  <c:v>40695.0</c:v>
                </c:pt>
                <c:pt idx="143">
                  <c:v>40725.0</c:v>
                </c:pt>
                <c:pt idx="144">
                  <c:v>40756.0</c:v>
                </c:pt>
                <c:pt idx="145">
                  <c:v>40787.0</c:v>
                </c:pt>
                <c:pt idx="146">
                  <c:v>40817.0</c:v>
                </c:pt>
                <c:pt idx="147">
                  <c:v>40848.0</c:v>
                </c:pt>
                <c:pt idx="148">
                  <c:v>40878.0</c:v>
                </c:pt>
                <c:pt idx="149">
                  <c:v>40909.0</c:v>
                </c:pt>
                <c:pt idx="150">
                  <c:v>40940.0</c:v>
                </c:pt>
                <c:pt idx="151">
                  <c:v>40969.0</c:v>
                </c:pt>
                <c:pt idx="152">
                  <c:v>41000.0</c:v>
                </c:pt>
                <c:pt idx="153">
                  <c:v>41030.0</c:v>
                </c:pt>
                <c:pt idx="154">
                  <c:v>41061.0</c:v>
                </c:pt>
                <c:pt idx="155">
                  <c:v>41091.0</c:v>
                </c:pt>
                <c:pt idx="156">
                  <c:v>41122.0</c:v>
                </c:pt>
                <c:pt idx="157">
                  <c:v>41153.0</c:v>
                </c:pt>
                <c:pt idx="158">
                  <c:v>41183.0</c:v>
                </c:pt>
                <c:pt idx="159">
                  <c:v>41214.0</c:v>
                </c:pt>
                <c:pt idx="160">
                  <c:v>41244.0</c:v>
                </c:pt>
                <c:pt idx="161">
                  <c:v>41275.0</c:v>
                </c:pt>
                <c:pt idx="162">
                  <c:v>41306.0</c:v>
                </c:pt>
                <c:pt idx="163">
                  <c:v>41334.0</c:v>
                </c:pt>
                <c:pt idx="164">
                  <c:v>41365.0</c:v>
                </c:pt>
                <c:pt idx="165">
                  <c:v>41395.0</c:v>
                </c:pt>
                <c:pt idx="166">
                  <c:v>41426.0</c:v>
                </c:pt>
                <c:pt idx="167">
                  <c:v>41456.0</c:v>
                </c:pt>
                <c:pt idx="168">
                  <c:v>41487.0</c:v>
                </c:pt>
                <c:pt idx="169">
                  <c:v>41518.0</c:v>
                </c:pt>
                <c:pt idx="170">
                  <c:v>41548.0</c:v>
                </c:pt>
                <c:pt idx="171">
                  <c:v>41579.0</c:v>
                </c:pt>
                <c:pt idx="172">
                  <c:v>41609.0</c:v>
                </c:pt>
                <c:pt idx="173">
                  <c:v>41640.0</c:v>
                </c:pt>
                <c:pt idx="174">
                  <c:v>41671.0</c:v>
                </c:pt>
                <c:pt idx="175">
                  <c:v>41699.0</c:v>
                </c:pt>
                <c:pt idx="176">
                  <c:v>41730.0</c:v>
                </c:pt>
                <c:pt idx="177">
                  <c:v>41760.0</c:v>
                </c:pt>
                <c:pt idx="178">
                  <c:v>41791.0</c:v>
                </c:pt>
                <c:pt idx="179">
                  <c:v>41821.0</c:v>
                </c:pt>
                <c:pt idx="180">
                  <c:v>41852.0</c:v>
                </c:pt>
                <c:pt idx="181">
                  <c:v>41883.0</c:v>
                </c:pt>
              </c:numCache>
            </c:numRef>
          </c:cat>
          <c:val>
            <c:numRef>
              <c:f>'gráfico 2'!$D$117:$D$298</c:f>
              <c:numCache>
                <c:formatCode>0.00</c:formatCode>
                <c:ptCount val="182"/>
                <c:pt idx="0">
                  <c:v>114.9020375762091</c:v>
                </c:pt>
                <c:pt idx="1">
                  <c:v>119.7629831395533</c:v>
                </c:pt>
                <c:pt idx="2">
                  <c:v>118.3657821341751</c:v>
                </c:pt>
                <c:pt idx="3">
                  <c:v>115.0903171470332</c:v>
                </c:pt>
                <c:pt idx="4">
                  <c:v>110.9984920452527</c:v>
                </c:pt>
                <c:pt idx="5" formatCode="General">
                  <c:v>111.62</c:v>
                </c:pt>
                <c:pt idx="6" formatCode="General">
                  <c:v>111.75</c:v>
                </c:pt>
                <c:pt idx="7" formatCode="General">
                  <c:v>111.43</c:v>
                </c:pt>
                <c:pt idx="8" formatCode="General">
                  <c:v>111.44</c:v>
                </c:pt>
                <c:pt idx="9" formatCode="General">
                  <c:v>114.3</c:v>
                </c:pt>
                <c:pt idx="10" formatCode="General">
                  <c:v>119.45</c:v>
                </c:pt>
                <c:pt idx="11" formatCode="General">
                  <c:v>120.65</c:v>
                </c:pt>
                <c:pt idx="12" formatCode="General">
                  <c:v>120.7</c:v>
                </c:pt>
                <c:pt idx="13" formatCode="General">
                  <c:v>121.9</c:v>
                </c:pt>
                <c:pt idx="14" formatCode="General">
                  <c:v>120.14</c:v>
                </c:pt>
                <c:pt idx="15" formatCode="General">
                  <c:v>117.65</c:v>
                </c:pt>
                <c:pt idx="16" formatCode="General">
                  <c:v>121.04</c:v>
                </c:pt>
                <c:pt idx="17" formatCode="General">
                  <c:v>124.8</c:v>
                </c:pt>
                <c:pt idx="18" formatCode="General">
                  <c:v>121.41</c:v>
                </c:pt>
                <c:pt idx="19" formatCode="General">
                  <c:v>120.79</c:v>
                </c:pt>
                <c:pt idx="20" formatCode="General">
                  <c:v>121.38</c:v>
                </c:pt>
                <c:pt idx="21" formatCode="General">
                  <c:v>121.69</c:v>
                </c:pt>
                <c:pt idx="22" formatCode="General">
                  <c:v>118.97</c:v>
                </c:pt>
                <c:pt idx="23" formatCode="General">
                  <c:v>117.74</c:v>
                </c:pt>
                <c:pt idx="24" formatCode="General">
                  <c:v>117.58</c:v>
                </c:pt>
                <c:pt idx="25" formatCode="General">
                  <c:v>119.66</c:v>
                </c:pt>
                <c:pt idx="26" formatCode="General">
                  <c:v>117.98</c:v>
                </c:pt>
                <c:pt idx="27" formatCode="General">
                  <c:v>117.48</c:v>
                </c:pt>
                <c:pt idx="28" formatCode="General">
                  <c:v>116.52</c:v>
                </c:pt>
                <c:pt idx="29" formatCode="General">
                  <c:v>114.44</c:v>
                </c:pt>
                <c:pt idx="30" formatCode="General">
                  <c:v>112.53</c:v>
                </c:pt>
                <c:pt idx="31" formatCode="General">
                  <c:v>113.3</c:v>
                </c:pt>
                <c:pt idx="32" formatCode="General">
                  <c:v>113.57</c:v>
                </c:pt>
                <c:pt idx="33" formatCode="General">
                  <c:v>114.3</c:v>
                </c:pt>
                <c:pt idx="34" formatCode="General">
                  <c:v>115.15</c:v>
                </c:pt>
                <c:pt idx="35" formatCode="General">
                  <c:v>121.76</c:v>
                </c:pt>
                <c:pt idx="36" formatCode="General">
                  <c:v>126.39</c:v>
                </c:pt>
                <c:pt idx="37" formatCode="General">
                  <c:v>128.7</c:v>
                </c:pt>
                <c:pt idx="38" formatCode="General">
                  <c:v>130.72</c:v>
                </c:pt>
                <c:pt idx="39" formatCode="General">
                  <c:v>127.9</c:v>
                </c:pt>
                <c:pt idx="40" formatCode="General">
                  <c:v>132.03</c:v>
                </c:pt>
                <c:pt idx="41" formatCode="General">
                  <c:v>135.64</c:v>
                </c:pt>
                <c:pt idx="42" formatCode="General">
                  <c:v>138.73</c:v>
                </c:pt>
                <c:pt idx="43" formatCode="General">
                  <c:v>141.12</c:v>
                </c:pt>
                <c:pt idx="44" formatCode="General">
                  <c:v>136.43</c:v>
                </c:pt>
                <c:pt idx="45" formatCode="General">
                  <c:v>135.26</c:v>
                </c:pt>
                <c:pt idx="46" formatCode="General">
                  <c:v>134.75</c:v>
                </c:pt>
                <c:pt idx="47" formatCode="General">
                  <c:v>135.4</c:v>
                </c:pt>
                <c:pt idx="48" formatCode="General">
                  <c:v>135.04</c:v>
                </c:pt>
                <c:pt idx="49" formatCode="General">
                  <c:v>134.91</c:v>
                </c:pt>
                <c:pt idx="50" formatCode="General">
                  <c:v>138.12</c:v>
                </c:pt>
                <c:pt idx="51" formatCode="General">
                  <c:v>135.91</c:v>
                </c:pt>
                <c:pt idx="52" formatCode="General">
                  <c:v>135.5</c:v>
                </c:pt>
                <c:pt idx="53" formatCode="General">
                  <c:v>134.07</c:v>
                </c:pt>
                <c:pt idx="54" formatCode="General">
                  <c:v>131.27</c:v>
                </c:pt>
                <c:pt idx="55" formatCode="General">
                  <c:v>128.3</c:v>
                </c:pt>
                <c:pt idx="56" formatCode="General">
                  <c:v>126.74</c:v>
                </c:pt>
                <c:pt idx="57" formatCode="General">
                  <c:v>129.84</c:v>
                </c:pt>
                <c:pt idx="58" formatCode="General">
                  <c:v>130.32</c:v>
                </c:pt>
                <c:pt idx="59" formatCode="General">
                  <c:v>128.7</c:v>
                </c:pt>
                <c:pt idx="60" formatCode="General">
                  <c:v>126.63</c:v>
                </c:pt>
                <c:pt idx="61" formatCode="General">
                  <c:v>124.6</c:v>
                </c:pt>
                <c:pt idx="62" formatCode="General">
                  <c:v>127.66</c:v>
                </c:pt>
                <c:pt idx="63" formatCode="General">
                  <c:v>127.02</c:v>
                </c:pt>
                <c:pt idx="64" formatCode="General">
                  <c:v>122.22</c:v>
                </c:pt>
                <c:pt idx="65" formatCode="General">
                  <c:v>119.34</c:v>
                </c:pt>
                <c:pt idx="66" formatCode="General">
                  <c:v>117.79</c:v>
                </c:pt>
                <c:pt idx="67" formatCode="General">
                  <c:v>117.56</c:v>
                </c:pt>
                <c:pt idx="68" formatCode="General">
                  <c:v>118.06</c:v>
                </c:pt>
                <c:pt idx="69" formatCode="General">
                  <c:v>117.2</c:v>
                </c:pt>
                <c:pt idx="70" formatCode="General">
                  <c:v>116.24</c:v>
                </c:pt>
                <c:pt idx="71" formatCode="General">
                  <c:v>116.78</c:v>
                </c:pt>
                <c:pt idx="72" formatCode="General">
                  <c:v>117.17</c:v>
                </c:pt>
                <c:pt idx="73" formatCode="General">
                  <c:v>118.96</c:v>
                </c:pt>
                <c:pt idx="74" formatCode="General">
                  <c:v>119.51</c:v>
                </c:pt>
                <c:pt idx="75" formatCode="General">
                  <c:v>117.98</c:v>
                </c:pt>
                <c:pt idx="76" formatCode="General">
                  <c:v>118.12</c:v>
                </c:pt>
                <c:pt idx="77" formatCode="General">
                  <c:v>118.41</c:v>
                </c:pt>
                <c:pt idx="78" formatCode="General">
                  <c:v>116.79</c:v>
                </c:pt>
                <c:pt idx="79" formatCode="General">
                  <c:v>116.35</c:v>
                </c:pt>
                <c:pt idx="80" formatCode="General">
                  <c:v>119.59</c:v>
                </c:pt>
                <c:pt idx="81" formatCode="General">
                  <c:v>124.88</c:v>
                </c:pt>
                <c:pt idx="82" formatCode="General">
                  <c:v>130.13</c:v>
                </c:pt>
                <c:pt idx="83" formatCode="General">
                  <c:v>128.94</c:v>
                </c:pt>
                <c:pt idx="84" formatCode="General">
                  <c:v>123.72</c:v>
                </c:pt>
                <c:pt idx="85" formatCode="General">
                  <c:v>122.76</c:v>
                </c:pt>
                <c:pt idx="86" formatCode="General">
                  <c:v>120.13</c:v>
                </c:pt>
                <c:pt idx="87" formatCode="General">
                  <c:v>118.11</c:v>
                </c:pt>
                <c:pt idx="88" formatCode="General">
                  <c:v>117.69</c:v>
                </c:pt>
                <c:pt idx="89" formatCode="General">
                  <c:v>114.94</c:v>
                </c:pt>
                <c:pt idx="90" formatCode="General">
                  <c:v>115.76</c:v>
                </c:pt>
                <c:pt idx="91" formatCode="General">
                  <c:v>115.67</c:v>
                </c:pt>
                <c:pt idx="92" formatCode="General">
                  <c:v>114.52</c:v>
                </c:pt>
                <c:pt idx="93" formatCode="General">
                  <c:v>109.36</c:v>
                </c:pt>
                <c:pt idx="94" formatCode="General">
                  <c:v>106.18</c:v>
                </c:pt>
                <c:pt idx="95" formatCode="General">
                  <c:v>109.64</c:v>
                </c:pt>
                <c:pt idx="96" formatCode="General">
                  <c:v>114.77</c:v>
                </c:pt>
                <c:pt idx="97" formatCode="General">
                  <c:v>118.5</c:v>
                </c:pt>
                <c:pt idx="98" formatCode="General">
                  <c:v>113.94</c:v>
                </c:pt>
                <c:pt idx="99" formatCode="General">
                  <c:v>118.81</c:v>
                </c:pt>
                <c:pt idx="100" formatCode="General">
                  <c:v>116.11</c:v>
                </c:pt>
                <c:pt idx="101" formatCode="General">
                  <c:v>114.81</c:v>
                </c:pt>
                <c:pt idx="102" formatCode="General">
                  <c:v>109.93</c:v>
                </c:pt>
                <c:pt idx="103" formatCode="General">
                  <c:v>107.2</c:v>
                </c:pt>
                <c:pt idx="104" formatCode="General">
                  <c:v>106.58</c:v>
                </c:pt>
                <c:pt idx="105" formatCode="General">
                  <c:v>106.9</c:v>
                </c:pt>
                <c:pt idx="106" formatCode="General">
                  <c:v>102.88</c:v>
                </c:pt>
                <c:pt idx="107" formatCode="General">
                  <c:v>108.43</c:v>
                </c:pt>
                <c:pt idx="108" formatCode="General">
                  <c:v>109.78</c:v>
                </c:pt>
                <c:pt idx="109" formatCode="General">
                  <c:v>118.11</c:v>
                </c:pt>
                <c:pt idx="110" formatCode="General">
                  <c:v>121.05</c:v>
                </c:pt>
                <c:pt idx="111" formatCode="General">
                  <c:v>118.92</c:v>
                </c:pt>
                <c:pt idx="112" formatCode="General">
                  <c:v>114.83</c:v>
                </c:pt>
                <c:pt idx="113" formatCode="General">
                  <c:v>115.09</c:v>
                </c:pt>
                <c:pt idx="114" formatCode="General">
                  <c:v>123.8</c:v>
                </c:pt>
                <c:pt idx="115" formatCode="General">
                  <c:v>121.44</c:v>
                </c:pt>
                <c:pt idx="116" formatCode="General">
                  <c:v>118.4</c:v>
                </c:pt>
                <c:pt idx="117" formatCode="General">
                  <c:v>113.66</c:v>
                </c:pt>
                <c:pt idx="118" formatCode="General">
                  <c:v>109.67</c:v>
                </c:pt>
                <c:pt idx="119" formatCode="General">
                  <c:v>107.6</c:v>
                </c:pt>
                <c:pt idx="120" formatCode="General">
                  <c:v>108.3</c:v>
                </c:pt>
                <c:pt idx="121" formatCode="General">
                  <c:v>108.19</c:v>
                </c:pt>
                <c:pt idx="122" formatCode="General">
                  <c:v>105.03</c:v>
                </c:pt>
                <c:pt idx="123" formatCode="General">
                  <c:v>108.96</c:v>
                </c:pt>
                <c:pt idx="124" formatCode="General">
                  <c:v>108.76</c:v>
                </c:pt>
                <c:pt idx="125" formatCode="General">
                  <c:v>104.79</c:v>
                </c:pt>
                <c:pt idx="126" formatCode="General">
                  <c:v>100.57</c:v>
                </c:pt>
                <c:pt idx="127" formatCode="General">
                  <c:v>98.42</c:v>
                </c:pt>
                <c:pt idx="128" formatCode="General">
                  <c:v>100.14</c:v>
                </c:pt>
                <c:pt idx="129" formatCode="General">
                  <c:v>100.48</c:v>
                </c:pt>
                <c:pt idx="130" formatCode="General">
                  <c:v>96.95</c:v>
                </c:pt>
                <c:pt idx="131" formatCode="General">
                  <c:v>96.02</c:v>
                </c:pt>
                <c:pt idx="132" formatCode="General">
                  <c:v>94.27</c:v>
                </c:pt>
                <c:pt idx="133" formatCode="General">
                  <c:v>94.75</c:v>
                </c:pt>
                <c:pt idx="134" formatCode="General">
                  <c:v>97.01</c:v>
                </c:pt>
                <c:pt idx="135" formatCode="General">
                  <c:v>98.96</c:v>
                </c:pt>
                <c:pt idx="136" formatCode="General">
                  <c:v>101.06</c:v>
                </c:pt>
                <c:pt idx="137" formatCode="General">
                  <c:v>98.17999999999999</c:v>
                </c:pt>
                <c:pt idx="138" formatCode="General">
                  <c:v>99.39</c:v>
                </c:pt>
                <c:pt idx="139" formatCode="General">
                  <c:v>100.13</c:v>
                </c:pt>
                <c:pt idx="140" formatCode="General">
                  <c:v>98.13</c:v>
                </c:pt>
                <c:pt idx="141" formatCode="General">
                  <c:v>97.25</c:v>
                </c:pt>
                <c:pt idx="142" formatCode="General">
                  <c:v>96.62</c:v>
                </c:pt>
                <c:pt idx="143" formatCode="General">
                  <c:v>96.64</c:v>
                </c:pt>
                <c:pt idx="144" formatCode="General">
                  <c:v>97.66999999999998</c:v>
                </c:pt>
                <c:pt idx="145" formatCode="General">
                  <c:v>98.3</c:v>
                </c:pt>
                <c:pt idx="146" formatCode="General">
                  <c:v>100.25</c:v>
                </c:pt>
                <c:pt idx="147" formatCode="General">
                  <c:v>100.45</c:v>
                </c:pt>
                <c:pt idx="148" formatCode="General">
                  <c:v>100.02</c:v>
                </c:pt>
                <c:pt idx="149" formatCode="General">
                  <c:v>96.96</c:v>
                </c:pt>
                <c:pt idx="150" formatCode="General">
                  <c:v>94.74</c:v>
                </c:pt>
                <c:pt idx="151" formatCode="General">
                  <c:v>94.61</c:v>
                </c:pt>
                <c:pt idx="152" formatCode="General">
                  <c:v>94.66</c:v>
                </c:pt>
                <c:pt idx="153" formatCode="General">
                  <c:v>94.35</c:v>
                </c:pt>
                <c:pt idx="154" formatCode="General">
                  <c:v>94.69</c:v>
                </c:pt>
                <c:pt idx="155" formatCode="General">
                  <c:v>94.66</c:v>
                </c:pt>
                <c:pt idx="156" formatCode="General">
                  <c:v>96.5</c:v>
                </c:pt>
                <c:pt idx="157" formatCode="General">
                  <c:v>97.16</c:v>
                </c:pt>
                <c:pt idx="158" formatCode="General">
                  <c:v>97.36</c:v>
                </c:pt>
                <c:pt idx="159" formatCode="General">
                  <c:v>98.09</c:v>
                </c:pt>
                <c:pt idx="160" formatCode="General">
                  <c:v>97.96</c:v>
                </c:pt>
                <c:pt idx="161" formatCode="General">
                  <c:v>97.34</c:v>
                </c:pt>
                <c:pt idx="162" formatCode="General">
                  <c:v>98.16999999999998</c:v>
                </c:pt>
                <c:pt idx="163" formatCode="General">
                  <c:v>97.67999999999999</c:v>
                </c:pt>
                <c:pt idx="164" formatCode="General">
                  <c:v>98.94</c:v>
                </c:pt>
                <c:pt idx="165" formatCode="General">
                  <c:v>99.52</c:v>
                </c:pt>
                <c:pt idx="166" formatCode="General">
                  <c:v>102.31</c:v>
                </c:pt>
                <c:pt idx="167" formatCode="General">
                  <c:v>101.67</c:v>
                </c:pt>
                <c:pt idx="168" formatCode="General">
                  <c:v>102.08</c:v>
                </c:pt>
                <c:pt idx="169" formatCode="General">
                  <c:v>103.36</c:v>
                </c:pt>
                <c:pt idx="170" formatCode="General">
                  <c:v>102.68</c:v>
                </c:pt>
                <c:pt idx="171" formatCode="General">
                  <c:v>103.68</c:v>
                </c:pt>
                <c:pt idx="172" formatCode="General">
                  <c:v>104.72</c:v>
                </c:pt>
                <c:pt idx="173" formatCode="General">
                  <c:v>105.68</c:v>
                </c:pt>
                <c:pt idx="174" formatCode="General">
                  <c:v>108.96</c:v>
                </c:pt>
                <c:pt idx="175" formatCode="General">
                  <c:v>106.9</c:v>
                </c:pt>
                <c:pt idx="176" formatCode="General">
                  <c:v>102.36</c:v>
                </c:pt>
                <c:pt idx="177" formatCode="General">
                  <c:v>101.42</c:v>
                </c:pt>
                <c:pt idx="178" formatCode="General">
                  <c:v>100.24</c:v>
                </c:pt>
                <c:pt idx="179" formatCode="General">
                  <c:v>98.92</c:v>
                </c:pt>
                <c:pt idx="180" formatCode="General">
                  <c:v>99.48</c:v>
                </c:pt>
                <c:pt idx="181" formatCode="General">
                  <c:v>101.74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73"/>
              <c:layout>
                <c:manualLayout>
                  <c:x val="-0.0109181103849698"/>
                  <c:y val="-0.0557215646462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9"/>
              <c:numFmt formatCode="#,##0.0" sourceLinked="0"/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1"/>
              <c:layout>
                <c:manualLayout>
                  <c:x val="-0.00141460928268839"/>
                  <c:y val="-0.0339766725619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'gráfico 2'!$C$117:$C$298</c:f>
              <c:numCache>
                <c:formatCode>mmm\-yy</c:formatCode>
                <c:ptCount val="182"/>
                <c:pt idx="0">
                  <c:v>36373.0</c:v>
                </c:pt>
                <c:pt idx="1">
                  <c:v>36404.0</c:v>
                </c:pt>
                <c:pt idx="2">
                  <c:v>36434.0</c:v>
                </c:pt>
                <c:pt idx="3">
                  <c:v>36465.0</c:v>
                </c:pt>
                <c:pt idx="4">
                  <c:v>36495.0</c:v>
                </c:pt>
                <c:pt idx="5">
                  <c:v>36526.0</c:v>
                </c:pt>
                <c:pt idx="6">
                  <c:v>36557.0</c:v>
                </c:pt>
                <c:pt idx="7">
                  <c:v>36586.0</c:v>
                </c:pt>
                <c:pt idx="8">
                  <c:v>36617.0</c:v>
                </c:pt>
                <c:pt idx="9">
                  <c:v>36647.0</c:v>
                </c:pt>
                <c:pt idx="10">
                  <c:v>36678.0</c:v>
                </c:pt>
                <c:pt idx="11">
                  <c:v>36708.0</c:v>
                </c:pt>
                <c:pt idx="12">
                  <c:v>36739.0</c:v>
                </c:pt>
                <c:pt idx="13">
                  <c:v>36770.0</c:v>
                </c:pt>
                <c:pt idx="14">
                  <c:v>36800.0</c:v>
                </c:pt>
                <c:pt idx="15">
                  <c:v>36831.0</c:v>
                </c:pt>
                <c:pt idx="16">
                  <c:v>36861.0</c:v>
                </c:pt>
                <c:pt idx="17">
                  <c:v>36892.0</c:v>
                </c:pt>
                <c:pt idx="18">
                  <c:v>36923.0</c:v>
                </c:pt>
                <c:pt idx="19">
                  <c:v>36951.0</c:v>
                </c:pt>
                <c:pt idx="20">
                  <c:v>36982.0</c:v>
                </c:pt>
                <c:pt idx="21">
                  <c:v>37012.0</c:v>
                </c:pt>
                <c:pt idx="22">
                  <c:v>37043.0</c:v>
                </c:pt>
                <c:pt idx="23">
                  <c:v>37073.0</c:v>
                </c:pt>
                <c:pt idx="24">
                  <c:v>37104.0</c:v>
                </c:pt>
                <c:pt idx="25">
                  <c:v>37135.0</c:v>
                </c:pt>
                <c:pt idx="26">
                  <c:v>37165.0</c:v>
                </c:pt>
                <c:pt idx="27">
                  <c:v>37196.0</c:v>
                </c:pt>
                <c:pt idx="28">
                  <c:v>37226.0</c:v>
                </c:pt>
                <c:pt idx="29">
                  <c:v>37257.0</c:v>
                </c:pt>
                <c:pt idx="30">
                  <c:v>37288.0</c:v>
                </c:pt>
                <c:pt idx="31">
                  <c:v>37316.0</c:v>
                </c:pt>
                <c:pt idx="32">
                  <c:v>37347.0</c:v>
                </c:pt>
                <c:pt idx="33">
                  <c:v>37377.0</c:v>
                </c:pt>
                <c:pt idx="34">
                  <c:v>37408.0</c:v>
                </c:pt>
                <c:pt idx="35">
                  <c:v>37438.0</c:v>
                </c:pt>
                <c:pt idx="36">
                  <c:v>37469.0</c:v>
                </c:pt>
                <c:pt idx="37">
                  <c:v>37500.0</c:v>
                </c:pt>
                <c:pt idx="38">
                  <c:v>37530.0</c:v>
                </c:pt>
                <c:pt idx="39">
                  <c:v>37561.0</c:v>
                </c:pt>
                <c:pt idx="40">
                  <c:v>37591.0</c:v>
                </c:pt>
                <c:pt idx="41">
                  <c:v>37622.0</c:v>
                </c:pt>
                <c:pt idx="42">
                  <c:v>37653.0</c:v>
                </c:pt>
                <c:pt idx="43">
                  <c:v>37681.0</c:v>
                </c:pt>
                <c:pt idx="44">
                  <c:v>37712.0</c:v>
                </c:pt>
                <c:pt idx="45">
                  <c:v>37742.0</c:v>
                </c:pt>
                <c:pt idx="46">
                  <c:v>37773.0</c:v>
                </c:pt>
                <c:pt idx="47">
                  <c:v>37803.0</c:v>
                </c:pt>
                <c:pt idx="48">
                  <c:v>37834.0</c:v>
                </c:pt>
                <c:pt idx="49">
                  <c:v>37865.0</c:v>
                </c:pt>
                <c:pt idx="50">
                  <c:v>37895.0</c:v>
                </c:pt>
                <c:pt idx="51">
                  <c:v>37926.0</c:v>
                </c:pt>
                <c:pt idx="52">
                  <c:v>37956.0</c:v>
                </c:pt>
                <c:pt idx="53">
                  <c:v>37987.0</c:v>
                </c:pt>
                <c:pt idx="54">
                  <c:v>38018.0</c:v>
                </c:pt>
                <c:pt idx="55">
                  <c:v>38047.0</c:v>
                </c:pt>
                <c:pt idx="56">
                  <c:v>38078.0</c:v>
                </c:pt>
                <c:pt idx="57">
                  <c:v>38108.0</c:v>
                </c:pt>
                <c:pt idx="58">
                  <c:v>38139.0</c:v>
                </c:pt>
                <c:pt idx="59">
                  <c:v>38169.0</c:v>
                </c:pt>
                <c:pt idx="60">
                  <c:v>38200.0</c:v>
                </c:pt>
                <c:pt idx="61">
                  <c:v>38231.0</c:v>
                </c:pt>
                <c:pt idx="62">
                  <c:v>38261.0</c:v>
                </c:pt>
                <c:pt idx="63">
                  <c:v>38292.0</c:v>
                </c:pt>
                <c:pt idx="64">
                  <c:v>38322.0</c:v>
                </c:pt>
                <c:pt idx="65">
                  <c:v>38353.0</c:v>
                </c:pt>
                <c:pt idx="66">
                  <c:v>38384.0</c:v>
                </c:pt>
                <c:pt idx="67">
                  <c:v>38412.0</c:v>
                </c:pt>
                <c:pt idx="68">
                  <c:v>38443.0</c:v>
                </c:pt>
                <c:pt idx="69">
                  <c:v>38473.0</c:v>
                </c:pt>
                <c:pt idx="70">
                  <c:v>38504.0</c:v>
                </c:pt>
                <c:pt idx="71">
                  <c:v>38534.0</c:v>
                </c:pt>
                <c:pt idx="72">
                  <c:v>38565.0</c:v>
                </c:pt>
                <c:pt idx="73">
                  <c:v>38596.0</c:v>
                </c:pt>
                <c:pt idx="74">
                  <c:v>38626.0</c:v>
                </c:pt>
                <c:pt idx="75">
                  <c:v>38657.0</c:v>
                </c:pt>
                <c:pt idx="76">
                  <c:v>38687.0</c:v>
                </c:pt>
                <c:pt idx="77">
                  <c:v>38718.0</c:v>
                </c:pt>
                <c:pt idx="78">
                  <c:v>38749.0</c:v>
                </c:pt>
                <c:pt idx="79">
                  <c:v>38777.0</c:v>
                </c:pt>
                <c:pt idx="80">
                  <c:v>38808.0</c:v>
                </c:pt>
                <c:pt idx="81">
                  <c:v>38838.0</c:v>
                </c:pt>
                <c:pt idx="82">
                  <c:v>38869.0</c:v>
                </c:pt>
                <c:pt idx="83">
                  <c:v>38899.0</c:v>
                </c:pt>
                <c:pt idx="84">
                  <c:v>38930.0</c:v>
                </c:pt>
                <c:pt idx="85">
                  <c:v>38961.0</c:v>
                </c:pt>
                <c:pt idx="86">
                  <c:v>38991.0</c:v>
                </c:pt>
                <c:pt idx="87">
                  <c:v>39022.0</c:v>
                </c:pt>
                <c:pt idx="88">
                  <c:v>39052.0</c:v>
                </c:pt>
                <c:pt idx="89">
                  <c:v>39083.0</c:v>
                </c:pt>
                <c:pt idx="90">
                  <c:v>39114.0</c:v>
                </c:pt>
                <c:pt idx="91">
                  <c:v>39142.0</c:v>
                </c:pt>
                <c:pt idx="92">
                  <c:v>39173.0</c:v>
                </c:pt>
                <c:pt idx="93">
                  <c:v>39203.0</c:v>
                </c:pt>
                <c:pt idx="94">
                  <c:v>39234.0</c:v>
                </c:pt>
                <c:pt idx="95">
                  <c:v>39264.0</c:v>
                </c:pt>
                <c:pt idx="96">
                  <c:v>39295.0</c:v>
                </c:pt>
                <c:pt idx="97">
                  <c:v>39326.0</c:v>
                </c:pt>
                <c:pt idx="98">
                  <c:v>39356.0</c:v>
                </c:pt>
                <c:pt idx="99">
                  <c:v>39387.0</c:v>
                </c:pt>
                <c:pt idx="100">
                  <c:v>39417.0</c:v>
                </c:pt>
                <c:pt idx="101">
                  <c:v>39448.0</c:v>
                </c:pt>
                <c:pt idx="102">
                  <c:v>39479.0</c:v>
                </c:pt>
                <c:pt idx="103">
                  <c:v>39508.0</c:v>
                </c:pt>
                <c:pt idx="104">
                  <c:v>39539.0</c:v>
                </c:pt>
                <c:pt idx="105">
                  <c:v>39569.0</c:v>
                </c:pt>
                <c:pt idx="106">
                  <c:v>39600.0</c:v>
                </c:pt>
                <c:pt idx="107">
                  <c:v>39630.0</c:v>
                </c:pt>
                <c:pt idx="108">
                  <c:v>39661.0</c:v>
                </c:pt>
                <c:pt idx="109">
                  <c:v>39692.0</c:v>
                </c:pt>
                <c:pt idx="110">
                  <c:v>39722.0</c:v>
                </c:pt>
                <c:pt idx="111">
                  <c:v>39753.0</c:v>
                </c:pt>
                <c:pt idx="112">
                  <c:v>39783.0</c:v>
                </c:pt>
                <c:pt idx="113">
                  <c:v>39814.0</c:v>
                </c:pt>
                <c:pt idx="114">
                  <c:v>39845.0</c:v>
                </c:pt>
                <c:pt idx="115">
                  <c:v>39873.0</c:v>
                </c:pt>
                <c:pt idx="116">
                  <c:v>39904.0</c:v>
                </c:pt>
                <c:pt idx="117">
                  <c:v>39934.0</c:v>
                </c:pt>
                <c:pt idx="118">
                  <c:v>39965.0</c:v>
                </c:pt>
                <c:pt idx="119">
                  <c:v>39995.0</c:v>
                </c:pt>
                <c:pt idx="120">
                  <c:v>40026.0</c:v>
                </c:pt>
                <c:pt idx="121">
                  <c:v>40057.0</c:v>
                </c:pt>
                <c:pt idx="122">
                  <c:v>40087.0</c:v>
                </c:pt>
                <c:pt idx="123">
                  <c:v>40118.0</c:v>
                </c:pt>
                <c:pt idx="124">
                  <c:v>40148.0</c:v>
                </c:pt>
                <c:pt idx="125">
                  <c:v>40179.0</c:v>
                </c:pt>
                <c:pt idx="126">
                  <c:v>40210.0</c:v>
                </c:pt>
                <c:pt idx="127">
                  <c:v>40238.0</c:v>
                </c:pt>
                <c:pt idx="128">
                  <c:v>40269.0</c:v>
                </c:pt>
                <c:pt idx="129">
                  <c:v>40299.0</c:v>
                </c:pt>
                <c:pt idx="130">
                  <c:v>40330.0</c:v>
                </c:pt>
                <c:pt idx="131">
                  <c:v>40360.0</c:v>
                </c:pt>
                <c:pt idx="132">
                  <c:v>40391.0</c:v>
                </c:pt>
                <c:pt idx="133">
                  <c:v>40422.0</c:v>
                </c:pt>
                <c:pt idx="134">
                  <c:v>40452.0</c:v>
                </c:pt>
                <c:pt idx="135">
                  <c:v>40483.0</c:v>
                </c:pt>
                <c:pt idx="136">
                  <c:v>40513.0</c:v>
                </c:pt>
                <c:pt idx="137">
                  <c:v>40544.0</c:v>
                </c:pt>
                <c:pt idx="138">
                  <c:v>40575.0</c:v>
                </c:pt>
                <c:pt idx="139">
                  <c:v>40603.0</c:v>
                </c:pt>
                <c:pt idx="140">
                  <c:v>40634.0</c:v>
                </c:pt>
                <c:pt idx="141">
                  <c:v>40664.0</c:v>
                </c:pt>
                <c:pt idx="142">
                  <c:v>40695.0</c:v>
                </c:pt>
                <c:pt idx="143">
                  <c:v>40725.0</c:v>
                </c:pt>
                <c:pt idx="144">
                  <c:v>40756.0</c:v>
                </c:pt>
                <c:pt idx="145">
                  <c:v>40787.0</c:v>
                </c:pt>
                <c:pt idx="146">
                  <c:v>40817.0</c:v>
                </c:pt>
                <c:pt idx="147">
                  <c:v>40848.0</c:v>
                </c:pt>
                <c:pt idx="148">
                  <c:v>40878.0</c:v>
                </c:pt>
                <c:pt idx="149">
                  <c:v>40909.0</c:v>
                </c:pt>
                <c:pt idx="150">
                  <c:v>40940.0</c:v>
                </c:pt>
                <c:pt idx="151">
                  <c:v>40969.0</c:v>
                </c:pt>
                <c:pt idx="152">
                  <c:v>41000.0</c:v>
                </c:pt>
                <c:pt idx="153">
                  <c:v>41030.0</c:v>
                </c:pt>
                <c:pt idx="154">
                  <c:v>41061.0</c:v>
                </c:pt>
                <c:pt idx="155">
                  <c:v>41091.0</c:v>
                </c:pt>
                <c:pt idx="156">
                  <c:v>41122.0</c:v>
                </c:pt>
                <c:pt idx="157">
                  <c:v>41153.0</c:v>
                </c:pt>
                <c:pt idx="158">
                  <c:v>41183.0</c:v>
                </c:pt>
                <c:pt idx="159">
                  <c:v>41214.0</c:v>
                </c:pt>
                <c:pt idx="160">
                  <c:v>41244.0</c:v>
                </c:pt>
                <c:pt idx="161">
                  <c:v>41275.0</c:v>
                </c:pt>
                <c:pt idx="162">
                  <c:v>41306.0</c:v>
                </c:pt>
                <c:pt idx="163">
                  <c:v>41334.0</c:v>
                </c:pt>
                <c:pt idx="164">
                  <c:v>41365.0</c:v>
                </c:pt>
                <c:pt idx="165">
                  <c:v>41395.0</c:v>
                </c:pt>
                <c:pt idx="166">
                  <c:v>41426.0</c:v>
                </c:pt>
                <c:pt idx="167">
                  <c:v>41456.0</c:v>
                </c:pt>
                <c:pt idx="168">
                  <c:v>41487.0</c:v>
                </c:pt>
                <c:pt idx="169">
                  <c:v>41518.0</c:v>
                </c:pt>
                <c:pt idx="170">
                  <c:v>41548.0</c:v>
                </c:pt>
                <c:pt idx="171">
                  <c:v>41579.0</c:v>
                </c:pt>
                <c:pt idx="172">
                  <c:v>41609.0</c:v>
                </c:pt>
                <c:pt idx="173">
                  <c:v>41640.0</c:v>
                </c:pt>
                <c:pt idx="174">
                  <c:v>41671.0</c:v>
                </c:pt>
                <c:pt idx="175">
                  <c:v>41699.0</c:v>
                </c:pt>
                <c:pt idx="176">
                  <c:v>41730.0</c:v>
                </c:pt>
                <c:pt idx="177">
                  <c:v>41760.0</c:v>
                </c:pt>
                <c:pt idx="178">
                  <c:v>41791.0</c:v>
                </c:pt>
                <c:pt idx="179">
                  <c:v>41821.0</c:v>
                </c:pt>
                <c:pt idx="180">
                  <c:v>41852.0</c:v>
                </c:pt>
                <c:pt idx="181">
                  <c:v>41883.0</c:v>
                </c:pt>
              </c:numCache>
            </c:numRef>
          </c:cat>
          <c:val>
            <c:numRef>
              <c:f>'gráfico 2'!$E$117:$E$298</c:f>
              <c:numCache>
                <c:formatCode>0.00</c:formatCode>
                <c:ptCount val="182"/>
                <c:pt idx="0">
                  <c:v>110.2593044854153</c:v>
                </c:pt>
                <c:pt idx="1">
                  <c:v>115.8608298410044</c:v>
                </c:pt>
                <c:pt idx="2">
                  <c:v>115.2167602470567</c:v>
                </c:pt>
                <c:pt idx="3">
                  <c:v>112.1566185453721</c:v>
                </c:pt>
                <c:pt idx="4">
                  <c:v>108.4448761468452</c:v>
                </c:pt>
                <c:pt idx="5" formatCode="General">
                  <c:v>109.06</c:v>
                </c:pt>
                <c:pt idx="6" formatCode="General">
                  <c:v>108.28</c:v>
                </c:pt>
                <c:pt idx="7" formatCode="General">
                  <c:v>107.65</c:v>
                </c:pt>
                <c:pt idx="8" formatCode="General">
                  <c:v>108.44</c:v>
                </c:pt>
                <c:pt idx="9" formatCode="General">
                  <c:v>110.85</c:v>
                </c:pt>
                <c:pt idx="10" formatCode="General">
                  <c:v>115.87</c:v>
                </c:pt>
                <c:pt idx="11" formatCode="General">
                  <c:v>118.44</c:v>
                </c:pt>
                <c:pt idx="12" formatCode="General">
                  <c:v>119.05</c:v>
                </c:pt>
                <c:pt idx="13" formatCode="General">
                  <c:v>120.11</c:v>
                </c:pt>
                <c:pt idx="14" formatCode="General">
                  <c:v>117.92</c:v>
                </c:pt>
                <c:pt idx="15" formatCode="General">
                  <c:v>115.42</c:v>
                </c:pt>
                <c:pt idx="16" formatCode="General">
                  <c:v>118.5</c:v>
                </c:pt>
                <c:pt idx="17" formatCode="General">
                  <c:v>121.47</c:v>
                </c:pt>
                <c:pt idx="18" formatCode="General">
                  <c:v>119.41</c:v>
                </c:pt>
                <c:pt idx="19" formatCode="General">
                  <c:v>119.17</c:v>
                </c:pt>
                <c:pt idx="20" formatCode="General">
                  <c:v>120.19</c:v>
                </c:pt>
                <c:pt idx="21" formatCode="General">
                  <c:v>121.13</c:v>
                </c:pt>
                <c:pt idx="22" formatCode="General">
                  <c:v>118.55</c:v>
                </c:pt>
                <c:pt idx="23" formatCode="General">
                  <c:v>118.11</c:v>
                </c:pt>
                <c:pt idx="24" formatCode="General">
                  <c:v>118.02</c:v>
                </c:pt>
                <c:pt idx="25" formatCode="General">
                  <c:v>120.16</c:v>
                </c:pt>
                <c:pt idx="26" formatCode="General">
                  <c:v>119.15</c:v>
                </c:pt>
                <c:pt idx="27" formatCode="General">
                  <c:v>118.66</c:v>
                </c:pt>
                <c:pt idx="28" formatCode="General">
                  <c:v>118.36</c:v>
                </c:pt>
                <c:pt idx="29" formatCode="General">
                  <c:v>115.52</c:v>
                </c:pt>
                <c:pt idx="30" formatCode="General">
                  <c:v>112.38</c:v>
                </c:pt>
                <c:pt idx="31" formatCode="General">
                  <c:v>112.18</c:v>
                </c:pt>
                <c:pt idx="32" formatCode="General">
                  <c:v>111.84</c:v>
                </c:pt>
                <c:pt idx="33" formatCode="General">
                  <c:v>112.26</c:v>
                </c:pt>
                <c:pt idx="34" formatCode="General">
                  <c:v>112.24</c:v>
                </c:pt>
                <c:pt idx="35" formatCode="General">
                  <c:v>119.1</c:v>
                </c:pt>
                <c:pt idx="36" formatCode="General">
                  <c:v>124.88</c:v>
                </c:pt>
                <c:pt idx="37" formatCode="General">
                  <c:v>128.94</c:v>
                </c:pt>
                <c:pt idx="38" formatCode="General">
                  <c:v>131.84</c:v>
                </c:pt>
                <c:pt idx="39" formatCode="General">
                  <c:v>128.05</c:v>
                </c:pt>
                <c:pt idx="40" formatCode="General">
                  <c:v>132.61</c:v>
                </c:pt>
                <c:pt idx="41" formatCode="General">
                  <c:v>134.31</c:v>
                </c:pt>
                <c:pt idx="42" formatCode="General">
                  <c:v>136.52</c:v>
                </c:pt>
                <c:pt idx="43" formatCode="General">
                  <c:v>136.76</c:v>
                </c:pt>
                <c:pt idx="44" formatCode="General">
                  <c:v>134.57</c:v>
                </c:pt>
                <c:pt idx="45" formatCode="General">
                  <c:v>132.99</c:v>
                </c:pt>
                <c:pt idx="46" formatCode="General">
                  <c:v>131.72</c:v>
                </c:pt>
                <c:pt idx="47" formatCode="General">
                  <c:v>133.0</c:v>
                </c:pt>
                <c:pt idx="48" formatCode="General">
                  <c:v>132.44</c:v>
                </c:pt>
                <c:pt idx="49" formatCode="General">
                  <c:v>131.86</c:v>
                </c:pt>
                <c:pt idx="50" formatCode="General">
                  <c:v>134.69</c:v>
                </c:pt>
                <c:pt idx="51" formatCode="General">
                  <c:v>132.7</c:v>
                </c:pt>
                <c:pt idx="52" formatCode="General">
                  <c:v>131.4</c:v>
                </c:pt>
                <c:pt idx="53" formatCode="General">
                  <c:v>129.16</c:v>
                </c:pt>
                <c:pt idx="54" formatCode="General">
                  <c:v>125.76</c:v>
                </c:pt>
                <c:pt idx="55" formatCode="General">
                  <c:v>122.01</c:v>
                </c:pt>
                <c:pt idx="56" formatCode="General">
                  <c:v>119.9</c:v>
                </c:pt>
                <c:pt idx="57" formatCode="General">
                  <c:v>123.02</c:v>
                </c:pt>
                <c:pt idx="58" formatCode="General">
                  <c:v>123.12</c:v>
                </c:pt>
                <c:pt idx="59" formatCode="General">
                  <c:v>120.66</c:v>
                </c:pt>
                <c:pt idx="60" formatCode="General">
                  <c:v>118.44</c:v>
                </c:pt>
                <c:pt idx="61" formatCode="General">
                  <c:v>116.68</c:v>
                </c:pt>
                <c:pt idx="62" formatCode="General">
                  <c:v>119.37</c:v>
                </c:pt>
                <c:pt idx="63" formatCode="General">
                  <c:v>118.34</c:v>
                </c:pt>
                <c:pt idx="64" formatCode="General">
                  <c:v>113.5</c:v>
                </c:pt>
                <c:pt idx="65" formatCode="General">
                  <c:v>110.24</c:v>
                </c:pt>
                <c:pt idx="66" formatCode="General">
                  <c:v>108.52</c:v>
                </c:pt>
                <c:pt idx="67" formatCode="General">
                  <c:v>108.18</c:v>
                </c:pt>
                <c:pt idx="68" formatCode="General">
                  <c:v>107.93</c:v>
                </c:pt>
                <c:pt idx="69" formatCode="General">
                  <c:v>107.12</c:v>
                </c:pt>
                <c:pt idx="70" formatCode="General">
                  <c:v>105.82</c:v>
                </c:pt>
                <c:pt idx="71" formatCode="General">
                  <c:v>105.66</c:v>
                </c:pt>
                <c:pt idx="72" formatCode="General">
                  <c:v>105.82</c:v>
                </c:pt>
                <c:pt idx="73" formatCode="General">
                  <c:v>105.86</c:v>
                </c:pt>
                <c:pt idx="74" formatCode="General">
                  <c:v>105.38</c:v>
                </c:pt>
                <c:pt idx="75" formatCode="General">
                  <c:v>104.14</c:v>
                </c:pt>
                <c:pt idx="76" formatCode="General">
                  <c:v>104.04</c:v>
                </c:pt>
                <c:pt idx="77" formatCode="General">
                  <c:v>104.14</c:v>
                </c:pt>
                <c:pt idx="78" formatCode="General">
                  <c:v>102.96</c:v>
                </c:pt>
                <c:pt idx="79" formatCode="General">
                  <c:v>102.96</c:v>
                </c:pt>
                <c:pt idx="80" formatCode="General">
                  <c:v>106.87</c:v>
                </c:pt>
                <c:pt idx="81" formatCode="General">
                  <c:v>111.68</c:v>
                </c:pt>
                <c:pt idx="82" formatCode="General">
                  <c:v>116.76</c:v>
                </c:pt>
                <c:pt idx="83" formatCode="General">
                  <c:v>115.57</c:v>
                </c:pt>
                <c:pt idx="84" formatCode="General">
                  <c:v>110.3</c:v>
                </c:pt>
                <c:pt idx="85" formatCode="General">
                  <c:v>110.17</c:v>
                </c:pt>
                <c:pt idx="86" formatCode="General">
                  <c:v>108.54</c:v>
                </c:pt>
                <c:pt idx="87" formatCode="General">
                  <c:v>105.41</c:v>
                </c:pt>
                <c:pt idx="88" formatCode="General">
                  <c:v>104.7</c:v>
                </c:pt>
                <c:pt idx="89" formatCode="General">
                  <c:v>102.45</c:v>
                </c:pt>
                <c:pt idx="90" formatCode="General">
                  <c:v>101.43</c:v>
                </c:pt>
                <c:pt idx="91" formatCode="General">
                  <c:v>99.84</c:v>
                </c:pt>
                <c:pt idx="92" formatCode="General">
                  <c:v>97.52</c:v>
                </c:pt>
                <c:pt idx="93" formatCode="General">
                  <c:v>91.78</c:v>
                </c:pt>
                <c:pt idx="94" formatCode="General">
                  <c:v>88.15</c:v>
                </c:pt>
                <c:pt idx="95" formatCode="General">
                  <c:v>89.96</c:v>
                </c:pt>
                <c:pt idx="96" formatCode="General">
                  <c:v>95.04</c:v>
                </c:pt>
                <c:pt idx="97" formatCode="General">
                  <c:v>98.78</c:v>
                </c:pt>
                <c:pt idx="98" formatCode="General">
                  <c:v>94.96</c:v>
                </c:pt>
                <c:pt idx="99" formatCode="General">
                  <c:v>98.61</c:v>
                </c:pt>
                <c:pt idx="100" formatCode="General">
                  <c:v>97.01</c:v>
                </c:pt>
                <c:pt idx="101" formatCode="General">
                  <c:v>95.6</c:v>
                </c:pt>
                <c:pt idx="102" formatCode="General">
                  <c:v>91.43</c:v>
                </c:pt>
                <c:pt idx="103" formatCode="General">
                  <c:v>87.56</c:v>
                </c:pt>
                <c:pt idx="104" formatCode="General">
                  <c:v>86.02</c:v>
                </c:pt>
                <c:pt idx="105" formatCode="General">
                  <c:v>85.16999999999998</c:v>
                </c:pt>
                <c:pt idx="106" formatCode="General">
                  <c:v>82.01</c:v>
                </c:pt>
                <c:pt idx="107" formatCode="General">
                  <c:v>85.82</c:v>
                </c:pt>
                <c:pt idx="108" formatCode="General">
                  <c:v>87.51</c:v>
                </c:pt>
                <c:pt idx="109" formatCode="General">
                  <c:v>96.24</c:v>
                </c:pt>
                <c:pt idx="110" formatCode="General">
                  <c:v>102.06</c:v>
                </c:pt>
                <c:pt idx="111" formatCode="General">
                  <c:v>101.65</c:v>
                </c:pt>
                <c:pt idx="112" formatCode="General">
                  <c:v>98.16</c:v>
                </c:pt>
                <c:pt idx="113" formatCode="General">
                  <c:v>96.57</c:v>
                </c:pt>
                <c:pt idx="114" formatCode="General">
                  <c:v>106.04</c:v>
                </c:pt>
                <c:pt idx="115" formatCode="General">
                  <c:v>104.51</c:v>
                </c:pt>
                <c:pt idx="116" formatCode="General">
                  <c:v>101.84</c:v>
                </c:pt>
                <c:pt idx="117" formatCode="General">
                  <c:v>97.17999999999999</c:v>
                </c:pt>
                <c:pt idx="118" formatCode="General">
                  <c:v>92.54</c:v>
                </c:pt>
                <c:pt idx="119" formatCode="General">
                  <c:v>90.94</c:v>
                </c:pt>
                <c:pt idx="120" formatCode="General">
                  <c:v>90.35</c:v>
                </c:pt>
                <c:pt idx="121" formatCode="General">
                  <c:v>89.81</c:v>
                </c:pt>
                <c:pt idx="122" formatCode="General">
                  <c:v>86.66</c:v>
                </c:pt>
                <c:pt idx="123" formatCode="General">
                  <c:v>89.79</c:v>
                </c:pt>
                <c:pt idx="124" formatCode="General">
                  <c:v>90.25</c:v>
                </c:pt>
                <c:pt idx="125" formatCode="General">
                  <c:v>86.61</c:v>
                </c:pt>
                <c:pt idx="126" formatCode="General">
                  <c:v>83.28</c:v>
                </c:pt>
                <c:pt idx="127" formatCode="General">
                  <c:v>81.44</c:v>
                </c:pt>
                <c:pt idx="128" formatCode="General">
                  <c:v>82.57</c:v>
                </c:pt>
                <c:pt idx="129" formatCode="General">
                  <c:v>82.85</c:v>
                </c:pt>
                <c:pt idx="130" formatCode="General">
                  <c:v>79.92</c:v>
                </c:pt>
                <c:pt idx="131" formatCode="General">
                  <c:v>78.53</c:v>
                </c:pt>
                <c:pt idx="132" formatCode="General">
                  <c:v>76.44</c:v>
                </c:pt>
                <c:pt idx="133" formatCode="General">
                  <c:v>76.5</c:v>
                </c:pt>
                <c:pt idx="134" formatCode="General">
                  <c:v>77.79</c:v>
                </c:pt>
                <c:pt idx="135" formatCode="General">
                  <c:v>79.76</c:v>
                </c:pt>
                <c:pt idx="136" formatCode="General">
                  <c:v>81.83</c:v>
                </c:pt>
                <c:pt idx="137" formatCode="General">
                  <c:v>79.1</c:v>
                </c:pt>
                <c:pt idx="138" formatCode="General">
                  <c:v>80.05</c:v>
                </c:pt>
                <c:pt idx="139" formatCode="General">
                  <c:v>80.83</c:v>
                </c:pt>
                <c:pt idx="140" formatCode="General">
                  <c:v>78.71</c:v>
                </c:pt>
                <c:pt idx="141" formatCode="General">
                  <c:v>78.33</c:v>
                </c:pt>
                <c:pt idx="142" formatCode="General">
                  <c:v>77.36</c:v>
                </c:pt>
                <c:pt idx="143" formatCode="General">
                  <c:v>76.72</c:v>
                </c:pt>
                <c:pt idx="144" formatCode="General">
                  <c:v>77.95</c:v>
                </c:pt>
                <c:pt idx="145" formatCode="General">
                  <c:v>78.72</c:v>
                </c:pt>
                <c:pt idx="146" formatCode="General">
                  <c:v>81.4</c:v>
                </c:pt>
                <c:pt idx="147" formatCode="General">
                  <c:v>81.46</c:v>
                </c:pt>
                <c:pt idx="148" formatCode="General">
                  <c:v>81.25</c:v>
                </c:pt>
                <c:pt idx="149" formatCode="General">
                  <c:v>77.66</c:v>
                </c:pt>
                <c:pt idx="150" formatCode="General">
                  <c:v>75.46</c:v>
                </c:pt>
                <c:pt idx="151" formatCode="General">
                  <c:v>74.98</c:v>
                </c:pt>
                <c:pt idx="152" formatCode="General">
                  <c:v>75.32</c:v>
                </c:pt>
                <c:pt idx="153" formatCode="General">
                  <c:v>75.05</c:v>
                </c:pt>
                <c:pt idx="154" formatCode="General">
                  <c:v>74.47</c:v>
                </c:pt>
                <c:pt idx="155" formatCode="General">
                  <c:v>74.27</c:v>
                </c:pt>
                <c:pt idx="156" formatCode="General">
                  <c:v>75.85</c:v>
                </c:pt>
                <c:pt idx="157" formatCode="General">
                  <c:v>76.53</c:v>
                </c:pt>
                <c:pt idx="158" formatCode="General">
                  <c:v>76.7</c:v>
                </c:pt>
                <c:pt idx="159" formatCode="General">
                  <c:v>76.89</c:v>
                </c:pt>
                <c:pt idx="160" formatCode="General">
                  <c:v>76.05</c:v>
                </c:pt>
                <c:pt idx="161" formatCode="General">
                  <c:v>75.15</c:v>
                </c:pt>
                <c:pt idx="162" formatCode="General">
                  <c:v>75.54</c:v>
                </c:pt>
                <c:pt idx="163" formatCode="General">
                  <c:v>75.75</c:v>
                </c:pt>
                <c:pt idx="164" formatCode="General">
                  <c:v>76.61</c:v>
                </c:pt>
                <c:pt idx="165" formatCode="General">
                  <c:v>76.98</c:v>
                </c:pt>
                <c:pt idx="166" formatCode="General">
                  <c:v>79.07</c:v>
                </c:pt>
                <c:pt idx="167" formatCode="General">
                  <c:v>78.47</c:v>
                </c:pt>
                <c:pt idx="168" formatCode="General">
                  <c:v>78.74</c:v>
                </c:pt>
                <c:pt idx="169" formatCode="General">
                  <c:v>79.37</c:v>
                </c:pt>
                <c:pt idx="170" formatCode="General">
                  <c:v>78.66999999999998</c:v>
                </c:pt>
                <c:pt idx="171" formatCode="General">
                  <c:v>79.67999999999999</c:v>
                </c:pt>
                <c:pt idx="172" formatCode="General">
                  <c:v>80.16</c:v>
                </c:pt>
                <c:pt idx="173" formatCode="General">
                  <c:v>80.8</c:v>
                </c:pt>
                <c:pt idx="174" formatCode="General">
                  <c:v>83.75</c:v>
                </c:pt>
                <c:pt idx="175" formatCode="General">
                  <c:v>83.39</c:v>
                </c:pt>
                <c:pt idx="176" formatCode="General">
                  <c:v>79.86</c:v>
                </c:pt>
                <c:pt idx="177" formatCode="General">
                  <c:v>78.84</c:v>
                </c:pt>
                <c:pt idx="178" formatCode="General">
                  <c:v>77.64</c:v>
                </c:pt>
                <c:pt idx="179" formatCode="General">
                  <c:v>76.39</c:v>
                </c:pt>
                <c:pt idx="180" formatCode="General">
                  <c:v>77.39</c:v>
                </c:pt>
                <c:pt idx="181" formatCode="General">
                  <c:v>79.47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466360"/>
        <c:axId val="2138469704"/>
      </c:lineChart>
      <c:dateAx>
        <c:axId val="2138466360"/>
        <c:scaling>
          <c:orientation val="minMax"/>
          <c:min val="38322.0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8469704"/>
        <c:crosses val="autoZero"/>
        <c:auto val="1"/>
        <c:lblOffset val="100"/>
        <c:baseTimeUnit val="months"/>
        <c:majorUnit val="3.0"/>
        <c:majorTimeUnit val="months"/>
        <c:minorUnit val="1.0"/>
        <c:minorTimeUnit val="months"/>
      </c:dateAx>
      <c:valAx>
        <c:axId val="2138469704"/>
        <c:scaling>
          <c:orientation val="minMax"/>
          <c:min val="70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8466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6914545681375"/>
          <c:y val="0.0193990377374259"/>
          <c:w val="0.917553604768476"/>
          <c:h val="0.854240078027825"/>
        </c:manualLayout>
      </c:layout>
      <c:lineChart>
        <c:grouping val="standard"/>
        <c:varyColors val="0"/>
        <c:ser>
          <c:idx val="0"/>
          <c:order val="0"/>
          <c:spPr>
            <a:ln w="41275"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0.0391917389247314"/>
                  <c:y val="0.0821414775077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0.0587264966965226"/>
                  <c:y val="-0.0562577131369616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0.0526225262592646"/>
                  <c:y val="0.0526167404708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0.039171062036943"/>
                  <c:y val="-0.0541588014515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0.0294225986743205"/>
                  <c:y val="-0.130494463232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0.0373097692685322"/>
                  <c:y val="0.0389700765483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layout>
                <c:manualLayout>
                  <c:x val="-0.00196367206676485"/>
                  <c:y val="0.025052192066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'FRED Graph'!$B$107:$C$167</c:f>
              <c:multiLvlStrCache>
                <c:ptCount val="6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</c:lvl>
                <c:lvl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</c:lvl>
              </c:multiLvlStrCache>
            </c:multiLvlStrRef>
          </c:cat>
          <c:val>
            <c:numRef>
              <c:f>'FRED Graph'!$E$107:$E$167</c:f>
              <c:numCache>
                <c:formatCode>0.00</c:formatCode>
                <c:ptCount val="61"/>
                <c:pt idx="0">
                  <c:v>74.47</c:v>
                </c:pt>
                <c:pt idx="1">
                  <c:v>78.33</c:v>
                </c:pt>
                <c:pt idx="2">
                  <c:v>76.39</c:v>
                </c:pt>
                <c:pt idx="3">
                  <c:v>81.2</c:v>
                </c:pt>
                <c:pt idx="4">
                  <c:v>84.29</c:v>
                </c:pt>
                <c:pt idx="5">
                  <c:v>73.74</c:v>
                </c:pt>
                <c:pt idx="6">
                  <c:v>75.34</c:v>
                </c:pt>
                <c:pt idx="7">
                  <c:v>76.32</c:v>
                </c:pt>
                <c:pt idx="8">
                  <c:v>76.6</c:v>
                </c:pt>
                <c:pt idx="9">
                  <c:v>75.24</c:v>
                </c:pt>
                <c:pt idx="10">
                  <c:v>81.89</c:v>
                </c:pt>
                <c:pt idx="11">
                  <c:v>84.25</c:v>
                </c:pt>
                <c:pt idx="12">
                  <c:v>89.15</c:v>
                </c:pt>
                <c:pt idx="13">
                  <c:v>89.16999999999998</c:v>
                </c:pt>
                <c:pt idx="14">
                  <c:v>88.58</c:v>
                </c:pt>
                <c:pt idx="15">
                  <c:v>102.86</c:v>
                </c:pt>
                <c:pt idx="16">
                  <c:v>109.53</c:v>
                </c:pt>
                <c:pt idx="17">
                  <c:v>100.9</c:v>
                </c:pt>
                <c:pt idx="18">
                  <c:v>96.26</c:v>
                </c:pt>
                <c:pt idx="19">
                  <c:v>97.3</c:v>
                </c:pt>
                <c:pt idx="20">
                  <c:v>86.33</c:v>
                </c:pt>
                <c:pt idx="21">
                  <c:v>85.52</c:v>
                </c:pt>
                <c:pt idx="22">
                  <c:v>86.32</c:v>
                </c:pt>
                <c:pt idx="23">
                  <c:v>97.16</c:v>
                </c:pt>
                <c:pt idx="24">
                  <c:v>98.56</c:v>
                </c:pt>
                <c:pt idx="25">
                  <c:v>100.27</c:v>
                </c:pt>
                <c:pt idx="26">
                  <c:v>102.2</c:v>
                </c:pt>
                <c:pt idx="27">
                  <c:v>106.16</c:v>
                </c:pt>
                <c:pt idx="28">
                  <c:v>103.32</c:v>
                </c:pt>
                <c:pt idx="29">
                  <c:v>94.66</c:v>
                </c:pt>
                <c:pt idx="30">
                  <c:v>82.3</c:v>
                </c:pt>
                <c:pt idx="31">
                  <c:v>87.9</c:v>
                </c:pt>
                <c:pt idx="32">
                  <c:v>94.13</c:v>
                </c:pt>
                <c:pt idx="33">
                  <c:v>94.51</c:v>
                </c:pt>
                <c:pt idx="34">
                  <c:v>89.49</c:v>
                </c:pt>
                <c:pt idx="35">
                  <c:v>86.53</c:v>
                </c:pt>
                <c:pt idx="36">
                  <c:v>87.86</c:v>
                </c:pt>
                <c:pt idx="37">
                  <c:v>94.76</c:v>
                </c:pt>
                <c:pt idx="38">
                  <c:v>95.31</c:v>
                </c:pt>
                <c:pt idx="39">
                  <c:v>92.94</c:v>
                </c:pt>
                <c:pt idx="40">
                  <c:v>92.02</c:v>
                </c:pt>
                <c:pt idx="41">
                  <c:v>94.51</c:v>
                </c:pt>
                <c:pt idx="42">
                  <c:v>95.77</c:v>
                </c:pt>
                <c:pt idx="43">
                  <c:v>104.65</c:v>
                </c:pt>
                <c:pt idx="44">
                  <c:v>106.57</c:v>
                </c:pt>
                <c:pt idx="45">
                  <c:v>106.3</c:v>
                </c:pt>
                <c:pt idx="46">
                  <c:v>100.54</c:v>
                </c:pt>
                <c:pt idx="47">
                  <c:v>93.86</c:v>
                </c:pt>
                <c:pt idx="48">
                  <c:v>97.67999999999999</c:v>
                </c:pt>
                <c:pt idx="49">
                  <c:v>94.47</c:v>
                </c:pt>
                <c:pt idx="50">
                  <c:v>100.82</c:v>
                </c:pt>
                <c:pt idx="51">
                  <c:v>100.8</c:v>
                </c:pt>
                <c:pt idx="52">
                  <c:v>102.2</c:v>
                </c:pt>
                <c:pt idx="53">
                  <c:v>99.69</c:v>
                </c:pt>
                <c:pt idx="54">
                  <c:v>105.79</c:v>
                </c:pt>
                <c:pt idx="55">
                  <c:v>103.59</c:v>
                </c:pt>
                <c:pt idx="56">
                  <c:v>96.54</c:v>
                </c:pt>
                <c:pt idx="57">
                  <c:v>93.2</c:v>
                </c:pt>
                <c:pt idx="58">
                  <c:v>84.57</c:v>
                </c:pt>
              </c:numCache>
            </c:numRef>
          </c:val>
          <c:smooth val="1"/>
        </c:ser>
        <c:ser>
          <c:idx val="1"/>
          <c:order val="1"/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0.0509525995366233"/>
                  <c:y val="-0.027872765842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568052309156538"/>
                  <c:y val="-0.0721276966695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0.0548600718422295"/>
                  <c:y val="-0.070135075541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0.0568539364735553"/>
                  <c:y val="-0.0473211824132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0.0274774396008962"/>
                  <c:y val="-0.114717987502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0.0510554737358861"/>
                  <c:y val="-0.047320807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'FRED Graph'!$B$107:$C$167</c:f>
              <c:multiLvlStrCache>
                <c:ptCount val="6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</c:lvl>
                <c:lvl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</c:lvl>
              </c:multiLvlStrCache>
            </c:multiLvlStrRef>
          </c:cat>
          <c:val>
            <c:numRef>
              <c:f>'FRED Graph'!$G$107:$G$167</c:f>
              <c:numCache>
                <c:formatCode>0.00</c:formatCode>
                <c:ptCount val="61"/>
                <c:pt idx="0">
                  <c:v>74.46</c:v>
                </c:pt>
                <c:pt idx="1">
                  <c:v>76.16999999999998</c:v>
                </c:pt>
                <c:pt idx="2">
                  <c:v>73.75</c:v>
                </c:pt>
                <c:pt idx="3">
                  <c:v>78.83</c:v>
                </c:pt>
                <c:pt idx="4">
                  <c:v>84.82</c:v>
                </c:pt>
                <c:pt idx="5">
                  <c:v>75.95</c:v>
                </c:pt>
                <c:pt idx="6">
                  <c:v>74.76</c:v>
                </c:pt>
                <c:pt idx="7">
                  <c:v>75.58</c:v>
                </c:pt>
                <c:pt idx="8">
                  <c:v>77.04</c:v>
                </c:pt>
                <c:pt idx="9">
                  <c:v>77.84</c:v>
                </c:pt>
                <c:pt idx="10">
                  <c:v>82.66999999999998</c:v>
                </c:pt>
                <c:pt idx="11">
                  <c:v>85.28</c:v>
                </c:pt>
                <c:pt idx="12">
                  <c:v>91.45</c:v>
                </c:pt>
                <c:pt idx="13">
                  <c:v>96.52</c:v>
                </c:pt>
                <c:pt idx="14">
                  <c:v>103.72</c:v>
                </c:pt>
                <c:pt idx="15">
                  <c:v>114.64</c:v>
                </c:pt>
                <c:pt idx="16">
                  <c:v>123.26</c:v>
                </c:pt>
                <c:pt idx="17">
                  <c:v>114.99</c:v>
                </c:pt>
                <c:pt idx="18">
                  <c:v>113.83</c:v>
                </c:pt>
                <c:pt idx="19">
                  <c:v>116.97</c:v>
                </c:pt>
                <c:pt idx="20">
                  <c:v>110.22</c:v>
                </c:pt>
                <c:pt idx="21">
                  <c:v>112.83</c:v>
                </c:pt>
                <c:pt idx="22">
                  <c:v>109.55</c:v>
                </c:pt>
                <c:pt idx="23">
                  <c:v>110.77</c:v>
                </c:pt>
                <c:pt idx="24">
                  <c:v>107.87</c:v>
                </c:pt>
                <c:pt idx="25">
                  <c:v>110.69</c:v>
                </c:pt>
                <c:pt idx="26">
                  <c:v>119.33</c:v>
                </c:pt>
                <c:pt idx="27">
                  <c:v>125.45</c:v>
                </c:pt>
                <c:pt idx="28">
                  <c:v>119.75</c:v>
                </c:pt>
                <c:pt idx="29">
                  <c:v>110.34</c:v>
                </c:pt>
                <c:pt idx="30">
                  <c:v>95.16</c:v>
                </c:pt>
                <c:pt idx="31">
                  <c:v>102.62</c:v>
                </c:pt>
                <c:pt idx="32">
                  <c:v>113.36</c:v>
                </c:pt>
                <c:pt idx="33">
                  <c:v>112.86</c:v>
                </c:pt>
                <c:pt idx="34">
                  <c:v>111.71</c:v>
                </c:pt>
                <c:pt idx="35">
                  <c:v>109.06</c:v>
                </c:pt>
                <c:pt idx="36">
                  <c:v>109.49</c:v>
                </c:pt>
                <c:pt idx="37">
                  <c:v>112.96</c:v>
                </c:pt>
                <c:pt idx="38">
                  <c:v>116.05</c:v>
                </c:pt>
                <c:pt idx="39">
                  <c:v>108.47</c:v>
                </c:pt>
                <c:pt idx="40">
                  <c:v>102.25</c:v>
                </c:pt>
                <c:pt idx="41">
                  <c:v>102.56</c:v>
                </c:pt>
                <c:pt idx="42">
                  <c:v>103.15</c:v>
                </c:pt>
                <c:pt idx="43">
                  <c:v>107.94</c:v>
                </c:pt>
                <c:pt idx="44">
                  <c:v>111.25</c:v>
                </c:pt>
                <c:pt idx="45">
                  <c:v>111.6</c:v>
                </c:pt>
                <c:pt idx="46">
                  <c:v>109.08</c:v>
                </c:pt>
                <c:pt idx="47">
                  <c:v>107.79</c:v>
                </c:pt>
                <c:pt idx="48">
                  <c:v>110.76</c:v>
                </c:pt>
                <c:pt idx="49">
                  <c:v>108.12</c:v>
                </c:pt>
                <c:pt idx="50">
                  <c:v>108.9</c:v>
                </c:pt>
                <c:pt idx="51">
                  <c:v>107.48</c:v>
                </c:pt>
                <c:pt idx="52">
                  <c:v>107.6</c:v>
                </c:pt>
                <c:pt idx="53">
                  <c:v>109.56</c:v>
                </c:pt>
                <c:pt idx="54">
                  <c:v>111.8</c:v>
                </c:pt>
                <c:pt idx="55">
                  <c:v>106.68</c:v>
                </c:pt>
                <c:pt idx="56">
                  <c:v>101.61</c:v>
                </c:pt>
                <c:pt idx="57">
                  <c:v>97.09</c:v>
                </c:pt>
                <c:pt idx="58">
                  <c:v>87.54</c:v>
                </c:pt>
              </c:numCache>
            </c:numRef>
          </c:val>
          <c:smooth val="1"/>
        </c:ser>
        <c:ser>
          <c:idx val="2"/>
          <c:order val="2"/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0.0390888139721848"/>
                  <c:y val="0.0936887863230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430613801837915"/>
                  <c:y val="0.0364258140256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0.0490616598578441"/>
                  <c:y val="-0.0795457813200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0.0470273604237322"/>
                  <c:y val="-0.0430688899135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0.0294717637186173"/>
                  <c:y val="-0.122132452496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0.00202694765178712"/>
                  <c:y val="0.0104626182949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0.0294550810014728"/>
                  <c:y val="-0.0389700765483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'FRED Graph'!$B$107:$C$167</c:f>
              <c:multiLvlStrCache>
                <c:ptCount val="6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</c:lvl>
                <c:lvl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</c:lvl>
              </c:multiLvlStrCache>
            </c:multiLvlStrRef>
          </c:cat>
          <c:val>
            <c:numRef>
              <c:f>'FRED Graph'!$J$107:$J$167</c:f>
              <c:numCache>
                <c:formatCode>0.0</c:formatCode>
                <c:ptCount val="61"/>
                <c:pt idx="0">
                  <c:v>65.3885685161962</c:v>
                </c:pt>
                <c:pt idx="1">
                  <c:v>70.53112855432387</c:v>
                </c:pt>
                <c:pt idx="2">
                  <c:v>66.37380532560093</c:v>
                </c:pt>
                <c:pt idx="3">
                  <c:v>69.95948861995278</c:v>
                </c:pt>
                <c:pt idx="4">
                  <c:v>71.09366545982612</c:v>
                </c:pt>
                <c:pt idx="5">
                  <c:v>63.76868218256635</c:v>
                </c:pt>
                <c:pt idx="6">
                  <c:v>64.79015935792101</c:v>
                </c:pt>
                <c:pt idx="7">
                  <c:v>66.41351857591496</c:v>
                </c:pt>
                <c:pt idx="8">
                  <c:v>66.79238661005532</c:v>
                </c:pt>
                <c:pt idx="9">
                  <c:v>68.50515375291198</c:v>
                </c:pt>
                <c:pt idx="10">
                  <c:v>70.5953006487055</c:v>
                </c:pt>
                <c:pt idx="11">
                  <c:v>74.0193126493433</c:v>
                </c:pt>
                <c:pt idx="12">
                  <c:v>77.50501812083691</c:v>
                </c:pt>
                <c:pt idx="13">
                  <c:v>78.84420931350742</c:v>
                </c:pt>
                <c:pt idx="14">
                  <c:v>82.15075083321835</c:v>
                </c:pt>
                <c:pt idx="15">
                  <c:v>94.18191023964118</c:v>
                </c:pt>
                <c:pt idx="16">
                  <c:v>104.5530205400526</c:v>
                </c:pt>
                <c:pt idx="17">
                  <c:v>99.73101201480493</c:v>
                </c:pt>
                <c:pt idx="18">
                  <c:v>95.13791447506622</c:v>
                </c:pt>
                <c:pt idx="19">
                  <c:v>95.86373755400894</c:v>
                </c:pt>
                <c:pt idx="20">
                  <c:v>90.72857821982247</c:v>
                </c:pt>
                <c:pt idx="21">
                  <c:v>93.65755294045708</c:v>
                </c:pt>
                <c:pt idx="22">
                  <c:v>95.72024951269896</c:v>
                </c:pt>
                <c:pt idx="23">
                  <c:v>102.1243879717576</c:v>
                </c:pt>
                <c:pt idx="24">
                  <c:v>97.49004857043586</c:v>
                </c:pt>
                <c:pt idx="25">
                  <c:v>100.0821380164356</c:v>
                </c:pt>
                <c:pt idx="26">
                  <c:v>108.0991469709668</c:v>
                </c:pt>
                <c:pt idx="27">
                  <c:v>110.2955639496557</c:v>
                </c:pt>
                <c:pt idx="28">
                  <c:v>108.9310873913077</c:v>
                </c:pt>
                <c:pt idx="29">
                  <c:v>94.94385035830002</c:v>
                </c:pt>
                <c:pt idx="30">
                  <c:v>87.4424928068288</c:v>
                </c:pt>
                <c:pt idx="31">
                  <c:v>88.53738571171169</c:v>
                </c:pt>
                <c:pt idx="32">
                  <c:v>96.78478028080895</c:v>
                </c:pt>
                <c:pt idx="33">
                  <c:v>99.09424979454372</c:v>
                </c:pt>
                <c:pt idx="34">
                  <c:v>96.3000344958249</c:v>
                </c:pt>
                <c:pt idx="35">
                  <c:v>93.80015511115229</c:v>
                </c:pt>
                <c:pt idx="36">
                  <c:v>93.00117049490638</c:v>
                </c:pt>
                <c:pt idx="37">
                  <c:v>103.0</c:v>
                </c:pt>
                <c:pt idx="38">
                  <c:v>107.0</c:v>
                </c:pt>
                <c:pt idx="39">
                  <c:v>103.0</c:v>
                </c:pt>
                <c:pt idx="40">
                  <c:v>96.0</c:v>
                </c:pt>
                <c:pt idx="41">
                  <c:v>98.0</c:v>
                </c:pt>
                <c:pt idx="42">
                  <c:v>99.0</c:v>
                </c:pt>
                <c:pt idx="43">
                  <c:v>101.0</c:v>
                </c:pt>
                <c:pt idx="44">
                  <c:v>103.0</c:v>
                </c:pt>
                <c:pt idx="45">
                  <c:v>100.0</c:v>
                </c:pt>
                <c:pt idx="46">
                  <c:v>99.0</c:v>
                </c:pt>
                <c:pt idx="47" formatCode="0.00">
                  <c:v>98.79</c:v>
                </c:pt>
                <c:pt idx="48" formatCode="0.00">
                  <c:v>101.76</c:v>
                </c:pt>
                <c:pt idx="49" formatCode="0.00">
                  <c:v>99.12</c:v>
                </c:pt>
                <c:pt idx="50" formatCode="0.00">
                  <c:v>99.9</c:v>
                </c:pt>
                <c:pt idx="51" formatCode="0.00">
                  <c:v>98.48</c:v>
                </c:pt>
                <c:pt idx="52" formatCode="0.00">
                  <c:v>98.6</c:v>
                </c:pt>
                <c:pt idx="53" formatCode="0.00">
                  <c:v>100.56</c:v>
                </c:pt>
                <c:pt idx="54" formatCode="0.00">
                  <c:v>102.8</c:v>
                </c:pt>
                <c:pt idx="55" formatCode="0.00">
                  <c:v>97.67999999999999</c:v>
                </c:pt>
                <c:pt idx="56" formatCode="0.00">
                  <c:v>92.61</c:v>
                </c:pt>
                <c:pt idx="57" formatCode="0.00">
                  <c:v>88.09</c:v>
                </c:pt>
                <c:pt idx="58" formatCode="0.00">
                  <c:v>79.54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910968"/>
        <c:axId val="2137930312"/>
      </c:lineChart>
      <c:catAx>
        <c:axId val="213791096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 b="1"/>
            </a:pPr>
            <a:endParaRPr lang="es-ES"/>
          </a:p>
        </c:txPr>
        <c:crossAx val="2137930312"/>
        <c:crosses val="autoZero"/>
        <c:auto val="0"/>
        <c:lblAlgn val="ctr"/>
        <c:lblOffset val="100"/>
        <c:tickLblSkip val="3"/>
        <c:tickMarkSkip val="6"/>
        <c:noMultiLvlLbl val="1"/>
      </c:catAx>
      <c:valAx>
        <c:axId val="2137930312"/>
        <c:scaling>
          <c:orientation val="minMax"/>
          <c:max val="130.0"/>
          <c:min val="6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ES"/>
          </a:p>
        </c:txPr>
        <c:crossAx val="2137910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2286849878869"/>
          <c:y val="0.0729570236354776"/>
          <c:w val="0.919460034598891"/>
          <c:h val="0.862116989522417"/>
        </c:manualLayout>
      </c:layout>
      <c:barChart>
        <c:barDir val="col"/>
        <c:grouping val="stacked"/>
        <c:varyColors val="0"/>
        <c:ser>
          <c:idx val="0"/>
          <c:order val="0"/>
          <c:tx>
            <c:v>petro</c:v>
          </c:tx>
          <c:spPr>
            <a:noFill/>
            <a:ln w="38100">
              <a:solidFill>
                <a:srgbClr val="000080"/>
              </a:solidFill>
            </a:ln>
          </c:spPr>
          <c:invertIfNegative val="0"/>
          <c:dLbls>
            <c:dLbl>
              <c:idx val="9"/>
              <c:layout>
                <c:manualLayout>
                  <c:x val="-0.00154568873334094"/>
                  <c:y val="-0.249013919346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'Producción crudo gas'!$A$9:$A$20</c:f>
              <c:numCache>
                <c:formatCode>General</c:formatCode>
                <c:ptCount val="12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1">
                  <c:v>2015.0</c:v>
                </c:pt>
              </c:numCache>
            </c:numRef>
          </c:cat>
          <c:val>
            <c:numRef>
              <c:f>'Producción crudo gas'!$B$9:$B$20</c:f>
              <c:numCache>
                <c:formatCode>#,##0</c:formatCode>
                <c:ptCount val="12"/>
                <c:pt idx="0">
                  <c:v>525.0</c:v>
                </c:pt>
                <c:pt idx="1">
                  <c:v>529.0</c:v>
                </c:pt>
                <c:pt idx="2">
                  <c:v>531.4457153424655</c:v>
                </c:pt>
                <c:pt idx="3">
                  <c:v>588.186301369863</c:v>
                </c:pt>
                <c:pt idx="4">
                  <c:v>670.5939804383556</c:v>
                </c:pt>
                <c:pt idx="5">
                  <c:v>785.0</c:v>
                </c:pt>
                <c:pt idx="6">
                  <c:v>915.2701756291858</c:v>
                </c:pt>
                <c:pt idx="7">
                  <c:v>944.0914166666667</c:v>
                </c:pt>
                <c:pt idx="8">
                  <c:v>1007.0</c:v>
                </c:pt>
                <c:pt idx="9">
                  <c:v>981.0</c:v>
                </c:pt>
                <c:pt idx="11">
                  <c:v>1029.0</c:v>
                </c:pt>
              </c:numCache>
            </c:numRef>
          </c:val>
        </c:ser>
        <c:ser>
          <c:idx val="1"/>
          <c:order val="1"/>
          <c:tx>
            <c:v>gas</c:v>
          </c:tx>
          <c:spPr>
            <a:noFill/>
            <a:ln w="38100">
              <a:solidFill>
                <a:srgbClr val="FF0000"/>
              </a:solidFill>
            </a:ln>
          </c:spPr>
          <c:invertIfNegative val="0"/>
          <c:dLbls>
            <c:dLbl>
              <c:idx val="9"/>
              <c:layout>
                <c:manualLayout>
                  <c:x val="-0.00154568873334094"/>
                  <c:y val="-0.05318743908382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'Producción crudo gas'!$A$9:$A$20</c:f>
              <c:numCache>
                <c:formatCode>General</c:formatCode>
                <c:ptCount val="12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1">
                  <c:v>2015.0</c:v>
                </c:pt>
              </c:numCache>
            </c:numRef>
          </c:cat>
          <c:val>
            <c:numRef>
              <c:f>'Producción crudo gas'!$D$9:$D$20</c:f>
              <c:numCache>
                <c:formatCode>#,##0</c:formatCode>
                <c:ptCount val="12"/>
                <c:pt idx="0">
                  <c:v>115.41528</c:v>
                </c:pt>
                <c:pt idx="1">
                  <c:v>121.1148</c:v>
                </c:pt>
                <c:pt idx="2">
                  <c:v>129.9450825823158</c:v>
                </c:pt>
                <c:pt idx="3">
                  <c:v>155.6759475616438</c:v>
                </c:pt>
                <c:pt idx="4">
                  <c:v>181.0419131447851</c:v>
                </c:pt>
                <c:pt idx="5">
                  <c:v>194.1399</c:v>
                </c:pt>
                <c:pt idx="6">
                  <c:v>188.8127234793077</c:v>
                </c:pt>
                <c:pt idx="7">
                  <c:v>205.7912625</c:v>
                </c:pt>
                <c:pt idx="8">
                  <c:v>209.10114</c:v>
                </c:pt>
                <c:pt idx="9">
                  <c:v>219.556197</c:v>
                </c:pt>
                <c:pt idx="11">
                  <c:v>234.92513079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2137693880"/>
        <c:axId val="2134712488"/>
      </c:barChart>
      <c:lineChart>
        <c:grouping val="standard"/>
        <c:varyColors val="0"/>
        <c:ser>
          <c:idx val="4"/>
          <c:order val="2"/>
          <c:tx>
            <c:v>total</c:v>
          </c:tx>
          <c:spPr>
            <a:ln>
              <a:noFill/>
            </a:ln>
          </c:spPr>
          <c:marker>
            <c:symbol val="none"/>
          </c:marker>
          <c:dLbls>
            <c:dLbl>
              <c:idx val="9"/>
              <c:layout>
                <c:manualLayout>
                  <c:x val="-0.0448558870415542"/>
                  <c:y val="-0.08437557108918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'Producción crudo gas'!$E$9:$E$20</c:f>
              <c:numCache>
                <c:formatCode>#,##0</c:formatCode>
                <c:ptCount val="12"/>
                <c:pt idx="0">
                  <c:v>640.4152799999998</c:v>
                </c:pt>
                <c:pt idx="1">
                  <c:v>650.1148</c:v>
                </c:pt>
                <c:pt idx="2">
                  <c:v>661.3907979247815</c:v>
                </c:pt>
                <c:pt idx="3">
                  <c:v>743.8622489315068</c:v>
                </c:pt>
                <c:pt idx="4">
                  <c:v>851.6358935831405</c:v>
                </c:pt>
                <c:pt idx="5">
                  <c:v>979.1399</c:v>
                </c:pt>
                <c:pt idx="6">
                  <c:v>1104.082899108493</c:v>
                </c:pt>
                <c:pt idx="7">
                  <c:v>1149.882679166667</c:v>
                </c:pt>
                <c:pt idx="8">
                  <c:v>1216.10114</c:v>
                </c:pt>
                <c:pt idx="9">
                  <c:v>1200.556197</c:v>
                </c:pt>
                <c:pt idx="11">
                  <c:v>1263.92513079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693880"/>
        <c:axId val="2134712488"/>
      </c:lineChart>
      <c:catAx>
        <c:axId val="213769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134712488"/>
        <c:crosses val="autoZero"/>
        <c:auto val="1"/>
        <c:lblAlgn val="ctr"/>
        <c:lblOffset val="100"/>
        <c:noMultiLvlLbl val="0"/>
      </c:catAx>
      <c:valAx>
        <c:axId val="2134712488"/>
        <c:scaling>
          <c:orientation val="minMax"/>
          <c:max val="1300.0"/>
          <c:min val="0.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137693880"/>
        <c:crosses val="autoZero"/>
        <c:crossBetween val="between"/>
        <c:majorUnit val="200.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520979583959"/>
          <c:y val="0.036144578313253"/>
          <c:w val="0.878811950457435"/>
          <c:h val="0.857831052185873"/>
        </c:manualLayout>
      </c:layout>
      <c:lineChart>
        <c:grouping val="standard"/>
        <c:varyColors val="0"/>
        <c:ser>
          <c:idx val="0"/>
          <c:order val="0"/>
          <c:spPr>
            <a:ln w="4445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35"/>
            <c:bubble3D val="0"/>
          </c:dPt>
          <c:dPt>
            <c:idx val="36"/>
            <c:bubble3D val="0"/>
          </c:dPt>
          <c:dPt>
            <c:idx val="38"/>
            <c:bubble3D val="0"/>
          </c:dPt>
          <c:dPt>
            <c:idx val="40"/>
            <c:bubble3D val="0"/>
          </c:dPt>
          <c:dPt>
            <c:idx val="41"/>
            <c:bubble3D val="0"/>
          </c:dPt>
          <c:dPt>
            <c:idx val="42"/>
            <c:bubble3D val="0"/>
          </c:dPt>
          <c:dPt>
            <c:idx val="43"/>
            <c:bubble3D val="0"/>
          </c:dPt>
          <c:dPt>
            <c:idx val="44"/>
            <c:bubble3D val="0"/>
          </c:dPt>
          <c:dPt>
            <c:idx val="45"/>
            <c:bubble3D val="0"/>
          </c:dPt>
          <c:dPt>
            <c:idx val="46"/>
            <c:bubble3D val="0"/>
          </c:dPt>
          <c:dPt>
            <c:idx val="47"/>
            <c:bubble3D val="0"/>
          </c:dPt>
          <c:dPt>
            <c:idx val="48"/>
            <c:bubble3D val="0"/>
          </c:dPt>
          <c:dPt>
            <c:idx val="49"/>
            <c:bubble3D val="0"/>
          </c:dPt>
          <c:dPt>
            <c:idx val="50"/>
            <c:bubble3D val="0"/>
          </c:dPt>
          <c:dPt>
            <c:idx val="51"/>
            <c:bubble3D val="0"/>
          </c:dPt>
          <c:dPt>
            <c:idx val="52"/>
            <c:bubble3D val="0"/>
          </c:dPt>
          <c:dPt>
            <c:idx val="53"/>
            <c:bubble3D val="0"/>
          </c:dPt>
          <c:dPt>
            <c:idx val="54"/>
            <c:bubble3D val="0"/>
          </c:dPt>
          <c:dPt>
            <c:idx val="55"/>
            <c:bubble3D val="0"/>
          </c:dPt>
          <c:dPt>
            <c:idx val="56"/>
            <c:bubble3D val="0"/>
          </c:dPt>
          <c:dPt>
            <c:idx val="57"/>
            <c:bubble3D val="0"/>
          </c:dPt>
          <c:dPt>
            <c:idx val="58"/>
            <c:bubble3D val="0"/>
          </c:dPt>
          <c:dPt>
            <c:idx val="59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60"/>
            <c:bubble3D val="0"/>
            <c:spPr>
              <a:ln w="44450">
                <a:solidFill>
                  <a:srgbClr val="000080"/>
                </a:solidFill>
                <a:prstDash val="sysDash"/>
              </a:ln>
            </c:spPr>
          </c:dPt>
          <c:dPt>
            <c:idx val="61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2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3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4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5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6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7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8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69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0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1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3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5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8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79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81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Pt>
            <c:idx val="82"/>
            <c:bubble3D val="0"/>
            <c:spPr>
              <a:ln w="44450">
                <a:solidFill>
                  <a:srgbClr val="000080"/>
                </a:solidFill>
                <a:prstDash val="solid"/>
              </a:ln>
            </c:spPr>
          </c:dPt>
          <c:dLbls>
            <c:dLbl>
              <c:idx val="12"/>
              <c:layout>
                <c:manualLayout>
                  <c:x val="-0.0118248919717751"/>
                  <c:y val="-0.0249998708175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433187636503486"/>
                  <c:y val="-0.0812100201858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0.0101703534197813"/>
                  <c:y val="-0.0164082880059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0.0605287477584852"/>
                  <c:y val="-0.041622990764085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 dirty="0" smtClean="0"/>
                      <a:t>4,04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0.127165827761849"/>
                  <c:y val="-0.034746167844236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 dirty="0" smtClean="0"/>
                      <a:t>4,41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0.00403808955941046"/>
                  <c:y val="-0.0367826033506979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Tasas!$C$112:$C$172</c:f>
              <c:numCache>
                <c:formatCode>[$-C0A]mmm\-yy;@</c:formatCode>
                <c:ptCount val="61"/>
                <c:pt idx="0">
                  <c:v>40148.0</c:v>
                </c:pt>
                <c:pt idx="1">
                  <c:v>40179.0</c:v>
                </c:pt>
                <c:pt idx="2">
                  <c:v>40210.0</c:v>
                </c:pt>
                <c:pt idx="3">
                  <c:v>40238.0</c:v>
                </c:pt>
                <c:pt idx="4">
                  <c:v>40269.0</c:v>
                </c:pt>
                <c:pt idx="5">
                  <c:v>40299.0</c:v>
                </c:pt>
                <c:pt idx="6">
                  <c:v>40330.0</c:v>
                </c:pt>
                <c:pt idx="7">
                  <c:v>40360.0</c:v>
                </c:pt>
                <c:pt idx="8">
                  <c:v>40391.0</c:v>
                </c:pt>
                <c:pt idx="9">
                  <c:v>40422.0</c:v>
                </c:pt>
                <c:pt idx="10">
                  <c:v>40452.0</c:v>
                </c:pt>
                <c:pt idx="11">
                  <c:v>40483.0</c:v>
                </c:pt>
                <c:pt idx="12">
                  <c:v>40513.0</c:v>
                </c:pt>
                <c:pt idx="13">
                  <c:v>40544.0</c:v>
                </c:pt>
                <c:pt idx="14">
                  <c:v>40575.0</c:v>
                </c:pt>
                <c:pt idx="15">
                  <c:v>40603.0</c:v>
                </c:pt>
                <c:pt idx="16">
                  <c:v>40634.0</c:v>
                </c:pt>
                <c:pt idx="17">
                  <c:v>40664.0</c:v>
                </c:pt>
                <c:pt idx="18">
                  <c:v>40695.0</c:v>
                </c:pt>
                <c:pt idx="19">
                  <c:v>40725.0</c:v>
                </c:pt>
                <c:pt idx="20">
                  <c:v>40756.0</c:v>
                </c:pt>
                <c:pt idx="21">
                  <c:v>40787.0</c:v>
                </c:pt>
                <c:pt idx="22">
                  <c:v>40817.0</c:v>
                </c:pt>
                <c:pt idx="23">
                  <c:v>40848.0</c:v>
                </c:pt>
                <c:pt idx="24">
                  <c:v>40878.0</c:v>
                </c:pt>
                <c:pt idx="25">
                  <c:v>40909.0</c:v>
                </c:pt>
                <c:pt idx="26">
                  <c:v>40940.0</c:v>
                </c:pt>
                <c:pt idx="27">
                  <c:v>40969.0</c:v>
                </c:pt>
                <c:pt idx="28">
                  <c:v>41000.0</c:v>
                </c:pt>
                <c:pt idx="29">
                  <c:v>41030.0</c:v>
                </c:pt>
                <c:pt idx="30">
                  <c:v>41061.0</c:v>
                </c:pt>
                <c:pt idx="31">
                  <c:v>41091.0</c:v>
                </c:pt>
                <c:pt idx="32">
                  <c:v>41122.0</c:v>
                </c:pt>
                <c:pt idx="33">
                  <c:v>41153.0</c:v>
                </c:pt>
                <c:pt idx="34">
                  <c:v>41183.0</c:v>
                </c:pt>
                <c:pt idx="35">
                  <c:v>41214.0</c:v>
                </c:pt>
                <c:pt idx="36">
                  <c:v>41244.0</c:v>
                </c:pt>
                <c:pt idx="37">
                  <c:v>41275.0</c:v>
                </c:pt>
                <c:pt idx="38">
                  <c:v>41306.0</c:v>
                </c:pt>
                <c:pt idx="39">
                  <c:v>41334.0</c:v>
                </c:pt>
                <c:pt idx="40">
                  <c:v>41365.0</c:v>
                </c:pt>
                <c:pt idx="41">
                  <c:v>41395.0</c:v>
                </c:pt>
                <c:pt idx="42">
                  <c:v>41426.0</c:v>
                </c:pt>
                <c:pt idx="43">
                  <c:v>41456.0</c:v>
                </c:pt>
                <c:pt idx="44">
                  <c:v>41487.0</c:v>
                </c:pt>
                <c:pt idx="45">
                  <c:v>41518.0</c:v>
                </c:pt>
                <c:pt idx="46">
                  <c:v>41548.0</c:v>
                </c:pt>
                <c:pt idx="47">
                  <c:v>41579.0</c:v>
                </c:pt>
                <c:pt idx="48">
                  <c:v>41609.0</c:v>
                </c:pt>
                <c:pt idx="49">
                  <c:v>41640.0</c:v>
                </c:pt>
                <c:pt idx="50">
                  <c:v>41671.0</c:v>
                </c:pt>
                <c:pt idx="51">
                  <c:v>41699.0</c:v>
                </c:pt>
                <c:pt idx="52">
                  <c:v>41730.0</c:v>
                </c:pt>
                <c:pt idx="53">
                  <c:v>41760.0</c:v>
                </c:pt>
                <c:pt idx="54">
                  <c:v>41791.0</c:v>
                </c:pt>
                <c:pt idx="55">
                  <c:v>41821.0</c:v>
                </c:pt>
                <c:pt idx="56">
                  <c:v>41852.0</c:v>
                </c:pt>
                <c:pt idx="57">
                  <c:v>41883.0</c:v>
                </c:pt>
                <c:pt idx="58">
                  <c:v>41913.0</c:v>
                </c:pt>
                <c:pt idx="59">
                  <c:v>41944.0</c:v>
                </c:pt>
                <c:pt idx="60">
                  <c:v>41974.0</c:v>
                </c:pt>
              </c:numCache>
            </c:numRef>
          </c:cat>
          <c:val>
            <c:numRef>
              <c:f>Tasas!$G$112:$G$172</c:f>
              <c:numCache>
                <c:formatCode>0.00</c:formatCode>
                <c:ptCount val="61"/>
                <c:pt idx="0">
                  <c:v>4.24</c:v>
                </c:pt>
                <c:pt idx="1">
                  <c:v>4.0</c:v>
                </c:pt>
                <c:pt idx="2">
                  <c:v>4.03</c:v>
                </c:pt>
                <c:pt idx="3">
                  <c:v>3.93</c:v>
                </c:pt>
                <c:pt idx="4">
                  <c:v>3.92</c:v>
                </c:pt>
                <c:pt idx="5">
                  <c:v>3.55</c:v>
                </c:pt>
                <c:pt idx="6">
                  <c:v>3.5</c:v>
                </c:pt>
                <c:pt idx="7">
                  <c:v>3.54</c:v>
                </c:pt>
                <c:pt idx="8">
                  <c:v>3.48</c:v>
                </c:pt>
                <c:pt idx="9">
                  <c:v>3.46</c:v>
                </c:pt>
                <c:pt idx="10">
                  <c:v>3.5</c:v>
                </c:pt>
                <c:pt idx="11">
                  <c:v>3.4</c:v>
                </c:pt>
                <c:pt idx="12">
                  <c:v>3.5</c:v>
                </c:pt>
                <c:pt idx="13">
                  <c:v>3.47</c:v>
                </c:pt>
                <c:pt idx="14">
                  <c:v>3.5</c:v>
                </c:pt>
                <c:pt idx="15">
                  <c:v>3.65</c:v>
                </c:pt>
                <c:pt idx="16">
                  <c:v>3.79</c:v>
                </c:pt>
                <c:pt idx="17">
                  <c:v>3.87</c:v>
                </c:pt>
                <c:pt idx="18">
                  <c:v>4.2</c:v>
                </c:pt>
                <c:pt idx="19">
                  <c:v>4.29</c:v>
                </c:pt>
                <c:pt idx="20">
                  <c:v>4.52</c:v>
                </c:pt>
                <c:pt idx="21">
                  <c:v>4.55</c:v>
                </c:pt>
                <c:pt idx="22">
                  <c:v>4.9</c:v>
                </c:pt>
                <c:pt idx="23">
                  <c:v>4.98</c:v>
                </c:pt>
                <c:pt idx="24">
                  <c:v>4.98</c:v>
                </c:pt>
                <c:pt idx="25">
                  <c:v>5.1</c:v>
                </c:pt>
                <c:pt idx="26">
                  <c:v>5.26</c:v>
                </c:pt>
                <c:pt idx="27">
                  <c:v>5.33</c:v>
                </c:pt>
                <c:pt idx="28">
                  <c:v>5.35</c:v>
                </c:pt>
                <c:pt idx="29">
                  <c:v>5.48</c:v>
                </c:pt>
                <c:pt idx="30">
                  <c:v>5.43</c:v>
                </c:pt>
                <c:pt idx="31">
                  <c:v>5.5</c:v>
                </c:pt>
                <c:pt idx="32">
                  <c:v>5.42</c:v>
                </c:pt>
                <c:pt idx="33">
                  <c:v>5.27</c:v>
                </c:pt>
                <c:pt idx="34">
                  <c:v>5.29</c:v>
                </c:pt>
                <c:pt idx="35">
                  <c:v>5.26</c:v>
                </c:pt>
                <c:pt idx="36">
                  <c:v>5.27</c:v>
                </c:pt>
                <c:pt idx="37">
                  <c:v>5.109999999999999</c:v>
                </c:pt>
                <c:pt idx="38">
                  <c:v>4.83</c:v>
                </c:pt>
                <c:pt idx="39">
                  <c:v>4.5</c:v>
                </c:pt>
                <c:pt idx="40">
                  <c:v>4.109999999999999</c:v>
                </c:pt>
                <c:pt idx="41">
                  <c:v>4.01</c:v>
                </c:pt>
                <c:pt idx="42">
                  <c:v>3.91</c:v>
                </c:pt>
                <c:pt idx="43">
                  <c:v>4.06</c:v>
                </c:pt>
                <c:pt idx="44">
                  <c:v>4.09</c:v>
                </c:pt>
                <c:pt idx="45">
                  <c:v>4.02</c:v>
                </c:pt>
                <c:pt idx="46">
                  <c:v>4.06</c:v>
                </c:pt>
                <c:pt idx="47">
                  <c:v>4.01</c:v>
                </c:pt>
                <c:pt idx="48">
                  <c:v>4.04</c:v>
                </c:pt>
                <c:pt idx="49">
                  <c:v>4.04</c:v>
                </c:pt>
                <c:pt idx="50">
                  <c:v>3.97</c:v>
                </c:pt>
                <c:pt idx="51">
                  <c:v>3.85</c:v>
                </c:pt>
                <c:pt idx="52">
                  <c:v>3.78</c:v>
                </c:pt>
                <c:pt idx="53">
                  <c:v>3.87</c:v>
                </c:pt>
                <c:pt idx="54">
                  <c:v>4.01</c:v>
                </c:pt>
                <c:pt idx="55">
                  <c:v>4.07</c:v>
                </c:pt>
                <c:pt idx="56">
                  <c:v>4.07</c:v>
                </c:pt>
                <c:pt idx="57">
                  <c:v>4.35</c:v>
                </c:pt>
                <c:pt idx="58">
                  <c:v>4.41</c:v>
                </c:pt>
                <c:pt idx="59">
                  <c:v>4.5</c:v>
                </c:pt>
                <c:pt idx="60">
                  <c:v>4.6</c:v>
                </c:pt>
              </c:numCache>
            </c:numRef>
          </c:val>
          <c:smooth val="0"/>
        </c:ser>
        <c:ser>
          <c:idx val="1"/>
          <c:order val="1"/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35"/>
            <c:bubble3D val="0"/>
          </c:dPt>
          <c:dPt>
            <c:idx val="36"/>
            <c:bubble3D val="0"/>
          </c:dPt>
          <c:dPt>
            <c:idx val="37"/>
            <c:bubble3D val="0"/>
          </c:dPt>
          <c:dPt>
            <c:idx val="38"/>
            <c:bubble3D val="0"/>
          </c:dPt>
          <c:dPt>
            <c:idx val="39"/>
            <c:bubble3D val="0"/>
          </c:dPt>
          <c:dPt>
            <c:idx val="40"/>
            <c:bubble3D val="0"/>
          </c:dPt>
          <c:dPt>
            <c:idx val="41"/>
            <c:bubble3D val="0"/>
          </c:dPt>
          <c:dPt>
            <c:idx val="42"/>
            <c:bubble3D val="0"/>
          </c:dPt>
          <c:dPt>
            <c:idx val="43"/>
            <c:bubble3D val="0"/>
          </c:dPt>
          <c:dPt>
            <c:idx val="44"/>
            <c:bubble3D val="0"/>
          </c:dPt>
          <c:dPt>
            <c:idx val="45"/>
            <c:bubble3D val="0"/>
          </c:dPt>
          <c:dPt>
            <c:idx val="46"/>
            <c:bubble3D val="0"/>
          </c:dPt>
          <c:dPt>
            <c:idx val="47"/>
            <c:bubble3D val="0"/>
          </c:dPt>
          <c:dPt>
            <c:idx val="48"/>
            <c:bubble3D val="0"/>
          </c:dPt>
          <c:dPt>
            <c:idx val="49"/>
            <c:bubble3D val="0"/>
          </c:dPt>
          <c:dPt>
            <c:idx val="50"/>
            <c:bubble3D val="0"/>
          </c:dPt>
          <c:dPt>
            <c:idx val="51"/>
            <c:bubble3D val="0"/>
          </c:dPt>
          <c:dPt>
            <c:idx val="52"/>
            <c:bubble3D val="0"/>
          </c:dPt>
          <c:dPt>
            <c:idx val="53"/>
            <c:bubble3D val="0"/>
          </c:dPt>
          <c:dPt>
            <c:idx val="54"/>
            <c:bubble3D val="0"/>
          </c:dPt>
          <c:dPt>
            <c:idx val="55"/>
            <c:bubble3D val="0"/>
          </c:dPt>
          <c:dPt>
            <c:idx val="56"/>
            <c:bubble3D val="0"/>
          </c:dPt>
          <c:dPt>
            <c:idx val="57"/>
            <c:bubble3D val="0"/>
          </c:dPt>
          <c:dPt>
            <c:idx val="58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59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60"/>
            <c:bubble3D val="0"/>
            <c:spPr>
              <a:ln w="44450">
                <a:solidFill>
                  <a:srgbClr val="FF0000"/>
                </a:solidFill>
                <a:prstDash val="sysDash"/>
              </a:ln>
            </c:spPr>
          </c:dPt>
          <c:dPt>
            <c:idx val="61"/>
            <c:bubble3D val="0"/>
          </c:dPt>
          <c:dPt>
            <c:idx val="62"/>
            <c:bubble3D val="0"/>
          </c:dPt>
          <c:dPt>
            <c:idx val="63"/>
            <c:bubble3D val="0"/>
          </c:dPt>
          <c:dPt>
            <c:idx val="64"/>
            <c:bubble3D val="0"/>
          </c:dPt>
          <c:dPt>
            <c:idx val="65"/>
            <c:bubble3D val="0"/>
          </c:dPt>
          <c:dPt>
            <c:idx val="66"/>
            <c:bubble3D val="0"/>
          </c:dPt>
          <c:dPt>
            <c:idx val="67"/>
            <c:bubble3D val="0"/>
          </c:dPt>
          <c:dPt>
            <c:idx val="68"/>
            <c:bubble3D val="0"/>
          </c:dPt>
          <c:dPt>
            <c:idx val="69"/>
            <c:bubble3D val="0"/>
          </c:dPt>
          <c:dPt>
            <c:idx val="70"/>
            <c:bubble3D val="0"/>
          </c:dPt>
          <c:dPt>
            <c:idx val="71"/>
            <c:bubble3D val="0"/>
          </c:dPt>
          <c:dPt>
            <c:idx val="72"/>
            <c:bubble3D val="0"/>
          </c:dPt>
          <c:dPt>
            <c:idx val="74"/>
            <c:bubble3D val="0"/>
          </c:dPt>
          <c:dPt>
            <c:idx val="75"/>
            <c:bubble3D val="0"/>
          </c:dPt>
          <c:dPt>
            <c:idx val="77"/>
            <c:bubble3D val="0"/>
          </c:dPt>
          <c:dPt>
            <c:idx val="79"/>
            <c:bubble3D val="0"/>
          </c:dPt>
          <c:dPt>
            <c:idx val="81"/>
            <c:bubble3D val="0"/>
          </c:dPt>
          <c:dPt>
            <c:idx val="82"/>
            <c:bubble3D val="0"/>
          </c:dPt>
          <c:dLbls>
            <c:dLbl>
              <c:idx val="12"/>
              <c:layout>
                <c:manualLayout>
                  <c:x val="-0.00985407664314595"/>
                  <c:y val="0.0296873465958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371699544451127"/>
                  <c:y val="0.0362757712743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0.0698302309208532"/>
                  <c:y val="0.0166380337572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0.0504304926231832"/>
                  <c:y val="0.0215502846358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0.0587371949253886"/>
                  <c:y val="-0.238590534925006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4,5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-0.00503721870925595"/>
                  <c:y val="-0.018724627773697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FF0000"/>
                        </a:solidFill>
                      </a:defRPr>
                    </a:pPr>
                    <a:r>
                      <a:rPr lang="en-US" dirty="0" smtClean="0"/>
                      <a:t>4,5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Tasas!$C$112:$C$172</c:f>
              <c:numCache>
                <c:formatCode>[$-C0A]mmm\-yy;@</c:formatCode>
                <c:ptCount val="61"/>
                <c:pt idx="0">
                  <c:v>40148.0</c:v>
                </c:pt>
                <c:pt idx="1">
                  <c:v>40179.0</c:v>
                </c:pt>
                <c:pt idx="2">
                  <c:v>40210.0</c:v>
                </c:pt>
                <c:pt idx="3">
                  <c:v>40238.0</c:v>
                </c:pt>
                <c:pt idx="4">
                  <c:v>40269.0</c:v>
                </c:pt>
                <c:pt idx="5">
                  <c:v>40299.0</c:v>
                </c:pt>
                <c:pt idx="6">
                  <c:v>40330.0</c:v>
                </c:pt>
                <c:pt idx="7">
                  <c:v>40360.0</c:v>
                </c:pt>
                <c:pt idx="8">
                  <c:v>40391.0</c:v>
                </c:pt>
                <c:pt idx="9">
                  <c:v>40422.0</c:v>
                </c:pt>
                <c:pt idx="10">
                  <c:v>40452.0</c:v>
                </c:pt>
                <c:pt idx="11">
                  <c:v>40483.0</c:v>
                </c:pt>
                <c:pt idx="12">
                  <c:v>40513.0</c:v>
                </c:pt>
                <c:pt idx="13">
                  <c:v>40544.0</c:v>
                </c:pt>
                <c:pt idx="14">
                  <c:v>40575.0</c:v>
                </c:pt>
                <c:pt idx="15">
                  <c:v>40603.0</c:v>
                </c:pt>
                <c:pt idx="16">
                  <c:v>40634.0</c:v>
                </c:pt>
                <c:pt idx="17">
                  <c:v>40664.0</c:v>
                </c:pt>
                <c:pt idx="18">
                  <c:v>40695.0</c:v>
                </c:pt>
                <c:pt idx="19">
                  <c:v>40725.0</c:v>
                </c:pt>
                <c:pt idx="20">
                  <c:v>40756.0</c:v>
                </c:pt>
                <c:pt idx="21">
                  <c:v>40787.0</c:v>
                </c:pt>
                <c:pt idx="22">
                  <c:v>40817.0</c:v>
                </c:pt>
                <c:pt idx="23">
                  <c:v>40848.0</c:v>
                </c:pt>
                <c:pt idx="24">
                  <c:v>40878.0</c:v>
                </c:pt>
                <c:pt idx="25">
                  <c:v>40909.0</c:v>
                </c:pt>
                <c:pt idx="26">
                  <c:v>40940.0</c:v>
                </c:pt>
                <c:pt idx="27">
                  <c:v>40969.0</c:v>
                </c:pt>
                <c:pt idx="28">
                  <c:v>41000.0</c:v>
                </c:pt>
                <c:pt idx="29">
                  <c:v>41030.0</c:v>
                </c:pt>
                <c:pt idx="30">
                  <c:v>41061.0</c:v>
                </c:pt>
                <c:pt idx="31">
                  <c:v>41091.0</c:v>
                </c:pt>
                <c:pt idx="32">
                  <c:v>41122.0</c:v>
                </c:pt>
                <c:pt idx="33">
                  <c:v>41153.0</c:v>
                </c:pt>
                <c:pt idx="34">
                  <c:v>41183.0</c:v>
                </c:pt>
                <c:pt idx="35">
                  <c:v>41214.0</c:v>
                </c:pt>
                <c:pt idx="36">
                  <c:v>41244.0</c:v>
                </c:pt>
                <c:pt idx="37">
                  <c:v>41275.0</c:v>
                </c:pt>
                <c:pt idx="38">
                  <c:v>41306.0</c:v>
                </c:pt>
                <c:pt idx="39">
                  <c:v>41334.0</c:v>
                </c:pt>
                <c:pt idx="40">
                  <c:v>41365.0</c:v>
                </c:pt>
                <c:pt idx="41">
                  <c:v>41395.0</c:v>
                </c:pt>
                <c:pt idx="42">
                  <c:v>41426.0</c:v>
                </c:pt>
                <c:pt idx="43">
                  <c:v>41456.0</c:v>
                </c:pt>
                <c:pt idx="44">
                  <c:v>41487.0</c:v>
                </c:pt>
                <c:pt idx="45">
                  <c:v>41518.0</c:v>
                </c:pt>
                <c:pt idx="46">
                  <c:v>41548.0</c:v>
                </c:pt>
                <c:pt idx="47">
                  <c:v>41579.0</c:v>
                </c:pt>
                <c:pt idx="48">
                  <c:v>41609.0</c:v>
                </c:pt>
                <c:pt idx="49">
                  <c:v>41640.0</c:v>
                </c:pt>
                <c:pt idx="50">
                  <c:v>41671.0</c:v>
                </c:pt>
                <c:pt idx="51">
                  <c:v>41699.0</c:v>
                </c:pt>
                <c:pt idx="52">
                  <c:v>41730.0</c:v>
                </c:pt>
                <c:pt idx="53">
                  <c:v>41760.0</c:v>
                </c:pt>
                <c:pt idx="54">
                  <c:v>41791.0</c:v>
                </c:pt>
                <c:pt idx="55">
                  <c:v>41821.0</c:v>
                </c:pt>
                <c:pt idx="56">
                  <c:v>41852.0</c:v>
                </c:pt>
                <c:pt idx="57">
                  <c:v>41883.0</c:v>
                </c:pt>
                <c:pt idx="58">
                  <c:v>41913.0</c:v>
                </c:pt>
                <c:pt idx="59">
                  <c:v>41944.0</c:v>
                </c:pt>
                <c:pt idx="60">
                  <c:v>41974.0</c:v>
                </c:pt>
              </c:numCache>
            </c:numRef>
          </c:cat>
          <c:val>
            <c:numRef>
              <c:f>Tasas!$M$112:$M$172</c:f>
              <c:numCache>
                <c:formatCode>0.00</c:formatCode>
                <c:ptCount val="61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3.25</c:v>
                </c:pt>
                <c:pt idx="15">
                  <c:v>3.5</c:v>
                </c:pt>
                <c:pt idx="16">
                  <c:v>3.5</c:v>
                </c:pt>
                <c:pt idx="17">
                  <c:v>4.0</c:v>
                </c:pt>
                <c:pt idx="18">
                  <c:v>4.25</c:v>
                </c:pt>
                <c:pt idx="19">
                  <c:v>4.25</c:v>
                </c:pt>
                <c:pt idx="20">
                  <c:v>4.5</c:v>
                </c:pt>
                <c:pt idx="21">
                  <c:v>4.5</c:v>
                </c:pt>
                <c:pt idx="22">
                  <c:v>4.5</c:v>
                </c:pt>
                <c:pt idx="23">
                  <c:v>4.75</c:v>
                </c:pt>
                <c:pt idx="24">
                  <c:v>4.75</c:v>
                </c:pt>
                <c:pt idx="25">
                  <c:v>5.0</c:v>
                </c:pt>
                <c:pt idx="26">
                  <c:v>5.25</c:v>
                </c:pt>
                <c:pt idx="27">
                  <c:v>5.25</c:v>
                </c:pt>
                <c:pt idx="28">
                  <c:v>5.25</c:v>
                </c:pt>
                <c:pt idx="29">
                  <c:v>5.25</c:v>
                </c:pt>
                <c:pt idx="30">
                  <c:v>5.25</c:v>
                </c:pt>
                <c:pt idx="31">
                  <c:v>5.0</c:v>
                </c:pt>
                <c:pt idx="32">
                  <c:v>4.75</c:v>
                </c:pt>
                <c:pt idx="33">
                  <c:v>4.75</c:v>
                </c:pt>
                <c:pt idx="34">
                  <c:v>4.75</c:v>
                </c:pt>
                <c:pt idx="35">
                  <c:v>4.5</c:v>
                </c:pt>
                <c:pt idx="36">
                  <c:v>4.25</c:v>
                </c:pt>
                <c:pt idx="37">
                  <c:v>4.0</c:v>
                </c:pt>
                <c:pt idx="38">
                  <c:v>3.75</c:v>
                </c:pt>
                <c:pt idx="39">
                  <c:v>3.25</c:v>
                </c:pt>
                <c:pt idx="40">
                  <c:v>3.25</c:v>
                </c:pt>
                <c:pt idx="41">
                  <c:v>3.25</c:v>
                </c:pt>
                <c:pt idx="42">
                  <c:v>3.25</c:v>
                </c:pt>
                <c:pt idx="43">
                  <c:v>3.25</c:v>
                </c:pt>
                <c:pt idx="44">
                  <c:v>3.25</c:v>
                </c:pt>
                <c:pt idx="45">
                  <c:v>3.25</c:v>
                </c:pt>
                <c:pt idx="46">
                  <c:v>3.25</c:v>
                </c:pt>
                <c:pt idx="47">
                  <c:v>3.25</c:v>
                </c:pt>
                <c:pt idx="48">
                  <c:v>3.25</c:v>
                </c:pt>
                <c:pt idx="49">
                  <c:v>3.25</c:v>
                </c:pt>
                <c:pt idx="50">
                  <c:v>3.25</c:v>
                </c:pt>
                <c:pt idx="51">
                  <c:v>3.25</c:v>
                </c:pt>
                <c:pt idx="52">
                  <c:v>3.5</c:v>
                </c:pt>
                <c:pt idx="53">
                  <c:v>3.75</c:v>
                </c:pt>
                <c:pt idx="54">
                  <c:v>4.0</c:v>
                </c:pt>
                <c:pt idx="55">
                  <c:v>4.25</c:v>
                </c:pt>
                <c:pt idx="56">
                  <c:v>4.5</c:v>
                </c:pt>
                <c:pt idx="57">
                  <c:v>4.5</c:v>
                </c:pt>
                <c:pt idx="58">
                  <c:v>4.5</c:v>
                </c:pt>
                <c:pt idx="59">
                  <c:v>4.5</c:v>
                </c:pt>
                <c:pt idx="60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0589496"/>
        <c:axId val="2140592808"/>
      </c:lineChart>
      <c:dateAx>
        <c:axId val="2140589496"/>
        <c:scaling>
          <c:orientation val="minMax"/>
          <c:min val="40513.0"/>
        </c:scaling>
        <c:delete val="0"/>
        <c:axPos val="b"/>
        <c:numFmt formatCode="[$-C0A]mmm\-yy;@" sourceLinked="0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40592808"/>
        <c:crosses val="autoZero"/>
        <c:auto val="1"/>
        <c:lblOffset val="100"/>
        <c:baseTimeUnit val="months"/>
        <c:majorUnit val="6.0"/>
        <c:minorUnit val="500.0"/>
      </c:dateAx>
      <c:valAx>
        <c:axId val="2140592808"/>
        <c:scaling>
          <c:orientation val="minMax"/>
          <c:max val="6.0"/>
          <c:min val="2.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40589496"/>
        <c:crosses val="autoZero"/>
        <c:crossBetween val="between"/>
        <c:majorUnit val="0.5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45698592945776"/>
          <c:y val="0.045845336347903"/>
          <c:w val="0.881453977815392"/>
          <c:h val="0.872993728415527"/>
        </c:manualLayout>
      </c:layout>
      <c:lineChart>
        <c:grouping val="standard"/>
        <c:varyColors val="0"/>
        <c:ser>
          <c:idx val="1"/>
          <c:order val="0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dPt>
            <c:idx val="3"/>
            <c:bubble3D val="0"/>
            <c:spPr>
              <a:ln w="38100">
                <a:solidFill>
                  <a:srgbClr val="0000FF"/>
                </a:solidFill>
                <a:prstDash val="sysDash"/>
              </a:ln>
            </c:spPr>
          </c:dPt>
          <c:dLbls>
            <c:dLbl>
              <c:idx val="1"/>
              <c:layout>
                <c:manualLayout>
                  <c:x val="-0.00405167609512776"/>
                  <c:y val="0.0039268099133980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69059992430977"/>
                  <c:y val="0.0037567091847006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732952375349167"/>
                  <c:y val="0.014708586952924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'Ev. déficit  (3)'!$A$31:$A$40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'Ev. déficit  (3)'!$E$20:$E$23</c:f>
              <c:numCache>
                <c:formatCode>General</c:formatCode>
                <c:ptCount val="4"/>
                <c:pt idx="0" formatCode="0.0">
                  <c:v>-1.8</c:v>
                </c:pt>
              </c:numCache>
            </c:numRef>
          </c:val>
          <c:smooth val="0"/>
        </c:ser>
        <c:ser>
          <c:idx val="4"/>
          <c:order val="1"/>
          <c:tx>
            <c:v>gnc det 2011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92957067052581"/>
                  <c:y val="0.0421052631578947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84384958572339"/>
                  <c:y val="0.0366666666666667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5691523263225"/>
                  <c:y val="0.0466666666666667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525508252146447"/>
                  <c:y val="-0.03393883133029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479587953097759"/>
                  <c:y val="-0.02385964912280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31548480463097"/>
                  <c:y val="-0.0449122807017544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21364586771823"/>
                  <c:y val="-0.0421055574746803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845771464558735"/>
                  <c:y val="-0.0137455432962066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'Ev. déficit  (3)'!$A$31:$A$40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'Ev. déficit  (3)'!$C$31:$C$40</c:f>
              <c:numCache>
                <c:formatCode>0.0</c:formatCode>
                <c:ptCount val="10"/>
                <c:pt idx="0">
                  <c:v>-3.404217505012491</c:v>
                </c:pt>
                <c:pt idx="1">
                  <c:v>-2.694127017408878</c:v>
                </c:pt>
                <c:pt idx="2">
                  <c:v>-2.305366790023727</c:v>
                </c:pt>
                <c:pt idx="3">
                  <c:v>-4.104854216283887</c:v>
                </c:pt>
                <c:pt idx="4">
                  <c:v>-3.857272476333984</c:v>
                </c:pt>
                <c:pt idx="5">
                  <c:v>-2.816332150972422</c:v>
                </c:pt>
                <c:pt idx="6">
                  <c:v>-2.323490223142277</c:v>
                </c:pt>
                <c:pt idx="7">
                  <c:v>-2.4</c:v>
                </c:pt>
                <c:pt idx="8">
                  <c:v>-2.4</c:v>
                </c:pt>
                <c:pt idx="9">
                  <c:v>-2.4</c:v>
                </c:pt>
              </c:numCache>
            </c:numRef>
          </c:val>
          <c:smooth val="0"/>
        </c:ser>
        <c:ser>
          <c:idx val="5"/>
          <c:order val="2"/>
          <c:tx>
            <c:v>spc det 2011</c:v>
          </c:tx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152963671128107"/>
                  <c:y val="0.04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01975780752071"/>
                  <c:y val="0.04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8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2000" b="1"/>
                      <a:t>-0,1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85914134105162"/>
                  <c:y val="0.0252631578947368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05180590475904"/>
                  <c:y val="-0.03772992125984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502979819273676"/>
                  <c:y val="-0.039649454344522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63959791003433"/>
                  <c:y val="-0.0418786297388978"/>
                </c:manualLayout>
              </c:layout>
              <c:spPr/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38983050847458"/>
                  <c:y val="-0.0505263157894737"/>
                </c:manualLayout>
              </c:layout>
              <c:spPr/>
              <c:txPr>
                <a:bodyPr/>
                <a:lstStyle/>
                <a:p>
                  <a:pPr algn="ctr" rtl="0">
                    <a:defRPr sz="2000" b="1" i="0" u="none" strike="noStrike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704809553798956"/>
                  <c:y val="-0.0274910865924131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00008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'Ev. déficit  (3)'!$A$31:$A$40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'Ev. déficit  (3)'!$E$31:$E$40</c:f>
              <c:numCache>
                <c:formatCode>0.0</c:formatCode>
                <c:ptCount val="10"/>
                <c:pt idx="0">
                  <c:v>-0.705274260442852</c:v>
                </c:pt>
                <c:pt idx="1">
                  <c:v>-0.629605425417987</c:v>
                </c:pt>
                <c:pt idx="2">
                  <c:v>-0.140930139368324</c:v>
                </c:pt>
                <c:pt idx="3">
                  <c:v>-2.69297533015446</c:v>
                </c:pt>
                <c:pt idx="4">
                  <c:v>-3.257617478130064</c:v>
                </c:pt>
                <c:pt idx="5">
                  <c:v>-2.043711962441232</c:v>
                </c:pt>
                <c:pt idx="6">
                  <c:v>0.274748737236246</c:v>
                </c:pt>
                <c:pt idx="7">
                  <c:v>-0.9</c:v>
                </c:pt>
                <c:pt idx="8">
                  <c:v>-1.6</c:v>
                </c:pt>
                <c:pt idx="9">
                  <c:v>-1.2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598840"/>
        <c:axId val="2137490456"/>
      </c:lineChart>
      <c:catAx>
        <c:axId val="213659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7490456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2137490456"/>
        <c:scaling>
          <c:orientation val="minMax"/>
          <c:max val="0.5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6598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40198308268654"/>
          <c:y val="0.0551724137931035"/>
          <c:w val="0.927817952118284"/>
          <c:h val="0.824137931034483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80008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389214405753006"/>
                  <c:y val="-0.07329350893190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25051126983389"/>
                  <c:y val="-0.0783384710980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416220871562738"/>
                  <c:y val="0.0218195286168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17833217420221"/>
                  <c:y val="-0.0436392253541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162197477631919"/>
                  <c:y val="0.0320269692299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7030A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Hoja1!$N$8:$N$16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Hoja1!$O$8:$O$16</c:f>
              <c:numCache>
                <c:formatCode>0.0</c:formatCode>
                <c:ptCount val="9"/>
                <c:pt idx="0">
                  <c:v>2.991</c:v>
                </c:pt>
                <c:pt idx="1">
                  <c:v>0.409</c:v>
                </c:pt>
                <c:pt idx="2">
                  <c:v>-4.252</c:v>
                </c:pt>
                <c:pt idx="3">
                  <c:v>1.9</c:v>
                </c:pt>
                <c:pt idx="4">
                  <c:v>1.5</c:v>
                </c:pt>
                <c:pt idx="5" formatCode="General">
                  <c:v>-0.6</c:v>
                </c:pt>
                <c:pt idx="6" formatCode="General">
                  <c:v>-0.4</c:v>
                </c:pt>
                <c:pt idx="7">
                  <c:v>0.8</c:v>
                </c:pt>
                <c:pt idx="8">
                  <c:v>1.6</c:v>
                </c:pt>
              </c:numCache>
            </c:numRef>
          </c:val>
          <c:smooth val="1"/>
        </c:ser>
        <c:ser>
          <c:idx val="1"/>
          <c:order val="1"/>
          <c:spPr>
            <a:ln w="25400">
              <a:solidFill>
                <a:srgbClr val="00008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265962839730055"/>
                  <c:y val="0.05116312537490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09136797289565"/>
                  <c:y val="-0.06480123440849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337737441280073"/>
                  <c:y val="-0.0669363656904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27220774762732"/>
                  <c:y val="-0.08188228466444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133629982358901"/>
                  <c:y val="0.007253730259282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Hoja1!$N$8:$N$16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Hoja1!$P$8:$P$16</c:f>
              <c:numCache>
                <c:formatCode>0.0</c:formatCode>
                <c:ptCount val="9"/>
                <c:pt idx="0" formatCode="General">
                  <c:v>2.5</c:v>
                </c:pt>
                <c:pt idx="1">
                  <c:v>1.0</c:v>
                </c:pt>
                <c:pt idx="2">
                  <c:v>-4.7</c:v>
                </c:pt>
                <c:pt idx="3">
                  <c:v>3.7</c:v>
                </c:pt>
                <c:pt idx="4">
                  <c:v>3.1</c:v>
                </c:pt>
                <c:pt idx="5">
                  <c:v>0.9</c:v>
                </c:pt>
                <c:pt idx="6">
                  <c:v>0.6</c:v>
                </c:pt>
                <c:pt idx="7">
                  <c:v>1.5</c:v>
                </c:pt>
                <c:pt idx="8">
                  <c:v>1.8</c:v>
                </c:pt>
              </c:numCache>
            </c:numRef>
          </c:val>
          <c:smooth val="1"/>
        </c:ser>
        <c:ser>
          <c:idx val="2"/>
          <c:order val="2"/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453514739229025"/>
                  <c:y val="-0.03561701001090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92900965985762"/>
                  <c:y val="0.0256215753839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334590882052385"/>
                  <c:y val="-0.0425787207772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10013871262121"/>
                  <c:y val="0.0131150859297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276582392768452"/>
                  <c:y val="0.0583509523694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Hoja1!$N$8:$N$16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Hoja1!$Q$8:$Q$16</c:f>
              <c:numCache>
                <c:formatCode>General</c:formatCode>
                <c:ptCount val="9"/>
                <c:pt idx="0">
                  <c:v>2.1</c:v>
                </c:pt>
                <c:pt idx="1">
                  <c:v>0.3</c:v>
                </c:pt>
                <c:pt idx="2" formatCode="0.0">
                  <c:v>-2.5</c:v>
                </c:pt>
                <c:pt idx="3" formatCode="0.0">
                  <c:v>1.5</c:v>
                </c:pt>
                <c:pt idx="4">
                  <c:v>1.7</c:v>
                </c:pt>
                <c:pt idx="5">
                  <c:v>0.0</c:v>
                </c:pt>
                <c:pt idx="6">
                  <c:v>0.4</c:v>
                </c:pt>
                <c:pt idx="7">
                  <c:v>0.4</c:v>
                </c:pt>
                <c:pt idx="8">
                  <c:v>1.4</c:v>
                </c:pt>
              </c:numCache>
            </c:numRef>
          </c:val>
          <c:smooth val="1"/>
        </c:ser>
        <c:ser>
          <c:idx val="3"/>
          <c:order val="3"/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37848840322175"/>
                  <c:y val="-0.07037930691284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57322800400535"/>
                  <c:y val="0.03704452774258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36984836389223"/>
                  <c:y val="0.08188228466444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12682895183472"/>
                  <c:y val="-0.06504013374327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133642752808286"/>
                  <c:y val="-0.006675395486836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66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Hoja1!$N$8:$N$16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Hoja1!$R$8:$R$16</c:f>
              <c:numCache>
                <c:formatCode>0.0</c:formatCode>
                <c:ptCount val="9"/>
                <c:pt idx="0">
                  <c:v>3.7</c:v>
                </c:pt>
                <c:pt idx="1">
                  <c:v>-0.9</c:v>
                </c:pt>
                <c:pt idx="2">
                  <c:v>-3.722</c:v>
                </c:pt>
                <c:pt idx="3">
                  <c:v>-0.147</c:v>
                </c:pt>
                <c:pt idx="4">
                  <c:v>0.4</c:v>
                </c:pt>
                <c:pt idx="5">
                  <c:v>-1.6</c:v>
                </c:pt>
                <c:pt idx="6">
                  <c:v>-1.2</c:v>
                </c:pt>
                <c:pt idx="7">
                  <c:v>1.3</c:v>
                </c:pt>
                <c:pt idx="8">
                  <c:v>2.2</c:v>
                </c:pt>
              </c:numCache>
            </c:numRef>
          </c:val>
          <c:smooth val="1"/>
        </c:ser>
        <c:ser>
          <c:idx val="4"/>
          <c:order val="4"/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spPr/>
              <c:txPr>
                <a:bodyPr/>
                <a:lstStyle/>
                <a:p>
                  <a:pPr algn="ctr" rtl="0">
                    <a:defRPr sz="1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/>
              <c:spPr/>
              <c:txPr>
                <a:bodyPr/>
                <a:lstStyle/>
                <a:p>
                  <a:pPr algn="ctr" rtl="0">
                    <a:defRPr sz="18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27220774762732"/>
                  <c:y val="-0.03704452774258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0477870215966178"/>
                  <c:y val="-0.002045523016378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Hoja1!$N$8:$N$16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Hoja1!$S$8:$S$16</c:f>
              <c:numCache>
                <c:formatCode>General</c:formatCode>
                <c:ptCount val="9"/>
                <c:pt idx="0" formatCode="0.0">
                  <c:v>3.0</c:v>
                </c:pt>
                <c:pt idx="1">
                  <c:v>0.7</c:v>
                </c:pt>
                <c:pt idx="2">
                  <c:v>-4.9</c:v>
                </c:pt>
                <c:pt idx="3">
                  <c:v>2.1</c:v>
                </c:pt>
                <c:pt idx="4">
                  <c:v>0.9</c:v>
                </c:pt>
                <c:pt idx="5" formatCode="0.0">
                  <c:v>0.2</c:v>
                </c:pt>
                <c:pt idx="6" formatCode="0.0">
                  <c:v>1.7</c:v>
                </c:pt>
                <c:pt idx="7" formatCode="0.0">
                  <c:v>3.0</c:v>
                </c:pt>
                <c:pt idx="8" formatCode="0.0">
                  <c:v>2.8</c:v>
                </c:pt>
              </c:numCache>
            </c:numRef>
          </c:val>
          <c:smooth val="1"/>
        </c:ser>
        <c:ser>
          <c:idx val="5"/>
          <c:order val="5"/>
          <c:spPr>
            <a:ln w="254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0282037920228869"/>
                  <c:y val="0.04705308171735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09136797289565"/>
                  <c:y val="0.06693636569049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36984836389223"/>
                  <c:y val="0.08401741594643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24167641264796"/>
                  <c:y val="0.04396184873452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12826639361742"/>
                  <c:y val="0.04600081504853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808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Hoja1!$N$8:$N$16</c:f>
              <c:numCache>
                <c:formatCode>General</c:formatCode>
                <c:ptCount val="9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  <c:pt idx="8">
                  <c:v>2015.0</c:v>
                </c:pt>
              </c:numCache>
            </c:numRef>
          </c:cat>
          <c:val>
            <c:numRef>
              <c:f>Hoja1!$T$8:$T$16</c:f>
              <c:numCache>
                <c:formatCode>0.0</c:formatCode>
                <c:ptCount val="9"/>
                <c:pt idx="0">
                  <c:v>1.482</c:v>
                </c:pt>
                <c:pt idx="1">
                  <c:v>-1.323</c:v>
                </c:pt>
                <c:pt idx="2">
                  <c:v>-5.217</c:v>
                </c:pt>
                <c:pt idx="3">
                  <c:v>1.5</c:v>
                </c:pt>
                <c:pt idx="4">
                  <c:v>0.5</c:v>
                </c:pt>
                <c:pt idx="5">
                  <c:v>-2.4</c:v>
                </c:pt>
                <c:pt idx="6">
                  <c:v>-1.8</c:v>
                </c:pt>
                <c:pt idx="7">
                  <c:v>-0.2</c:v>
                </c:pt>
                <c:pt idx="8">
                  <c:v>0.8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851304"/>
        <c:axId val="2131847512"/>
      </c:lineChart>
      <c:catAx>
        <c:axId val="213185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1847512"/>
        <c:crossesAt val="-7.0"/>
        <c:auto val="1"/>
        <c:lblAlgn val="ctr"/>
        <c:lblOffset val="100"/>
        <c:tickLblSkip val="1"/>
        <c:tickMarkSkip val="1"/>
        <c:noMultiLvlLbl val="0"/>
      </c:catAx>
      <c:valAx>
        <c:axId val="2131847512"/>
        <c:scaling>
          <c:orientation val="minMax"/>
          <c:max val="5.0"/>
          <c:min val="-6.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1851304"/>
        <c:crosses val="autoZero"/>
        <c:crossBetween val="between"/>
        <c:majorUnit val="1.0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57547096553759"/>
                  <c:y val="-0.02468824355122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72535681560515"/>
                  <c:y val="-0.03827093138647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52575210261142"/>
                  <c:y val="-0.0431398155936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0.0254637651855269"/>
                  <c:y val="-0.0365029208869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0.0313400186898793"/>
                  <c:y val="-0.0398213682402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0.0156512739319126"/>
                  <c:y val="-0.026539701645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7"/>
              <c:layout>
                <c:manualLayout>
                  <c:x val="-0.0260873266794402"/>
                  <c:y val="-0.02546895278946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0.0355073774743307"/>
                  <c:y val="-0.03874274220288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layout>
                <c:manualLayout>
                  <c:x val="-0.0315898751380958"/>
                  <c:y val="-0.04206118955624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Series'!$E$143:$F$158</c:f>
              <c:multiLvlStrCache>
                <c:ptCount val="16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</c:lvl>
              </c:multiLvlStrCache>
            </c:multiLvlStrRef>
          </c:cat>
          <c:val>
            <c:numRef>
              <c:f>'BLS Data Series'!$G$143:$G$158</c:f>
              <c:numCache>
                <c:formatCode>#0.0</c:formatCode>
                <c:ptCount val="16"/>
                <c:pt idx="0">
                  <c:v>4.1</c:v>
                </c:pt>
                <c:pt idx="1">
                  <c:v>0.0</c:v>
                </c:pt>
                <c:pt idx="2">
                  <c:v>2.8</c:v>
                </c:pt>
                <c:pt idx="3">
                  <c:v>1.4</c:v>
                </c:pt>
                <c:pt idx="4">
                  <c:v>3.0</c:v>
                </c:pt>
                <c:pt idx="5">
                  <c:v>1.8</c:v>
                </c:pt>
                <c:pt idx="6">
                  <c:v>1.5</c:v>
                </c:pt>
                <c:pt idx="7">
                  <c:v>1.6</c:v>
                </c:pt>
                <c:pt idx="8">
                  <c:v>1.1</c:v>
                </c:pt>
                <c:pt idx="9">
                  <c:v>1.5</c:v>
                </c:pt>
                <c:pt idx="10">
                  <c:v>2.0</c:v>
                </c:pt>
                <c:pt idx="11">
                  <c:v>2.1</c:v>
                </c:pt>
                <c:pt idx="12">
                  <c:v>2.1</c:v>
                </c:pt>
                <c:pt idx="13">
                  <c:v>2.0</c:v>
                </c:pt>
                <c:pt idx="14">
                  <c:v>1.7</c:v>
                </c:pt>
                <c:pt idx="15">
                  <c:v>1.7</c:v>
                </c:pt>
              </c:numCache>
            </c:numRef>
          </c:val>
          <c:smooth val="1"/>
        </c:ser>
        <c:ser>
          <c:idx val="1"/>
          <c:order val="1"/>
          <c:spPr>
            <a:ln>
              <a:solidFill>
                <a:srgbClr val="002060"/>
              </a:solidFill>
              <a:prstDash val="sysDash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0120023634569213"/>
                  <c:y val="0.02215076673118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258926214104894"/>
                  <c:y val="0.03433867411123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1809781173803"/>
                  <c:y val="0.03112194835306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76287605130571"/>
                  <c:y val="-0.0431398155936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0.021546262849292"/>
                  <c:y val="-0.0530951576536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0.0293812675217618"/>
                  <c:y val="-0.0365029208869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5"/>
              <c:layout>
                <c:manualLayout>
                  <c:x val="-0.0284568616943864"/>
                  <c:y val="-0.0386032023940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Series'!$E$143:$F$158</c:f>
              <c:multiLvlStrCache>
                <c:ptCount val="16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</c:lvl>
              </c:multiLvlStrCache>
            </c:multiLvlStrRef>
          </c:cat>
          <c:val>
            <c:numRef>
              <c:f>'BLS Data Series'!$H$143:$H$158</c:f>
              <c:numCache>
                <c:formatCode>0.0</c:formatCode>
                <c:ptCount val="16"/>
                <c:pt idx="0">
                  <c:v>5.0</c:v>
                </c:pt>
                <c:pt idx="1">
                  <c:v>7.3</c:v>
                </c:pt>
                <c:pt idx="2">
                  <c:v>9.9</c:v>
                </c:pt>
                <c:pt idx="3">
                  <c:v>9.4</c:v>
                </c:pt>
                <c:pt idx="4">
                  <c:v>8.5</c:v>
                </c:pt>
                <c:pt idx="5" formatCode="#0.0">
                  <c:v>7.9</c:v>
                </c:pt>
                <c:pt idx="6" formatCode="#0.0">
                  <c:v>6.7</c:v>
                </c:pt>
                <c:pt idx="7" formatCode="#0.0">
                  <c:v>6.6</c:v>
                </c:pt>
                <c:pt idx="8" formatCode="#0.0">
                  <c:v>6.7</c:v>
                </c:pt>
                <c:pt idx="9" formatCode="#0.0">
                  <c:v>6.7</c:v>
                </c:pt>
                <c:pt idx="10" formatCode="#0.0">
                  <c:v>6.3</c:v>
                </c:pt>
                <c:pt idx="11" formatCode="#0.0">
                  <c:v>6.3</c:v>
                </c:pt>
                <c:pt idx="12" formatCode="#0.0">
                  <c:v>6.1</c:v>
                </c:pt>
                <c:pt idx="13" formatCode="#0.0">
                  <c:v>6.2</c:v>
                </c:pt>
                <c:pt idx="14" formatCode="#0.0">
                  <c:v>6.1</c:v>
                </c:pt>
                <c:pt idx="15" formatCode="#0.0">
                  <c:v>5.9</c:v>
                </c:pt>
              </c:numCache>
            </c:numRef>
          </c:val>
          <c:smooth val="1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57545543493454"/>
                  <c:y val="0.0375553998694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13400186898793"/>
                  <c:y val="0.0464582629469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0.0274225163536443"/>
                  <c:y val="-0.0232291314734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0.0313400186898793"/>
                  <c:y val="-0.0431398155936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dLbl>
              <c:idx val="14"/>
              <c:layout>
                <c:manualLayout>
                  <c:x val="0.0527088299513175"/>
                  <c:y val="0.004035858423515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layout>
                <c:manualLayout>
                  <c:x val="-0.0221698243432053"/>
                  <c:y val="0.02546921408453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layout>
                <c:manualLayout>
                  <c:x val="-0.0315898751380958"/>
                  <c:y val="-0.02762594356914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delete val="1"/>
            </c:dLbl>
            <c:dLbl>
              <c:idx val="22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Series'!$E$143:$F$158</c:f>
              <c:multiLvlStrCache>
                <c:ptCount val="16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</c:lvl>
              </c:multiLvlStrCache>
            </c:multiLvlStrRef>
          </c:cat>
          <c:val>
            <c:numRef>
              <c:f>'BLS Data Series'!$I$143:$I$158</c:f>
              <c:numCache>
                <c:formatCode>0.0</c:formatCode>
                <c:ptCount val="16"/>
                <c:pt idx="0">
                  <c:v>3.047643101066221</c:v>
                </c:pt>
                <c:pt idx="1">
                  <c:v>1.562695460847396</c:v>
                </c:pt>
                <c:pt idx="2">
                  <c:v>0.913969123795333</c:v>
                </c:pt>
                <c:pt idx="3">
                  <c:v>2.197324102011877</c:v>
                </c:pt>
                <c:pt idx="4">
                  <c:v>2.7</c:v>
                </c:pt>
                <c:pt idx="5">
                  <c:v>2.2</c:v>
                </c:pt>
                <c:pt idx="6">
                  <c:v>0.8</c:v>
                </c:pt>
                <c:pt idx="7">
                  <c:v>0.8</c:v>
                </c:pt>
                <c:pt idx="8">
                  <c:v>0.7</c:v>
                </c:pt>
                <c:pt idx="9">
                  <c:v>0.5</c:v>
                </c:pt>
                <c:pt idx="10">
                  <c:v>0.7</c:v>
                </c:pt>
                <c:pt idx="11">
                  <c:v>0.5</c:v>
                </c:pt>
                <c:pt idx="12">
                  <c:v>0.5</c:v>
                </c:pt>
                <c:pt idx="13">
                  <c:v>0.4</c:v>
                </c:pt>
                <c:pt idx="14">
                  <c:v>0.4</c:v>
                </c:pt>
                <c:pt idx="15">
                  <c:v>0.3</c:v>
                </c:pt>
              </c:numCache>
            </c:numRef>
          </c:val>
          <c:smooth val="1"/>
        </c:ser>
        <c:ser>
          <c:idx val="3"/>
          <c:order val="3"/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3"/>
              <c:delete val="1"/>
            </c:dLbl>
            <c:dLbl>
              <c:idx val="6"/>
              <c:layout>
                <c:manualLayout>
                  <c:x val="-0.021546262849292"/>
                  <c:y val="-0.0398213682402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0.0235050140174094"/>
                  <c:y val="-0.0464582629469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-0.0274225163536443"/>
                  <c:y val="-0.0365029208869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'BLS Data Series'!$E$143:$F$158</c:f>
              <c:multiLvlStrCache>
                <c:ptCount val="16"/>
                <c:lvl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</c:lvl>
                <c:lvl>
                  <c:pt idx="0">
                    <c:v>2007</c:v>
                  </c:pt>
                  <c:pt idx="1">
                    <c:v>2008</c:v>
                  </c:pt>
                  <c:pt idx="2">
                    <c:v>2009</c:v>
                  </c:pt>
                  <c:pt idx="3">
                    <c:v>2010</c:v>
                  </c:pt>
                  <c:pt idx="4">
                    <c:v>2011</c:v>
                  </c:pt>
                  <c:pt idx="5">
                    <c:v>2012</c:v>
                  </c:pt>
                  <c:pt idx="6">
                    <c:v>2013</c:v>
                  </c:pt>
                  <c:pt idx="7">
                    <c:v>2014</c:v>
                  </c:pt>
                </c:lvl>
              </c:multiLvlStrCache>
            </c:multiLvlStrRef>
          </c:cat>
          <c:val>
            <c:numRef>
              <c:f>'BLS Data Series'!$J$143:$J$158</c:f>
              <c:numCache>
                <c:formatCode>#,##0.0</c:formatCode>
                <c:ptCount val="16"/>
                <c:pt idx="0">
                  <c:v>7.4</c:v>
                </c:pt>
                <c:pt idx="1">
                  <c:v>8.3</c:v>
                </c:pt>
                <c:pt idx="2">
                  <c:v>10.0</c:v>
                </c:pt>
                <c:pt idx="3">
                  <c:v>10.0</c:v>
                </c:pt>
                <c:pt idx="4">
                  <c:v>10.7</c:v>
                </c:pt>
                <c:pt idx="5">
                  <c:v>11.9</c:v>
                </c:pt>
                <c:pt idx="6">
                  <c:v>11.8</c:v>
                </c:pt>
                <c:pt idx="7">
                  <c:v>11.8</c:v>
                </c:pt>
                <c:pt idx="8" formatCode="General">
                  <c:v>11.7</c:v>
                </c:pt>
                <c:pt idx="9" formatCode="General">
                  <c:v>11.7</c:v>
                </c:pt>
                <c:pt idx="10">
                  <c:v>11.6</c:v>
                </c:pt>
                <c:pt idx="11">
                  <c:v>11.6</c:v>
                </c:pt>
                <c:pt idx="12">
                  <c:v>11.5</c:v>
                </c:pt>
                <c:pt idx="13">
                  <c:v>11.5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814648"/>
        <c:axId val="2130800472"/>
      </c:lineChart>
      <c:catAx>
        <c:axId val="2130814648"/>
        <c:scaling>
          <c:orientation val="minMax"/>
        </c:scaling>
        <c:delete val="0"/>
        <c:axPos val="b"/>
        <c:numFmt formatCode="[$-C0A]mmm\-yy;@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2130800472"/>
        <c:crosses val="autoZero"/>
        <c:auto val="0"/>
        <c:lblAlgn val="ctr"/>
        <c:lblOffset val="100"/>
        <c:noMultiLvlLbl val="0"/>
      </c:catAx>
      <c:valAx>
        <c:axId val="21308004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21308146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365252193019"/>
          <c:y val="0.0373822211617487"/>
          <c:w val="0.842094539354446"/>
          <c:h val="0.878268777008935"/>
        </c:manualLayout>
      </c:layout>
      <c:lineChart>
        <c:grouping val="standard"/>
        <c:varyColors val="0"/>
        <c:ser>
          <c:idx val="0"/>
          <c:order val="0"/>
          <c:tx>
            <c:strRef>
              <c:f>'brics 0813'!$E$23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41189602158501"/>
                  <c:y val="0.0346964064436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0070323488045"/>
                  <c:y val="-0.024514586617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77104297122554"/>
                  <c:y val="0.0223048327137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47054719425894"/>
                  <c:y val="0.01828468787684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88823548955116"/>
                  <c:y val="-0.0198264570824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38844036900451"/>
                  <c:y val="0.0364256574541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213772329091775"/>
                  <c:y val="-0.0281315848952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25701432374185"/>
                  <c:y val="-0.0394653084721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125701432374185"/>
                  <c:y val="-0.0198265179677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0"/>
                  <c:y val="0.00743494423791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0813'!$K$22:$U$22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'brics 0813'!$K$23:$U$23</c:f>
              <c:numCache>
                <c:formatCode>General</c:formatCode>
                <c:ptCount val="11"/>
                <c:pt idx="0">
                  <c:v>3.16</c:v>
                </c:pt>
                <c:pt idx="1">
                  <c:v>3.956999999999999</c:v>
                </c:pt>
                <c:pt idx="2">
                  <c:v>6.091</c:v>
                </c:pt>
                <c:pt idx="3">
                  <c:v>5.172</c:v>
                </c:pt>
                <c:pt idx="4">
                  <c:v>-0.33</c:v>
                </c:pt>
                <c:pt idx="5">
                  <c:v>7.534</c:v>
                </c:pt>
                <c:pt idx="6">
                  <c:v>2.733</c:v>
                </c:pt>
                <c:pt idx="7">
                  <c:v>0.872</c:v>
                </c:pt>
                <c:pt idx="8">
                  <c:v>2.5</c:v>
                </c:pt>
                <c:pt idx="9">
                  <c:v>0.2</c:v>
                </c:pt>
                <c:pt idx="10">
                  <c:v>1.5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'brics 0813'!$E$24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7208988116992"/>
                  <c:y val="-0.03899205565951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2271504036679"/>
                  <c:y val="-0.04008687674690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272257107102119"/>
                  <c:y val="-0.02117712832938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150841718849022"/>
                  <c:y val="-0.02117710193289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0813'!$K$22:$U$22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'brics 0813'!$K$24:$U$24</c:f>
              <c:numCache>
                <c:formatCode>0.0</c:formatCode>
                <c:ptCount val="11"/>
                <c:pt idx="0">
                  <c:v>11.31</c:v>
                </c:pt>
                <c:pt idx="1">
                  <c:v>12.677</c:v>
                </c:pt>
                <c:pt idx="2">
                  <c:v>14.162</c:v>
                </c:pt>
                <c:pt idx="3">
                  <c:v>9.635</c:v>
                </c:pt>
                <c:pt idx="4">
                  <c:v>9.213999999999998</c:v>
                </c:pt>
                <c:pt idx="5">
                  <c:v>10.447</c:v>
                </c:pt>
                <c:pt idx="6">
                  <c:v>9.3</c:v>
                </c:pt>
                <c:pt idx="7">
                  <c:v>7.7</c:v>
                </c:pt>
                <c:pt idx="8">
                  <c:v>7.7</c:v>
                </c:pt>
                <c:pt idx="9" formatCode="General">
                  <c:v>7.4</c:v>
                </c:pt>
                <c:pt idx="10">
                  <c:v>7.3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'brics 0813'!$E$25</c:f>
              <c:strCache>
                <c:ptCount val="1"/>
                <c:pt idx="0">
                  <c:v>India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41189602158501"/>
                  <c:y val="-0.029739776951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0070323488045"/>
                  <c:y val="0.0111429939171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74257173549509"/>
                  <c:y val="0.0310078811676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39099859353024"/>
                  <c:y val="0.020057389050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81293952180028"/>
                  <c:y val="0.024514586617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343183291918317"/>
                  <c:y val="-0.00406385075471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79573474820264"/>
                  <c:y val="-0.0247831474597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161616127338238"/>
                  <c:y val="0.014869888475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0359146949640528"/>
                  <c:y val="-0.00495662949194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0813'!$K$22:$U$22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'brics 0813'!$K$25:$U$25</c:f>
              <c:numCache>
                <c:formatCode>0.0</c:formatCode>
                <c:ptCount val="11"/>
                <c:pt idx="0">
                  <c:v>9.285</c:v>
                </c:pt>
                <c:pt idx="1">
                  <c:v>9.264000000000001</c:v>
                </c:pt>
                <c:pt idx="2">
                  <c:v>9.801</c:v>
                </c:pt>
                <c:pt idx="3">
                  <c:v>3.891</c:v>
                </c:pt>
                <c:pt idx="4">
                  <c:v>8.48</c:v>
                </c:pt>
                <c:pt idx="5">
                  <c:v>10.546</c:v>
                </c:pt>
                <c:pt idx="6">
                  <c:v>6.331</c:v>
                </c:pt>
                <c:pt idx="7">
                  <c:v>3.237</c:v>
                </c:pt>
                <c:pt idx="8">
                  <c:v>4.7</c:v>
                </c:pt>
                <c:pt idx="9" formatCode="General">
                  <c:v>5.3</c:v>
                </c:pt>
                <c:pt idx="10">
                  <c:v>6.5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'brics 0813'!$E$26</c:f>
              <c:strCache>
                <c:ptCount val="1"/>
                <c:pt idx="0">
                  <c:v>Rusia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23232254676475"/>
                  <c:y val="0.0272614622057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0070323488045"/>
                  <c:y val="0.024514586617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69360212230396"/>
                  <c:y val="0.029739776951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848233265661"/>
                  <c:y val="-0.0334283679224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81293952180028"/>
                  <c:y val="0.024514586617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283424698494967"/>
                  <c:y val="-0.0280106790242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308205145242921"/>
                  <c:y val="0.0076033824163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0718293899281056"/>
                  <c:y val="0.021353901394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125701432374185"/>
                  <c:y val="0.014869888475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0"/>
                  <c:y val="-0.0148698884758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0813'!$K$22:$U$22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'brics 0813'!$K$26:$U$26</c:f>
              <c:numCache>
                <c:formatCode>0.0</c:formatCode>
                <c:ptCount val="11"/>
                <c:pt idx="0">
                  <c:v>6.387999999999999</c:v>
                </c:pt>
                <c:pt idx="1">
                  <c:v>8.153</c:v>
                </c:pt>
                <c:pt idx="2">
                  <c:v>8.535</c:v>
                </c:pt>
                <c:pt idx="3">
                  <c:v>5.248</c:v>
                </c:pt>
                <c:pt idx="4">
                  <c:v>-7.8</c:v>
                </c:pt>
                <c:pt idx="5">
                  <c:v>4.5</c:v>
                </c:pt>
                <c:pt idx="6">
                  <c:v>4.3</c:v>
                </c:pt>
                <c:pt idx="7">
                  <c:v>3.4</c:v>
                </c:pt>
                <c:pt idx="8">
                  <c:v>1.3</c:v>
                </c:pt>
                <c:pt idx="9" formatCode="General">
                  <c:v>0.5</c:v>
                </c:pt>
                <c:pt idx="10">
                  <c:v>1.0</c:v>
                </c:pt>
              </c:numCache>
            </c:numRef>
          </c:val>
          <c:smooth val="1"/>
        </c:ser>
        <c:ser>
          <c:idx val="4"/>
          <c:order val="4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341189602158501"/>
                  <c:y val="0.029739776951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50070323488045"/>
                  <c:y val="-0.0401147781017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95061644604581"/>
                  <c:y val="0.0371747211895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31294679506594"/>
                  <c:y val="-0.0347539735971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24738363400778"/>
                  <c:y val="-0.0272613784883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305274907194449"/>
                  <c:y val="-0.0247831474597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0310608325858002"/>
                  <c:y val="0.022593078217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50254923636026"/>
                  <c:y val="-0.027578374264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215488169784317"/>
                  <c:y val="-0.0223048327137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00538720424460792"/>
                  <c:y val="0.00991306384099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'brics 0813'!$K$22:$U$22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'brics 0813'!$K$42:$U$42</c:f>
              <c:numCache>
                <c:formatCode>0.0</c:formatCode>
                <c:ptCount val="11"/>
                <c:pt idx="0">
                  <c:v>8.945512461468467</c:v>
                </c:pt>
                <c:pt idx="1">
                  <c:v>10.07254177387241</c:v>
                </c:pt>
                <c:pt idx="2">
                  <c:v>11.35603178910517</c:v>
                </c:pt>
                <c:pt idx="3">
                  <c:v>7.22321310543334</c:v>
                </c:pt>
                <c:pt idx="4">
                  <c:v>5.762230990723128</c:v>
                </c:pt>
                <c:pt idx="5">
                  <c:v>9.408018792522498</c:v>
                </c:pt>
                <c:pt idx="6">
                  <c:v>7.333398349515661</c:v>
                </c:pt>
                <c:pt idx="7">
                  <c:v>5.52332355565461</c:v>
                </c:pt>
                <c:pt idx="8">
                  <c:v>5.813734022600649</c:v>
                </c:pt>
                <c:pt idx="9">
                  <c:v>5.48597980231146</c:v>
                </c:pt>
                <c:pt idx="10">
                  <c:v>5.865777087280948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315224"/>
        <c:axId val="2134318296"/>
      </c:lineChart>
      <c:dateAx>
        <c:axId val="2134315224"/>
        <c:scaling>
          <c:orientation val="minMax"/>
          <c:max val="14.0"/>
          <c:min val="1.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es-ES"/>
          </a:p>
        </c:txPr>
        <c:crossAx val="2134318296"/>
        <c:crosses val="autoZero"/>
        <c:auto val="1"/>
        <c:lblOffset val="100"/>
        <c:baseTimeUnit val="days"/>
        <c:minorUnit val="1.0"/>
        <c:minorTimeUnit val="years"/>
      </c:dateAx>
      <c:valAx>
        <c:axId val="2134318296"/>
        <c:scaling>
          <c:orientation val="minMax"/>
          <c:max val="15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2134315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98048840658472"/>
          <c:y val="0.0353724198882498"/>
          <c:w val="0.851314443138114"/>
          <c:h val="0.826968190798276"/>
        </c:manualLayout>
      </c:layout>
      <c:lineChart>
        <c:grouping val="standard"/>
        <c:varyColors val="0"/>
        <c:ser>
          <c:idx val="0"/>
          <c:order val="0"/>
          <c:tx>
            <c:strRef>
              <c:f>Hoja2!$K$3</c:f>
              <c:strCache>
                <c:ptCount val="1"/>
                <c:pt idx="0">
                  <c:v>turkish lira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96408659346565"/>
                  <c:y val="-0.07819978510932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0291757773966293"/>
                  <c:y val="-0.0636297903109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390545849780214"/>
                  <c:y val="-0.03923680271072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21185478394308"/>
                  <c:y val="2.85056069991334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800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Hoja2!$A$8:$B$25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Hoja2!$K$8:$K$25</c:f>
              <c:numCache>
                <c:formatCode>0</c:formatCode>
                <c:ptCount val="18"/>
                <c:pt idx="0">
                  <c:v>100.0</c:v>
                </c:pt>
                <c:pt idx="1">
                  <c:v>102.9593686680175</c:v>
                </c:pt>
                <c:pt idx="2">
                  <c:v>103.1726564999467</c:v>
                </c:pt>
                <c:pt idx="3">
                  <c:v>108.680814759518</c:v>
                </c:pt>
                <c:pt idx="4">
                  <c:v>107.7370161032313</c:v>
                </c:pt>
                <c:pt idx="5">
                  <c:v>106.4892822864456</c:v>
                </c:pt>
                <c:pt idx="6">
                  <c:v>107.753012690626</c:v>
                </c:pt>
                <c:pt idx="7">
                  <c:v>114.7381891863069</c:v>
                </c:pt>
                <c:pt idx="8">
                  <c:v>120.3263303828517</c:v>
                </c:pt>
                <c:pt idx="9">
                  <c:v>117.6335715047457</c:v>
                </c:pt>
                <c:pt idx="10">
                  <c:v>116.8444065266077</c:v>
                </c:pt>
                <c:pt idx="11">
                  <c:v>113.7943905300203</c:v>
                </c:pt>
                <c:pt idx="12">
                  <c:v>111.8054814972806</c:v>
                </c:pt>
                <c:pt idx="13">
                  <c:v>110.7763677082223</c:v>
                </c:pt>
                <c:pt idx="14">
                  <c:v>114.2049696064839</c:v>
                </c:pt>
                <c:pt idx="15">
                  <c:v>115.3353951157086</c:v>
                </c:pt>
                <c:pt idx="16">
                  <c:v>121.4780846752693</c:v>
                </c:pt>
                <c:pt idx="17">
                  <c:v>119.755785432441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Hoja2!$L$3</c:f>
              <c:strCache>
                <c:ptCount val="1"/>
                <c:pt idx="0">
                  <c:v>ind rupiah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0330658810495132"/>
                  <c:y val="0.0433839479392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405347022825623"/>
                  <c:y val="-0.06988212304023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21185478394308"/>
                  <c:y val="2.85056069991126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Hoja2!$A$8:$B$25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Hoja2!$L$8:$L$25</c:f>
              <c:numCache>
                <c:formatCode>0</c:formatCode>
                <c:ptCount val="18"/>
                <c:pt idx="0">
                  <c:v>100.0</c:v>
                </c:pt>
                <c:pt idx="1">
                  <c:v>101.1693523743557</c:v>
                </c:pt>
                <c:pt idx="2">
                  <c:v>104.6305539144784</c:v>
                </c:pt>
                <c:pt idx="3">
                  <c:v>112.4228410780858</c:v>
                </c:pt>
                <c:pt idx="4">
                  <c:v>117.6075131908652</c:v>
                </c:pt>
                <c:pt idx="5">
                  <c:v>114.2461344144071</c:v>
                </c:pt>
                <c:pt idx="6">
                  <c:v>121.2235418746307</c:v>
                </c:pt>
                <c:pt idx="7">
                  <c:v>124.0654348401817</c:v>
                </c:pt>
                <c:pt idx="8">
                  <c:v>124.1346996149694</c:v>
                </c:pt>
                <c:pt idx="9">
                  <c:v>118.2594169535722</c:v>
                </c:pt>
                <c:pt idx="10">
                  <c:v>115.726159675678</c:v>
                </c:pt>
                <c:pt idx="11">
                  <c:v>117.8041029193065</c:v>
                </c:pt>
                <c:pt idx="12">
                  <c:v>118.9316927088639</c:v>
                </c:pt>
                <c:pt idx="13">
                  <c:v>120.5767311100698</c:v>
                </c:pt>
                <c:pt idx="14">
                  <c:v>117.9538370648033</c:v>
                </c:pt>
                <c:pt idx="15">
                  <c:v>119.074296656956</c:v>
                </c:pt>
                <c:pt idx="16">
                  <c:v>124.1469228105201</c:v>
                </c:pt>
                <c:pt idx="17">
                  <c:v>123.3524150997209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Hoja2!$M$3</c:f>
              <c:strCache>
                <c:ptCount val="1"/>
                <c:pt idx="0">
                  <c:v>br real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317687890436806"/>
                  <c:y val="-0.03678202845658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7"/>
              <c:layout>
                <c:manualLayout>
                  <c:x val="-0.0376728467119125"/>
                  <c:y val="-0.03678202845658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0291757773966293"/>
                  <c:y val="-0.0809833694866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0.0372331928760869"/>
                  <c:y val="-0.07966727586383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470053788861383"/>
                  <c:y val="0.04949971763313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21185478394308"/>
                  <c:y val="0.002305368555984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Hoja2!$A$8:$B$25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Hoja2!$M$8:$M$25</c:f>
              <c:numCache>
                <c:formatCode>0</c:formatCode>
                <c:ptCount val="18"/>
                <c:pt idx="0">
                  <c:v>100.0</c:v>
                </c:pt>
                <c:pt idx="1">
                  <c:v>104.043927039638</c:v>
                </c:pt>
                <c:pt idx="2">
                  <c:v>108.3423669698827</c:v>
                </c:pt>
                <c:pt idx="3">
                  <c:v>112.2166187491163</c:v>
                </c:pt>
                <c:pt idx="4">
                  <c:v>104.6000848376302</c:v>
                </c:pt>
                <c:pt idx="5">
                  <c:v>104.798039308102</c:v>
                </c:pt>
                <c:pt idx="6">
                  <c:v>110.0296931705707</c:v>
                </c:pt>
                <c:pt idx="7">
                  <c:v>111.2692652118584</c:v>
                </c:pt>
                <c:pt idx="8">
                  <c:v>113.6635716642315</c:v>
                </c:pt>
                <c:pt idx="9">
                  <c:v>110.4915869350049</c:v>
                </c:pt>
                <c:pt idx="10">
                  <c:v>106.5749163406702</c:v>
                </c:pt>
                <c:pt idx="11">
                  <c:v>105.7029740302587</c:v>
                </c:pt>
                <c:pt idx="12">
                  <c:v>105.6464156101239</c:v>
                </c:pt>
                <c:pt idx="13">
                  <c:v>105.9197813074422</c:v>
                </c:pt>
                <c:pt idx="14">
                  <c:v>104.8027525097799</c:v>
                </c:pt>
                <c:pt idx="15">
                  <c:v>105.3824763161615</c:v>
                </c:pt>
                <c:pt idx="16">
                  <c:v>115.3273318565301</c:v>
                </c:pt>
                <c:pt idx="17">
                  <c:v>114.7853136635717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Hoja2!$N$3</c:f>
              <c:strCache>
                <c:ptCount val="1"/>
                <c:pt idx="0">
                  <c:v>indian rupee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317917955263502"/>
                  <c:y val="-0.066879601004321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416088851574005"/>
                  <c:y val="-0.03041006589462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0291757773966293"/>
                  <c:y val="-0.052060737527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0.0372331928760869"/>
                  <c:y val="-0.05363690710027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440451442770565"/>
                  <c:y val="-0.06945131188540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20712307035534"/>
                  <c:y val="0.02580743476429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Hoja2!$A$8:$B$25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Hoja2!$N$8:$N$25</c:f>
              <c:numCache>
                <c:formatCode>0</c:formatCode>
                <c:ptCount val="18"/>
                <c:pt idx="0">
                  <c:v>100.0</c:v>
                </c:pt>
                <c:pt idx="1">
                  <c:v>105.3451327433628</c:v>
                </c:pt>
                <c:pt idx="2">
                  <c:v>107.5575221238938</c:v>
                </c:pt>
                <c:pt idx="3">
                  <c:v>116.3008849557522</c:v>
                </c:pt>
                <c:pt idx="4">
                  <c:v>110.7610619469027</c:v>
                </c:pt>
                <c:pt idx="5">
                  <c:v>109.0442477876106</c:v>
                </c:pt>
                <c:pt idx="6">
                  <c:v>110.4247787610619</c:v>
                </c:pt>
                <c:pt idx="7">
                  <c:v>109.5929203539823</c:v>
                </c:pt>
                <c:pt idx="8">
                  <c:v>110.8495575221239</c:v>
                </c:pt>
                <c:pt idx="9">
                  <c:v>109.3053097345133</c:v>
                </c:pt>
                <c:pt idx="10">
                  <c:v>106.0</c:v>
                </c:pt>
                <c:pt idx="11">
                  <c:v>107.1256637168141</c:v>
                </c:pt>
                <c:pt idx="12">
                  <c:v>104.6061946902655</c:v>
                </c:pt>
                <c:pt idx="13">
                  <c:v>104.7477876106195</c:v>
                </c:pt>
                <c:pt idx="14">
                  <c:v>107.1858407079646</c:v>
                </c:pt>
                <c:pt idx="15">
                  <c:v>107.1061946902655</c:v>
                </c:pt>
                <c:pt idx="16">
                  <c:v>109.3053097345133</c:v>
                </c:pt>
                <c:pt idx="17">
                  <c:v>108.7477876106195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Hoja2!$O$3</c:f>
              <c:strCache>
                <c:ptCount val="1"/>
                <c:pt idx="0">
                  <c:v>sa rand</c:v>
                </c:pt>
              </c:strCache>
            </c:strRef>
          </c:tx>
          <c:spPr>
            <a:ln w="38100">
              <a:solidFill>
                <a:srgbClr val="DA82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396408659346565"/>
                  <c:y val="0.03012357844400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7"/>
              <c:layout>
                <c:manualLayout>
                  <c:x val="-0.0435769043801444"/>
                  <c:y val="-0.04952595358050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0233406219173034"/>
                  <c:y val="0.0231381055676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0.0372331928760869"/>
                  <c:y val="-0.07099048627598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470053788861383"/>
                  <c:y val="-0.05849780829531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21185478394308"/>
                  <c:y val="-0.03640130157677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Hoja2!$A$8:$B$25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Hoja2!$O$8:$O$25</c:f>
              <c:numCache>
                <c:formatCode>0</c:formatCode>
                <c:ptCount val="18"/>
                <c:pt idx="0">
                  <c:v>100.0</c:v>
                </c:pt>
                <c:pt idx="1">
                  <c:v>98.13170441001189</c:v>
                </c:pt>
                <c:pt idx="2">
                  <c:v>98.47536750099323</c:v>
                </c:pt>
                <c:pt idx="3">
                  <c:v>101.8772348033373</c:v>
                </c:pt>
                <c:pt idx="4">
                  <c:v>99.77155343663091</c:v>
                </c:pt>
                <c:pt idx="5">
                  <c:v>99.3444576877235</c:v>
                </c:pt>
                <c:pt idx="6">
                  <c:v>101.0776718315455</c:v>
                </c:pt>
                <c:pt idx="7">
                  <c:v>104.1418355184744</c:v>
                </c:pt>
                <c:pt idx="8">
                  <c:v>110.6922924116011</c:v>
                </c:pt>
                <c:pt idx="9">
                  <c:v>106.8245927691696</c:v>
                </c:pt>
                <c:pt idx="10">
                  <c:v>105.0506555423123</c:v>
                </c:pt>
                <c:pt idx="11">
                  <c:v>105.9644417957886</c:v>
                </c:pt>
                <c:pt idx="12">
                  <c:v>105.0089392133492</c:v>
                </c:pt>
                <c:pt idx="13">
                  <c:v>105.1599125943584</c:v>
                </c:pt>
                <c:pt idx="14">
                  <c:v>106.349821215733</c:v>
                </c:pt>
                <c:pt idx="15">
                  <c:v>105.9461660707191</c:v>
                </c:pt>
                <c:pt idx="16">
                  <c:v>112.090782677791</c:v>
                </c:pt>
                <c:pt idx="17">
                  <c:v>110.0566150178784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Hoja2!$P$3</c:f>
              <c:strCache>
                <c:ptCount val="1"/>
                <c:pt idx="0">
                  <c:v>Cop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-0.0342083079800117"/>
                  <c:y val="-0.03996808806260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-0.0233406219173034"/>
                  <c:y val="0.0491684743311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484001854924962"/>
                  <c:y val="-0.0175142752135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16062174716543"/>
                  <c:y val="-0.01468325609329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Hoja2!$A$8:$B$25</c:f>
              <c:multiLvlStrCache>
                <c:ptCount val="18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Hoja2!$P$8:$P$25</c:f>
              <c:numCache>
                <c:formatCode>0</c:formatCode>
                <c:ptCount val="18"/>
                <c:pt idx="0">
                  <c:v>100.0</c:v>
                </c:pt>
                <c:pt idx="1">
                  <c:v>101.9836318649946</c:v>
                </c:pt>
                <c:pt idx="2">
                  <c:v>99.93920104891408</c:v>
                </c:pt>
                <c:pt idx="3">
                  <c:v>102.3235773045446</c:v>
                </c:pt>
                <c:pt idx="4">
                  <c:v>101.2249666927486</c:v>
                </c:pt>
                <c:pt idx="5">
                  <c:v>99.60771459386301</c:v>
                </c:pt>
                <c:pt idx="6">
                  <c:v>102.135893585975</c:v>
                </c:pt>
                <c:pt idx="7">
                  <c:v>101.8689068877281</c:v>
                </c:pt>
                <c:pt idx="8">
                  <c:v>106.1740013111426</c:v>
                </c:pt>
                <c:pt idx="9">
                  <c:v>108.5451604034936</c:v>
                </c:pt>
                <c:pt idx="10">
                  <c:v>103.8869033772496</c:v>
                </c:pt>
                <c:pt idx="11">
                  <c:v>102.6709243555311</c:v>
                </c:pt>
                <c:pt idx="12">
                  <c:v>100.5302725907755</c:v>
                </c:pt>
                <c:pt idx="13">
                  <c:v>99.7102797809123</c:v>
                </c:pt>
                <c:pt idx="14">
                  <c:v>98.9928521580984</c:v>
                </c:pt>
                <c:pt idx="15">
                  <c:v>101.4348552456278</c:v>
                </c:pt>
                <c:pt idx="16">
                  <c:v>107.2430054771925</c:v>
                </c:pt>
                <c:pt idx="17">
                  <c:v>109.1209000359507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399368"/>
        <c:axId val="2134402440"/>
      </c:lineChart>
      <c:catAx>
        <c:axId val="21343993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ES"/>
          </a:p>
        </c:txPr>
        <c:crossAx val="2134402440"/>
        <c:crosses val="autoZero"/>
        <c:auto val="1"/>
        <c:lblAlgn val="ctr"/>
        <c:lblOffset val="100"/>
        <c:noMultiLvlLbl val="0"/>
      </c:catAx>
      <c:valAx>
        <c:axId val="2134402440"/>
        <c:scaling>
          <c:orientation val="minMax"/>
          <c:max val="125.0"/>
          <c:min val="95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2134399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447606727038"/>
          <c:y val="0.00224345189062306"/>
          <c:w val="0.783527382492453"/>
          <c:h val="0.959442134898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'Gráficos '!$C$93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009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0.00181752287366089"/>
                  <c:y val="0.00152234130476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72488141440276"/>
                  <c:y val="0.0173589595923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02713147402715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631846907064359"/>
                  <c:y val="0.004249789542287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0.0113925333248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517464424320828"/>
                  <c:y val="0.0115726397282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459354039711338"/>
                  <c:y val="0.005606276043433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150029462478695"/>
                  <c:y val="0.0115726397282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'!$B$94:$B$103</c:f>
              <c:strCache>
                <c:ptCount val="10"/>
                <c:pt idx="0">
                  <c:v>Minería</c:v>
                </c:pt>
                <c:pt idx="1">
                  <c:v>Industria</c:v>
                </c:pt>
                <c:pt idx="2">
                  <c:v>Agropecuario</c:v>
                </c:pt>
                <c:pt idx="3">
                  <c:v>Elect., gas y agua</c:v>
                </c:pt>
                <c:pt idx="4">
                  <c:v>Transporte y Telecom. </c:v>
                </c:pt>
                <c:pt idx="5">
                  <c:v>Comercio y turismo</c:v>
                </c:pt>
                <c:pt idx="6">
                  <c:v>Servicios sociales</c:v>
                </c:pt>
                <c:pt idx="7">
                  <c:v>Estab. Financieros y ss. Empres. 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'!$C$94:$C$103</c:f>
              <c:numCache>
                <c:formatCode>#,##0.0</c:formatCode>
                <c:ptCount val="10"/>
                <c:pt idx="0">
                  <c:v>4.482071713147406</c:v>
                </c:pt>
                <c:pt idx="1">
                  <c:v>1.132236701559486</c:v>
                </c:pt>
                <c:pt idx="2">
                  <c:v>7.570934256055371</c:v>
                </c:pt>
                <c:pt idx="3">
                  <c:v>5.750721847930706</c:v>
                </c:pt>
                <c:pt idx="4">
                  <c:v>3.277745830937318</c:v>
                </c:pt>
                <c:pt idx="5">
                  <c:v>4.300771026384665</c:v>
                </c:pt>
                <c:pt idx="6">
                  <c:v>5.107102593010149</c:v>
                </c:pt>
                <c:pt idx="7">
                  <c:v>4.544074925204877</c:v>
                </c:pt>
                <c:pt idx="8">
                  <c:v>5.309514948517545</c:v>
                </c:pt>
                <c:pt idx="9">
                  <c:v>4.472642647233683</c:v>
                </c:pt>
              </c:numCache>
            </c:numRef>
          </c:val>
        </c:ser>
        <c:ser>
          <c:idx val="1"/>
          <c:order val="1"/>
          <c:tx>
            <c:strRef>
              <c:f>'Gráficos '!$D$93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00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0565364753632E-7"/>
                  <c:y val="0.0039315087677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269355081396089"/>
                  <c:y val="0.001716623377574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914488291656298"/>
                  <c:y val="-0.007832671861590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133743159121204"/>
                  <c:y val="-0.008499404684151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72488141440276"/>
                  <c:y val="-0.0086794797961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61247205294845"/>
                  <c:y val="-0.00664465617043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230593316627796"/>
                  <c:y val="-0.002532991764288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158929263818238"/>
                  <c:y val="-0.00714291818300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0362503882204745"/>
                  <c:y val="-0.00939268365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'Gráficos '!$B$94:$B$103</c:f>
              <c:strCache>
                <c:ptCount val="10"/>
                <c:pt idx="0">
                  <c:v>Minería</c:v>
                </c:pt>
                <c:pt idx="1">
                  <c:v>Industria</c:v>
                </c:pt>
                <c:pt idx="2">
                  <c:v>Agropecuario</c:v>
                </c:pt>
                <c:pt idx="3">
                  <c:v>Elect., gas y agua</c:v>
                </c:pt>
                <c:pt idx="4">
                  <c:v>Transporte y Telecom. </c:v>
                </c:pt>
                <c:pt idx="5">
                  <c:v>Comercio y turismo</c:v>
                </c:pt>
                <c:pt idx="6">
                  <c:v>Servicios sociales</c:v>
                </c:pt>
                <c:pt idx="7">
                  <c:v>Estab. Financieros y ss. Empres. </c:v>
                </c:pt>
                <c:pt idx="8">
                  <c:v>Construcción</c:v>
                </c:pt>
                <c:pt idx="9">
                  <c:v>PIB</c:v>
                </c:pt>
              </c:strCache>
            </c:strRef>
          </c:cat>
          <c:val>
            <c:numRef>
              <c:f>'Gráficos '!$D$94:$D$103</c:f>
              <c:numCache>
                <c:formatCode>#,##0.0</c:formatCode>
                <c:ptCount val="10"/>
                <c:pt idx="0">
                  <c:v>-2.19256434699714</c:v>
                </c:pt>
                <c:pt idx="1">
                  <c:v>-1.401211097028587</c:v>
                </c:pt>
                <c:pt idx="2">
                  <c:v>1.646937725167264</c:v>
                </c:pt>
                <c:pt idx="3">
                  <c:v>2.844141069397033</c:v>
                </c:pt>
                <c:pt idx="4">
                  <c:v>4.354120267260584</c:v>
                </c:pt>
                <c:pt idx="5">
                  <c:v>4.828755510342495</c:v>
                </c:pt>
                <c:pt idx="6">
                  <c:v>5.813579319961382</c:v>
                </c:pt>
                <c:pt idx="7">
                  <c:v>6.121687196715198</c:v>
                </c:pt>
                <c:pt idx="8">
                  <c:v>10.15431735186711</c:v>
                </c:pt>
                <c:pt idx="9">
                  <c:v>4.281161588241034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2133384520"/>
        <c:axId val="2133387816"/>
      </c:barChart>
      <c:catAx>
        <c:axId val="2133384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3387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333878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33845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5013920062337"/>
          <c:y val="0.0308342854588885"/>
          <c:w val="0.908750125166236"/>
          <c:h val="0.736990063615812"/>
        </c:manualLayout>
      </c:layout>
      <c:lineChart>
        <c:grouping val="standard"/>
        <c:varyColors val="0"/>
        <c:ser>
          <c:idx val="0"/>
          <c:order val="0"/>
          <c:tx>
            <c:strRef>
              <c:f>Gráficos!$H$4</c:f>
              <c:strCache>
                <c:ptCount val="1"/>
                <c:pt idx="0">
                  <c:v>2012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Gráficos!$H$5:$H$16</c:f>
              <c:numCache>
                <c:formatCode>0.0</c:formatCode>
                <c:ptCount val="12"/>
                <c:pt idx="0">
                  <c:v>12.47669663034805</c:v>
                </c:pt>
                <c:pt idx="1">
                  <c:v>11.86999303591498</c:v>
                </c:pt>
                <c:pt idx="2">
                  <c:v>10.36371085308434</c:v>
                </c:pt>
                <c:pt idx="3">
                  <c:v>10.8641973805909</c:v>
                </c:pt>
                <c:pt idx="4">
                  <c:v>10.70946878597657</c:v>
                </c:pt>
                <c:pt idx="5">
                  <c:v>10.02614309766882</c:v>
                </c:pt>
                <c:pt idx="6">
                  <c:v>10.86308014445856</c:v>
                </c:pt>
                <c:pt idx="7">
                  <c:v>9.748273687042111</c:v>
                </c:pt>
                <c:pt idx="8">
                  <c:v>9.942172245131145</c:v>
                </c:pt>
                <c:pt idx="9">
                  <c:v>8.8534533595397</c:v>
                </c:pt>
                <c:pt idx="10">
                  <c:v>9.247792720502769</c:v>
                </c:pt>
                <c:pt idx="11">
                  <c:v>9.550824630449586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Gráficos!$I$4</c:f>
              <c:strCache>
                <c:ptCount val="1"/>
                <c:pt idx="0">
                  <c:v>2013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Gráficos!$I$5:$I$16</c:f>
              <c:numCache>
                <c:formatCode>0.0</c:formatCode>
                <c:ptCount val="12"/>
                <c:pt idx="0">
                  <c:v>12.06978982747638</c:v>
                </c:pt>
                <c:pt idx="1">
                  <c:v>11.78931058297249</c:v>
                </c:pt>
                <c:pt idx="2">
                  <c:v>10.20619506149752</c:v>
                </c:pt>
                <c:pt idx="3">
                  <c:v>10.17367140869518</c:v>
                </c:pt>
                <c:pt idx="4">
                  <c:v>9.421141635426904</c:v>
                </c:pt>
                <c:pt idx="5">
                  <c:v>9.236678127969022</c:v>
                </c:pt>
                <c:pt idx="6">
                  <c:v>9.88171557368344</c:v>
                </c:pt>
                <c:pt idx="7">
                  <c:v>9.268826438216217</c:v>
                </c:pt>
                <c:pt idx="8">
                  <c:v>8.978429510180596</c:v>
                </c:pt>
                <c:pt idx="9">
                  <c:v>7.792776901801038</c:v>
                </c:pt>
                <c:pt idx="10">
                  <c:v>8.47943721306648</c:v>
                </c:pt>
                <c:pt idx="11">
                  <c:v>8.442158655025753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Gráficos!$J$4</c:f>
              <c:strCache>
                <c:ptCount val="1"/>
                <c:pt idx="0">
                  <c:v>2014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marker>
              <c:symbol val="circle"/>
              <c:size val="1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marker>
              <c:symbol val="circle"/>
              <c:size val="15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Gráficos!$J$5:$J$16</c:f>
              <c:numCache>
                <c:formatCode>0.0</c:formatCode>
                <c:ptCount val="12"/>
                <c:pt idx="0">
                  <c:v>11.10123328327027</c:v>
                </c:pt>
                <c:pt idx="1">
                  <c:v>10.67911053341365</c:v>
                </c:pt>
                <c:pt idx="2">
                  <c:v>9.734351272491921</c:v>
                </c:pt>
                <c:pt idx="3">
                  <c:v>8.96500304016321</c:v>
                </c:pt>
                <c:pt idx="4">
                  <c:v>8.79823689095793</c:v>
                </c:pt>
                <c:pt idx="5">
                  <c:v>9.19461358146464</c:v>
                </c:pt>
                <c:pt idx="6">
                  <c:v>9.289753141974419</c:v>
                </c:pt>
                <c:pt idx="7">
                  <c:v>8.901027483734751</c:v>
                </c:pt>
              </c:numCache>
            </c:numRef>
          </c:val>
          <c:smooth val="1"/>
        </c:ser>
        <c:ser>
          <c:idx val="3"/>
          <c:order val="3"/>
          <c:tx>
            <c:v>largo plazo</c:v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Gráficos!$A$5:$A$16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Gráficos!$K$5:$K$16</c:f>
              <c:numCache>
                <c:formatCode>0</c:formatCode>
                <c:ptCount val="12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10.0</c:v>
                </c:pt>
                <c:pt idx="6">
                  <c:v>10.0</c:v>
                </c:pt>
                <c:pt idx="7">
                  <c:v>10.0</c:v>
                </c:pt>
                <c:pt idx="8">
                  <c:v>10.0</c:v>
                </c:pt>
                <c:pt idx="9">
                  <c:v>10.0</c:v>
                </c:pt>
                <c:pt idx="10">
                  <c:v>10.0</c:v>
                </c:pt>
                <c:pt idx="11">
                  <c:v>10.0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535880"/>
        <c:axId val="2133538808"/>
      </c:lineChart>
      <c:catAx>
        <c:axId val="2133535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133538808"/>
        <c:crosses val="autoZero"/>
        <c:auto val="1"/>
        <c:lblAlgn val="ctr"/>
        <c:lblOffset val="100"/>
        <c:noMultiLvlLbl val="0"/>
      </c:catAx>
      <c:valAx>
        <c:axId val="2133538808"/>
        <c:scaling>
          <c:orientation val="minMax"/>
          <c:max val="12.6"/>
          <c:min val="7.6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133535880"/>
        <c:crosses val="autoZero"/>
        <c:crossBetween val="between"/>
        <c:majorUnit val="1.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69295534208373"/>
          <c:y val="0.0645226137441045"/>
          <c:w val="0.903487640739939"/>
          <c:h val="0.686105741697792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'Mdo laboral'!$A$175:$A$186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'Mdo laboral'!$J$175:$J$186</c:f>
              <c:numCache>
                <c:formatCode>0.0</c:formatCode>
                <c:ptCount val="12"/>
                <c:pt idx="0">
                  <c:v>32.8265153512275</c:v>
                </c:pt>
                <c:pt idx="1">
                  <c:v>33.02573253862203</c:v>
                </c:pt>
                <c:pt idx="2">
                  <c:v>33.46233359790328</c:v>
                </c:pt>
                <c:pt idx="3">
                  <c:v>33.47731957024009</c:v>
                </c:pt>
                <c:pt idx="4">
                  <c:v>33.33668919773425</c:v>
                </c:pt>
                <c:pt idx="5">
                  <c:v>34.45856122356698</c:v>
                </c:pt>
                <c:pt idx="6">
                  <c:v>33.25218994254475</c:v>
                </c:pt>
                <c:pt idx="7">
                  <c:v>33.31668605072614</c:v>
                </c:pt>
                <c:pt idx="8">
                  <c:v>33.8673444709849</c:v>
                </c:pt>
                <c:pt idx="9">
                  <c:v>32.8350457112545</c:v>
                </c:pt>
                <c:pt idx="10">
                  <c:v>33.31304738984259</c:v>
                </c:pt>
                <c:pt idx="11">
                  <c:v>33.8318907088293</c:v>
                </c:pt>
              </c:numCache>
            </c:numRef>
          </c:val>
          <c:smooth val="1"/>
        </c:ser>
        <c:ser>
          <c:idx val="1"/>
          <c:order val="1"/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'Mdo laboral'!$A$175:$A$186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'Mdo laboral'!$K$175:$K$186</c:f>
              <c:numCache>
                <c:formatCode>0.0</c:formatCode>
                <c:ptCount val="12"/>
                <c:pt idx="0">
                  <c:v>33.4877119026133</c:v>
                </c:pt>
                <c:pt idx="1">
                  <c:v>34.22014945355456</c:v>
                </c:pt>
                <c:pt idx="2">
                  <c:v>35.12824507211017</c:v>
                </c:pt>
                <c:pt idx="3">
                  <c:v>35.03264499017784</c:v>
                </c:pt>
                <c:pt idx="4">
                  <c:v>34.50124493060012</c:v>
                </c:pt>
                <c:pt idx="5">
                  <c:v>35.05253156975444</c:v>
                </c:pt>
                <c:pt idx="6">
                  <c:v>34.42923242463871</c:v>
                </c:pt>
                <c:pt idx="7">
                  <c:v>33.86000605002275</c:v>
                </c:pt>
                <c:pt idx="8">
                  <c:v>34.60775157348291</c:v>
                </c:pt>
                <c:pt idx="9">
                  <c:v>33.6565461947955</c:v>
                </c:pt>
                <c:pt idx="10">
                  <c:v>34.90034549519778</c:v>
                </c:pt>
                <c:pt idx="11">
                  <c:v>34.92648044461442</c:v>
                </c:pt>
              </c:numCache>
            </c:numRef>
          </c:val>
          <c:smooth val="1"/>
        </c:ser>
        <c:ser>
          <c:idx val="2"/>
          <c:order val="2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marker>
              <c:symbol val="circle"/>
              <c:size val="1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1"/>
            <c:marker>
              <c:symbol val="circle"/>
              <c:size val="15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cat>
            <c:strRef>
              <c:f>'Mdo laboral'!$A$175:$A$186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'Mdo laboral'!$L$175:$L$186</c:f>
              <c:numCache>
                <c:formatCode>0.0</c:formatCode>
                <c:ptCount val="12"/>
                <c:pt idx="0">
                  <c:v>34.63450901057785</c:v>
                </c:pt>
                <c:pt idx="1">
                  <c:v>36.05732858026622</c:v>
                </c:pt>
                <c:pt idx="2">
                  <c:v>37.17015956991213</c:v>
                </c:pt>
                <c:pt idx="3">
                  <c:v>37.57248885824435</c:v>
                </c:pt>
                <c:pt idx="4">
                  <c:v>37.75779888881355</c:v>
                </c:pt>
                <c:pt idx="5">
                  <c:v>37.62905963556553</c:v>
                </c:pt>
                <c:pt idx="6">
                  <c:v>37.82602005668875</c:v>
                </c:pt>
                <c:pt idx="7">
                  <c:v>37.08988901902668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620776"/>
        <c:axId val="2134623768"/>
      </c:lineChart>
      <c:catAx>
        <c:axId val="2134620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134623768"/>
        <c:crosses val="autoZero"/>
        <c:auto val="1"/>
        <c:lblAlgn val="ctr"/>
        <c:lblOffset val="100"/>
        <c:noMultiLvlLbl val="0"/>
      </c:catAx>
      <c:valAx>
        <c:axId val="2134623768"/>
        <c:scaling>
          <c:orientation val="minMax"/>
          <c:max val="38.2"/>
          <c:min val="32.4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134620776"/>
        <c:crosses val="autoZero"/>
        <c:crossBetween val="between"/>
        <c:majorUnit val="1.0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12642911617262"/>
          <c:y val="0.0359465003980444"/>
          <c:w val="0.924850892058639"/>
          <c:h val="0.732332518609044"/>
        </c:manualLayout>
      </c:layout>
      <c:lineChart>
        <c:grouping val="standard"/>
        <c:varyColors val="0"/>
        <c:ser>
          <c:idx val="1"/>
          <c:order val="0"/>
          <c:spPr>
            <a:ln w="38100">
              <a:solidFill>
                <a:srgbClr val="009900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0099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1"/>
            <c:bubble3D val="0"/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0193135600010624"/>
                  <c:y val="-0.02950301818316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3"/>
              <c:layout>
                <c:manualLayout>
                  <c:x val="-0.0463230605477673"/>
                  <c:y val="-0.01410954338406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6"/>
              <c:layout>
                <c:manualLayout>
                  <c:x val="-0.02309786520593"/>
                  <c:y val="0.0412411583898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8000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'ALI T. - Gráficos'!$A$147:$B$165</c:f>
              <c:multiLvlStrCache>
                <c:ptCount val="19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  <c:pt idx="5">
                    <c:v>jun</c:v>
                  </c:pt>
                  <c:pt idx="6">
                    <c:v>sep</c:v>
                  </c:pt>
                  <c:pt idx="7">
                    <c:v>dic</c:v>
                  </c:pt>
                  <c:pt idx="8">
                    <c:v>mar</c:v>
                  </c:pt>
                  <c:pt idx="9">
                    <c:v>jun</c:v>
                  </c:pt>
                  <c:pt idx="10">
                    <c:v>sep</c:v>
                  </c:pt>
                  <c:pt idx="11">
                    <c:v>dic</c:v>
                  </c:pt>
                  <c:pt idx="12">
                    <c:v>mar</c:v>
                  </c:pt>
                  <c:pt idx="13">
                    <c:v>jun</c:v>
                  </c:pt>
                  <c:pt idx="14">
                    <c:v>sep</c:v>
                  </c:pt>
                  <c:pt idx="15">
                    <c:v>dic</c:v>
                  </c:pt>
                  <c:pt idx="16">
                    <c:v>mar</c:v>
                  </c:pt>
                  <c:pt idx="17">
                    <c:v>jun</c:v>
                  </c:pt>
                  <c:pt idx="18">
                    <c:v>sep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</c:lvl>
              </c:multiLvlStrCache>
            </c:multiLvlStrRef>
          </c:cat>
          <c:val>
            <c:numRef>
              <c:f>'ALI T. - Gráficos'!$D$147:$D$165</c:f>
              <c:numCache>
                <c:formatCode>#,##0.0</c:formatCode>
                <c:ptCount val="19"/>
                <c:pt idx="0">
                  <c:v>3.639447684799421</c:v>
                </c:pt>
                <c:pt idx="1">
                  <c:v>3.53259000933248</c:v>
                </c:pt>
                <c:pt idx="2">
                  <c:v>3.394429154223033</c:v>
                </c:pt>
                <c:pt idx="3">
                  <c:v>5.301519697996326</c:v>
                </c:pt>
                <c:pt idx="4">
                  <c:v>5.651745293402628</c:v>
                </c:pt>
                <c:pt idx="5">
                  <c:v>6.318376331944847</c:v>
                </c:pt>
                <c:pt idx="6">
                  <c:v>7.961110062299426</c:v>
                </c:pt>
                <c:pt idx="7">
                  <c:v>6.41712704643018</c:v>
                </c:pt>
                <c:pt idx="8">
                  <c:v>5.984454550395895</c:v>
                </c:pt>
                <c:pt idx="9">
                  <c:v>5.089692101740284</c:v>
                </c:pt>
                <c:pt idx="10">
                  <c:v>2.53816426810289</c:v>
                </c:pt>
                <c:pt idx="11">
                  <c:v>2.688998687029226</c:v>
                </c:pt>
                <c:pt idx="12">
                  <c:v>2.94977434354486</c:v>
                </c:pt>
                <c:pt idx="13">
                  <c:v>4.566338012619626</c:v>
                </c:pt>
                <c:pt idx="14">
                  <c:v>5.834903689555502</c:v>
                </c:pt>
                <c:pt idx="15">
                  <c:v>5.348205348205353</c:v>
                </c:pt>
                <c:pt idx="16">
                  <c:v>6.411331501208052</c:v>
                </c:pt>
              </c:numCache>
            </c:numRef>
          </c:val>
          <c:smooth val="1"/>
        </c:ser>
        <c:ser>
          <c:idx val="0"/>
          <c:order val="1"/>
          <c:spPr>
            <a:ln w="508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</c:dPt>
          <c:dPt>
            <c:idx val="12"/>
            <c:bubble3D val="0"/>
          </c:dPt>
          <c:dPt>
            <c:idx val="13"/>
            <c:bubble3D val="0"/>
            <c:spPr>
              <a:ln w="50800" cmpd="sng">
                <a:solidFill>
                  <a:srgbClr val="000080"/>
                </a:solidFill>
                <a:prstDash val="solid"/>
              </a:ln>
            </c:spPr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marker>
              <c:symbol val="circle"/>
              <c:size val="16"/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dPt>
            <c:idx val="18"/>
            <c:marker>
              <c:symbol val="circle"/>
              <c:size val="18"/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  <c:spPr>
              <a:ln w="50800">
                <a:solidFill>
                  <a:srgbClr val="FF0000"/>
                </a:solidFill>
                <a:prstDash val="sysDash"/>
              </a:ln>
            </c:spPr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314041619005631"/>
                  <c:y val="-0.03960955269857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453522938060864"/>
                  <c:y val="-0.03292226789615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390996141260789"/>
                  <c:y val="-0.01517794319149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561731234539878"/>
                  <c:y val="-0.007054771692034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471389726886066"/>
                  <c:y val="0.02149261193200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302125062967598"/>
                  <c:y val="-0.04415102025700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0397658375365669"/>
                  <c:y val="-0.03760841387993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41265029922024"/>
                  <c:y val="-0.0348687182905603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0.00324233351842406"/>
                  <c:y val="0.00070547716920342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>
                    <a:solidFill>
                      <a:srgbClr val="000080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'ALI T. - Gráficos'!$A$147:$B$165</c:f>
              <c:multiLvlStrCache>
                <c:ptCount val="19"/>
                <c:lvl>
                  <c:pt idx="0">
                    <c:v>mar</c:v>
                  </c:pt>
                  <c:pt idx="1">
                    <c:v>jun</c:v>
                  </c:pt>
                  <c:pt idx="2">
                    <c:v>sep</c:v>
                  </c:pt>
                  <c:pt idx="3">
                    <c:v>dic</c:v>
                  </c:pt>
                  <c:pt idx="4">
                    <c:v>mar</c:v>
                  </c:pt>
                  <c:pt idx="5">
                    <c:v>jun</c:v>
                  </c:pt>
                  <c:pt idx="6">
                    <c:v>sep</c:v>
                  </c:pt>
                  <c:pt idx="7">
                    <c:v>dic</c:v>
                  </c:pt>
                  <c:pt idx="8">
                    <c:v>mar</c:v>
                  </c:pt>
                  <c:pt idx="9">
                    <c:v>jun</c:v>
                  </c:pt>
                  <c:pt idx="10">
                    <c:v>sep</c:v>
                  </c:pt>
                  <c:pt idx="11">
                    <c:v>dic</c:v>
                  </c:pt>
                  <c:pt idx="12">
                    <c:v>mar</c:v>
                  </c:pt>
                  <c:pt idx="13">
                    <c:v>jun</c:v>
                  </c:pt>
                  <c:pt idx="14">
                    <c:v>sep</c:v>
                  </c:pt>
                  <c:pt idx="15">
                    <c:v>dic</c:v>
                  </c:pt>
                  <c:pt idx="16">
                    <c:v>mar</c:v>
                  </c:pt>
                  <c:pt idx="17">
                    <c:v>jun</c:v>
                  </c:pt>
                  <c:pt idx="18">
                    <c:v>sep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</c:lvl>
              </c:multiLvlStrCache>
            </c:multiLvlStrRef>
          </c:cat>
          <c:val>
            <c:numRef>
              <c:f>'ALI T. - Gráficos'!$C$147:$C$165</c:f>
              <c:numCache>
                <c:formatCode>#,##0.0</c:formatCode>
                <c:ptCount val="19"/>
                <c:pt idx="0">
                  <c:v>3.540139105241764</c:v>
                </c:pt>
                <c:pt idx="1">
                  <c:v>3.540414161656642</c:v>
                </c:pt>
                <c:pt idx="2">
                  <c:v>3.45658536585364</c:v>
                </c:pt>
                <c:pt idx="3">
                  <c:v>5.329344795539043</c:v>
                </c:pt>
                <c:pt idx="4">
                  <c:v>5.807100761822625</c:v>
                </c:pt>
                <c:pt idx="5">
                  <c:v>6.270398481973446</c:v>
                </c:pt>
                <c:pt idx="6">
                  <c:v>7.934517129843542</c:v>
                </c:pt>
                <c:pt idx="7">
                  <c:v>6.33817703881398</c:v>
                </c:pt>
                <c:pt idx="8">
                  <c:v>6.019109722410903</c:v>
                </c:pt>
                <c:pt idx="9">
                  <c:v>5.11476756332081</c:v>
                </c:pt>
                <c:pt idx="10">
                  <c:v>2.493512847619627</c:v>
                </c:pt>
                <c:pt idx="11">
                  <c:v>2.675955297025851</c:v>
                </c:pt>
                <c:pt idx="12">
                  <c:v>3.016376077429712</c:v>
                </c:pt>
                <c:pt idx="13">
                  <c:v>4.472642647233685</c:v>
                </c:pt>
                <c:pt idx="14">
                  <c:v>5.769279948171956</c:v>
                </c:pt>
                <c:pt idx="15">
                  <c:v>5.441398062175381</c:v>
                </c:pt>
                <c:pt idx="16">
                  <c:v>6.513699084516376</c:v>
                </c:pt>
                <c:pt idx="17">
                  <c:v>4.281161588241034</c:v>
                </c:pt>
                <c:pt idx="18">
                  <c:v>3.6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255768"/>
        <c:axId val="2136259192"/>
      </c:lineChart>
      <c:catAx>
        <c:axId val="2136255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6259192"/>
        <c:crosses val="autoZero"/>
        <c:auto val="1"/>
        <c:lblAlgn val="ctr"/>
        <c:lblOffset val="440"/>
        <c:tickLblSkip val="1"/>
        <c:tickMarkSkip val="1"/>
        <c:noMultiLvlLbl val="0"/>
      </c:catAx>
      <c:valAx>
        <c:axId val="2136259192"/>
        <c:scaling>
          <c:orientation val="minMax"/>
          <c:max val="8.5"/>
          <c:min val="0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2136255768"/>
        <c:crosses val="autoZero"/>
        <c:crossBetween val="between"/>
        <c:majorUnit val="2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0.75182</cdr:x>
      <cdr:y>0.45276</cdr:y>
    </cdr:from>
    <cdr:to>
      <cdr:x>0.87729</cdr:x>
      <cdr:y>0.52346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788709" y="2580124"/>
          <a:ext cx="1132957" cy="4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b="1" dirty="0">
              <a:solidFill>
                <a:srgbClr val="002060"/>
              </a:solidFill>
            </a:rPr>
            <a:t>Brasil</a:t>
          </a:r>
        </a:p>
      </cdr:txBody>
    </cdr:sp>
  </cdr:relSizeAnchor>
  <cdr:relSizeAnchor xmlns:cdr="http://schemas.openxmlformats.org/drawingml/2006/chartDrawing">
    <cdr:from>
      <cdr:x>0.84742</cdr:x>
      <cdr:y>0.49095</cdr:y>
    </cdr:from>
    <cdr:to>
      <cdr:x>0.923</cdr:x>
      <cdr:y>0.49095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7651948" y="2797756"/>
          <a:ext cx="68246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206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0.92578</cdr:x>
      <cdr:y>0.45167</cdr:y>
    </cdr:from>
    <cdr:to>
      <cdr:x>0.99859</cdr:x>
      <cdr:y>0.52238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8359516" y="2573913"/>
          <a:ext cx="657452" cy="40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>
              <a:solidFill>
                <a:srgbClr val="002060"/>
              </a:solidFill>
            </a:rPr>
            <a:t>3,2</a:t>
          </a:r>
        </a:p>
      </cdr:txBody>
    </cdr:sp>
  </cdr:relSizeAnchor>
  <cdr:relSizeAnchor xmlns:cdr="http://schemas.openxmlformats.org/drawingml/2006/chartDrawing">
    <cdr:from>
      <cdr:x>0.92719</cdr:x>
      <cdr:y>0.49123</cdr:y>
    </cdr:from>
    <cdr:to>
      <cdr:x>1</cdr:x>
      <cdr:y>0.56193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8372248" y="2799351"/>
          <a:ext cx="657452" cy="402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>
              <a:solidFill>
                <a:srgbClr val="7030A0"/>
              </a:solidFill>
            </a:rPr>
            <a:t>3,0</a:t>
          </a:r>
        </a:p>
      </cdr:txBody>
    </cdr:sp>
  </cdr:relSizeAnchor>
  <cdr:relSizeAnchor xmlns:cdr="http://schemas.openxmlformats.org/drawingml/2006/chartDrawing">
    <cdr:from>
      <cdr:x>0.75183</cdr:x>
      <cdr:y>0.49239</cdr:y>
    </cdr:from>
    <cdr:to>
      <cdr:x>0.8773</cdr:x>
      <cdr:y>0.5631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6788799" y="2805962"/>
          <a:ext cx="1132957" cy="402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rgbClr val="7030A0"/>
              </a:solidFill>
            </a:rPr>
            <a:t>Rusia</a:t>
          </a:r>
        </a:p>
      </cdr:txBody>
    </cdr:sp>
  </cdr:relSizeAnchor>
  <cdr:relSizeAnchor xmlns:cdr="http://schemas.openxmlformats.org/drawingml/2006/chartDrawing">
    <cdr:from>
      <cdr:x>0.85091</cdr:x>
      <cdr:y>0.52473</cdr:y>
    </cdr:from>
    <cdr:to>
      <cdr:x>0.9265</cdr:x>
      <cdr:y>0.52473</cdr:y>
    </cdr:to>
    <cdr:cxnSp macro="">
      <cdr:nvCxnSpPr>
        <cdr:cNvPr id="8" name="1 Conector recto"/>
        <cdr:cNvCxnSpPr/>
      </cdr:nvCxnSpPr>
      <cdr:spPr>
        <a:xfrm xmlns:a="http://schemas.openxmlformats.org/drawingml/2006/main">
          <a:off x="7683462" y="2990256"/>
          <a:ext cx="68255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7030A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0.92719</cdr:x>
      <cdr:y>0.29986</cdr:y>
    </cdr:from>
    <cdr:to>
      <cdr:x>1</cdr:x>
      <cdr:y>0.37056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6557379" y="1536642"/>
          <a:ext cx="514935" cy="362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>
              <a:solidFill>
                <a:schemeClr val="accent3">
                  <a:lumMod val="75000"/>
                </a:schemeClr>
              </a:solidFill>
            </a:rPr>
            <a:t>5,0</a:t>
          </a:r>
        </a:p>
      </cdr:txBody>
    </cdr:sp>
  </cdr:relSizeAnchor>
  <cdr:relSizeAnchor xmlns:cdr="http://schemas.openxmlformats.org/drawingml/2006/chartDrawing">
    <cdr:from>
      <cdr:x>0.75025</cdr:x>
      <cdr:y>0.29884</cdr:y>
    </cdr:from>
    <cdr:to>
      <cdr:x>0.87572</cdr:x>
      <cdr:y>0.36955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5306004" y="1531415"/>
          <a:ext cx="887363" cy="362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>
              <a:solidFill>
                <a:schemeClr val="accent3">
                  <a:lumMod val="75000"/>
                </a:schemeClr>
              </a:solidFill>
            </a:rPr>
            <a:t>India</a:t>
          </a:r>
        </a:p>
      </cdr:txBody>
    </cdr:sp>
  </cdr:relSizeAnchor>
  <cdr:relSizeAnchor xmlns:cdr="http://schemas.openxmlformats.org/drawingml/2006/chartDrawing">
    <cdr:from>
      <cdr:x>0.84933</cdr:x>
      <cdr:y>0.33773</cdr:y>
    </cdr:from>
    <cdr:to>
      <cdr:x>0.92492</cdr:x>
      <cdr:y>0.33773</cdr:y>
    </cdr:to>
    <cdr:cxnSp macro="">
      <cdr:nvCxnSpPr>
        <cdr:cNvPr id="11" name="1 Conector recto"/>
        <cdr:cNvCxnSpPr/>
      </cdr:nvCxnSpPr>
      <cdr:spPr>
        <a:xfrm xmlns:a="http://schemas.openxmlformats.org/drawingml/2006/main">
          <a:off x="6006728" y="1730705"/>
          <a:ext cx="53459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3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0.92719</cdr:x>
      <cdr:y>0.24567</cdr:y>
    </cdr:from>
    <cdr:to>
      <cdr:x>1</cdr:x>
      <cdr:y>0.31638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5842000" y="1207462"/>
          <a:ext cx="458789" cy="347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rgbClr val="FF0000"/>
              </a:solidFill>
            </a:rPr>
            <a:t>7,0</a:t>
          </a:r>
        </a:p>
      </cdr:txBody>
    </cdr:sp>
  </cdr:relSizeAnchor>
  <cdr:relSizeAnchor xmlns:cdr="http://schemas.openxmlformats.org/drawingml/2006/chartDrawing">
    <cdr:from>
      <cdr:x>0.74527</cdr:x>
      <cdr:y>0.25485</cdr:y>
    </cdr:from>
    <cdr:to>
      <cdr:x>0.87075</cdr:x>
      <cdr:y>0.32555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5270760" y="1305969"/>
          <a:ext cx="887434" cy="362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rgbClr val="FF0000"/>
              </a:solidFill>
            </a:rPr>
            <a:t>China</a:t>
          </a:r>
        </a:p>
      </cdr:txBody>
    </cdr:sp>
  </cdr:relSizeAnchor>
  <cdr:relSizeAnchor xmlns:cdr="http://schemas.openxmlformats.org/drawingml/2006/chartDrawing">
    <cdr:from>
      <cdr:x>0.84933</cdr:x>
      <cdr:y>0.29011</cdr:y>
    </cdr:from>
    <cdr:to>
      <cdr:x>0.92492</cdr:x>
      <cdr:y>0.29011</cdr:y>
    </cdr:to>
    <cdr:cxnSp macro="">
      <cdr:nvCxnSpPr>
        <cdr:cNvPr id="14" name="1 Conector recto"/>
        <cdr:cNvCxnSpPr/>
      </cdr:nvCxnSpPr>
      <cdr:spPr>
        <a:xfrm xmlns:a="http://schemas.openxmlformats.org/drawingml/2006/main">
          <a:off x="6006728" y="1486656"/>
          <a:ext cx="534597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0.74892</cdr:x>
      <cdr:y>0.34238</cdr:y>
    </cdr:from>
    <cdr:to>
      <cdr:x>0.87439</cdr:x>
      <cdr:y>0.41309</cdr:y>
    </cdr:to>
    <cdr:sp macro="" textlink="">
      <cdr:nvSpPr>
        <cdr:cNvPr id="15" name="1 CuadroTexto"/>
        <cdr:cNvSpPr txBox="1"/>
      </cdr:nvSpPr>
      <cdr:spPr>
        <a:xfrm xmlns:a="http://schemas.openxmlformats.org/drawingml/2006/main">
          <a:off x="5296567" y="1754516"/>
          <a:ext cx="887363" cy="362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>
              <a:solidFill>
                <a:schemeClr val="tx1"/>
              </a:solidFill>
            </a:rPr>
            <a:t>BRICs</a:t>
          </a:r>
        </a:p>
      </cdr:txBody>
    </cdr:sp>
  </cdr:relSizeAnchor>
  <cdr:relSizeAnchor xmlns:cdr="http://schemas.openxmlformats.org/drawingml/2006/chartDrawing">
    <cdr:from>
      <cdr:x>0.84725</cdr:x>
      <cdr:y>0.37438</cdr:y>
    </cdr:from>
    <cdr:to>
      <cdr:x>0.92283</cdr:x>
      <cdr:y>0.37438</cdr:y>
    </cdr:to>
    <cdr:cxnSp macro="">
      <cdr:nvCxnSpPr>
        <cdr:cNvPr id="16" name="2 Conector recto"/>
        <cdr:cNvCxnSpPr/>
      </cdr:nvCxnSpPr>
      <cdr:spPr>
        <a:xfrm xmlns:a="http://schemas.openxmlformats.org/drawingml/2006/main">
          <a:off x="5991987" y="1918499"/>
          <a:ext cx="53452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0.92561</cdr:x>
      <cdr:y>0.34239</cdr:y>
    </cdr:from>
    <cdr:to>
      <cdr:x>0.99842</cdr:x>
      <cdr:y>0.4131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6546174" y="1754567"/>
          <a:ext cx="514935" cy="362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>
              <a:solidFill>
                <a:schemeClr val="tx1"/>
              </a:solidFill>
            </a:rPr>
            <a:t>5,7</a:t>
          </a:r>
        </a:p>
      </cdr:txBody>
    </cdr:sp>
  </cdr:relSizeAnchor>
  <cdr:relSizeAnchor xmlns:cdr="http://schemas.openxmlformats.org/drawingml/2006/chartDrawing">
    <cdr:from>
      <cdr:x>0.61506</cdr:x>
      <cdr:y>0.07424</cdr:y>
    </cdr:from>
    <cdr:to>
      <cdr:x>0.61506</cdr:x>
      <cdr:y>0.9532</cdr:y>
    </cdr:to>
    <cdr:cxnSp macro="">
      <cdr:nvCxnSpPr>
        <cdr:cNvPr id="19" name="18 Conector recto"/>
        <cdr:cNvCxnSpPr/>
      </cdr:nvCxnSpPr>
      <cdr:spPr>
        <a:xfrm xmlns:a="http://schemas.openxmlformats.org/drawingml/2006/main" flipV="1">
          <a:off x="5553802" y="423069"/>
          <a:ext cx="0" cy="500887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0.69009</cdr:x>
      <cdr:y>0.01866</cdr:y>
    </cdr:from>
    <cdr:to>
      <cdr:x>0.85011</cdr:x>
      <cdr:y>0.08937</cdr:y>
    </cdr:to>
    <cdr:sp macro="" textlink="">
      <cdr:nvSpPr>
        <cdr:cNvPr id="20" name="1 CuadroTexto"/>
        <cdr:cNvSpPr txBox="1"/>
      </cdr:nvSpPr>
      <cdr:spPr>
        <a:xfrm xmlns:a="http://schemas.openxmlformats.org/drawingml/2006/main">
          <a:off x="4880536" y="95624"/>
          <a:ext cx="1131701" cy="362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>
              <a:solidFill>
                <a:schemeClr val="tx1"/>
              </a:solidFill>
            </a:rPr>
            <a:t>Proyección</a:t>
          </a:r>
        </a:p>
      </cdr:txBody>
    </cdr:sp>
  </cdr:relSizeAnchor>
  <cdr:relSizeAnchor xmlns:cdr="http://schemas.openxmlformats.org/drawingml/2006/chartDrawing">
    <cdr:from>
      <cdr:x>0.8105</cdr:x>
      <cdr:y>0.14768</cdr:y>
    </cdr:from>
    <cdr:to>
      <cdr:x>1</cdr:x>
      <cdr:y>0.21839</cdr:y>
    </cdr:to>
    <cdr:sp macro="" textlink="">
      <cdr:nvSpPr>
        <cdr:cNvPr id="21" name="1 CuadroTexto"/>
        <cdr:cNvSpPr txBox="1"/>
      </cdr:nvSpPr>
      <cdr:spPr>
        <a:xfrm xmlns:a="http://schemas.openxmlformats.org/drawingml/2006/main">
          <a:off x="5732090" y="756772"/>
          <a:ext cx="1340223" cy="362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>
              <a:solidFill>
                <a:schemeClr val="tx1"/>
              </a:solidFill>
            </a:rPr>
            <a:t>Crec. potencial</a:t>
          </a:r>
        </a:p>
      </cdr:txBody>
    </cdr:sp>
  </cdr:relSizeAnchor>
  <cdr:relSizeAnchor xmlns:cdr="http://schemas.openxmlformats.org/drawingml/2006/chartDrawing">
    <cdr:from>
      <cdr:x>0.83585</cdr:x>
      <cdr:y>0.20935</cdr:y>
    </cdr:from>
    <cdr:to>
      <cdr:x>0.98864</cdr:x>
      <cdr:y>0.20935</cdr:y>
    </cdr:to>
    <cdr:cxnSp macro="">
      <cdr:nvCxnSpPr>
        <cdr:cNvPr id="22" name="2 Conector recto"/>
        <cdr:cNvCxnSpPr/>
      </cdr:nvCxnSpPr>
      <cdr:spPr>
        <a:xfrm xmlns:a="http://schemas.openxmlformats.org/drawingml/2006/main">
          <a:off x="5911384" y="1072826"/>
          <a:ext cx="1080575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0.50049</cdr:x>
      <cdr:y>0.49976</cdr:y>
    </cdr:from>
    <cdr:to>
      <cdr:x>0.51888</cdr:x>
      <cdr:y>0.56241</cdr:y>
    </cdr:to>
    <cdr:sp macro="" textlink="">
      <cdr:nvSpPr>
        <cdr:cNvPr id="9228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1173" y="1669240"/>
          <a:ext cx="91797" cy="208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CO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                           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9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773961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9" y="8773961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6D9EC164-39EA-489C-9C92-072E8678DB3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04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9" y="0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2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3" y="4387771"/>
            <a:ext cx="5140325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773961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0" hangingPunct="0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9" y="8773961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ADA295D0-A9EE-46D4-87E7-F0F153DE8AF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363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BC2E03-8051-43C2-9FCF-0B50C7481866}" type="slidenum">
              <a:rPr lang="es-ES_tradnl" sz="1200" smtClean="0"/>
              <a:pPr/>
              <a:t>1</a:t>
            </a:fld>
            <a:endParaRPr lang="es-ES_tradnl" sz="1200" dirty="0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poner la TRM del</a:t>
            </a:r>
            <a:r>
              <a:rPr lang="es-CO" baseline="0" dirty="0" smtClean="0"/>
              <a:t> lunes</a:t>
            </a:r>
            <a:endParaRPr lang="es-CO" dirty="0" smtClean="0"/>
          </a:p>
        </p:txBody>
      </p:sp>
      <p:sp>
        <p:nvSpPr>
          <p:cNvPr id="195588" name="3 Marcador de número de diapositiva"/>
          <p:cNvSpPr txBox="1">
            <a:spLocks noGrp="1"/>
          </p:cNvSpPr>
          <p:nvPr/>
        </p:nvSpPr>
        <p:spPr bwMode="auto">
          <a:xfrm>
            <a:off x="3971932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7" tIns="46396" rIns="92787" bIns="4639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5600172-31F6-4617-8995-DE292EA7FB8A}" type="slidenum">
              <a:rPr lang="es-ES_tradnl" sz="1200">
                <a:solidFill>
                  <a:prstClr val="black"/>
                </a:solidFill>
              </a:rPr>
              <a:pPr algn="r"/>
              <a:t>15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actualizada</a:t>
            </a:r>
          </a:p>
        </p:txBody>
      </p:sp>
      <p:sp>
        <p:nvSpPr>
          <p:cNvPr id="256004" name="3 Marcador de número de diapositiva"/>
          <p:cNvSpPr txBox="1">
            <a:spLocks noGrp="1"/>
          </p:cNvSpPr>
          <p:nvPr/>
        </p:nvSpPr>
        <p:spPr bwMode="auto">
          <a:xfrm>
            <a:off x="3971933" y="8773963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4" tIns="45028" rIns="90054" bIns="4502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EF40D2-BA3A-49B4-8F3C-F64EB6F14A21}" type="slidenum">
              <a:rPr lang="es-ES_tradnl" sz="1200">
                <a:solidFill>
                  <a:prstClr val="black"/>
                </a:solidFill>
              </a:rPr>
              <a:pPr eaLnBrk="1" hangingPunct="1"/>
              <a:t>16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ACTUALIZADA</a:t>
            </a:r>
          </a:p>
        </p:txBody>
      </p:sp>
      <p:sp>
        <p:nvSpPr>
          <p:cNvPr id="258052" name="3 Marcador de número de diapositiva"/>
          <p:cNvSpPr txBox="1">
            <a:spLocks noGrp="1"/>
          </p:cNvSpPr>
          <p:nvPr/>
        </p:nvSpPr>
        <p:spPr bwMode="auto">
          <a:xfrm>
            <a:off x="3971931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3DCB24-CF91-40B6-B9A6-B15244657DBD}" type="slidenum">
              <a:rPr lang="es-ES_tradnl" sz="1200">
                <a:solidFill>
                  <a:prstClr val="black"/>
                </a:solidFill>
              </a:rPr>
              <a:pPr eaLnBrk="1" hangingPunct="1"/>
              <a:t>17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r>
              <a:rPr lang="es-CO" dirty="0" smtClean="0"/>
              <a:t>ACTUALIZADA</a:t>
            </a:r>
          </a:p>
        </p:txBody>
      </p:sp>
      <p:sp>
        <p:nvSpPr>
          <p:cNvPr id="259076" name="3 Marcador de número de diapositiva"/>
          <p:cNvSpPr txBox="1">
            <a:spLocks noGrp="1"/>
          </p:cNvSpPr>
          <p:nvPr/>
        </p:nvSpPr>
        <p:spPr bwMode="auto">
          <a:xfrm>
            <a:off x="3971931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20A372-7447-4520-BB71-D3FD11E678EC}" type="slidenum">
              <a:rPr lang="es-ES_tradnl" sz="1200">
                <a:solidFill>
                  <a:prstClr val="black"/>
                </a:solidFill>
              </a:rPr>
              <a:pPr eaLnBrk="1" hangingPunct="1"/>
              <a:t>18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61124" name="3 Marcador de número de diapositiva"/>
          <p:cNvSpPr txBox="1">
            <a:spLocks noGrp="1"/>
          </p:cNvSpPr>
          <p:nvPr/>
        </p:nvSpPr>
        <p:spPr bwMode="auto">
          <a:xfrm>
            <a:off x="3971929" y="8773961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E6E3ECAA-28A3-4C3F-9C87-BB1A4B45B91D}" type="slidenum">
              <a:rPr lang="es-ES_tradnl" sz="1200">
                <a:solidFill>
                  <a:srgbClr val="000000"/>
                </a:solidFill>
              </a:rPr>
              <a:pPr algn="r"/>
              <a:t>19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08900" name="3 Marcador de número de diapositiva"/>
          <p:cNvSpPr txBox="1">
            <a:spLocks noGrp="1"/>
          </p:cNvSpPr>
          <p:nvPr/>
        </p:nvSpPr>
        <p:spPr bwMode="auto">
          <a:xfrm>
            <a:off x="3971932" y="8773964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3" rIns="93162" bIns="46583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DE5D21B-19E0-4C11-AF98-321786568A1F}" type="slidenum">
              <a:rPr lang="es-ES_tradnl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743FD-383F-4374-BE53-C031DCC714D9}" type="slidenum">
              <a:rPr lang="es-CO" smtClean="0">
                <a:solidFill>
                  <a:prstClr val="black"/>
                </a:solidFill>
              </a:rPr>
              <a:pPr/>
              <a:t>24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6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0343" y="8772378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94F81AA-3C95-4293-ABCA-40354105D094}" type="slidenum">
              <a:rPr lang="es-ES" sz="1200"/>
              <a:pPr algn="r" eaLnBrk="1" hangingPunct="1"/>
              <a:t>25</a:t>
            </a:fld>
            <a:endParaRPr lang="es-ES" sz="1200"/>
          </a:p>
        </p:txBody>
      </p:sp>
      <p:sp>
        <p:nvSpPr>
          <p:cNvPr id="12288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2 Marcador de notas"/>
          <p:cNvSpPr>
            <a:spLocks noGrp="1"/>
          </p:cNvSpPr>
          <p:nvPr>
            <p:ph type="body" idx="1"/>
          </p:nvPr>
        </p:nvSpPr>
        <p:spPr>
          <a:xfrm>
            <a:off x="935043" y="4387771"/>
            <a:ext cx="5140325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122885" name="3 Marcador de número de diapositiva"/>
          <p:cNvSpPr txBox="1">
            <a:spLocks noGrp="1"/>
          </p:cNvSpPr>
          <p:nvPr/>
        </p:nvSpPr>
        <p:spPr bwMode="auto">
          <a:xfrm>
            <a:off x="3971929" y="8773961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71DB1A1-0962-46AF-8BD9-AF9F9D654C8B}" type="slidenum">
              <a:rPr lang="es-ES_tradnl" sz="1200"/>
              <a:pPr algn="r"/>
              <a:t>25</a:t>
            </a:fld>
            <a:endParaRPr lang="es-ES_tradnl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18116" name="3 Marcador de número de diapositiva"/>
          <p:cNvSpPr txBox="1">
            <a:spLocks noGrp="1"/>
          </p:cNvSpPr>
          <p:nvPr/>
        </p:nvSpPr>
        <p:spPr bwMode="auto">
          <a:xfrm>
            <a:off x="3971932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9" tIns="46396" rIns="92789" bIns="4639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598F2FF1-8AFD-4AEA-868F-03A999D3A633}" type="slidenum">
              <a:rPr lang="es-ES_tradnl" sz="1200">
                <a:solidFill>
                  <a:srgbClr val="0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20164" name="3 Marcador de número de diapositiva"/>
          <p:cNvSpPr txBox="1">
            <a:spLocks noGrp="1"/>
          </p:cNvSpPr>
          <p:nvPr/>
        </p:nvSpPr>
        <p:spPr bwMode="auto">
          <a:xfrm>
            <a:off x="3971932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2" tIns="46393" rIns="92782" bIns="46393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3D169F9-D52A-46BA-A771-CE424388C738}" type="slidenum">
              <a:rPr lang="es-ES_tradnl" sz="1200">
                <a:solidFill>
                  <a:srgbClr val="0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s-ES_tradnl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/>
          <a:lstStyle/>
          <a:p>
            <a:endParaRPr lang="es-CO" smtClean="0"/>
          </a:p>
        </p:txBody>
      </p:sp>
      <p:sp>
        <p:nvSpPr>
          <p:cNvPr id="248836" name="3 Marcador de número de diapositiva"/>
          <p:cNvSpPr txBox="1">
            <a:spLocks noGrp="1"/>
          </p:cNvSpPr>
          <p:nvPr/>
        </p:nvSpPr>
        <p:spPr bwMode="auto">
          <a:xfrm>
            <a:off x="3971929" y="8773961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E5241C-2BE7-495D-AF52-C90A07DE60EF}" type="slidenum">
              <a:rPr lang="es-ES_tradnl" sz="1200">
                <a:solidFill>
                  <a:prstClr val="black"/>
                </a:solidFill>
              </a:rPr>
              <a:pPr eaLnBrk="1" hangingPunct="1"/>
              <a:t>5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221188" name="3 Marcador de número de diapositiva"/>
          <p:cNvSpPr txBox="1">
            <a:spLocks noGrp="1"/>
          </p:cNvSpPr>
          <p:nvPr/>
        </p:nvSpPr>
        <p:spPr bwMode="auto">
          <a:xfrm>
            <a:off x="3971932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94" tIns="46399" rIns="92794" bIns="4639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9489880F-7493-4633-B359-5DA229CCEE1B}" type="slidenum">
              <a:rPr lang="es-ES_tradnl" sz="1200">
                <a:solidFill>
                  <a:prstClr val="black"/>
                </a:solidFill>
              </a:rPr>
              <a:pPr algn="r"/>
              <a:t>29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xfrm>
            <a:off x="701675" y="4387773"/>
            <a:ext cx="560705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24260" name="3 Marcador de número de diapositiva"/>
          <p:cNvSpPr txBox="1">
            <a:spLocks noGrp="1"/>
          </p:cNvSpPr>
          <p:nvPr/>
        </p:nvSpPr>
        <p:spPr bwMode="auto">
          <a:xfrm>
            <a:off x="3970345" y="8772380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5" tIns="46587" rIns="93175" bIns="46587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1F109-5B99-4D19-BA39-79EA24E82B7D}" type="slidenum">
              <a:rPr lang="es-ES" sz="1200">
                <a:solidFill>
                  <a:prstClr val="black"/>
                </a:solidFill>
              </a:rPr>
              <a:pPr algn="r" eaLnBrk="1" hangingPunct="1"/>
              <a:t>30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E5199-1E35-4035-BA19-876E219601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1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xfrm>
            <a:off x="701675" y="4387771"/>
            <a:ext cx="560705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24260" name="3 Marcador de número de diapositiva"/>
          <p:cNvSpPr txBox="1">
            <a:spLocks noGrp="1"/>
          </p:cNvSpPr>
          <p:nvPr/>
        </p:nvSpPr>
        <p:spPr bwMode="auto">
          <a:xfrm>
            <a:off x="3970346" y="8772378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92A4F3-07C4-4D4B-A806-70A0EDDC3318}" type="slidenum">
              <a:rPr lang="es-E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7</a:t>
            </a:fld>
            <a:endParaRPr lang="es-E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/>
          </a:p>
        </p:txBody>
      </p:sp>
      <p:sp>
        <p:nvSpPr>
          <p:cNvPr id="177156" name="3 Marcador de número de diapositiva"/>
          <p:cNvSpPr txBox="1">
            <a:spLocks noGrp="1"/>
          </p:cNvSpPr>
          <p:nvPr/>
        </p:nvSpPr>
        <p:spPr bwMode="auto">
          <a:xfrm>
            <a:off x="3971932" y="8773967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8" tIns="47830" rIns="95658" bIns="47830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D4B955-E83B-40A5-B47C-8F751EB539E8}" type="slidenum">
              <a:rPr lang="es-ES_tradnl" sz="120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3296-EF72-40D2-A5BB-D314ED738674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1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xfrm>
            <a:off x="701675" y="4387771"/>
            <a:ext cx="560705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246788" name="3 Marcador de número de diapositiva"/>
          <p:cNvSpPr txBox="1">
            <a:spLocks noGrp="1"/>
          </p:cNvSpPr>
          <p:nvPr/>
        </p:nvSpPr>
        <p:spPr bwMode="auto">
          <a:xfrm>
            <a:off x="3970346" y="8772378"/>
            <a:ext cx="3038475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7" tIns="46581" rIns="93157" bIns="46581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24ED9E-C17C-425D-B424-302B616D278B}" type="slidenum">
              <a:rPr lang="es-ES" sz="120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47812" name="3 Marcador de número de diapositiva"/>
          <p:cNvSpPr txBox="1">
            <a:spLocks noGrp="1"/>
          </p:cNvSpPr>
          <p:nvPr/>
        </p:nvSpPr>
        <p:spPr bwMode="auto">
          <a:xfrm>
            <a:off x="3971929" y="8773961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0EDC090-BCCB-43C1-9FD3-EDB0313E96CC}" type="slidenum">
              <a:rPr lang="es-ES_tradnl" sz="1200"/>
              <a:pPr algn="r"/>
              <a:t>13</a:t>
            </a:fld>
            <a:endParaRPr lang="es-ES_tradnl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O" dirty="0" smtClean="0"/>
              <a:t>poner la TRM del</a:t>
            </a:r>
            <a:r>
              <a:rPr lang="es-CO" baseline="0" dirty="0" smtClean="0"/>
              <a:t> lunes</a:t>
            </a:r>
            <a:endParaRPr lang="es-CO" dirty="0" smtClean="0"/>
          </a:p>
        </p:txBody>
      </p:sp>
      <p:sp>
        <p:nvSpPr>
          <p:cNvPr id="195588" name="3 Marcador de número de diapositiva"/>
          <p:cNvSpPr txBox="1">
            <a:spLocks noGrp="1"/>
          </p:cNvSpPr>
          <p:nvPr/>
        </p:nvSpPr>
        <p:spPr bwMode="auto">
          <a:xfrm>
            <a:off x="3971932" y="8773962"/>
            <a:ext cx="3038475" cy="46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7" tIns="46396" rIns="92787" bIns="46396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5600172-31F6-4617-8995-DE292EA7FB8A}" type="slidenum">
              <a:rPr lang="es-ES_tradnl" sz="1200">
                <a:solidFill>
                  <a:prstClr val="black"/>
                </a:solidFill>
              </a:rPr>
              <a:pPr algn="r"/>
              <a:t>14</a:t>
            </a:fld>
            <a:endParaRPr lang="es-ES_tradnl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jpeg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jpeg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jpe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jpeg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jpeg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jpe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4.jpeg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4.jpeg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4.jpeg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4.jpeg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4.jpeg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4.jpeg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4.jpe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4.jpe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4.jpeg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4.jpeg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4.jpeg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4.jpe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4.jpeg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4.jpeg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4.jpe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4.jpeg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4.jpeg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4.jpeg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jpeg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jpe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jpeg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jpeg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jpeg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jpeg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4.jpe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4.jpeg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4.jpeg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4.jpeg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4.jpe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4.jpe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4.jpeg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4.jpeg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4.jpe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4.jpe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4.jpeg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4.jpeg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4.jpeg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4.jpeg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4.jpeg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4.jpeg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4.jpeg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4.jpeg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jpe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jpe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jpeg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jpeg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jpeg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jpeg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jpeg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jpeg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jpeg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jpeg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jpeg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jpeg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jpe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jpeg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jpeg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jpeg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jpeg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jpe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4.jpeg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4.jpeg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4.jpeg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6.jpeg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4.jpeg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4.jpeg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4.jpeg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4.jpeg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4.jpeg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4.jpeg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4.jpeg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4.jpeg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4.jpeg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4.jpeg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4.jpeg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4.jpeg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4.jpeg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4.jpeg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jpeg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4.jpeg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4.jpeg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4.jpeg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4.jpeg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4.jpeg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4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483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1913"/>
      </p:ext>
    </p:extLst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C698-67FA-443C-B026-7198D1749C0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56C0-1C19-456D-8F46-0148DA82F1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1205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CFE3-EC43-40E0-9D22-620181B32CFD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E5D8-8CA4-44EE-BDF9-DF94A27926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1218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65C9-6DBF-4767-8EF3-B6705D18CF9B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073E-9BD0-4940-A6BF-8075AB16FB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5926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9420-D6C1-48F2-A105-4A320C047DC2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834B-503C-420B-BF1E-F266F00B1F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4138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D14C-6C5F-4D4B-9605-5C542E970E4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32E0-D624-4261-A8E3-8A2CB048DA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0548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2A4D-C954-47A0-A3EC-38F9901CFAF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BC7B-ED01-4C25-9C12-FC5FF80D9D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31238"/>
      </p:ext>
    </p:extLst>
  </p:cSld>
  <p:clrMapOvr>
    <a:masterClrMapping/>
  </p:clrMapOvr>
  <p:transition xmlns:p14="http://schemas.microsoft.com/office/powerpoint/2010/main"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5FE5-04D3-4544-B20F-F94017E6361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E5B0-FBE6-4300-841F-6ACB45F348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3878"/>
      </p:ext>
    </p:extLst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8AFF-EA82-412D-B1E5-E1EC13058B8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5DF5-6444-4276-935C-92B392C433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5340"/>
      </p:ext>
    </p:extLst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C70C-EB6B-4821-9755-D5ED5D5064C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FF0B-2601-4C91-B074-F106660465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2070"/>
      </p:ext>
    </p:extLst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C0A1-D11F-4CD0-8176-CB7AFFB3995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6860-0016-486A-A942-D62752B16E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1084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8171"/>
      </p:ext>
    </p:extLst>
  </p:cSld>
  <p:clrMapOvr>
    <a:masterClrMapping/>
  </p:clrMapOvr>
  <p:transition xmlns:p14="http://schemas.microsoft.com/office/powerpoint/2010/main"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0175-F5A9-43B8-ABEF-51C30013F68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6FF6-1153-4D8B-93F3-4AC6F27F6E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897"/>
      </p:ext>
    </p:extLst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8C5CC-38DF-474E-81E7-992FDD51215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DFEA-3EA9-47A3-9A0D-F0F5ACEF6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85243"/>
      </p:ext>
    </p:extLst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0562-4889-4D5D-942F-D61DE88FD37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71F4-6265-40B8-9F17-13756F114F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19686"/>
      </p:ext>
    </p:extLst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1122-9D56-43A2-A7D4-332AFF7E4DA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CCE0-FAB0-4179-8A94-89E418B64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53125"/>
      </p:ext>
    </p:extLst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88BA-DA38-43CD-848E-0E8F45571D0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C02C-66E6-4CB2-9880-B16B4C3D37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32154"/>
      </p:ext>
    </p:extLst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A37E-2217-4EB9-AC73-FFF1AF446A0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DEFE-FF37-4ADC-80CA-7D0D5C9BD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87280"/>
      </p:ext>
    </p:extLst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20B3-379B-4D58-AB51-5359CF83BBF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7E3D-8898-4704-970D-0BBFCDF63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17367"/>
      </p:ext>
    </p:extLst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1404-E5A1-4A37-9A07-A3BEB05EF1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C493-0FB1-4D61-A230-3A5B92CA84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6893"/>
      </p:ext>
    </p:extLst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2CCF-5FAD-46B7-82B6-CCD9F4FC988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3DAA-F85D-42C2-89B7-5DAC4A0700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79273"/>
      </p:ext>
    </p:extLst>
  </p:cSld>
  <p:clrMapOvr>
    <a:masterClrMapping/>
  </p:clrMapOvr>
  <p:transition xmlns:p14="http://schemas.microsoft.com/office/powerpoint/2010/main"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976E-BD4B-4451-9709-3BCD4166EE9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C49E-C61A-499E-8448-A12A95E524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99230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4223"/>
      </p:ext>
    </p:extLst>
  </p:cSld>
  <p:clrMapOvr>
    <a:masterClrMapping/>
  </p:clrMapOvr>
  <p:transition xmlns:p14="http://schemas.microsoft.com/office/powerpoint/2010/main"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9955-6469-4D25-83F7-EABA78BA03E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59DA-EA05-4833-B56F-51C372DC6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6974"/>
      </p:ext>
    </p:extLst>
  </p:cSld>
  <p:clrMapOvr>
    <a:masterClrMapping/>
  </p:clrMapOvr>
  <p:transition xmlns:p14="http://schemas.microsoft.com/office/powerpoint/2010/main"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5931-6A7E-494B-9794-E0383EBB41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C9AD-99CC-4BC4-92C7-6C7422467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89755"/>
      </p:ext>
    </p:extLst>
  </p:cSld>
  <p:clrMapOvr>
    <a:masterClrMapping/>
  </p:clrMapOvr>
  <p:transition xmlns:p14="http://schemas.microsoft.com/office/powerpoint/2010/main"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D681-2E48-43B5-98EC-B32C7E17ECB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4133-D782-49ED-A3D1-331ABACD7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5640"/>
      </p:ext>
    </p:extLst>
  </p:cSld>
  <p:clrMapOvr>
    <a:masterClrMapping/>
  </p:clrMapOvr>
  <p:transition xmlns:p14="http://schemas.microsoft.com/office/powerpoint/2010/main"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5505-6602-4F3E-8578-A3C6192F8BA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1C27-EB61-4C00-848C-74410EA0D0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01391"/>
      </p:ext>
    </p:extLst>
  </p:cSld>
  <p:clrMapOvr>
    <a:masterClrMapping/>
  </p:clrMapOvr>
  <p:transition xmlns:p14="http://schemas.microsoft.com/office/powerpoint/2010/main"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E133-C17D-4968-A1C3-1BD4BC74EC8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2567-93D1-4F1E-8DC5-3F2DAE8CB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68237"/>
      </p:ext>
    </p:extLst>
  </p:cSld>
  <p:clrMapOvr>
    <a:masterClrMapping/>
  </p:clrMapOvr>
  <p:transition xmlns:p14="http://schemas.microsoft.com/office/powerpoint/2010/main"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B28E-2941-4F10-BDE3-8117536F895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D0F0-B538-42D8-BCB8-73A2B645B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43403"/>
      </p:ext>
    </p:extLst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FC2CBC7-FAEF-4542-BFA6-8EB5DE484E9F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841916"/>
      </p:ext>
    </p:extLst>
  </p:cSld>
  <p:clrMapOvr>
    <a:masterClrMapping/>
  </p:clrMapOvr>
  <p:transition xmlns:p14="http://schemas.microsoft.com/office/powerpoint/2010/main"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0A21AAB4-44EF-466A-A581-F7E0D0837645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164685"/>
      </p:ext>
    </p:extLst>
  </p:cSld>
  <p:clrMapOvr>
    <a:masterClrMapping/>
  </p:clrMapOvr>
  <p:transition xmlns:p14="http://schemas.microsoft.com/office/powerpoint/2010/main"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7E3888B-BE77-449D-90AD-0131161A4B7B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87756"/>
      </p:ext>
    </p:extLst>
  </p:cSld>
  <p:clrMapOvr>
    <a:masterClrMapping/>
  </p:clrMapOvr>
  <p:transition xmlns:p14="http://schemas.microsoft.com/office/powerpoint/2010/main"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4787B23-5AE5-4A51-9C00-C8ABC501F508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003356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7952"/>
      </p:ext>
    </p:extLst>
  </p:cSld>
  <p:clrMapOvr>
    <a:masterClrMapping/>
  </p:clrMapOvr>
  <p:transition xmlns:p14="http://schemas.microsoft.com/office/powerpoint/2010/main"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4319215-DF85-4DC0-B61C-5BBF1BE6B5FA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411464"/>
      </p:ext>
    </p:extLst>
  </p:cSld>
  <p:clrMapOvr>
    <a:masterClrMapping/>
  </p:clrMapOvr>
  <p:transition xmlns:p14="http://schemas.microsoft.com/office/powerpoint/2010/main"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CB0CEEF1-9E74-4351-9E61-9ABAC0010FA3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814565"/>
      </p:ext>
    </p:extLst>
  </p:cSld>
  <p:clrMapOvr>
    <a:masterClrMapping/>
  </p:clrMapOvr>
  <p:transition xmlns:p14="http://schemas.microsoft.com/office/powerpoint/2010/main"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4AC5A18E-C930-4B37-9118-37AD89D528D1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78027"/>
      </p:ext>
    </p:extLst>
  </p:cSld>
  <p:clrMapOvr>
    <a:masterClrMapping/>
  </p:clrMapOvr>
  <p:transition xmlns:p14="http://schemas.microsoft.com/office/powerpoint/2010/main"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2C15A7A-C187-43AF-8427-10AB8B5C673B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727051"/>
      </p:ext>
    </p:extLst>
  </p:cSld>
  <p:clrMapOvr>
    <a:masterClrMapping/>
  </p:clrMapOvr>
  <p:transition xmlns:p14="http://schemas.microsoft.com/office/powerpoint/2010/main"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C58ACED-7F28-47BD-A209-B41942B79478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1943954"/>
      </p:ext>
    </p:extLst>
  </p:cSld>
  <p:clrMapOvr>
    <a:masterClrMapping/>
  </p:clrMapOvr>
  <p:transition xmlns:p14="http://schemas.microsoft.com/office/powerpoint/2010/main"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B9C2E4D-7933-4F63-A9F8-77841721DD71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579958"/>
      </p:ext>
    </p:extLst>
  </p:cSld>
  <p:clrMapOvr>
    <a:masterClrMapping/>
  </p:clrMapOvr>
  <p:transition xmlns:p14="http://schemas.microsoft.com/office/powerpoint/2010/main"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722F75CD-FEAE-4B1C-A395-B45CBBD78576}" type="datetime1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9521852"/>
      </p:ext>
    </p:extLst>
  </p:cSld>
  <p:clrMapOvr>
    <a:masterClrMapping/>
  </p:clrMapOvr>
  <p:transition xmlns:p14="http://schemas.microsoft.com/office/powerpoint/2010/main"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007895"/>
      </p:ext>
    </p:extLst>
  </p:cSld>
  <p:clrMapOvr>
    <a:masterClrMapping/>
  </p:clrMapOvr>
  <p:transition xmlns:p14="http://schemas.microsoft.com/office/powerpoint/2010/main"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684004"/>
      </p:ext>
    </p:extLst>
  </p:cSld>
  <p:clrMapOvr>
    <a:masterClrMapping/>
  </p:clrMapOvr>
  <p:transition xmlns:p14="http://schemas.microsoft.com/office/powerpoint/2010/main"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259532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6932"/>
      </p:ext>
    </p:extLst>
  </p:cSld>
  <p:clrMapOvr>
    <a:masterClrMapping/>
  </p:clrMapOvr>
  <p:transition xmlns:p14="http://schemas.microsoft.com/office/powerpoint/2010/main"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431640"/>
      </p:ext>
    </p:extLst>
  </p:cSld>
  <p:clrMapOvr>
    <a:masterClrMapping/>
  </p:clrMapOvr>
  <p:transition xmlns:p14="http://schemas.microsoft.com/office/powerpoint/2010/main"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3223129"/>
      </p:ext>
    </p:extLst>
  </p:cSld>
  <p:clrMapOvr>
    <a:masterClrMapping/>
  </p:clrMapOvr>
  <p:transition xmlns:p14="http://schemas.microsoft.com/office/powerpoint/2010/main"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39709"/>
      </p:ext>
    </p:extLst>
  </p:cSld>
  <p:clrMapOvr>
    <a:masterClrMapping/>
  </p:clrMapOvr>
  <p:transition xmlns:p14="http://schemas.microsoft.com/office/powerpoint/2010/main"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475735"/>
      </p:ext>
    </p:extLst>
  </p:cSld>
  <p:clrMapOvr>
    <a:masterClrMapping/>
  </p:clrMapOvr>
  <p:transition xmlns:p14="http://schemas.microsoft.com/office/powerpoint/2010/main"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925369"/>
      </p:ext>
    </p:extLst>
  </p:cSld>
  <p:clrMapOvr>
    <a:masterClrMapping/>
  </p:clrMapOvr>
  <p:transition xmlns:p14="http://schemas.microsoft.com/office/powerpoint/2010/main"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659512"/>
      </p:ext>
    </p:extLst>
  </p:cSld>
  <p:clrMapOvr>
    <a:masterClrMapping/>
  </p:clrMapOvr>
  <p:transition xmlns:p14="http://schemas.microsoft.com/office/powerpoint/2010/main"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413084"/>
      </p:ext>
    </p:extLst>
  </p:cSld>
  <p:clrMapOvr>
    <a:masterClrMapping/>
  </p:clrMapOvr>
  <p:transition xmlns:p14="http://schemas.microsoft.com/office/powerpoint/2010/main"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E6BD05EE-2114-431B-96C1-2F518711D84B}" type="datetimeFigureOut">
              <a:rPr lang="es-CO" smtClean="0"/>
              <a:pPr/>
              <a:t>11/11/14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BA01E871-FB35-4F01-91FA-D182931DDE1E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184830"/>
      </p:ext>
    </p:extLst>
  </p:cSld>
  <p:clrMapOvr>
    <a:masterClrMapping/>
  </p:clrMapOvr>
  <p:transition xmlns:p14="http://schemas.microsoft.com/office/powerpoint/2010/main"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BB84-7220-40C5-B21F-78D2900FA8C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B38A9-F31D-40FB-8AC1-4F3574396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57571"/>
      </p:ext>
    </p:extLst>
  </p:cSld>
  <p:clrMapOvr>
    <a:masterClrMapping/>
  </p:clrMapOvr>
  <p:transition xmlns:p14="http://schemas.microsoft.com/office/powerpoint/2010/main"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4600-1E29-49AE-81DD-D5FDC0424B8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03E1-17AD-460F-A456-84DD85759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29901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3257"/>
      </p:ext>
    </p:extLst>
  </p:cSld>
  <p:clrMapOvr>
    <a:masterClrMapping/>
  </p:clrMapOvr>
  <p:transition xmlns:p14="http://schemas.microsoft.com/office/powerpoint/2010/main"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045E-F3F2-43DD-92E9-635A45E6074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8D6B-B4AD-48E0-884B-2FB8ADC65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26868"/>
      </p:ext>
    </p:extLst>
  </p:cSld>
  <p:clrMapOvr>
    <a:masterClrMapping/>
  </p:clrMapOvr>
  <p:transition xmlns:p14="http://schemas.microsoft.com/office/powerpoint/2010/main"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ABB1-1D65-492E-A0DE-04A4856C4A6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A42E-BCE5-4A9C-86E8-C0632C2F2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91121"/>
      </p:ext>
    </p:extLst>
  </p:cSld>
  <p:clrMapOvr>
    <a:masterClrMapping/>
  </p:clrMapOvr>
  <p:transition xmlns:p14="http://schemas.microsoft.com/office/powerpoint/2010/main"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0D05-02E6-40DC-839E-D16E555AD13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437A-25E5-4769-9080-1C46BD235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72278"/>
      </p:ext>
    </p:extLst>
  </p:cSld>
  <p:clrMapOvr>
    <a:masterClrMapping/>
  </p:clrMapOvr>
  <p:transition xmlns:p14="http://schemas.microsoft.com/office/powerpoint/2010/main"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C202-7EC6-4104-B322-C5511A367C3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B572-FA12-4B8F-93C4-973574A84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8858"/>
      </p:ext>
    </p:extLst>
  </p:cSld>
  <p:clrMapOvr>
    <a:masterClrMapping/>
  </p:clrMapOvr>
  <p:transition xmlns:p14="http://schemas.microsoft.com/office/powerpoint/2010/main"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6879-8E0D-4FC4-8054-F1FBDDD28EC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9B26-1DA4-4F17-84E4-1BE3E9494D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91171"/>
      </p:ext>
    </p:extLst>
  </p:cSld>
  <p:clrMapOvr>
    <a:masterClrMapping/>
  </p:clrMapOvr>
  <p:transition xmlns:p14="http://schemas.microsoft.com/office/powerpoint/2010/main"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0C6E-CD7F-42DF-B2DE-B94D3471764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DBEA-0A4B-4CBC-933D-E4372FA5E0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1617"/>
      </p:ext>
    </p:extLst>
  </p:cSld>
  <p:clrMapOvr>
    <a:masterClrMapping/>
  </p:clrMapOvr>
  <p:transition xmlns:p14="http://schemas.microsoft.com/office/powerpoint/2010/main"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7478-AB74-417F-A1B1-29B35C54CEF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9DB6-689A-4CDE-9A15-6E256064B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47732"/>
      </p:ext>
    </p:extLst>
  </p:cSld>
  <p:clrMapOvr>
    <a:masterClrMapping/>
  </p:clrMapOvr>
  <p:transition xmlns:p14="http://schemas.microsoft.com/office/powerpoint/2010/main"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28FE-10F6-4C43-9B17-22E2AEFE288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099E-AB9C-4E6F-873F-40F0798A1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9021"/>
      </p:ext>
    </p:extLst>
  </p:cSld>
  <p:clrMapOvr>
    <a:masterClrMapping/>
  </p:clrMapOvr>
  <p:transition xmlns:p14="http://schemas.microsoft.com/office/powerpoint/2010/main"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7436-37E9-453D-83A1-91C11EC870B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275F-B8A3-48E1-9E17-09945F0DF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58971"/>
      </p:ext>
    </p:extLst>
  </p:cSld>
  <p:clrMapOvr>
    <a:masterClrMapping/>
  </p:clrMapOvr>
  <p:transition xmlns:p14="http://schemas.microsoft.com/office/powerpoint/2010/main"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3314-7767-4841-B8C8-62E64A23CEE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84D9-B55D-48D6-96E1-0BE4FB8D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47335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66F5-5AAE-408C-B781-34E092463B0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9004-AFD1-4F70-8207-13F64D4270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6345"/>
      </p:ext>
    </p:extLst>
  </p:cSld>
  <p:clrMapOvr>
    <a:masterClrMapping/>
  </p:clrMapOvr>
  <p:transition xmlns:p14="http://schemas.microsoft.com/office/powerpoint/2010/main"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0D07-81B0-4566-805B-31DF3624B79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4025-3C1A-469D-9F8E-0172B92751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29674"/>
      </p:ext>
    </p:extLst>
  </p:cSld>
  <p:clrMapOvr>
    <a:masterClrMapping/>
  </p:clrMapOvr>
  <p:transition xmlns:p14="http://schemas.microsoft.com/office/powerpoint/2010/main"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3D7E-17E7-459A-92CC-DAAFF48FF81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A2B0-5B75-4DA6-9138-2D6B414B6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25972"/>
      </p:ext>
    </p:extLst>
  </p:cSld>
  <p:clrMapOvr>
    <a:masterClrMapping/>
  </p:clrMapOvr>
  <p:transition xmlns:p14="http://schemas.microsoft.com/office/powerpoint/2010/main"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9CA3-C68E-45BC-91DE-9AA7A613AF5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6E7C-1645-4AE0-B2A9-12A3556F8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81998"/>
      </p:ext>
    </p:extLst>
  </p:cSld>
  <p:clrMapOvr>
    <a:masterClrMapping/>
  </p:clrMapOvr>
  <p:transition xmlns:p14="http://schemas.microsoft.com/office/powerpoint/2010/main"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9CA72-61D7-4A3B-B161-7D48CC837F3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C380-728B-4C6B-9805-D27FEDC8F5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66166"/>
      </p:ext>
    </p:extLst>
  </p:cSld>
  <p:clrMapOvr>
    <a:masterClrMapping/>
  </p:clrMapOvr>
  <p:transition xmlns:p14="http://schemas.microsoft.com/office/powerpoint/2010/main"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043A-1C03-4BC4-AF80-63E897A8EDB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DB69-7B7D-4015-8C9A-51D6D04EE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20084"/>
      </p:ext>
    </p:extLst>
  </p:cSld>
  <p:clrMapOvr>
    <a:masterClrMapping/>
  </p:clrMapOvr>
  <p:transition xmlns:p14="http://schemas.microsoft.com/office/powerpoint/2010/main"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4D94-FE34-4966-AD95-88F535FE40C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B53B-147F-4F44-A95D-381FE1EF1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14376"/>
      </p:ext>
    </p:extLst>
  </p:cSld>
  <p:clrMapOvr>
    <a:masterClrMapping/>
  </p:clrMapOvr>
  <p:transition xmlns:p14="http://schemas.microsoft.com/office/powerpoint/2010/main"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CDC1-59A5-4850-84C3-740A1BF9071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00BF-E7E4-4A0E-8DC7-12C66D90AF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21534"/>
      </p:ext>
    </p:extLst>
  </p:cSld>
  <p:clrMapOvr>
    <a:masterClrMapping/>
  </p:clrMapOvr>
  <p:transition xmlns:p14="http://schemas.microsoft.com/office/powerpoint/2010/main"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B52D-6310-40DA-8A5B-BDF48FA4463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0F65-BA91-4EF0-B8F1-8A12932251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2746"/>
      </p:ext>
    </p:extLst>
  </p:cSld>
  <p:clrMapOvr>
    <a:masterClrMapping/>
  </p:clrMapOvr>
  <p:transition xmlns:p14="http://schemas.microsoft.com/office/powerpoint/2010/main"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4EA2-02F8-4C7C-8CCB-C5FC26B05AB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52EB-DDD7-4F45-9633-E3108DFE7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80950"/>
      </p:ext>
    </p:extLst>
  </p:cSld>
  <p:clrMapOvr>
    <a:masterClrMapping/>
  </p:clrMapOvr>
  <p:transition xmlns:p14="http://schemas.microsoft.com/office/powerpoint/2010/main"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9F5A8-E3FE-454E-8230-5F6D72B2D84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20F2-EDBC-4F02-9853-5C0496B13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09548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AE59-7639-4E7F-99F4-318105581C7A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3946-31EE-4B64-A27F-E85A06EAC2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7489"/>
      </p:ext>
    </p:extLst>
  </p:cSld>
  <p:clrMapOvr>
    <a:masterClrMapping/>
  </p:clrMapOvr>
  <p:transition xmlns:p14="http://schemas.microsoft.com/office/powerpoint/2010/main"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5DCA-051D-475D-82D6-0CEC11C41FF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8D37-B372-47E2-846E-314535789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4097"/>
      </p:ext>
    </p:extLst>
  </p:cSld>
  <p:clrMapOvr>
    <a:masterClrMapping/>
  </p:clrMapOvr>
  <p:transition xmlns:p14="http://schemas.microsoft.com/office/powerpoint/2010/main"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4805-E6B7-4B2C-83BA-F93D3AD960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6F11-398A-433E-BD60-45BD8651A3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05753"/>
      </p:ext>
    </p:extLst>
  </p:cSld>
  <p:clrMapOvr>
    <a:masterClrMapping/>
  </p:clrMapOvr>
  <p:transition xmlns:p14="http://schemas.microsoft.com/office/powerpoint/2010/main"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C7C8-3D2F-4A90-8D36-459E624F3C0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CF38-17D5-4258-85FE-1ED30EF2D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3775"/>
      </p:ext>
    </p:extLst>
  </p:cSld>
  <p:clrMapOvr>
    <a:masterClrMapping/>
  </p:clrMapOvr>
  <p:transition xmlns:p14="http://schemas.microsoft.com/office/powerpoint/2010/main"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9FBD-F3FB-46B1-A85C-14A4B0A4DC0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A5C2-57AD-4B64-BA35-8A16483E0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44389"/>
      </p:ext>
    </p:extLst>
  </p:cSld>
  <p:clrMapOvr>
    <a:masterClrMapping/>
  </p:clrMapOvr>
  <p:transition xmlns:p14="http://schemas.microsoft.com/office/powerpoint/2010/main"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A11E-BDB6-4C76-B59F-5C9377710D4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B319-2636-4C8B-BC19-D99EB33C29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3990"/>
      </p:ext>
    </p:extLst>
  </p:cSld>
  <p:clrMapOvr>
    <a:masterClrMapping/>
  </p:clrMapOvr>
  <p:transition xmlns:p14="http://schemas.microsoft.com/office/powerpoint/2010/main"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92BC-A6E4-4AC9-8454-1EEA40B1817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CE33-441E-4730-BD3F-28FE71ACCA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41031"/>
      </p:ext>
    </p:extLst>
  </p:cSld>
  <p:clrMapOvr>
    <a:masterClrMapping/>
  </p:clrMapOvr>
  <p:transition xmlns:p14="http://schemas.microsoft.com/office/powerpoint/2010/main"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6BF1-65C1-4B40-A502-BE537210894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D885-DA23-4601-8114-C2BF64C99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0278"/>
      </p:ext>
    </p:extLst>
  </p:cSld>
  <p:clrMapOvr>
    <a:masterClrMapping/>
  </p:clrMapOvr>
  <p:transition xmlns:p14="http://schemas.microsoft.com/office/powerpoint/2010/main"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1526-2F0D-4E02-B43B-5999B248B99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C781A-A47B-4D01-A2AD-0FEF3E0A0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0748"/>
      </p:ext>
    </p:extLst>
  </p:cSld>
  <p:clrMapOvr>
    <a:masterClrMapping/>
  </p:clrMapOvr>
  <p:transition xmlns:p14="http://schemas.microsoft.com/office/powerpoint/2010/main"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51C2-D3DF-4109-B6F6-F443D7A77C1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8C3A-7048-478E-8323-533BCE2044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41588"/>
      </p:ext>
    </p:extLst>
  </p:cSld>
  <p:clrMapOvr>
    <a:masterClrMapping/>
  </p:clrMapOvr>
  <p:transition xmlns:p14="http://schemas.microsoft.com/office/powerpoint/2010/main"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9948-28E8-4220-B77C-E3C46014655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5BE2-ED34-401D-8AA1-E04DC9820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22769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A45-4F9B-4494-8635-DD248C30F67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3A2C-0D9A-4CC6-A17B-323BF801CE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6883"/>
      </p:ext>
    </p:extLst>
  </p:cSld>
  <p:clrMapOvr>
    <a:masterClrMapping/>
  </p:clrMapOvr>
  <p:transition xmlns:p14="http://schemas.microsoft.com/office/powerpoint/2010/main"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4096-B775-47AE-8A8C-E03EA1D890B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2A75-4BCA-41D6-8BE7-41C7B1C77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73237"/>
      </p:ext>
    </p:extLst>
  </p:cSld>
  <p:clrMapOvr>
    <a:masterClrMapping/>
  </p:clrMapOvr>
  <p:transition xmlns:p14="http://schemas.microsoft.com/office/powerpoint/2010/main"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50ED-5BEB-42A5-B34F-49178616C7E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F891-4A91-48F4-8D05-89AD584201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1878"/>
      </p:ext>
    </p:extLst>
  </p:cSld>
  <p:clrMapOvr>
    <a:masterClrMapping/>
  </p:clrMapOvr>
  <p:transition xmlns:p14="http://schemas.microsoft.com/office/powerpoint/2010/main"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915B-0790-4D92-A1E2-D8A307C9195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DD0C-87C5-4124-A4FB-EA0F0BF56D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94405"/>
      </p:ext>
    </p:extLst>
  </p:cSld>
  <p:clrMapOvr>
    <a:masterClrMapping/>
  </p:clrMapOvr>
  <p:transition xmlns:p14="http://schemas.microsoft.com/office/powerpoint/2010/main"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2C2-758C-402F-B6FA-E13FEE6DB85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C7D9-E801-43FE-9B03-F4D209B1C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5274"/>
      </p:ext>
    </p:extLst>
  </p:cSld>
  <p:clrMapOvr>
    <a:masterClrMapping/>
  </p:clrMapOvr>
  <p:transition xmlns:p14="http://schemas.microsoft.com/office/powerpoint/2010/main"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922A-7AE2-41A2-99F8-C08EC727B3D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AA40-B0CE-4551-AC76-EABB9892C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05964"/>
      </p:ext>
    </p:extLst>
  </p:cSld>
  <p:clrMapOvr>
    <a:masterClrMapping/>
  </p:clrMapOvr>
  <p:transition xmlns:p14="http://schemas.microsoft.com/office/powerpoint/2010/main"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AF55-6D7B-4D9B-B5D3-763EC245B19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1A93-4F19-4253-A7F0-2615649332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00991"/>
      </p:ext>
    </p:extLst>
  </p:cSld>
  <p:clrMapOvr>
    <a:masterClrMapping/>
  </p:clrMapOvr>
  <p:transition xmlns:p14="http://schemas.microsoft.com/office/powerpoint/2010/main"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C737-0B59-4CC6-8A36-8CC3FFB25B0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DD0D-7BAD-40F0-9CF1-DFDECABA6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15844"/>
      </p:ext>
    </p:extLst>
  </p:cSld>
  <p:clrMapOvr>
    <a:masterClrMapping/>
  </p:clrMapOvr>
  <p:transition xmlns:p14="http://schemas.microsoft.com/office/powerpoint/2010/main"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9834-EB7D-4629-A011-8FBE95EC994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8155-1162-48C3-A0F6-D093A961E7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02457"/>
      </p:ext>
    </p:extLst>
  </p:cSld>
  <p:clrMapOvr>
    <a:masterClrMapping/>
  </p:clrMapOvr>
  <p:transition xmlns:p14="http://schemas.microsoft.com/office/powerpoint/2010/main"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B5DB-6F85-49D9-B5E0-06E9DD6C710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C439-A030-41DF-9124-31EEEED01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27867"/>
      </p:ext>
    </p:extLst>
  </p:cSld>
  <p:clrMapOvr>
    <a:masterClrMapping/>
  </p:clrMapOvr>
  <p:transition xmlns:p14="http://schemas.microsoft.com/office/powerpoint/2010/main"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C4F6-1FFB-4C8F-9684-25D0364B3F0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4FDC-79E9-462C-85CF-B6911E284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6886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4A93E-CAE9-4443-A8E4-F1307373D270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9A6C-F437-47F8-9755-B961A3EB74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76544"/>
      </p:ext>
    </p:extLst>
  </p:cSld>
  <p:clrMapOvr>
    <a:masterClrMapping/>
  </p:clrMapOvr>
  <p:transition xmlns:p14="http://schemas.microsoft.com/office/powerpoint/2010/main"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4F15-3C59-4348-8822-AA460320B01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32C1-8A83-458D-9CC1-C0F0737A20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93440"/>
      </p:ext>
    </p:extLst>
  </p:cSld>
  <p:clrMapOvr>
    <a:masterClrMapping/>
  </p:clrMapOvr>
  <p:transition xmlns:p14="http://schemas.microsoft.com/office/powerpoint/2010/main"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F314-58FA-461F-AF4C-E942D08F080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3908-CAAA-489C-B9C2-73C64F5528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51453"/>
      </p:ext>
    </p:extLst>
  </p:cSld>
  <p:clrMapOvr>
    <a:masterClrMapping/>
  </p:clrMapOvr>
  <p:transition xmlns:p14="http://schemas.microsoft.com/office/powerpoint/2010/main"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3E0E-6E7A-4056-8D18-38EC739520A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70CA-7D3B-4CD8-98EB-B4DF4F3B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7242"/>
      </p:ext>
    </p:extLst>
  </p:cSld>
  <p:clrMapOvr>
    <a:masterClrMapping/>
  </p:clrMapOvr>
  <p:transition xmlns:p14="http://schemas.microsoft.com/office/powerpoint/2010/main"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BA89-B76D-4716-8143-BBB4F57AD4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F6B9F-085B-40CD-B7D8-5392F6AE7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769"/>
      </p:ext>
    </p:extLst>
  </p:cSld>
  <p:clrMapOvr>
    <a:masterClrMapping/>
  </p:clrMapOvr>
  <p:transition xmlns:p14="http://schemas.microsoft.com/office/powerpoint/2010/main"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950E-DD64-45E6-B9CD-EA2A313FCEF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0CB9-A73B-4A3C-BDBD-320920ACEA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2729"/>
      </p:ext>
    </p:extLst>
  </p:cSld>
  <p:clrMapOvr>
    <a:masterClrMapping/>
  </p:clrMapOvr>
  <p:transition xmlns:p14="http://schemas.microsoft.com/office/powerpoint/2010/main"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728F-7528-4D91-8B2E-7BCA45E3B50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4AF3-555A-4F5B-869E-CA9FD87605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4051"/>
      </p:ext>
    </p:extLst>
  </p:cSld>
  <p:clrMapOvr>
    <a:masterClrMapping/>
  </p:clrMapOvr>
  <p:transition xmlns:p14="http://schemas.microsoft.com/office/powerpoint/2010/main"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4702-B012-4DEB-B4C8-838D641E243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FD3F-1C5A-43B7-96C7-0A67C29E3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38016"/>
      </p:ext>
    </p:extLst>
  </p:cSld>
  <p:clrMapOvr>
    <a:masterClrMapping/>
  </p:clrMapOvr>
  <p:transition xmlns:p14="http://schemas.microsoft.com/office/powerpoint/2010/main"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58AD-95B7-4669-AA3F-A14B3756FAD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542D-E933-469A-AA33-5384DC84E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98181"/>
      </p:ext>
    </p:extLst>
  </p:cSld>
  <p:clrMapOvr>
    <a:masterClrMapping/>
  </p:clrMapOvr>
  <p:transition xmlns:p14="http://schemas.microsoft.com/office/powerpoint/2010/main"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270F-870D-4896-88F1-07AC379C0B2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F5AC-3FCC-4624-B9E4-25274A762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18210"/>
      </p:ext>
    </p:extLst>
  </p:cSld>
  <p:clrMapOvr>
    <a:masterClrMapping/>
  </p:clrMapOvr>
  <p:transition xmlns:p14="http://schemas.microsoft.com/office/powerpoint/2010/main"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4B48-F373-4C5D-A52F-199E8412362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D82A-95D1-4606-B186-44D608F78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887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48689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496-58D5-405A-805A-B7374B5897A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2324-8058-4009-BE1D-DBD63AD16DA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4867"/>
      </p:ext>
    </p:extLst>
  </p:cSld>
  <p:clrMapOvr>
    <a:masterClrMapping/>
  </p:clrMapOvr>
  <p:transition xmlns:p14="http://schemas.microsoft.com/office/powerpoint/2010/main"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7E81-9F78-43C6-B6CD-DE296FD34EE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0C6F-E897-496D-9D5C-70FA33FF9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010"/>
      </p:ext>
    </p:extLst>
  </p:cSld>
  <p:clrMapOvr>
    <a:masterClrMapping/>
  </p:clrMapOvr>
  <p:transition xmlns:p14="http://schemas.microsoft.com/office/powerpoint/2010/main"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3F8F-8F8F-4550-A72B-C7150C05A8F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25E1-B74A-49A3-8DC7-13601F2AB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87861"/>
      </p:ext>
    </p:extLst>
  </p:cSld>
  <p:clrMapOvr>
    <a:masterClrMapping/>
  </p:clrMapOvr>
  <p:transition xmlns:p14="http://schemas.microsoft.com/office/powerpoint/2010/main"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D7D5-74F5-4981-88C2-8381DDF02A5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37A0-A88F-4680-BA93-4983773A63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7332"/>
      </p:ext>
    </p:extLst>
  </p:cSld>
  <p:clrMapOvr>
    <a:masterClrMapping/>
  </p:clrMapOvr>
  <p:transition xmlns:p14="http://schemas.microsoft.com/office/powerpoint/2010/main"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BD15-7B85-4774-A320-0C0D28659C8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7C15-C021-4039-AFEB-6A36159CCA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56475"/>
      </p:ext>
    </p:extLst>
  </p:cSld>
  <p:clrMapOvr>
    <a:masterClrMapping/>
  </p:clrMapOvr>
  <p:transition xmlns:p14="http://schemas.microsoft.com/office/powerpoint/2010/main"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3C10-53FE-48DE-A56C-06A91FDC0D7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9EA5-5A8F-4AB4-B551-2EA2560AB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29138"/>
      </p:ext>
    </p:extLst>
  </p:cSld>
  <p:clrMapOvr>
    <a:masterClrMapping/>
  </p:clrMapOvr>
  <p:transition xmlns:p14="http://schemas.microsoft.com/office/powerpoint/2010/main"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D96F-3BA8-4AF0-961D-4E232AB458D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A448-9558-4A0B-B95D-1402BBB20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4516"/>
      </p:ext>
    </p:extLst>
  </p:cSld>
  <p:clrMapOvr>
    <a:masterClrMapping/>
  </p:clrMapOvr>
  <p:transition xmlns:p14="http://schemas.microsoft.com/office/powerpoint/2010/main"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B46AC-0F12-49E3-9FE7-1CAB8783B46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9124-78FC-41B9-874E-C14313250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66329"/>
      </p:ext>
    </p:extLst>
  </p:cSld>
  <p:clrMapOvr>
    <a:masterClrMapping/>
  </p:clrMapOvr>
  <p:transition xmlns:p14="http://schemas.microsoft.com/office/powerpoint/2010/main"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F0EF-FB11-4AF7-BC7E-6B67C65246A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DBBA-3804-4E71-8491-60E1EB39E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72011"/>
      </p:ext>
    </p:extLst>
  </p:cSld>
  <p:clrMapOvr>
    <a:masterClrMapping/>
  </p:clrMapOvr>
  <p:transition xmlns:p14="http://schemas.microsoft.com/office/powerpoint/2010/main"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DFB9-5202-4044-821F-2D750933633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F6D47-4096-42AE-AFA6-6279F1F995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06968"/>
      </p:ext>
    </p:extLst>
  </p:cSld>
  <p:clrMapOvr>
    <a:masterClrMapping/>
  </p:clrMapOvr>
  <p:transition xmlns:p14="http://schemas.microsoft.com/office/powerpoint/2010/main"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C5CD-F663-434D-A479-1F2EFF72184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4F6E-4BC8-44DD-9744-C42E458C1E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6968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CD80-E832-4BBD-B19E-3E772D9395F0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5AF9-6756-4F19-9C4C-4AE7DB5DF8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233"/>
      </p:ext>
    </p:extLst>
  </p:cSld>
  <p:clrMapOvr>
    <a:masterClrMapping/>
  </p:clrMapOvr>
  <p:transition xmlns:p14="http://schemas.microsoft.com/office/powerpoint/2010/main"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EF85D-E16C-48B4-9323-564634CD05F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8B6C-716E-4772-A293-D204A2D819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52493"/>
      </p:ext>
    </p:extLst>
  </p:cSld>
  <p:clrMapOvr>
    <a:masterClrMapping/>
  </p:clrMapOvr>
  <p:transition xmlns:p14="http://schemas.microsoft.com/office/powerpoint/2010/main"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A586-30FE-4AA1-9A33-853EE1BBC8F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BA25D-2FB1-413B-BEE9-0483F4F1E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8435"/>
      </p:ext>
    </p:extLst>
  </p:cSld>
  <p:clrMapOvr>
    <a:masterClrMapping/>
  </p:clrMapOvr>
  <p:transition xmlns:p14="http://schemas.microsoft.com/office/powerpoint/2010/main"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91D7-9F6E-4027-B107-5363D9DF5C0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D7F0-7656-43D1-9567-C7DCA8710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38940"/>
      </p:ext>
    </p:extLst>
  </p:cSld>
  <p:clrMapOvr>
    <a:masterClrMapping/>
  </p:clrMapOvr>
  <p:transition xmlns:p14="http://schemas.microsoft.com/office/powerpoint/2010/main"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4FB5-B86A-452E-9000-B6949FF25B8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AFD2-BB61-4B34-9DB5-C3EFD0B88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66120"/>
      </p:ext>
    </p:extLst>
  </p:cSld>
  <p:clrMapOvr>
    <a:masterClrMapping/>
  </p:clrMapOvr>
  <p:transition xmlns:p14="http://schemas.microsoft.com/office/powerpoint/2010/main"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D471-F55A-4099-A08B-B984C489227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8D43-9878-4385-8A88-64AF10929F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3246"/>
      </p:ext>
    </p:extLst>
  </p:cSld>
  <p:clrMapOvr>
    <a:masterClrMapping/>
  </p:clrMapOvr>
  <p:transition xmlns:p14="http://schemas.microsoft.com/office/powerpoint/2010/main"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7602-B00C-4526-B8B1-A5A2C1F37DD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D911-2FBD-496B-AC09-1D97215008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89754"/>
      </p:ext>
    </p:extLst>
  </p:cSld>
  <p:clrMapOvr>
    <a:masterClrMapping/>
  </p:clrMapOvr>
  <p:transition xmlns:p14="http://schemas.microsoft.com/office/powerpoint/2010/main"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7B56-26D7-40C2-BD03-FF55837B88B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0E85-C29E-4634-853D-474D8635C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25052"/>
      </p:ext>
    </p:extLst>
  </p:cSld>
  <p:clrMapOvr>
    <a:masterClrMapping/>
  </p:clrMapOvr>
  <p:transition xmlns:p14="http://schemas.microsoft.com/office/powerpoint/2010/main"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E493-9716-4313-A721-CE0B49135E2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7C3D-011E-468A-841C-A58024ADA9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59008"/>
      </p:ext>
    </p:extLst>
  </p:cSld>
  <p:clrMapOvr>
    <a:masterClrMapping/>
  </p:clrMapOvr>
  <p:transition xmlns:p14="http://schemas.microsoft.com/office/powerpoint/2010/main"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316D-0773-4DA3-8BB1-C2CB08D358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35ED-9626-4C1D-A206-F40C27E3A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44745"/>
      </p:ext>
    </p:extLst>
  </p:cSld>
  <p:clrMapOvr>
    <a:masterClrMapping/>
  </p:clrMapOvr>
  <p:transition xmlns:p14="http://schemas.microsoft.com/office/powerpoint/2010/main"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5F7D-870B-4779-9258-7065D8BA8BD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41A05-D998-4E73-9657-609FFFE87B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0510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1A68-7A43-40E4-B434-3DC0991499E0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FC7E-B4E0-40E5-BEA5-44E9632C7B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8905"/>
      </p:ext>
    </p:extLst>
  </p:cSld>
  <p:clrMapOvr>
    <a:masterClrMapping/>
  </p:clrMapOvr>
  <p:transition xmlns:p14="http://schemas.microsoft.com/office/powerpoint/2010/main"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D3B7-24EC-49A0-90D3-4B89C8160FB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86D8-1E91-4DE2-8BB3-7E4DD5424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93808"/>
      </p:ext>
    </p:extLst>
  </p:cSld>
  <p:clrMapOvr>
    <a:masterClrMapping/>
  </p:clrMapOvr>
  <p:transition xmlns:p14="http://schemas.microsoft.com/office/powerpoint/2010/main"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9D7C8-9FDC-40A3-8DB5-8A59E769BB4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AF359-F2EA-4F1D-83A3-00BF8F2E2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11852"/>
      </p:ext>
    </p:extLst>
  </p:cSld>
  <p:clrMapOvr>
    <a:masterClrMapping/>
  </p:clrMapOvr>
  <p:transition xmlns:p14="http://schemas.microsoft.com/office/powerpoint/2010/main"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4505-7160-4DC1-81D5-0DDAA832F37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1764-429E-4F0A-84E3-AC46901E5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3311"/>
      </p:ext>
    </p:extLst>
  </p:cSld>
  <p:clrMapOvr>
    <a:masterClrMapping/>
  </p:clrMapOvr>
  <p:transition xmlns:p14="http://schemas.microsoft.com/office/powerpoint/2010/main"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9844-8646-4C56-8277-008B5D0A16A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DD35-35AA-429B-B880-ED303FC80C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96319"/>
      </p:ext>
    </p:extLst>
  </p:cSld>
  <p:clrMapOvr>
    <a:masterClrMapping/>
  </p:clrMapOvr>
  <p:transition xmlns:p14="http://schemas.microsoft.com/office/powerpoint/2010/main"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4BC9-0653-48B7-9090-D198CD1F10B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5439-FD8E-43CE-AA1D-9BD4E8142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30093"/>
      </p:ext>
    </p:extLst>
  </p:cSld>
  <p:clrMapOvr>
    <a:masterClrMapping/>
  </p:clrMapOvr>
  <p:transition xmlns:p14="http://schemas.microsoft.com/office/powerpoint/2010/main"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E94E-6BF8-434D-A99C-FFB03CDB88B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9CE9-FF1D-4FFC-9D9F-E77339B59E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2264"/>
      </p:ext>
    </p:extLst>
  </p:cSld>
  <p:clrMapOvr>
    <a:masterClrMapping/>
  </p:clrMapOvr>
  <p:transition xmlns:p14="http://schemas.microsoft.com/office/powerpoint/2010/main"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B28E-4AF3-4FB7-986D-DF04E2B6422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D423-B9C4-412F-860A-BCBD0686A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729"/>
      </p:ext>
    </p:extLst>
  </p:cSld>
  <p:clrMapOvr>
    <a:masterClrMapping/>
  </p:clrMapOvr>
  <p:transition xmlns:p14="http://schemas.microsoft.com/office/powerpoint/2010/main"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AA87-21D5-4124-8505-7AA064D3454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2A8F-560C-41D9-B07C-55C8CA5CE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54037"/>
      </p:ext>
    </p:extLst>
  </p:cSld>
  <p:clrMapOvr>
    <a:masterClrMapping/>
  </p:clrMapOvr>
  <p:transition xmlns:p14="http://schemas.microsoft.com/office/powerpoint/2010/main"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0AD3E-F6C6-47C4-A2D8-FB35E1CF6E3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EC14-2ED8-4799-9AA3-58FE06F8D1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2379"/>
      </p:ext>
    </p:extLst>
  </p:cSld>
  <p:clrMapOvr>
    <a:masterClrMapping/>
  </p:clrMapOvr>
  <p:transition xmlns:p14="http://schemas.microsoft.com/office/powerpoint/2010/main"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15A2-D015-4338-8C22-4C3F8BCA11E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B02E-5449-4C1E-B624-CBBBA7C21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01242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0BA8-1221-4CD3-BDC5-9C0D6E3C114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70217-10C3-4E7B-8373-C8BE16E706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58498"/>
      </p:ext>
    </p:extLst>
  </p:cSld>
  <p:clrMapOvr>
    <a:masterClrMapping/>
  </p:clrMapOvr>
  <p:transition xmlns:p14="http://schemas.microsoft.com/office/powerpoint/2010/main"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DE86-E2F1-484B-957B-D740B446756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FA59-3365-4E80-8823-2BB871423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1523"/>
      </p:ext>
    </p:extLst>
  </p:cSld>
  <p:clrMapOvr>
    <a:masterClrMapping/>
  </p:clrMapOvr>
  <p:transition xmlns:p14="http://schemas.microsoft.com/office/powerpoint/2010/main"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2F4C-ABED-461F-BBDB-9DA283C5A3A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AFA9-2037-400B-A823-6494DD9A6D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50210"/>
      </p:ext>
    </p:extLst>
  </p:cSld>
  <p:clrMapOvr>
    <a:masterClrMapping/>
  </p:clrMapOvr>
  <p:transition xmlns:p14="http://schemas.microsoft.com/office/powerpoint/2010/main"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9990-EBB1-4538-96DB-ADA83FED574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184C-3F69-488F-97C2-CF24AC632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09973"/>
      </p:ext>
    </p:extLst>
  </p:cSld>
  <p:clrMapOvr>
    <a:masterClrMapping/>
  </p:clrMapOvr>
  <p:transition xmlns:p14="http://schemas.microsoft.com/office/powerpoint/2010/main"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3B7D-5649-4F55-B7DC-88862E5F9B9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61E0-F676-4C9F-B82F-B8BA4EB57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3077"/>
      </p:ext>
    </p:extLst>
  </p:cSld>
  <p:clrMapOvr>
    <a:masterClrMapping/>
  </p:clrMapOvr>
  <p:transition xmlns:p14="http://schemas.microsoft.com/office/powerpoint/2010/main"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2239-4AC4-4756-A658-0760F5D96AA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CB08-A870-412E-A994-9E63537A04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15709"/>
      </p:ext>
    </p:extLst>
  </p:cSld>
  <p:clrMapOvr>
    <a:masterClrMapping/>
  </p:clrMapOvr>
  <p:transition xmlns:p14="http://schemas.microsoft.com/office/powerpoint/2010/main"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B53B-DAFA-4B15-BF5F-E3A6145859B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A8D2-BFF1-4BE9-88E4-E3A200E61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4263"/>
      </p:ext>
    </p:extLst>
  </p:cSld>
  <p:clrMapOvr>
    <a:masterClrMapping/>
  </p:clrMapOvr>
  <p:transition xmlns:p14="http://schemas.microsoft.com/office/powerpoint/2010/main"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3A42-0017-4BBD-80D8-E51012B3D7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01C8-A2C2-45D1-90E1-99766C163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00241"/>
      </p:ext>
    </p:extLst>
  </p:cSld>
  <p:clrMapOvr>
    <a:masterClrMapping/>
  </p:clrMapOvr>
  <p:transition xmlns:p14="http://schemas.microsoft.com/office/powerpoint/2010/main"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3F46-5039-4A4A-9C32-0ED73B80114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8AF2-9503-4F9A-B69B-3D32FF434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46698"/>
      </p:ext>
    </p:extLst>
  </p:cSld>
  <p:clrMapOvr>
    <a:masterClrMapping/>
  </p:clrMapOvr>
  <p:transition xmlns:p14="http://schemas.microsoft.com/office/powerpoint/2010/main"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E8C2-2B21-41C1-9A77-A26536A81A7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6210-47DC-4D1C-B48C-DA347B342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67151"/>
      </p:ext>
    </p:extLst>
  </p:cSld>
  <p:clrMapOvr>
    <a:masterClrMapping/>
  </p:clrMapOvr>
  <p:transition xmlns:p14="http://schemas.microsoft.com/office/powerpoint/2010/main"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3A48-3EBE-475C-BF5C-7193D455001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A9C6-E1A7-45C1-BC81-4B0BE0255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53933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565B2-86CC-424B-A717-E2523EFF222B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DB18-F2EB-4D46-9639-CC50993480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3607"/>
      </p:ext>
    </p:extLst>
  </p:cSld>
  <p:clrMapOvr>
    <a:masterClrMapping/>
  </p:clrMapOvr>
  <p:transition xmlns:p14="http://schemas.microsoft.com/office/powerpoint/2010/main"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5E27-6E8F-42CB-83F9-DACFB5CCF11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E3C8-BC0D-4092-A014-F8B2D317F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51242"/>
      </p:ext>
    </p:extLst>
  </p:cSld>
  <p:clrMapOvr>
    <a:masterClrMapping/>
  </p:clrMapOvr>
  <p:transition xmlns:p14="http://schemas.microsoft.com/office/powerpoint/2010/main"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D699-E671-4DFD-9E75-C70E88C5B05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F983-D789-470E-88F1-562F81FCC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2879"/>
      </p:ext>
    </p:extLst>
  </p:cSld>
  <p:clrMapOvr>
    <a:masterClrMapping/>
  </p:clrMapOvr>
  <p:transition xmlns:p14="http://schemas.microsoft.com/office/powerpoint/2010/main"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C42F-B1A4-4B8C-B705-9B119B42EA8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386B-3ECB-42C2-A26E-F1B92F3F4E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32785"/>
      </p:ext>
    </p:extLst>
  </p:cSld>
  <p:clrMapOvr>
    <a:masterClrMapping/>
  </p:clrMapOvr>
  <p:transition xmlns:p14="http://schemas.microsoft.com/office/powerpoint/2010/main"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FDE4-8B5C-4C8A-AE8D-1968F4138AF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DAC7-5C51-4088-94D0-5FF7C853C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03538"/>
      </p:ext>
    </p:extLst>
  </p:cSld>
  <p:clrMapOvr>
    <a:masterClrMapping/>
  </p:clrMapOvr>
  <p:transition xmlns:p14="http://schemas.microsoft.com/office/powerpoint/2010/main"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B423-113D-42A3-84FF-62605263FF9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AE75-58AD-48AA-8248-D1EC68AB9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02275"/>
      </p:ext>
    </p:extLst>
  </p:cSld>
  <p:clrMapOvr>
    <a:masterClrMapping/>
  </p:clrMapOvr>
  <p:transition xmlns:p14="http://schemas.microsoft.com/office/powerpoint/2010/main"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EA16-7EC3-4F58-9782-D8E5DFB60AC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67A9-6B25-4D8F-90F0-DB1C18907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80411"/>
      </p:ext>
    </p:extLst>
  </p:cSld>
  <p:clrMapOvr>
    <a:masterClrMapping/>
  </p:clrMapOvr>
  <p:transition xmlns:p14="http://schemas.microsoft.com/office/powerpoint/2010/main"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26C-0C01-4C5F-9FB5-2421E05B3D4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2846-37B0-4B7B-9531-9F77C49B0D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46260"/>
      </p:ext>
    </p:extLst>
  </p:cSld>
  <p:clrMapOvr>
    <a:masterClrMapping/>
  </p:clrMapOvr>
  <p:transition xmlns:p14="http://schemas.microsoft.com/office/powerpoint/2010/main"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F5DB-0326-4D1A-9BC1-5BCB42C7BA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267F-6AEA-47B9-AEF9-EAC5D178F1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68520"/>
      </p:ext>
    </p:extLst>
  </p:cSld>
  <p:clrMapOvr>
    <a:masterClrMapping/>
  </p:clrMapOvr>
  <p:transition xmlns:p14="http://schemas.microsoft.com/office/powerpoint/2010/main"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238E-AC95-416E-845C-C9C3637131B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B3DC-21B3-40EA-B0FA-0BB307BEB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87806"/>
      </p:ext>
    </p:extLst>
  </p:cSld>
  <p:clrMapOvr>
    <a:masterClrMapping/>
  </p:clrMapOvr>
  <p:transition xmlns:p14="http://schemas.microsoft.com/office/powerpoint/2010/main"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7E57-F2E9-4AB7-BAE6-A23FDDF58EB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E8F4-94AA-4FEE-862D-14ABD1452D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9644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0F42-FCAA-4EA4-8550-B23647C98319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0A97-D1C1-4CF4-BEE3-4C2DE89AE4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0740"/>
      </p:ext>
    </p:extLst>
  </p:cSld>
  <p:clrMapOvr>
    <a:masterClrMapping/>
  </p:clrMapOvr>
  <p:transition xmlns:p14="http://schemas.microsoft.com/office/powerpoint/2010/main"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66A3-645C-4F2D-877E-3F20FD4B99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0C6F-8582-4747-B34D-947D5D381A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48683"/>
      </p:ext>
    </p:extLst>
  </p:cSld>
  <p:clrMapOvr>
    <a:masterClrMapping/>
  </p:clrMapOvr>
  <p:transition xmlns:p14="http://schemas.microsoft.com/office/powerpoint/2010/main"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7B2C-2592-4EE0-8E19-DF926CBFA85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7829-7F8B-458C-A4F3-4784B5F72D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03353"/>
      </p:ext>
    </p:extLst>
  </p:cSld>
  <p:clrMapOvr>
    <a:masterClrMapping/>
  </p:clrMapOvr>
  <p:transition xmlns:p14="http://schemas.microsoft.com/office/powerpoint/2010/main"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1A54-41F4-4B5E-BF3A-D0F8B24B406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E8B5-F04E-4C18-A0B6-637C8A5B3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9670"/>
      </p:ext>
    </p:extLst>
  </p:cSld>
  <p:clrMapOvr>
    <a:masterClrMapping/>
  </p:clrMapOvr>
  <p:transition xmlns:p14="http://schemas.microsoft.com/office/powerpoint/2010/main"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861F2-9D23-40B2-A76E-C244944345A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F631-0289-499F-91D5-22D7076A3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3262"/>
      </p:ext>
    </p:extLst>
  </p:cSld>
  <p:clrMapOvr>
    <a:masterClrMapping/>
  </p:clrMapOvr>
  <p:transition xmlns:p14="http://schemas.microsoft.com/office/powerpoint/2010/main"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4239-F93A-478F-AFA7-270F930819B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CEE1-68AA-497B-9C31-BA09BDD65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84036"/>
      </p:ext>
    </p:extLst>
  </p:cSld>
  <p:clrMapOvr>
    <a:masterClrMapping/>
  </p:clrMapOvr>
  <p:transition xmlns:p14="http://schemas.microsoft.com/office/powerpoint/2010/main"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077D-7EDE-44FC-AF58-66861480521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3C83-E659-4F2A-B223-5FF2D3544E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0676"/>
      </p:ext>
    </p:extLst>
  </p:cSld>
  <p:clrMapOvr>
    <a:masterClrMapping/>
  </p:clrMapOvr>
  <p:transition xmlns:p14="http://schemas.microsoft.com/office/powerpoint/2010/main"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7ABC-BED2-4A43-B2AB-852454D4FB0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DCAF-9FE3-4998-8584-7044C80513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453"/>
      </p:ext>
    </p:extLst>
  </p:cSld>
  <p:clrMapOvr>
    <a:masterClrMapping/>
  </p:clrMapOvr>
  <p:transition xmlns:p14="http://schemas.microsoft.com/office/powerpoint/2010/main"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FB03-5BE6-4AC7-8E02-559826A067E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93E3-EDA4-431C-9C28-CC9A44735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63582"/>
      </p:ext>
    </p:extLst>
  </p:cSld>
  <p:clrMapOvr>
    <a:masterClrMapping/>
  </p:clrMapOvr>
  <p:transition xmlns:p14="http://schemas.microsoft.com/office/powerpoint/2010/main"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C28A-9AF7-4E77-8E36-E4535598CF2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9586-967B-4904-8AB5-C17D3C1549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43326"/>
      </p:ext>
    </p:extLst>
  </p:cSld>
  <p:clrMapOvr>
    <a:masterClrMapping/>
  </p:clrMapOvr>
  <p:transition xmlns:p14="http://schemas.microsoft.com/office/powerpoint/2010/main"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89E7-2D0A-4613-98EB-76596A0A050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E5FD-4211-4D0A-BBD5-9543404B3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6219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2BDD3-BBF2-4834-AADE-07B5C0843E6A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FA4F-3328-454F-866F-5E36A10B55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6322"/>
      </p:ext>
    </p:extLst>
  </p:cSld>
  <p:clrMapOvr>
    <a:masterClrMapping/>
  </p:clrMapOvr>
  <p:transition xmlns:p14="http://schemas.microsoft.com/office/powerpoint/2010/main"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52D9-0E93-4618-BC4A-F01822DCC50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5149-3842-4654-9329-7ECB29C538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1543"/>
      </p:ext>
    </p:extLst>
  </p:cSld>
  <p:clrMapOvr>
    <a:masterClrMapping/>
  </p:clrMapOvr>
  <p:transition xmlns:p14="http://schemas.microsoft.com/office/powerpoint/2010/main"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33EA-569D-42BD-B2AA-66E175A22A4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3674-57E9-4C66-BE0A-AFE8130DC4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0779"/>
      </p:ext>
    </p:extLst>
  </p:cSld>
  <p:clrMapOvr>
    <a:masterClrMapping/>
  </p:clrMapOvr>
  <p:transition xmlns:p14="http://schemas.microsoft.com/office/powerpoint/2010/main"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1EE7-32C6-4089-A4A1-CCFCB4DCFA3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1D71-41A5-4E3F-9A4C-0CA7CA89E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68964"/>
      </p:ext>
    </p:extLst>
  </p:cSld>
  <p:clrMapOvr>
    <a:masterClrMapping/>
  </p:clrMapOvr>
  <p:transition xmlns:p14="http://schemas.microsoft.com/office/powerpoint/2010/main"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C981-C3DF-4514-9650-C154DC76386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53E7-FC2F-4CCE-9A78-B0A27873F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3286"/>
      </p:ext>
    </p:extLst>
  </p:cSld>
  <p:clrMapOvr>
    <a:masterClrMapping/>
  </p:clrMapOvr>
  <p:transition xmlns:p14="http://schemas.microsoft.com/office/powerpoint/2010/main"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B266-6B86-482B-A684-6218FEC9F1C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DE90-33A6-43A6-B702-ED7D16712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17177"/>
      </p:ext>
    </p:extLst>
  </p:cSld>
  <p:clrMapOvr>
    <a:masterClrMapping/>
  </p:clrMapOvr>
  <p:transition xmlns:p14="http://schemas.microsoft.com/office/powerpoint/2010/main"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E252-3303-4FA9-A4F4-EB4BCE06926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33F4-21EC-4944-BF2B-89E2B167E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0866"/>
      </p:ext>
    </p:extLst>
  </p:cSld>
  <p:clrMapOvr>
    <a:masterClrMapping/>
  </p:clrMapOvr>
  <p:transition xmlns:p14="http://schemas.microsoft.com/office/powerpoint/2010/main"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16BA-C737-4A1F-AEA9-DB2FC713983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4A17-21E0-4B65-8F11-D9DDA1719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42831"/>
      </p:ext>
    </p:extLst>
  </p:cSld>
  <p:clrMapOvr>
    <a:masterClrMapping/>
  </p:clrMapOvr>
  <p:transition xmlns:p14="http://schemas.microsoft.com/office/powerpoint/2010/main"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8DBD-6F46-4561-B3CC-929FA4F32A7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FDE1-7E71-4654-8CE6-F10BA6DF4F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76366"/>
      </p:ext>
    </p:extLst>
  </p:cSld>
  <p:clrMapOvr>
    <a:masterClrMapping/>
  </p:clrMapOvr>
  <p:transition xmlns:p14="http://schemas.microsoft.com/office/powerpoint/2010/main"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46E0-645D-47CF-ACF8-D9B5A0587BB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E7B5-23B5-4B1C-BDFE-3D213FF0A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08206"/>
      </p:ext>
    </p:extLst>
  </p:cSld>
  <p:clrMapOvr>
    <a:masterClrMapping/>
  </p:clrMapOvr>
  <p:transition xmlns:p14="http://schemas.microsoft.com/office/powerpoint/2010/main"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DB4-D686-4554-93AA-C0D479F349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C8CC-E5B3-4E83-8737-0BB0550E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41390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3219-4C9D-4C3E-8C7E-E7C049E912F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035F-9AC5-42AA-8160-D0DAF0C74A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9365"/>
      </p:ext>
    </p:extLst>
  </p:cSld>
  <p:clrMapOvr>
    <a:masterClrMapping/>
  </p:clrMapOvr>
  <p:transition xmlns:p14="http://schemas.microsoft.com/office/powerpoint/2010/main"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E34B-2813-4741-AA57-820EFACC453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1FDD-A69D-4D03-AD5B-651F6BBAD3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4522"/>
      </p:ext>
    </p:extLst>
  </p:cSld>
  <p:clrMapOvr>
    <a:masterClrMapping/>
  </p:clrMapOvr>
  <p:transition xmlns:p14="http://schemas.microsoft.com/office/powerpoint/2010/main"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76D33-A909-48E4-A274-98B4D1198C8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659D-1975-4EC7-9A35-5A98C19AE6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0643"/>
      </p:ext>
    </p:extLst>
  </p:cSld>
  <p:clrMapOvr>
    <a:masterClrMapping/>
  </p:clrMapOvr>
  <p:transition xmlns:p14="http://schemas.microsoft.com/office/powerpoint/2010/main"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B5EC-C1A8-4531-A31E-A8CB69484BE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B75C8-6459-4B9E-86B1-F702F35756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31032"/>
      </p:ext>
    </p:extLst>
  </p:cSld>
  <p:clrMapOvr>
    <a:masterClrMapping/>
  </p:clrMapOvr>
  <p:transition xmlns:p14="http://schemas.microsoft.com/office/powerpoint/2010/main"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C027-51BE-4A61-8758-49F8750FCDE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A9D4-FEB3-4B4A-B200-E4560D1A0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579"/>
      </p:ext>
    </p:extLst>
  </p:cSld>
  <p:clrMapOvr>
    <a:masterClrMapping/>
  </p:clrMapOvr>
  <p:transition xmlns:p14="http://schemas.microsoft.com/office/powerpoint/2010/main"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E072-5AB3-490C-8FF6-A5E00A5D0B4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087E6-8B75-404A-B67F-8217409589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17486"/>
      </p:ext>
    </p:extLst>
  </p:cSld>
  <p:clrMapOvr>
    <a:masterClrMapping/>
  </p:clrMapOvr>
  <p:transition xmlns:p14="http://schemas.microsoft.com/office/powerpoint/2010/main"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AF4E-329F-4A84-BB34-A07246CA4C0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F70E2-DC82-4900-8ECB-F862750369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9638"/>
      </p:ext>
    </p:extLst>
  </p:cSld>
  <p:clrMapOvr>
    <a:masterClrMapping/>
  </p:clrMapOvr>
  <p:transition xmlns:p14="http://schemas.microsoft.com/office/powerpoint/2010/main"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B045-1CAB-4DF3-8F79-4CF4C3E0EFB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2D5CB-C844-421B-84DB-7AAFB63712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55880"/>
      </p:ext>
    </p:extLst>
  </p:cSld>
  <p:clrMapOvr>
    <a:masterClrMapping/>
  </p:clrMapOvr>
  <p:transition xmlns:p14="http://schemas.microsoft.com/office/powerpoint/2010/main"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9724-5B56-4E30-854E-33CE6B5C4D0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F1D6-8DD4-4C09-8DB0-F00C22D8F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77577"/>
      </p:ext>
    </p:extLst>
  </p:cSld>
  <p:clrMapOvr>
    <a:masterClrMapping/>
  </p:clrMapOvr>
  <p:transition xmlns:p14="http://schemas.microsoft.com/office/powerpoint/2010/main"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2C7F-A7D4-4128-ACC8-ED3250329D4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E607-EBE7-4197-ABE5-5486ED00F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07888"/>
      </p:ext>
    </p:extLst>
  </p:cSld>
  <p:clrMapOvr>
    <a:masterClrMapping/>
  </p:clrMapOvr>
  <p:transition xmlns:p14="http://schemas.microsoft.com/office/powerpoint/2010/main"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FADA-1D7A-44D8-82B6-EAA7FE4E2EE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ADFD-AD07-4C1E-AA54-25F586CD00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3695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5FCD-7DA2-4ED9-88B8-8C17A50212B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C976-9340-49DB-AF66-C7D5358BF1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4050"/>
      </p:ext>
    </p:extLst>
  </p:cSld>
  <p:clrMapOvr>
    <a:masterClrMapping/>
  </p:clrMapOvr>
  <p:transition xmlns:p14="http://schemas.microsoft.com/office/powerpoint/2010/main"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EA36-7F0A-45D4-9928-C03228758FF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8802-0E3B-45DF-90DA-1D1D7ABC8E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8575"/>
      </p:ext>
    </p:extLst>
  </p:cSld>
  <p:clrMapOvr>
    <a:masterClrMapping/>
  </p:clrMapOvr>
  <p:transition xmlns:p14="http://schemas.microsoft.com/office/powerpoint/2010/main"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A043-923A-47DF-932B-1281902520B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8585-8A12-40DA-949A-3AD26D5138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804"/>
      </p:ext>
    </p:extLst>
  </p:cSld>
  <p:clrMapOvr>
    <a:masterClrMapping/>
  </p:clrMapOvr>
  <p:transition xmlns:p14="http://schemas.microsoft.com/office/powerpoint/2010/main"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F753-2DE2-4871-B9F3-1E8ACDFC994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48FC-93FA-49C2-82FE-B5EEE6F29D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74044"/>
      </p:ext>
    </p:extLst>
  </p:cSld>
  <p:clrMapOvr>
    <a:masterClrMapping/>
  </p:clrMapOvr>
  <p:transition xmlns:p14="http://schemas.microsoft.com/office/powerpoint/2010/main"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AAC2-73C5-496C-A9A7-3C5BB85099C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C790-A9D9-493E-87BE-37FE211F81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7874"/>
      </p:ext>
    </p:extLst>
  </p:cSld>
  <p:clrMapOvr>
    <a:masterClrMapping/>
  </p:clrMapOvr>
  <p:transition xmlns:p14="http://schemas.microsoft.com/office/powerpoint/2010/main"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E865-CA40-4F80-AD76-37FD4830AD3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EAFB-9BBA-479C-9080-6DA70A88C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6865"/>
      </p:ext>
    </p:extLst>
  </p:cSld>
  <p:clrMapOvr>
    <a:masterClrMapping/>
  </p:clrMapOvr>
  <p:transition xmlns:p14="http://schemas.microsoft.com/office/powerpoint/2010/main"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AF7D-C64E-40E7-B43D-1DB99474634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2D3E-A5B4-47E7-BEC5-447335B19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23817"/>
      </p:ext>
    </p:extLst>
  </p:cSld>
  <p:clrMapOvr>
    <a:masterClrMapping/>
  </p:clrMapOvr>
  <p:transition xmlns:p14="http://schemas.microsoft.com/office/powerpoint/2010/main"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56CD-E610-4CFB-B4E4-543B42F64B4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3A3A-08AF-4909-A07B-7E5997017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88076"/>
      </p:ext>
    </p:extLst>
  </p:cSld>
  <p:clrMapOvr>
    <a:masterClrMapping/>
  </p:clrMapOvr>
  <p:transition xmlns:p14="http://schemas.microsoft.com/office/powerpoint/2010/main"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BEF6-5258-4757-8388-92F3A4FBC79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A95A-630C-48DB-9036-C9232A77A9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21469"/>
      </p:ext>
    </p:extLst>
  </p:cSld>
  <p:clrMapOvr>
    <a:masterClrMapping/>
  </p:clrMapOvr>
  <p:transition xmlns:p14="http://schemas.microsoft.com/office/powerpoint/2010/main"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BA80-06EA-4596-940D-E1DE1A00C71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592E0-39DC-4843-89B4-3E797EBB4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3034"/>
      </p:ext>
    </p:extLst>
  </p:cSld>
  <p:clrMapOvr>
    <a:masterClrMapping/>
  </p:clrMapOvr>
  <p:transition xmlns:p14="http://schemas.microsoft.com/office/powerpoint/2010/main"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5A02-CADA-493D-B664-10A424BB18C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294E-7D3C-4016-9DFC-20E8D1E1DB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3240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2E8BB-4A09-48E6-BB33-6168F197DB9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078AD-DCBA-4085-8FFC-923611DDF2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6092"/>
      </p:ext>
    </p:extLst>
  </p:cSld>
  <p:clrMapOvr>
    <a:masterClrMapping/>
  </p:clrMapOvr>
  <p:transition xmlns:p14="http://schemas.microsoft.com/office/powerpoint/2010/main"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CC27-F3B2-4A16-9E53-8951B7B7052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928F-97F6-4315-AAF9-F391D534F3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30513"/>
      </p:ext>
    </p:extLst>
  </p:cSld>
  <p:clrMapOvr>
    <a:masterClrMapping/>
  </p:clrMapOvr>
  <p:transition xmlns:p14="http://schemas.microsoft.com/office/powerpoint/2010/main"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944A-8AB5-4DCF-A2EE-FB424DFC09E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71B8-BA32-44C3-BD29-2C966B3C05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0159"/>
      </p:ext>
    </p:extLst>
  </p:cSld>
  <p:clrMapOvr>
    <a:masterClrMapping/>
  </p:clrMapOvr>
  <p:transition xmlns:p14="http://schemas.microsoft.com/office/powerpoint/2010/main"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8469-6615-41B4-AF01-762CAB0BB8E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70B8-1EE1-4863-8B11-68A06409D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02275"/>
      </p:ext>
    </p:extLst>
  </p:cSld>
  <p:clrMapOvr>
    <a:masterClrMapping/>
  </p:clrMapOvr>
  <p:transition xmlns:p14="http://schemas.microsoft.com/office/powerpoint/2010/main"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AB0F-FA1A-4761-94E0-7563ED802E1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5CEE-5CD8-4E61-931E-EB9C6E525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3274"/>
      </p:ext>
    </p:extLst>
  </p:cSld>
  <p:clrMapOvr>
    <a:masterClrMapping/>
  </p:clrMapOvr>
  <p:transition xmlns:p14="http://schemas.microsoft.com/office/powerpoint/2010/main"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4783-1AA0-416A-A943-4CB3DE54E4C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C550-DE4A-4EFE-944D-7AEBB39F2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33771"/>
      </p:ext>
    </p:extLst>
  </p:cSld>
  <p:clrMapOvr>
    <a:masterClrMapping/>
  </p:clrMapOvr>
  <p:transition xmlns:p14="http://schemas.microsoft.com/office/powerpoint/2010/main"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985A-750F-45B8-904F-84B9F8089AA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B5A4-ED86-4172-BC8A-A00DA6D22B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90281"/>
      </p:ext>
    </p:extLst>
  </p:cSld>
  <p:clrMapOvr>
    <a:masterClrMapping/>
  </p:clrMapOvr>
  <p:transition xmlns:p14="http://schemas.microsoft.com/office/powerpoint/2010/main"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2D2A-EB4D-4293-AA8D-545BEEB67EF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E162-4387-4D14-B5D4-E2B003C8A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4975"/>
      </p:ext>
    </p:extLst>
  </p:cSld>
  <p:clrMapOvr>
    <a:masterClrMapping/>
  </p:clrMapOvr>
  <p:transition xmlns:p14="http://schemas.microsoft.com/office/powerpoint/2010/main"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520B-82B2-4CEE-919A-B32F1FD3248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C8B2-6D74-4F83-B498-94DB79164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89729"/>
      </p:ext>
    </p:extLst>
  </p:cSld>
  <p:clrMapOvr>
    <a:masterClrMapping/>
  </p:clrMapOvr>
  <p:transition xmlns:p14="http://schemas.microsoft.com/office/powerpoint/2010/main"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548C-78CB-47F7-9360-E52625B263D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E494-9E47-4BA9-A35F-2D002448A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6883"/>
      </p:ext>
    </p:extLst>
  </p:cSld>
  <p:clrMapOvr>
    <a:masterClrMapping/>
  </p:clrMapOvr>
  <p:transition xmlns:p14="http://schemas.microsoft.com/office/powerpoint/2010/main"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CF08-1C3D-463F-A2F4-E94281D4B45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D3D6-00EC-47FE-AD48-83348E5C32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349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1937"/>
      </p:ext>
    </p:extLst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3D1B-64E0-4DBB-BFA5-761D395C49E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EBEC-7866-4689-8D90-6347A29D7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4650"/>
      </p:ext>
    </p:extLst>
  </p:cSld>
  <p:clrMapOvr>
    <a:masterClrMapping/>
  </p:clrMapOvr>
  <p:transition xmlns:p14="http://schemas.microsoft.com/office/powerpoint/2010/main"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AF49-FE70-4AD1-A588-F1E36E0D056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B81-B39F-4F2C-B482-338DDE6BE6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3147"/>
      </p:ext>
    </p:extLst>
  </p:cSld>
  <p:clrMapOvr>
    <a:masterClrMapping/>
  </p:clrMapOvr>
  <p:transition xmlns:p14="http://schemas.microsoft.com/office/powerpoint/2010/main"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AAC9-3DAE-4004-AD9D-EB0A70929F8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65A08-8AA2-4A5A-A700-711FBB246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8590"/>
      </p:ext>
    </p:extLst>
  </p:cSld>
  <p:clrMapOvr>
    <a:masterClrMapping/>
  </p:clrMapOvr>
  <p:transition xmlns:p14="http://schemas.microsoft.com/office/powerpoint/2010/main"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4523-BDF6-42C1-B7D8-A1296C261B4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B3E1-6165-447E-8BAE-E151414C9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6109"/>
      </p:ext>
    </p:extLst>
  </p:cSld>
  <p:clrMapOvr>
    <a:masterClrMapping/>
  </p:clrMapOvr>
  <p:transition xmlns:p14="http://schemas.microsoft.com/office/powerpoint/2010/main"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9089-7CBE-42A2-BA76-4B2526395AA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F7B4-92FD-4E13-BB1F-3D650393FB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00764"/>
      </p:ext>
    </p:extLst>
  </p:cSld>
  <p:clrMapOvr>
    <a:masterClrMapping/>
  </p:clrMapOvr>
  <p:transition xmlns:p14="http://schemas.microsoft.com/office/powerpoint/2010/main"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C56C-C67B-44CD-9DEF-831A971A105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1DF2-4F4C-4DBF-AD4A-D1DB0D9FA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8215"/>
      </p:ext>
    </p:extLst>
  </p:cSld>
  <p:clrMapOvr>
    <a:masterClrMapping/>
  </p:clrMapOvr>
  <p:transition xmlns:p14="http://schemas.microsoft.com/office/powerpoint/2010/main"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E495-DA67-41C6-B5ED-DBDBCB1D817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1B7C-F048-4C07-B27E-ED1DFC8E7E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18875"/>
      </p:ext>
    </p:extLst>
  </p:cSld>
  <p:clrMapOvr>
    <a:masterClrMapping/>
  </p:clrMapOvr>
  <p:transition xmlns:p14="http://schemas.microsoft.com/office/powerpoint/2010/main"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C3C5-A6F4-421C-B6FA-C59A83C0455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D227-F999-47F2-8DE9-0C5B23F22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72649"/>
      </p:ext>
    </p:extLst>
  </p:cSld>
  <p:clrMapOvr>
    <a:masterClrMapping/>
  </p:clrMapOvr>
  <p:transition xmlns:p14="http://schemas.microsoft.com/office/powerpoint/2010/main"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1F6A-AC8E-4B3E-B187-EDA1D765A46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E0F2-2A8A-428D-921D-CD88775CA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6337"/>
      </p:ext>
    </p:extLst>
  </p:cSld>
  <p:clrMapOvr>
    <a:masterClrMapping/>
  </p:clrMapOvr>
  <p:transition xmlns:p14="http://schemas.microsoft.com/office/powerpoint/2010/main"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E5C5-6F93-4685-9BD7-22C2C72757D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451-979C-46B7-A019-EED8B93ADB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4502"/>
      </p:ext>
    </p:extLst>
  </p:cSld>
  <p:clrMapOvr>
    <a:masterClrMapping/>
  </p:clrMapOvr>
  <p:transition xmlns:p14="http://schemas.microsoft.com/office/powerpoint/2010/main"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8DC2-D04F-4BE9-B95E-1295413455D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B20C-8972-42EB-BBDD-E10789836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84270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8BF6-1338-4ABC-A834-703F0A650292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A598-83FF-4E88-8C34-6033BC596A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2194"/>
      </p:ext>
    </p:extLst>
  </p:cSld>
  <p:clrMapOvr>
    <a:masterClrMapping/>
  </p:clrMapOvr>
  <p:transition xmlns:p14="http://schemas.microsoft.com/office/powerpoint/2010/main"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2445-C1BD-4032-9870-DA0A5EC7DE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FC42-0310-474C-A994-C743D7E11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74401"/>
      </p:ext>
    </p:extLst>
  </p:cSld>
  <p:clrMapOvr>
    <a:masterClrMapping/>
  </p:clrMapOvr>
  <p:transition xmlns:p14="http://schemas.microsoft.com/office/powerpoint/2010/main"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C17A-5907-4FAC-B1B2-E28C0E45307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83F8-2642-4638-A69D-EAA01257E1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97530"/>
      </p:ext>
    </p:extLst>
  </p:cSld>
  <p:clrMapOvr>
    <a:masterClrMapping/>
  </p:clrMapOvr>
  <p:transition xmlns:p14="http://schemas.microsoft.com/office/powerpoint/2010/main"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C44C-B192-443A-B335-2A8C5237D40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DA5EF-7364-453D-84E2-99905CDA1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13462"/>
      </p:ext>
    </p:extLst>
  </p:cSld>
  <p:clrMapOvr>
    <a:masterClrMapping/>
  </p:clrMapOvr>
  <p:transition xmlns:p14="http://schemas.microsoft.com/office/powerpoint/2010/main"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D9690-101E-4893-B8A0-F15D5528C85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6CA27-3434-40A4-BE2F-FA98CF0E14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25156"/>
      </p:ext>
    </p:extLst>
  </p:cSld>
  <p:clrMapOvr>
    <a:masterClrMapping/>
  </p:clrMapOvr>
  <p:transition xmlns:p14="http://schemas.microsoft.com/office/powerpoint/2010/main"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D37F-88A3-4CD4-A9B8-1C873BFA77F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B17C-21B3-474B-9B17-CCC8338D3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14866"/>
      </p:ext>
    </p:extLst>
  </p:cSld>
  <p:clrMapOvr>
    <a:masterClrMapping/>
  </p:clrMapOvr>
  <p:transition xmlns:p14="http://schemas.microsoft.com/office/powerpoint/2010/main"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C659-27A5-477B-A0C4-0E28DE72A1D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0640-D82D-45B0-ABB7-B2ED035CF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3091"/>
      </p:ext>
    </p:extLst>
  </p:cSld>
  <p:clrMapOvr>
    <a:masterClrMapping/>
  </p:clrMapOvr>
  <p:transition xmlns:p14="http://schemas.microsoft.com/office/powerpoint/2010/main"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4C9C-9F6A-483E-9E4E-D14C11AC41F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72ED-818B-4112-9C7E-ECD95FF70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44285"/>
      </p:ext>
    </p:extLst>
  </p:cSld>
  <p:clrMapOvr>
    <a:masterClrMapping/>
  </p:clrMapOvr>
  <p:transition xmlns:p14="http://schemas.microsoft.com/office/powerpoint/2010/main"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B101-E1B5-4973-8839-388F446E5EE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5B06-87B9-48B6-9520-67DEB1BAC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53988"/>
      </p:ext>
    </p:extLst>
  </p:cSld>
  <p:clrMapOvr>
    <a:masterClrMapping/>
  </p:clrMapOvr>
  <p:transition xmlns:p14="http://schemas.microsoft.com/office/powerpoint/2010/main"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E078-09DD-4FB0-A4F2-E10BA03247A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AF25-B067-451C-9A11-DE6E79A783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13662"/>
      </p:ext>
    </p:extLst>
  </p:cSld>
  <p:clrMapOvr>
    <a:masterClrMapping/>
  </p:clrMapOvr>
  <p:transition xmlns:p14="http://schemas.microsoft.com/office/powerpoint/2010/main"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4327-0DA2-4E01-A68D-1DCB9678C4E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250E-1438-4D38-867D-06E2AA784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7747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52EE-FAC3-49D8-8C9B-9B73E39E15A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2C88-0DBF-4F1F-833D-CBE943C940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0608"/>
      </p:ext>
    </p:extLst>
  </p:cSld>
  <p:clrMapOvr>
    <a:masterClrMapping/>
  </p:clrMapOvr>
  <p:transition xmlns:p14="http://schemas.microsoft.com/office/powerpoint/2010/main"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B115-6068-427D-93AF-3CB2EF60B0F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9F99-8219-4A74-998B-D432F5C310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65968"/>
      </p:ext>
    </p:extLst>
  </p:cSld>
  <p:clrMapOvr>
    <a:masterClrMapping/>
  </p:clrMapOvr>
  <p:transition xmlns:p14="http://schemas.microsoft.com/office/powerpoint/2010/main"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2916-1AE4-4291-B604-EBCCFB2FBC3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8E37-7F21-4E08-9AE5-8D7513704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34060"/>
      </p:ext>
    </p:extLst>
  </p:cSld>
  <p:clrMapOvr>
    <a:masterClrMapping/>
  </p:clrMapOvr>
  <p:transition xmlns:p14="http://schemas.microsoft.com/office/powerpoint/2010/main"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556F-81F5-4498-9EF8-CD1F673BFDF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F923-FE05-42F1-9C38-EB4BEECAA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32547"/>
      </p:ext>
    </p:extLst>
  </p:cSld>
  <p:clrMapOvr>
    <a:masterClrMapping/>
  </p:clrMapOvr>
  <p:transition xmlns:p14="http://schemas.microsoft.com/office/powerpoint/2010/main"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DBAD-3742-4D54-956F-662DEF767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4937-C4EC-4E1D-BBC4-91BAF42E8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54625"/>
      </p:ext>
    </p:extLst>
  </p:cSld>
  <p:clrMapOvr>
    <a:masterClrMapping/>
  </p:clrMapOvr>
  <p:transition xmlns:p14="http://schemas.microsoft.com/office/powerpoint/2010/main"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05AD-A338-465D-B834-B284A1E9D5A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BFCB-742E-4532-8604-BA6C85AE5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91164"/>
      </p:ext>
    </p:extLst>
  </p:cSld>
  <p:clrMapOvr>
    <a:masterClrMapping/>
  </p:clrMapOvr>
  <p:transition xmlns:p14="http://schemas.microsoft.com/office/powerpoint/2010/main"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C4C0-F7DA-4F31-BA44-67E0A575774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C2F9-B3FF-4E87-B31B-24838C3E6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99260"/>
      </p:ext>
    </p:extLst>
  </p:cSld>
  <p:clrMapOvr>
    <a:masterClrMapping/>
  </p:clrMapOvr>
  <p:transition xmlns:p14="http://schemas.microsoft.com/office/powerpoint/2010/main"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A803-B485-4494-A908-E7F41B442DB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D44D-32DE-4C23-9A73-AF9D53E29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89223"/>
      </p:ext>
    </p:extLst>
  </p:cSld>
  <p:clrMapOvr>
    <a:masterClrMapping/>
  </p:clrMapOvr>
  <p:transition xmlns:p14="http://schemas.microsoft.com/office/powerpoint/2010/main"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4D8C-D02B-4E73-942F-B50E09C70EC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D137-836F-4B57-ACD0-EB190D5371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17447"/>
      </p:ext>
    </p:extLst>
  </p:cSld>
  <p:clrMapOvr>
    <a:masterClrMapping/>
  </p:clrMapOvr>
  <p:transition xmlns:p14="http://schemas.microsoft.com/office/powerpoint/2010/main"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ACFF-81A6-4B62-8735-CA93FB6FF3A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BBF9-7FE5-4CFF-983B-A9FFF9CF97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29790"/>
      </p:ext>
    </p:extLst>
  </p:cSld>
  <p:clrMapOvr>
    <a:masterClrMapping/>
  </p:clrMapOvr>
  <p:transition xmlns:p14="http://schemas.microsoft.com/office/powerpoint/2010/main"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9165-1536-4C30-A258-45EF3F3AA5B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D928-4B38-4902-AB6D-8309F537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12025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E63B-423C-4D3E-A32A-A3E528C348A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8923-456F-40C7-AB66-05B3E3BEC7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1488"/>
      </p:ext>
    </p:extLst>
  </p:cSld>
  <p:clrMapOvr>
    <a:masterClrMapping/>
  </p:clrMapOvr>
  <p:transition xmlns:p14="http://schemas.microsoft.com/office/powerpoint/2010/main"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7E18-CAA2-4EC5-82BB-05754F6C8F4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8F2F-63EF-4482-8A7E-BCB09024A2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80863"/>
      </p:ext>
    </p:extLst>
  </p:cSld>
  <p:clrMapOvr>
    <a:masterClrMapping/>
  </p:clrMapOvr>
  <p:transition xmlns:p14="http://schemas.microsoft.com/office/powerpoint/2010/main"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734A-58C3-4599-9AEB-FF5A5CF39AC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3EE1-778C-48AD-B556-CF76B190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0752"/>
      </p:ext>
    </p:extLst>
  </p:cSld>
  <p:clrMapOvr>
    <a:masterClrMapping/>
  </p:clrMapOvr>
  <p:transition xmlns:p14="http://schemas.microsoft.com/office/powerpoint/2010/main"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153E-C706-4A1C-9F84-2A3B77ADD16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2C84-8948-4F93-B06B-576A92FC78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99868"/>
      </p:ext>
    </p:extLst>
  </p:cSld>
  <p:clrMapOvr>
    <a:masterClrMapping/>
  </p:clrMapOvr>
  <p:transition xmlns:p14="http://schemas.microsoft.com/office/powerpoint/2010/main"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95DB-4CEA-43E4-85A0-45089FEA5A9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AF00-DD56-4A90-AA05-A5553B701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81046"/>
      </p:ext>
    </p:extLst>
  </p:cSld>
  <p:clrMapOvr>
    <a:masterClrMapping/>
  </p:clrMapOvr>
  <p:transition xmlns:p14="http://schemas.microsoft.com/office/powerpoint/2010/main"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4A1E-E702-4C2A-B18E-FF8077E62FA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62EC-F431-435F-B9F0-05380AABE9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41115"/>
      </p:ext>
    </p:extLst>
  </p:cSld>
  <p:clrMapOvr>
    <a:masterClrMapping/>
  </p:clrMapOvr>
  <p:transition xmlns:p14="http://schemas.microsoft.com/office/powerpoint/2010/main"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9285-048D-43EF-89E3-89A5726DA69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38A6-001E-454F-9FF9-9493D5CE8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18138"/>
      </p:ext>
    </p:extLst>
  </p:cSld>
  <p:clrMapOvr>
    <a:masterClrMapping/>
  </p:clrMapOvr>
  <p:transition xmlns:p14="http://schemas.microsoft.com/office/powerpoint/2010/main"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F166-4CDC-4788-8B3F-7CAE153510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76A7-4E91-4832-B078-AD6DF90C6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25197"/>
      </p:ext>
    </p:extLst>
  </p:cSld>
  <p:clrMapOvr>
    <a:masterClrMapping/>
  </p:clrMapOvr>
  <p:transition xmlns:p14="http://schemas.microsoft.com/office/powerpoint/2010/main"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DC24-137F-493C-AA1C-67B7593FCC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29C9-6808-4AB3-9E6D-9750FD776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36571"/>
      </p:ext>
    </p:extLst>
  </p:cSld>
  <p:clrMapOvr>
    <a:masterClrMapping/>
  </p:clrMapOvr>
  <p:transition xmlns:p14="http://schemas.microsoft.com/office/powerpoint/2010/main"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0A3A-3B38-4EA5-9205-019394A052A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2D14-231D-4DEA-BD31-4C7BEEADC8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46464"/>
      </p:ext>
    </p:extLst>
  </p:cSld>
  <p:clrMapOvr>
    <a:masterClrMapping/>
  </p:clrMapOvr>
  <p:transition xmlns:p14="http://schemas.microsoft.com/office/powerpoint/2010/main"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CC25-E280-440C-94D1-A43A3A67E0B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0205-2D9A-4AF1-BC91-67AFE45DA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7201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F86B-D2D9-4C9E-9541-8724AA2BBBD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9458-FD2E-4325-9E9C-464C3CBC6E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1373"/>
      </p:ext>
    </p:extLst>
  </p:cSld>
  <p:clrMapOvr>
    <a:masterClrMapping/>
  </p:clrMapOvr>
  <p:transition xmlns:p14="http://schemas.microsoft.com/office/powerpoint/2010/main"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DF5D-0CF0-4760-982F-232D7E63FE3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402E-A792-4764-A61E-1F8D65C481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6288"/>
      </p:ext>
    </p:extLst>
  </p:cSld>
  <p:clrMapOvr>
    <a:masterClrMapping/>
  </p:clrMapOvr>
  <p:transition xmlns:p14="http://schemas.microsoft.com/office/powerpoint/2010/main"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5AFC-456B-43D2-972B-8DFA8B8178B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86D4-2E84-415F-9AF7-F768E0D90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84632"/>
      </p:ext>
    </p:extLst>
  </p:cSld>
  <p:clrMapOvr>
    <a:masterClrMapping/>
  </p:clrMapOvr>
  <p:transition xmlns:p14="http://schemas.microsoft.com/office/powerpoint/2010/main"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5C78-C3F8-4118-A935-C5FA4699342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F738-0A14-4935-97B3-E4840C31CB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794"/>
      </p:ext>
    </p:extLst>
  </p:cSld>
  <p:clrMapOvr>
    <a:masterClrMapping/>
  </p:clrMapOvr>
  <p:transition xmlns:p14="http://schemas.microsoft.com/office/powerpoint/2010/main"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42B8-475A-4D9F-A97D-3647B01C096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2517-A3FD-4D88-A2C4-9FA25F3A2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95164"/>
      </p:ext>
    </p:extLst>
  </p:cSld>
  <p:clrMapOvr>
    <a:masterClrMapping/>
  </p:clrMapOvr>
  <p:transition xmlns:p14="http://schemas.microsoft.com/office/powerpoint/2010/main"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5190-44DA-45BA-A98D-3F64858CA0D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B1F3C-AA41-4CAC-A4D4-2CFC77B19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81430"/>
      </p:ext>
    </p:extLst>
  </p:cSld>
  <p:clrMapOvr>
    <a:masterClrMapping/>
  </p:clrMapOvr>
  <p:transition xmlns:p14="http://schemas.microsoft.com/office/powerpoint/2010/main"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F46D-539B-4347-B3DF-096608B25C9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D503-44A4-4F82-A87F-18CA2CE70A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03243"/>
      </p:ext>
    </p:extLst>
  </p:cSld>
  <p:clrMapOvr>
    <a:masterClrMapping/>
  </p:clrMapOvr>
  <p:transition xmlns:p14="http://schemas.microsoft.com/office/powerpoint/2010/main"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3C5C-8F04-4C43-B6CE-31EFF5B88E6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7C56-CBF3-4030-ACDE-80E4E55EAB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47526"/>
      </p:ext>
    </p:extLst>
  </p:cSld>
  <p:clrMapOvr>
    <a:masterClrMapping/>
  </p:clrMapOvr>
  <p:transition xmlns:p14="http://schemas.microsoft.com/office/powerpoint/2010/main"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395C-236D-4E8E-BE07-1777A57E1CA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9185-E23D-4198-B512-A7AB480929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26554"/>
      </p:ext>
    </p:extLst>
  </p:cSld>
  <p:clrMapOvr>
    <a:masterClrMapping/>
  </p:clrMapOvr>
  <p:transition xmlns:p14="http://schemas.microsoft.com/office/powerpoint/2010/main"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AC5E-C71A-4FDC-8CB0-C1A915CA393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FCB0-7B85-4519-9709-89267A4F58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3056"/>
      </p:ext>
    </p:extLst>
  </p:cSld>
  <p:clrMapOvr>
    <a:masterClrMapping/>
  </p:clrMapOvr>
  <p:transition xmlns:p14="http://schemas.microsoft.com/office/powerpoint/2010/main"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3283-953E-46C0-931D-D2C06B84EDA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573A-14FA-401D-B651-71BD11369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55016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D690-0227-42DA-A499-64E12A6847A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71221-5ED1-44CD-93A8-3163B7FA9A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3857"/>
      </p:ext>
    </p:extLst>
  </p:cSld>
  <p:clrMapOvr>
    <a:masterClrMapping/>
  </p:clrMapOvr>
  <p:transition xmlns:p14="http://schemas.microsoft.com/office/powerpoint/2010/main"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AF6D-57AE-4669-B855-7927B02E582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08E0-B357-4953-9E82-27427FD67D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27950"/>
      </p:ext>
    </p:extLst>
  </p:cSld>
  <p:clrMapOvr>
    <a:masterClrMapping/>
  </p:clrMapOvr>
  <p:transition xmlns:p14="http://schemas.microsoft.com/office/powerpoint/2010/main"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ABE2-C6BC-4884-B584-C1828076973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2292-5339-4071-A74E-027448D7C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42972"/>
      </p:ext>
    </p:extLst>
  </p:cSld>
  <p:clrMapOvr>
    <a:masterClrMapping/>
  </p:clrMapOvr>
  <p:transition xmlns:p14="http://schemas.microsoft.com/office/powerpoint/2010/main"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9B21-CA83-42F5-8EDE-CED58F39445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5F46-FDAD-4E18-B217-B0A34E2D1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39607"/>
      </p:ext>
    </p:extLst>
  </p:cSld>
  <p:clrMapOvr>
    <a:masterClrMapping/>
  </p:clrMapOvr>
  <p:transition xmlns:p14="http://schemas.microsoft.com/office/powerpoint/2010/main"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788C-6C72-4C82-9808-0A43A4236C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7057F-C3F9-4F2D-AAE8-56FA652D13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63243"/>
      </p:ext>
    </p:extLst>
  </p:cSld>
  <p:clrMapOvr>
    <a:masterClrMapping/>
  </p:clrMapOvr>
  <p:transition xmlns:p14="http://schemas.microsoft.com/office/powerpoint/2010/main"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81EB4A-4DE3-4DB6-9B58-66A159E72C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6474"/>
      </p:ext>
    </p:extLst>
  </p:cSld>
  <p:clrMapOvr>
    <a:masterClrMapping/>
  </p:clrMapOvr>
  <p:transition xmlns:p14="http://schemas.microsoft.com/office/powerpoint/2010/main"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7F2AF8-6DEF-4870-84E7-F7BEC24BCB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9978"/>
      </p:ext>
    </p:extLst>
  </p:cSld>
  <p:clrMapOvr>
    <a:masterClrMapping/>
  </p:clrMapOvr>
  <p:transition xmlns:p14="http://schemas.microsoft.com/office/powerpoint/2010/main"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7F0E2F-E80E-477A-9507-BC1A573172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2447"/>
      </p:ext>
    </p:extLst>
  </p:cSld>
  <p:clrMapOvr>
    <a:masterClrMapping/>
  </p:clrMapOvr>
  <p:transition xmlns:p14="http://schemas.microsoft.com/office/powerpoint/2010/main"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6A99682-CD18-490A-9550-A047E520AA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8410"/>
      </p:ext>
    </p:extLst>
  </p:cSld>
  <p:clrMapOvr>
    <a:masterClrMapping/>
  </p:clrMapOvr>
  <p:transition xmlns:p14="http://schemas.microsoft.com/office/powerpoint/2010/main"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61AAE3-FE4F-4788-A5BA-B3C35C4B5B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5072"/>
      </p:ext>
    </p:extLst>
  </p:cSld>
  <p:clrMapOvr>
    <a:masterClrMapping/>
  </p:clrMapOvr>
  <p:transition xmlns:p14="http://schemas.microsoft.com/office/powerpoint/2010/main"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975F03-B550-4E21-AF0A-1F123CE5A01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9032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02721-E12C-4E12-A9CB-2F2D2417EE8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99E8-AC7C-4FD8-A2F1-A422A6976D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3939"/>
      </p:ext>
    </p:extLst>
  </p:cSld>
  <p:clrMapOvr>
    <a:masterClrMapping/>
  </p:clrMapOvr>
  <p:transition xmlns:p14="http://schemas.microsoft.com/office/powerpoint/2010/main"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9B786C-8DC6-4985-86C6-06C1AD9BBD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19972"/>
      </p:ext>
    </p:extLst>
  </p:cSld>
  <p:clrMapOvr>
    <a:masterClrMapping/>
  </p:clrMapOvr>
  <p:transition xmlns:p14="http://schemas.microsoft.com/office/powerpoint/2010/main"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8E5DD9-16A5-405D-93B2-EC2F752AE4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09186"/>
      </p:ext>
    </p:extLst>
  </p:cSld>
  <p:clrMapOvr>
    <a:masterClrMapping/>
  </p:clrMapOvr>
  <p:transition xmlns:p14="http://schemas.microsoft.com/office/powerpoint/2010/main"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575FDBC-5F20-424E-A096-EE043B4F46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58416"/>
      </p:ext>
    </p:extLst>
  </p:cSld>
  <p:clrMapOvr>
    <a:masterClrMapping/>
  </p:clrMapOvr>
  <p:transition xmlns:p14="http://schemas.microsoft.com/office/powerpoint/2010/main"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4B66E9-45FA-4255-9514-E37F08D328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44087"/>
      </p:ext>
    </p:extLst>
  </p:cSld>
  <p:clrMapOvr>
    <a:masterClrMapping/>
  </p:clrMapOvr>
  <p:transition xmlns:p14="http://schemas.microsoft.com/office/powerpoint/2010/main"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B3A5465-C547-49B1-811E-3EA759E180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3735"/>
      </p:ext>
    </p:extLst>
  </p:cSld>
  <p:clrMapOvr>
    <a:masterClrMapping/>
  </p:clrMapOvr>
  <p:transition xmlns:p14="http://schemas.microsoft.com/office/powerpoint/2010/main"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937380-BBEB-4039-A94D-5B1F04CF71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1432"/>
      </p:ext>
    </p:extLst>
  </p:cSld>
  <p:clrMapOvr>
    <a:masterClrMapping/>
  </p:clrMapOvr>
  <p:transition xmlns:p14="http://schemas.microsoft.com/office/powerpoint/2010/main"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366543-A9CB-48AE-86C6-C20DA3E40E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4018"/>
      </p:ext>
    </p:extLst>
  </p:cSld>
  <p:clrMapOvr>
    <a:masterClrMapping/>
  </p:clrMapOvr>
  <p:transition xmlns:p14="http://schemas.microsoft.com/office/powerpoint/2010/main"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2EE40DD-7F66-4003-8C5F-10786289B9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1410"/>
      </p:ext>
    </p:extLst>
  </p:cSld>
  <p:clrMapOvr>
    <a:masterClrMapping/>
  </p:clrMapOvr>
  <p:transition xmlns:p14="http://schemas.microsoft.com/office/powerpoint/2010/main"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B9CEDA-F186-4842-96C9-F0409FB020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0262"/>
      </p:ext>
    </p:extLst>
  </p:cSld>
  <p:clrMapOvr>
    <a:masterClrMapping/>
  </p:clrMapOvr>
  <p:transition xmlns:p14="http://schemas.microsoft.com/office/powerpoint/2010/main"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12366-EC29-4741-8298-B64AC1DF2738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16659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FE565-BA18-4007-A6E9-621EFB5C02E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94BA-AE42-46B5-8840-D4CC1365B7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5783"/>
      </p:ext>
    </p:extLst>
  </p:cSld>
  <p:clrMapOvr>
    <a:masterClrMapping/>
  </p:clrMapOvr>
  <p:transition xmlns:p14="http://schemas.microsoft.com/office/powerpoint/2010/main" spd="med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23F48-10A5-4303-A19F-DEFC84E1950A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254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6067"/>
      </p:ext>
    </p:extLst>
  </p:cSld>
  <p:clrMapOvr>
    <a:masterClrMapping/>
  </p:clrMapOvr>
  <p:transition xmlns:p14="http://schemas.microsoft.com/office/powerpoint/2010/main"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B3EDA-336D-4B43-ABF8-3EB744290C9F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0045"/>
      </p:ext>
    </p:extLst>
  </p:cSld>
  <p:clrMapOvr>
    <a:masterClrMapping/>
  </p:clrMapOvr>
  <p:transition xmlns:p14="http://schemas.microsoft.com/office/powerpoint/2010/main"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C2636-0559-4EBE-8694-D41470D72F5D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50089"/>
      </p:ext>
    </p:extLst>
  </p:cSld>
  <p:clrMapOvr>
    <a:masterClrMapping/>
  </p:clrMapOvr>
  <p:transition xmlns:p14="http://schemas.microsoft.com/office/powerpoint/2010/main"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CFBDE-D907-4B26-9C7E-41C3D998639B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99530"/>
      </p:ext>
    </p:extLst>
  </p:cSld>
  <p:clrMapOvr>
    <a:masterClrMapping/>
  </p:clrMapOvr>
  <p:transition xmlns:p14="http://schemas.microsoft.com/office/powerpoint/2010/main"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9994B-6D51-4EAC-BA32-88AC1D525587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889"/>
      </p:ext>
    </p:extLst>
  </p:cSld>
  <p:clrMapOvr>
    <a:masterClrMapping/>
  </p:clrMapOvr>
  <p:transition xmlns:p14="http://schemas.microsoft.com/office/powerpoint/2010/main"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B42B8-1527-476A-8694-E1821CAE4CB2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12028"/>
      </p:ext>
    </p:extLst>
  </p:cSld>
  <p:clrMapOvr>
    <a:masterClrMapping/>
  </p:clrMapOvr>
  <p:transition xmlns:p14="http://schemas.microsoft.com/office/powerpoint/2010/main"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67953-681C-469E-B3F6-E56283D2DB17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23782"/>
      </p:ext>
    </p:extLst>
  </p:cSld>
  <p:clrMapOvr>
    <a:masterClrMapping/>
  </p:clrMapOvr>
  <p:transition xmlns:p14="http://schemas.microsoft.com/office/powerpoint/2010/main"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8CBB5-E34B-48AA-94BA-CC958ABC5A2B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75253"/>
      </p:ext>
    </p:extLst>
  </p:cSld>
  <p:clrMapOvr>
    <a:masterClrMapping/>
  </p:clrMapOvr>
  <p:transition xmlns:p14="http://schemas.microsoft.com/office/powerpoint/2010/main"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62980-EEB1-4382-B7FE-83760366A8A5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4189"/>
      </p:ext>
    </p:extLst>
  </p:cSld>
  <p:clrMapOvr>
    <a:masterClrMapping/>
  </p:clrMapOvr>
  <p:transition xmlns:p14="http://schemas.microsoft.com/office/powerpoint/2010/main"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5DB14-01B5-426E-BF83-27EA1AB51961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03B3-FA88-4552-94D9-5CBF472EDC91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4475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7162800" cy="762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6614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5C12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85800"/>
            <a:ext cx="7162800" cy="76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pic>
        <p:nvPicPr>
          <p:cNvPr id="7" name="Picture 10" descr="Anif 30 Añ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8F45-F585-4659-BBB2-D358C0EACBCE}" type="datetime1">
              <a:rPr lang="es-ES"/>
              <a:pPr>
                <a:defRPr/>
              </a:pPr>
              <a:t>11/11/14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AAB5-E9FC-41E7-816A-D18F73CD89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478"/>
      </p:ext>
    </p:extLst>
  </p:cSld>
  <p:clrMapOvr>
    <a:masterClrMapping/>
  </p:clrMapOvr>
  <p:transition xmlns:p14="http://schemas.microsoft.com/office/powerpoint/2010/main" spd="med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BBC2-EAB7-4AC3-930E-619F04C189D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58FA-3B46-400D-85BB-99BF3ECC1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50959"/>
      </p:ext>
    </p:extLst>
  </p:cSld>
  <p:clrMapOvr>
    <a:masterClrMapping/>
  </p:clrMapOvr>
  <p:transition xmlns:p14="http://schemas.microsoft.com/office/powerpoint/2010/main"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72EB-E2A2-465C-AA40-B34057401DB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CA80-08AD-4D37-9300-C6995E43CD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43998"/>
      </p:ext>
    </p:extLst>
  </p:cSld>
  <p:clrMapOvr>
    <a:masterClrMapping/>
  </p:clrMapOvr>
  <p:transition xmlns:p14="http://schemas.microsoft.com/office/powerpoint/2010/main"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7D12-F704-4CE9-B2FD-99A56A2D6A3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A6C5-37BB-4FB4-B134-D6D108F65F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7637"/>
      </p:ext>
    </p:extLst>
  </p:cSld>
  <p:clrMapOvr>
    <a:masterClrMapping/>
  </p:clrMapOvr>
  <p:transition xmlns:p14="http://schemas.microsoft.com/office/powerpoint/2010/main"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AED5E-871B-4B3E-969B-7052238C768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57D4-C46A-478D-89FD-2206C85D58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00581"/>
      </p:ext>
    </p:extLst>
  </p:cSld>
  <p:clrMapOvr>
    <a:masterClrMapping/>
  </p:clrMapOvr>
  <p:transition xmlns:p14="http://schemas.microsoft.com/office/powerpoint/2010/main"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1AD8-23FF-473E-8372-280EE183DCF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D880-36B9-4006-AC07-420C48514E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18776"/>
      </p:ext>
    </p:extLst>
  </p:cSld>
  <p:clrMapOvr>
    <a:masterClrMapping/>
  </p:clrMapOvr>
  <p:transition xmlns:p14="http://schemas.microsoft.com/office/powerpoint/2010/main"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BD1F-B4B5-47C7-803C-6BACD2C80BD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4B42-6474-4AFC-8154-3199B3402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10014"/>
      </p:ext>
    </p:extLst>
  </p:cSld>
  <p:clrMapOvr>
    <a:masterClrMapping/>
  </p:clrMapOvr>
  <p:transition xmlns:p14="http://schemas.microsoft.com/office/powerpoint/2010/main"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A348-6646-43E3-84D9-C2DDB9DF58C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B500-F9BD-461F-91EC-E3572799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7539"/>
      </p:ext>
    </p:extLst>
  </p:cSld>
  <p:clrMapOvr>
    <a:masterClrMapping/>
  </p:clrMapOvr>
  <p:transition xmlns:p14="http://schemas.microsoft.com/office/powerpoint/2010/main"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78C9-2D33-4FAF-8096-23CBB0F4258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846D-D3D3-4D6A-8990-45A3774B8C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1104"/>
      </p:ext>
    </p:extLst>
  </p:cSld>
  <p:clrMapOvr>
    <a:masterClrMapping/>
  </p:clrMapOvr>
  <p:transition xmlns:p14="http://schemas.microsoft.com/office/powerpoint/2010/main"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5058-60C0-48AA-9B32-950DBE93F29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2CB4-28E5-4379-A3E2-09A6DA5C1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68552"/>
      </p:ext>
    </p:extLst>
  </p:cSld>
  <p:clrMapOvr>
    <a:masterClrMapping/>
  </p:clrMapOvr>
  <p:transition xmlns:p14="http://schemas.microsoft.com/office/powerpoint/2010/main"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0DF7-444D-44D6-85E4-6CDDE83C6A3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AA2D-6D0A-4161-9D72-BFD6F746CC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14811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7162800" cy="762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6614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5C12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85800"/>
            <a:ext cx="7162800" cy="76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ES_tradnl" sz="1800"/>
          </a:p>
        </p:txBody>
      </p:sp>
      <p:pic>
        <p:nvPicPr>
          <p:cNvPr id="7" name="Picture 10" descr="Anif 30 Añ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22FE-261B-4DA6-9E86-0819CB31B3DD}" type="datetime1">
              <a:rPr lang="en-US"/>
              <a:pPr>
                <a:defRPr/>
              </a:pPr>
              <a:t>11/11/14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0140-9EEF-4036-867A-4ED99B4738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7070"/>
      </p:ext>
    </p:extLst>
  </p:cSld>
  <p:clrMapOvr>
    <a:masterClrMapping/>
  </p:clrMapOvr>
  <p:transition xmlns:p14="http://schemas.microsoft.com/office/powerpoint/2010/main" spd="med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5AF2-FFAA-4287-A992-1424682A89E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A5B3-9B8C-46E2-A42D-2291C261F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3966"/>
      </p:ext>
    </p:extLst>
  </p:cSld>
  <p:clrMapOvr>
    <a:masterClrMapping/>
  </p:clrMapOvr>
  <p:transition xmlns:p14="http://schemas.microsoft.com/office/powerpoint/2010/main"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31B6-6678-42D8-9343-8330A559158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B5E6-5EC6-4C1A-B171-CDFE2DB73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86008"/>
      </p:ext>
    </p:extLst>
  </p:cSld>
  <p:clrMapOvr>
    <a:masterClrMapping/>
  </p:clrMapOvr>
  <p:transition xmlns:p14="http://schemas.microsoft.com/office/powerpoint/2010/main"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2978-099D-4146-AF7D-3F9364B23D6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ACF8-CBAB-4693-8429-8F12EB28B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00457"/>
      </p:ext>
    </p:extLst>
  </p:cSld>
  <p:clrMapOvr>
    <a:masterClrMapping/>
  </p:clrMapOvr>
  <p:transition xmlns:p14="http://schemas.microsoft.com/office/powerpoint/2010/main"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1720-AEFB-4D23-84F0-176B6EBB12B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8624-DD38-4299-AF22-86A9702B41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08900"/>
      </p:ext>
    </p:extLst>
  </p:cSld>
  <p:clrMapOvr>
    <a:masterClrMapping/>
  </p:clrMapOvr>
  <p:transition xmlns:p14="http://schemas.microsoft.com/office/powerpoint/2010/main"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9EA1-CA02-4885-A06A-08BBBE6DED9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C820-80BA-44D0-8882-E739AD5334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4470"/>
      </p:ext>
    </p:extLst>
  </p:cSld>
  <p:clrMapOvr>
    <a:masterClrMapping/>
  </p:clrMapOvr>
  <p:transition xmlns:p14="http://schemas.microsoft.com/office/powerpoint/2010/main"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1105"/>
      </p:ext>
    </p:extLst>
  </p:cSld>
  <p:clrMapOvr>
    <a:masterClrMapping/>
  </p:clrMapOvr>
  <p:transition xmlns:p14="http://schemas.microsoft.com/office/powerpoint/2010/main"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9914"/>
      </p:ext>
    </p:extLst>
  </p:cSld>
  <p:clrMapOvr>
    <a:masterClrMapping/>
  </p:clrMapOvr>
  <p:transition xmlns:p14="http://schemas.microsoft.com/office/powerpoint/2010/main"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96588"/>
      </p:ext>
    </p:extLst>
  </p:cSld>
  <p:clrMapOvr>
    <a:masterClrMapping/>
  </p:clrMapOvr>
  <p:transition xmlns:p14="http://schemas.microsoft.com/office/powerpoint/2010/main"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78331"/>
      </p:ext>
    </p:extLst>
  </p:cSld>
  <p:clrMapOvr>
    <a:masterClrMapping/>
  </p:clrMapOvr>
  <p:transition xmlns:p14="http://schemas.microsoft.com/office/powerpoint/2010/main"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73578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4911"/>
      </p:ext>
    </p:extLst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57B0-081A-4FD4-B8DC-F926CF2FFAF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2EE3-7C56-4BC0-A0DF-CD4433DB15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62984"/>
      </p:ext>
    </p:extLst>
  </p:cSld>
  <p:clrMapOvr>
    <a:masterClrMapping/>
  </p:clrMapOvr>
  <p:transition xmlns:p14="http://schemas.microsoft.com/office/powerpoint/2010/main"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68504"/>
      </p:ext>
    </p:extLst>
  </p:cSld>
  <p:clrMapOvr>
    <a:masterClrMapping/>
  </p:clrMapOvr>
  <p:transition xmlns:p14="http://schemas.microsoft.com/office/powerpoint/2010/main"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9738"/>
      </p:ext>
    </p:extLst>
  </p:cSld>
  <p:clrMapOvr>
    <a:masterClrMapping/>
  </p:clrMapOvr>
  <p:transition xmlns:p14="http://schemas.microsoft.com/office/powerpoint/2010/main"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77464"/>
      </p:ext>
    </p:extLst>
  </p:cSld>
  <p:clrMapOvr>
    <a:masterClrMapping/>
  </p:clrMapOvr>
  <p:transition xmlns:p14="http://schemas.microsoft.com/office/powerpoint/2010/main"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46035"/>
      </p:ext>
    </p:extLst>
  </p:cSld>
  <p:clrMapOvr>
    <a:masterClrMapping/>
  </p:clrMapOvr>
  <p:transition xmlns:p14="http://schemas.microsoft.com/office/powerpoint/2010/main"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82821"/>
      </p:ext>
    </p:extLst>
  </p:cSld>
  <p:clrMapOvr>
    <a:masterClrMapping/>
  </p:clrMapOvr>
  <p:transition xmlns:p14="http://schemas.microsoft.com/office/powerpoint/2010/main"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EF8D7-C4F8-4260-98CC-A94C7444341F}" type="datetimeFigureOut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DAD7-F6ED-4D31-A5CF-E00AC0FFD1C2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82641"/>
      </p:ext>
    </p:extLst>
  </p:cSld>
  <p:clrMapOvr>
    <a:masterClrMapping/>
  </p:clrMapOvr>
  <p:transition xmlns:p14="http://schemas.microsoft.com/office/powerpoint/2010/main"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08476"/>
      </p:ext>
    </p:extLst>
  </p:cSld>
  <p:clrMapOvr>
    <a:masterClrMapping/>
  </p:clrMapOvr>
  <p:transition xmlns:p14="http://schemas.microsoft.com/office/powerpoint/2010/main"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5209"/>
      </p:ext>
    </p:extLst>
  </p:cSld>
  <p:clrMapOvr>
    <a:masterClrMapping/>
  </p:clrMapOvr>
  <p:transition xmlns:p14="http://schemas.microsoft.com/office/powerpoint/2010/main"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88335"/>
      </p:ext>
    </p:extLst>
  </p:cSld>
  <p:clrMapOvr>
    <a:masterClrMapping/>
  </p:clrMapOvr>
  <p:transition xmlns:p14="http://schemas.microsoft.com/office/powerpoint/2010/main"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17484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BE4D2-EAAE-4251-A6A5-B34BB72994D8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45B6-4E07-4A23-8430-9E3C6D2399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4034"/>
      </p:ext>
    </p:extLst>
  </p:cSld>
  <p:clrMapOvr>
    <a:masterClrMapping/>
  </p:clrMapOvr>
  <p:transition xmlns:p14="http://schemas.microsoft.com/office/powerpoint/2010/main" spd="med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54354"/>
      </p:ext>
    </p:extLst>
  </p:cSld>
  <p:clrMapOvr>
    <a:masterClrMapping/>
  </p:clrMapOvr>
  <p:transition xmlns:p14="http://schemas.microsoft.com/office/powerpoint/2010/main"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5310"/>
      </p:ext>
    </p:extLst>
  </p:cSld>
  <p:clrMapOvr>
    <a:masterClrMapping/>
  </p:clrMapOvr>
  <p:transition xmlns:p14="http://schemas.microsoft.com/office/powerpoint/2010/main"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73831"/>
      </p:ext>
    </p:extLst>
  </p:cSld>
  <p:clrMapOvr>
    <a:masterClrMapping/>
  </p:clrMapOvr>
  <p:transition xmlns:p14="http://schemas.microsoft.com/office/powerpoint/2010/main"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10959"/>
      </p:ext>
    </p:extLst>
  </p:cSld>
  <p:clrMapOvr>
    <a:masterClrMapping/>
  </p:clrMapOvr>
  <p:transition xmlns:p14="http://schemas.microsoft.com/office/powerpoint/2010/main"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0369"/>
      </p:ext>
    </p:extLst>
  </p:cSld>
  <p:clrMapOvr>
    <a:masterClrMapping/>
  </p:clrMapOvr>
  <p:transition xmlns:p14="http://schemas.microsoft.com/office/powerpoint/2010/main"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32527"/>
      </p:ext>
    </p:extLst>
  </p:cSld>
  <p:clrMapOvr>
    <a:masterClrMapping/>
  </p:clrMapOvr>
  <p:transition xmlns:p14="http://schemas.microsoft.com/office/powerpoint/2010/main"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59011"/>
      </p:ext>
    </p:extLst>
  </p:cSld>
  <p:clrMapOvr>
    <a:masterClrMapping/>
  </p:clrMapOvr>
  <p:transition xmlns:p14="http://schemas.microsoft.com/office/powerpoint/2010/main"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58761"/>
      </p:ext>
    </p:extLst>
  </p:cSld>
  <p:clrMapOvr>
    <a:masterClrMapping/>
  </p:clrMapOvr>
  <p:transition xmlns:p14="http://schemas.microsoft.com/office/powerpoint/2010/main"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0294"/>
      </p:ext>
    </p:extLst>
  </p:cSld>
  <p:clrMapOvr>
    <a:masterClrMapping/>
  </p:clrMapOvr>
  <p:transition xmlns:p14="http://schemas.microsoft.com/office/powerpoint/2010/main"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95927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75F6-696F-42C4-98EE-42C6D4CAE43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7435-6EC9-4186-B7D2-6F24EB5675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4750"/>
      </p:ext>
    </p:extLst>
  </p:cSld>
  <p:clrMapOvr>
    <a:masterClrMapping/>
  </p:clrMapOvr>
  <p:transition xmlns:p14="http://schemas.microsoft.com/office/powerpoint/2010/main" spd="med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83575"/>
      </p:ext>
    </p:extLst>
  </p:cSld>
  <p:clrMapOvr>
    <a:masterClrMapping/>
  </p:clrMapOvr>
  <p:transition xmlns:p14="http://schemas.microsoft.com/office/powerpoint/2010/main"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388F-609A-4E9E-A539-6A29B43F8E2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2963-9B3F-4497-9B99-F26E6E794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23712"/>
      </p:ext>
    </p:extLst>
  </p:cSld>
  <p:clrMapOvr>
    <a:masterClrMapping/>
  </p:clrMapOvr>
  <p:transition xmlns:p14="http://schemas.microsoft.com/office/powerpoint/2010/main"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A501-0465-4AF1-8C3D-C225F65B576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B36D-83CE-412B-B0B7-E0CB4FB289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94771"/>
      </p:ext>
    </p:extLst>
  </p:cSld>
  <p:clrMapOvr>
    <a:masterClrMapping/>
  </p:clrMapOvr>
  <p:transition xmlns:p14="http://schemas.microsoft.com/office/powerpoint/2010/main"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05B0-076E-4C15-A416-BF0BEB54F06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FD25-D8BB-480B-9D76-7C4EF331B6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28447"/>
      </p:ext>
    </p:extLst>
  </p:cSld>
  <p:clrMapOvr>
    <a:masterClrMapping/>
  </p:clrMapOvr>
  <p:transition xmlns:p14="http://schemas.microsoft.com/office/powerpoint/2010/main"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A976-68AB-464A-A1C6-F2156176833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E618-928D-4A13-9AF2-E99AC94AF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95942"/>
      </p:ext>
    </p:extLst>
  </p:cSld>
  <p:clrMapOvr>
    <a:masterClrMapping/>
  </p:clrMapOvr>
  <p:transition xmlns:p14="http://schemas.microsoft.com/office/powerpoint/2010/main"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2770-760D-4207-AD1D-29706B7A10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0B42-6D96-48DB-9866-ECE3ADEB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74884"/>
      </p:ext>
    </p:extLst>
  </p:cSld>
  <p:clrMapOvr>
    <a:masterClrMapping/>
  </p:clrMapOvr>
  <p:transition xmlns:p14="http://schemas.microsoft.com/office/powerpoint/2010/main"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E70E-031F-4294-A9E2-3C4107668C8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A666-645F-47A0-BD07-3A8120CFA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5550"/>
      </p:ext>
    </p:extLst>
  </p:cSld>
  <p:clrMapOvr>
    <a:masterClrMapping/>
  </p:clrMapOvr>
  <p:transition xmlns:p14="http://schemas.microsoft.com/office/powerpoint/2010/main"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A1F6-5B0C-4D66-B3AB-F5E1B609FA5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BCC4-04D0-4FC0-9DEF-A99B931FC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47116"/>
      </p:ext>
    </p:extLst>
  </p:cSld>
  <p:clrMapOvr>
    <a:masterClrMapping/>
  </p:clrMapOvr>
  <p:transition xmlns:p14="http://schemas.microsoft.com/office/powerpoint/2010/main"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4256-FA0E-4355-9D09-351ED4267C6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EA7D-E48A-4C01-9264-F7DF74260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95777"/>
      </p:ext>
    </p:extLst>
  </p:cSld>
  <p:clrMapOvr>
    <a:masterClrMapping/>
  </p:clrMapOvr>
  <p:transition xmlns:p14="http://schemas.microsoft.com/office/powerpoint/2010/main"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FA34-E85C-4270-9F43-EA70667ADCC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775-2523-4B85-90FF-1C3952E99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6743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D462-74E0-49CB-A109-A2E67C51726C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1BC1-E5F9-4A2A-81F2-C0DBCB83A5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67933"/>
      </p:ext>
    </p:extLst>
  </p:cSld>
  <p:clrMapOvr>
    <a:masterClrMapping/>
  </p:clrMapOvr>
  <p:transition xmlns:p14="http://schemas.microsoft.com/office/powerpoint/2010/main" spd="med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D4BC-C4D4-47E9-BA99-AFC84D0F624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A310-BCD6-4BAE-9DEC-A3D318E7D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627"/>
      </p:ext>
    </p:extLst>
  </p:cSld>
  <p:clrMapOvr>
    <a:masterClrMapping/>
  </p:clrMapOvr>
  <p:transition xmlns:p14="http://schemas.microsoft.com/office/powerpoint/2010/main"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381F-0A71-403E-A131-808CAA2344A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54AD-C802-4188-AE4D-1CD77A9C4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16441"/>
      </p:ext>
    </p:extLst>
  </p:cSld>
  <p:clrMapOvr>
    <a:masterClrMapping/>
  </p:clrMapOvr>
  <p:transition xmlns:p14="http://schemas.microsoft.com/office/powerpoint/2010/main"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8F7D-2226-479D-8835-1548CEDB92C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EF5-F07D-411E-9121-C1FD176BE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51747"/>
      </p:ext>
    </p:extLst>
  </p:cSld>
  <p:clrMapOvr>
    <a:masterClrMapping/>
  </p:clrMapOvr>
  <p:transition xmlns:p14="http://schemas.microsoft.com/office/powerpoint/2010/main"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F8E2-C858-40DF-99A9-22258FE98FF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0891-7C0D-4AAA-824B-A718ED81D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08487"/>
      </p:ext>
    </p:extLst>
  </p:cSld>
  <p:clrMapOvr>
    <a:masterClrMapping/>
  </p:clrMapOvr>
  <p:transition xmlns:p14="http://schemas.microsoft.com/office/powerpoint/2010/main"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8063-B628-4F76-88B5-5BCA55C88D0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32B5-CAEE-46F5-AFB1-8D04AF2D5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04808"/>
      </p:ext>
    </p:extLst>
  </p:cSld>
  <p:clrMapOvr>
    <a:masterClrMapping/>
  </p:clrMapOvr>
  <p:transition xmlns:p14="http://schemas.microsoft.com/office/powerpoint/2010/main"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CE3-6101-4313-8D09-E94FC6FB950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5FAB-73B2-40BE-A82F-3C7EFA1F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3083"/>
      </p:ext>
    </p:extLst>
  </p:cSld>
  <p:clrMapOvr>
    <a:masterClrMapping/>
  </p:clrMapOvr>
  <p:transition xmlns:p14="http://schemas.microsoft.com/office/powerpoint/2010/main"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388F-609A-4E9E-A539-6A29B43F8E2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2963-9B3F-4497-9B99-F26E6E794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106"/>
      </p:ext>
    </p:extLst>
  </p:cSld>
  <p:clrMapOvr>
    <a:masterClrMapping/>
  </p:clrMapOvr>
  <p:transition xmlns:p14="http://schemas.microsoft.com/office/powerpoint/2010/main"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A501-0465-4AF1-8C3D-C225F65B576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B36D-83CE-412B-B0B7-E0CB4FB289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2731"/>
      </p:ext>
    </p:extLst>
  </p:cSld>
  <p:clrMapOvr>
    <a:masterClrMapping/>
  </p:clrMapOvr>
  <p:transition xmlns:p14="http://schemas.microsoft.com/office/powerpoint/2010/main"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05B0-076E-4C15-A416-BF0BEB54F06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FD25-D8BB-480B-9D76-7C4EF331B6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55876"/>
      </p:ext>
    </p:extLst>
  </p:cSld>
  <p:clrMapOvr>
    <a:masterClrMapping/>
  </p:clrMapOvr>
  <p:transition xmlns:p14="http://schemas.microsoft.com/office/powerpoint/2010/main"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A976-68AB-464A-A1C6-F2156176833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FE618-928D-4A13-9AF2-E99AC94AF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08526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AFAD-D567-4A27-8E72-6939A3ADACDD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E49C-2179-4816-9662-802305142E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2769"/>
      </p:ext>
    </p:extLst>
  </p:cSld>
  <p:clrMapOvr>
    <a:masterClrMapping/>
  </p:clrMapOvr>
  <p:transition xmlns:p14="http://schemas.microsoft.com/office/powerpoint/2010/main" spd="med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2770-760D-4207-AD1D-29706B7A10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0B42-6D96-48DB-9866-ECE3ADEB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43254"/>
      </p:ext>
    </p:extLst>
  </p:cSld>
  <p:clrMapOvr>
    <a:masterClrMapping/>
  </p:clrMapOvr>
  <p:transition xmlns:p14="http://schemas.microsoft.com/office/powerpoint/2010/main"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E70E-031F-4294-A9E2-3C4107668C8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A666-645F-47A0-BD07-3A8120CFA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0822"/>
      </p:ext>
    </p:extLst>
  </p:cSld>
  <p:clrMapOvr>
    <a:masterClrMapping/>
  </p:clrMapOvr>
  <p:transition xmlns:p14="http://schemas.microsoft.com/office/powerpoint/2010/main"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A1F6-5B0C-4D66-B3AB-F5E1B609FA5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BCC4-04D0-4FC0-9DEF-A99B931FC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66084"/>
      </p:ext>
    </p:extLst>
  </p:cSld>
  <p:clrMapOvr>
    <a:masterClrMapping/>
  </p:clrMapOvr>
  <p:transition xmlns:p14="http://schemas.microsoft.com/office/powerpoint/2010/main"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4256-FA0E-4355-9D09-351ED4267C6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EA7D-E48A-4C01-9264-F7DF74260E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6991"/>
      </p:ext>
    </p:extLst>
  </p:cSld>
  <p:clrMapOvr>
    <a:masterClrMapping/>
  </p:clrMapOvr>
  <p:transition xmlns:p14="http://schemas.microsoft.com/office/powerpoint/2010/main"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FA34-E85C-4270-9F43-EA70667ADCC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775-2523-4B85-90FF-1C3952E99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40599"/>
      </p:ext>
    </p:extLst>
  </p:cSld>
  <p:clrMapOvr>
    <a:masterClrMapping/>
  </p:clrMapOvr>
  <p:transition xmlns:p14="http://schemas.microsoft.com/office/powerpoint/2010/main"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D4BC-C4D4-47E9-BA99-AFC84D0F624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A310-BCD6-4BAE-9DEC-A3D318E7D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29037"/>
      </p:ext>
    </p:extLst>
  </p:cSld>
  <p:clrMapOvr>
    <a:masterClrMapping/>
  </p:clrMapOvr>
  <p:transition xmlns:p14="http://schemas.microsoft.com/office/powerpoint/2010/main"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381F-0A71-403E-A131-808CAA2344A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54AD-C802-4188-AE4D-1CD77A9C4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66417"/>
      </p:ext>
    </p:extLst>
  </p:cSld>
  <p:clrMapOvr>
    <a:masterClrMapping/>
  </p:clrMapOvr>
  <p:transition xmlns:p14="http://schemas.microsoft.com/office/powerpoint/2010/main"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8F7D-2226-479D-8835-1548CEDB92C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3EF5-F07D-411E-9121-C1FD176BE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8619"/>
      </p:ext>
    </p:extLst>
  </p:cSld>
  <p:clrMapOvr>
    <a:masterClrMapping/>
  </p:clrMapOvr>
  <p:transition xmlns:p14="http://schemas.microsoft.com/office/powerpoint/2010/main" spd="med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F8E2-C858-40DF-99A9-22258FE98FF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0891-7C0D-4AAA-824B-A718ED81D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47118"/>
      </p:ext>
    </p:extLst>
  </p:cSld>
  <p:clrMapOvr>
    <a:masterClrMapping/>
  </p:clrMapOvr>
  <p:transition xmlns:p14="http://schemas.microsoft.com/office/powerpoint/2010/main" spd="med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8063-B628-4F76-88B5-5BCA55C88D0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32B5-CAEE-46F5-AFB1-8D04AF2D5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12439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A685-03F6-4CBB-8048-40AE30619EE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B1D6-DA4F-47CD-9DCD-C33E88C1E8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7362"/>
      </p:ext>
    </p:extLst>
  </p:cSld>
  <p:clrMapOvr>
    <a:masterClrMapping/>
  </p:clrMapOvr>
  <p:transition xmlns:p14="http://schemas.microsoft.com/office/powerpoint/2010/main" spd="med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5CE3-6101-4313-8D09-E94FC6FB950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5FAB-73B2-40BE-A82F-3C7EFA1F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0184"/>
      </p:ext>
    </p:extLst>
  </p:cSld>
  <p:clrMapOvr>
    <a:masterClrMapping/>
  </p:clrMapOvr>
  <p:transition xmlns:p14="http://schemas.microsoft.com/office/powerpoint/2010/main"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820F-5FF5-47A5-8AE2-98780BFDB11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0F5D-0EB4-4554-B9EF-AE3666239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697"/>
      </p:ext>
    </p:extLst>
  </p:cSld>
  <p:clrMapOvr>
    <a:masterClrMapping/>
  </p:clrMapOvr>
  <p:transition xmlns:p14="http://schemas.microsoft.com/office/powerpoint/2010/main"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D9FA-A307-40B8-A079-9AF5EB61066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B848-DF57-4133-93CB-0FF397186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27296"/>
      </p:ext>
    </p:extLst>
  </p:cSld>
  <p:clrMapOvr>
    <a:masterClrMapping/>
  </p:clrMapOvr>
  <p:transition xmlns:p14="http://schemas.microsoft.com/office/powerpoint/2010/main"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913D-65F9-4ED5-909A-651197E1F60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836E-C9BE-4452-B87C-AFC85A2F39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84797"/>
      </p:ext>
    </p:extLst>
  </p:cSld>
  <p:clrMapOvr>
    <a:masterClrMapping/>
  </p:clrMapOvr>
  <p:transition xmlns:p14="http://schemas.microsoft.com/office/powerpoint/2010/main"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D670-747D-4FA4-93B2-281DEB2653B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F657-176C-4C58-A6C5-7C02B7863C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50917"/>
      </p:ext>
    </p:extLst>
  </p:cSld>
  <p:clrMapOvr>
    <a:masterClrMapping/>
  </p:clrMapOvr>
  <p:transition xmlns:p14="http://schemas.microsoft.com/office/powerpoint/2010/main"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FBC7-996C-43C3-96CB-5F36E0C0264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EEF8-1021-47BD-A613-E66C59B33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73855"/>
      </p:ext>
    </p:extLst>
  </p:cSld>
  <p:clrMapOvr>
    <a:masterClrMapping/>
  </p:clrMapOvr>
  <p:transition xmlns:p14="http://schemas.microsoft.com/office/powerpoint/2010/main"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2637-0577-4046-8127-0DA1B3A8BD9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5B00-AAD6-486E-BB41-21B38BDC9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8253"/>
      </p:ext>
    </p:extLst>
  </p:cSld>
  <p:clrMapOvr>
    <a:masterClrMapping/>
  </p:clrMapOvr>
  <p:transition xmlns:p14="http://schemas.microsoft.com/office/powerpoint/2010/main"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F0AE-7C12-4C23-9C6C-0D27A72CCEE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46C5-162F-4174-BC60-7D5A8597D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8759"/>
      </p:ext>
    </p:extLst>
  </p:cSld>
  <p:clrMapOvr>
    <a:masterClrMapping/>
  </p:clrMapOvr>
  <p:transition xmlns:p14="http://schemas.microsoft.com/office/powerpoint/2010/main"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36F5-8718-43D5-9C09-CE073345C98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9128-5483-4530-BBE9-DEC75A7761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9326"/>
      </p:ext>
    </p:extLst>
  </p:cSld>
  <p:clrMapOvr>
    <a:masterClrMapping/>
  </p:clrMapOvr>
  <p:transition xmlns:p14="http://schemas.microsoft.com/office/powerpoint/2010/main"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C10E-8679-4B26-8E1F-29E32A2D5B0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857D-7A17-47B8-9279-5D2875F0D1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04942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0AB5-AAC8-4E7E-9FE6-0B7E656A4F08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7888-9910-4E5C-8A86-0E1652F4A4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1190"/>
      </p:ext>
    </p:extLst>
  </p:cSld>
  <p:clrMapOvr>
    <a:masterClrMapping/>
  </p:clrMapOvr>
  <p:transition xmlns:p14="http://schemas.microsoft.com/office/powerpoint/2010/main" spd="med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347A8-1BEA-4E96-B08C-8D66EB5F440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DD7D-BE13-4D2E-9A45-43FCFF18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0584"/>
      </p:ext>
    </p:extLst>
  </p:cSld>
  <p:clrMapOvr>
    <a:masterClrMapping/>
  </p:clrMapOvr>
  <p:transition xmlns:p14="http://schemas.microsoft.com/office/powerpoint/2010/main"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FFC38-FF05-48BD-8C7B-C940E9B9EB3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E4BF-C641-49A9-8185-3FA788C126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5167"/>
      </p:ext>
    </p:extLst>
  </p:cSld>
  <p:clrMapOvr>
    <a:masterClrMapping/>
  </p:clrMapOvr>
  <p:transition xmlns:p14="http://schemas.microsoft.com/office/powerpoint/2010/main"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B2A15-6E03-465B-8F6C-3DE805DA58C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0FED-E908-4F62-942A-AFCC10125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87332"/>
      </p:ext>
    </p:extLst>
  </p:cSld>
  <p:clrMapOvr>
    <a:masterClrMapping/>
  </p:clrMapOvr>
  <p:transition xmlns:p14="http://schemas.microsoft.com/office/powerpoint/2010/main" spd="med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45BB-CEE4-43C0-BA8D-300B4D0F7AA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1465-0A00-481A-8AFE-7B6C4C72D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22685"/>
      </p:ext>
    </p:extLst>
  </p:cSld>
  <p:clrMapOvr>
    <a:masterClrMapping/>
  </p:clrMapOvr>
  <p:transition xmlns:p14="http://schemas.microsoft.com/office/powerpoint/2010/main" spd="med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792F-DB0E-44E6-BFA7-2343AAE9B5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8E22-1601-42BB-95B3-E7C75CA3C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8906"/>
      </p:ext>
    </p:extLst>
  </p:cSld>
  <p:clrMapOvr>
    <a:masterClrMapping/>
  </p:clrMapOvr>
  <p:transition xmlns:p14="http://schemas.microsoft.com/office/powerpoint/2010/main"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E748-5F37-4BD2-9AA1-B8C2826D861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EC98B-5D43-4C1F-AA55-2B88456BF8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85305"/>
      </p:ext>
    </p:extLst>
  </p:cSld>
  <p:clrMapOvr>
    <a:masterClrMapping/>
  </p:clrMapOvr>
  <p:transition xmlns:p14="http://schemas.microsoft.com/office/powerpoint/2010/main"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82737-9C35-4987-9382-E39C166EF591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33472"/>
      </p:ext>
    </p:extLst>
  </p:cSld>
  <p:clrMapOvr>
    <a:masterClrMapping/>
  </p:clrMapOvr>
  <p:transition xmlns:p14="http://schemas.microsoft.com/office/powerpoint/2010/main"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C04A3-0B13-44B4-AA02-52F26341BD6D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9790"/>
      </p:ext>
    </p:extLst>
  </p:cSld>
  <p:clrMapOvr>
    <a:masterClrMapping/>
  </p:clrMapOvr>
  <p:transition xmlns:p14="http://schemas.microsoft.com/office/powerpoint/2010/main"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4297-582B-4BD2-885B-19C4D993A5F0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18955"/>
      </p:ext>
    </p:extLst>
  </p:cSld>
  <p:clrMapOvr>
    <a:masterClrMapping/>
  </p:clrMapOvr>
  <p:transition xmlns:p14="http://schemas.microsoft.com/office/powerpoint/2010/main"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8CCF0-C06B-44A4-843C-3643BC642D3B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1842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CD94-4724-48C0-A3EA-24C994CECBB0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E32A-7459-453E-9934-985632C143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3024"/>
      </p:ext>
    </p:extLst>
  </p:cSld>
  <p:clrMapOvr>
    <a:masterClrMapping/>
  </p:clrMapOvr>
  <p:transition xmlns:p14="http://schemas.microsoft.com/office/powerpoint/2010/main" spd="med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7D75C-E638-4962-899E-18826F0CC8B2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55116"/>
      </p:ext>
    </p:extLst>
  </p:cSld>
  <p:clrMapOvr>
    <a:masterClrMapping/>
  </p:clrMapOvr>
  <p:transition xmlns:p14="http://schemas.microsoft.com/office/powerpoint/2010/main"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28C5A-A611-471E-B6D7-04796FC95FCA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93940"/>
      </p:ext>
    </p:extLst>
  </p:cSld>
  <p:clrMapOvr>
    <a:masterClrMapping/>
  </p:clrMapOvr>
  <p:transition xmlns:p14="http://schemas.microsoft.com/office/powerpoint/2010/main" spd="med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3B541-E80B-4D4F-B6AB-51A839F4D129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29659"/>
      </p:ext>
    </p:extLst>
  </p:cSld>
  <p:clrMapOvr>
    <a:masterClrMapping/>
  </p:clrMapOvr>
  <p:transition xmlns:p14="http://schemas.microsoft.com/office/powerpoint/2010/main"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59068-640C-493C-8214-56A067BE15D1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41471"/>
      </p:ext>
    </p:extLst>
  </p:cSld>
  <p:clrMapOvr>
    <a:masterClrMapping/>
  </p:clrMapOvr>
  <p:transition xmlns:p14="http://schemas.microsoft.com/office/powerpoint/2010/main"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406B7-AF9C-4D64-BCD2-D595A3CEFF0F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2028"/>
      </p:ext>
    </p:extLst>
  </p:cSld>
  <p:clrMapOvr>
    <a:masterClrMapping/>
  </p:clrMapOvr>
  <p:transition xmlns:p14="http://schemas.microsoft.com/office/powerpoint/2010/main"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4334E-22FE-4C43-905C-5B084E9C0433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0229"/>
      </p:ext>
    </p:extLst>
  </p:cSld>
  <p:clrMapOvr>
    <a:masterClrMapping/>
  </p:clrMapOvr>
  <p:transition xmlns:p14="http://schemas.microsoft.com/office/powerpoint/2010/main"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D4A42-E854-444C-A06E-5F5AD9F1E2B9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6301"/>
      </p:ext>
    </p:extLst>
  </p:cSld>
  <p:clrMapOvr>
    <a:masterClrMapping/>
  </p:clrMapOvr>
  <p:transition xmlns:p14="http://schemas.microsoft.com/office/powerpoint/2010/main"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348B3-A512-4B9F-8640-5477DAE233BC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66753"/>
      </p:ext>
    </p:extLst>
  </p:cSld>
  <p:clrMapOvr>
    <a:masterClrMapping/>
  </p:clrMapOvr>
  <p:transition xmlns:p14="http://schemas.microsoft.com/office/powerpoint/2010/main" spd="med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70CDD3-7477-4E25-BD5F-E32F6F7618B2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77902"/>
      </p:ext>
    </p:extLst>
  </p:cSld>
  <p:clrMapOvr>
    <a:masterClrMapping/>
  </p:clrMapOvr>
  <p:transition xmlns:p14="http://schemas.microsoft.com/office/powerpoint/2010/main" spd="med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E481B-8D35-4975-99B4-2B6FDC58BC3A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55537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3A04-9FFD-495F-A778-04BC540BB1D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6BB4-E870-47D9-B800-121200E452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37602"/>
      </p:ext>
    </p:extLst>
  </p:cSld>
  <p:clrMapOvr>
    <a:masterClrMapping/>
  </p:clrMapOvr>
  <p:transition xmlns:p14="http://schemas.microsoft.com/office/powerpoint/2010/main" spd="med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D4EBE-5325-4B88-A0AB-80ECA1AF3F58}" type="datetime1">
              <a:rPr lang="es-CO" smtClean="0">
                <a:solidFill>
                  <a:srgbClr val="000000"/>
                </a:solidFill>
              </a:rPr>
              <a:pPr/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E1988-13FF-4C64-A47C-9ECE87C651BE}" type="slidenum">
              <a:rPr lang="es-CO" smtClean="0">
                <a:solidFill>
                  <a:srgbClr val="000000"/>
                </a:solidFill>
              </a:rPr>
              <a:pPr/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7110"/>
      </p:ext>
    </p:extLst>
  </p:cSld>
  <p:clrMapOvr>
    <a:masterClrMapping/>
  </p:clrMapOvr>
  <p:transition xmlns:p14="http://schemas.microsoft.com/office/powerpoint/2010/main"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23A8-553F-4193-92B6-F505DBBDC1D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992F-23D0-4D5D-9597-257456B3D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52814"/>
      </p:ext>
    </p:extLst>
  </p:cSld>
  <p:clrMapOvr>
    <a:masterClrMapping/>
  </p:clrMapOvr>
  <p:transition xmlns:p14="http://schemas.microsoft.com/office/powerpoint/2010/main"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53EC-C46C-4C3D-AD36-F0003BE30D0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E135-5FC3-4309-84D1-F3F794B63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0761"/>
      </p:ext>
    </p:extLst>
  </p:cSld>
  <p:clrMapOvr>
    <a:masterClrMapping/>
  </p:clrMapOvr>
  <p:transition xmlns:p14="http://schemas.microsoft.com/office/powerpoint/2010/main"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B7F5-51EA-4C1B-A2AF-5562F286DA6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68AF-B01A-4FBF-BE5B-869F37C16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631"/>
      </p:ext>
    </p:extLst>
  </p:cSld>
  <p:clrMapOvr>
    <a:masterClrMapping/>
  </p:clrMapOvr>
  <p:transition xmlns:p14="http://schemas.microsoft.com/office/powerpoint/2010/main"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F774-34F7-4377-ABF5-7B36CB43E5C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8BCC-C395-4E3A-99E2-AE619DCCC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90337"/>
      </p:ext>
    </p:extLst>
  </p:cSld>
  <p:clrMapOvr>
    <a:masterClrMapping/>
  </p:clrMapOvr>
  <p:transition xmlns:p14="http://schemas.microsoft.com/office/powerpoint/2010/main"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E643-76E1-4188-A71A-F73FB0B32A3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11DE-6FAF-4521-B96B-2462D70FF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37148"/>
      </p:ext>
    </p:extLst>
  </p:cSld>
  <p:clrMapOvr>
    <a:masterClrMapping/>
  </p:clrMapOvr>
  <p:transition xmlns:p14="http://schemas.microsoft.com/office/powerpoint/2010/main"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04DF-93DE-4621-8725-00C2122B6BC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A4BF-04B1-4F65-B771-6F8718B1B5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99639"/>
      </p:ext>
    </p:extLst>
  </p:cSld>
  <p:clrMapOvr>
    <a:masterClrMapping/>
  </p:clrMapOvr>
  <p:transition xmlns:p14="http://schemas.microsoft.com/office/powerpoint/2010/main"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E2FC-1BAF-4DBD-88B4-E211F4888E0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3355-0B05-487A-8A7A-0EF11A299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6668"/>
      </p:ext>
    </p:extLst>
  </p:cSld>
  <p:clrMapOvr>
    <a:masterClrMapping/>
  </p:clrMapOvr>
  <p:transition xmlns:p14="http://schemas.microsoft.com/office/powerpoint/2010/main"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3D2D2-E1CB-4A57-BCD1-BF15594FA9C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72EE-B60F-4A58-BE2D-13AD53B910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89452"/>
      </p:ext>
    </p:extLst>
  </p:cSld>
  <p:clrMapOvr>
    <a:masterClrMapping/>
  </p:clrMapOvr>
  <p:transition xmlns:p14="http://schemas.microsoft.com/office/powerpoint/2010/main"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A597-BF0F-4E9F-BA97-F7B541E7863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C2A92-D6AB-4534-98C3-222F64B41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32148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8A4D-9606-487C-BCAE-5E6A82CA981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18935-18F5-4DBC-BB9D-4C9944040A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8305"/>
      </p:ext>
    </p:extLst>
  </p:cSld>
  <p:clrMapOvr>
    <a:masterClrMapping/>
  </p:clrMapOvr>
  <p:transition xmlns:p14="http://schemas.microsoft.com/office/powerpoint/2010/main" spd="med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EFCA-C550-4A69-868D-4BDB1C2AE2E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368B-7AAC-43D6-9E85-300896DCE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07646"/>
      </p:ext>
    </p:extLst>
  </p:cSld>
  <p:clrMapOvr>
    <a:masterClrMapping/>
  </p:clrMapOvr>
  <p:transition xmlns:p14="http://schemas.microsoft.com/office/powerpoint/2010/main"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52B3-F2BA-4A87-9BAA-58952D83FF5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4F62-082E-4A86-92B6-A1D36A743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138"/>
      </p:ext>
    </p:extLst>
  </p:cSld>
  <p:clrMapOvr>
    <a:masterClrMapping/>
  </p:clrMapOvr>
  <p:transition xmlns:p14="http://schemas.microsoft.com/office/powerpoint/2010/main"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88FC7-1749-4862-AC27-5F7B48492DC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9AB3-7A26-48FF-BB49-187826F6C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6380"/>
      </p:ext>
    </p:extLst>
  </p:cSld>
  <p:clrMapOvr>
    <a:masterClrMapping/>
  </p:clrMapOvr>
  <p:transition xmlns:p14="http://schemas.microsoft.com/office/powerpoint/2010/main"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4400-B759-4F33-8547-F4530990366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E926-EC23-4E1D-AD84-EBB9E91FD6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7192"/>
      </p:ext>
    </p:extLst>
  </p:cSld>
  <p:clrMapOvr>
    <a:masterClrMapping/>
  </p:clrMapOvr>
  <p:transition xmlns:p14="http://schemas.microsoft.com/office/powerpoint/2010/main"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CAF2-9EF5-46DD-964F-EEB938E6E04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4A28-290E-49ED-804C-C9B65F1AE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3989"/>
      </p:ext>
    </p:extLst>
  </p:cSld>
  <p:clrMapOvr>
    <a:masterClrMapping/>
  </p:clrMapOvr>
  <p:transition xmlns:p14="http://schemas.microsoft.com/office/powerpoint/2010/main"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3B9E-E629-4830-B268-F9B6F190685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AFC7-2B7A-43A4-AEE7-F0C9CEB2B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31580"/>
      </p:ext>
    </p:extLst>
  </p:cSld>
  <p:clrMapOvr>
    <a:masterClrMapping/>
  </p:clrMapOvr>
  <p:transition xmlns:p14="http://schemas.microsoft.com/office/powerpoint/2010/main"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BB2C-682C-486C-B880-2E1840E7E8D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B2DD-DF88-4402-934D-B6A09CC164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54737"/>
      </p:ext>
    </p:extLst>
  </p:cSld>
  <p:clrMapOvr>
    <a:masterClrMapping/>
  </p:clrMapOvr>
  <p:transition xmlns:p14="http://schemas.microsoft.com/office/powerpoint/2010/main"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105D-BFE3-4876-A150-1764BEDA2EF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940C-5248-425E-B84F-B40ACA882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15820"/>
      </p:ext>
    </p:extLst>
  </p:cSld>
  <p:clrMapOvr>
    <a:masterClrMapping/>
  </p:clrMapOvr>
  <p:transition xmlns:p14="http://schemas.microsoft.com/office/powerpoint/2010/main"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D8F5-D77F-46D3-8078-8BF9A44AC2F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BD6F-EADE-4A1E-9B10-6DA3544EA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07374"/>
      </p:ext>
    </p:extLst>
  </p:cSld>
  <p:clrMapOvr>
    <a:masterClrMapping/>
  </p:clrMapOvr>
  <p:transition xmlns:p14="http://schemas.microsoft.com/office/powerpoint/2010/main"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C06A-7286-48A8-A717-D5EF653DB49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2691-F98C-4C63-B9E5-86DE5F91D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72847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520"/>
      </p:ext>
    </p:extLst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7327-2119-441D-B5E2-4EF3FC884F8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A85F-2A46-4C76-BCCF-ADDFE4DFA2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697"/>
      </p:ext>
    </p:extLst>
  </p:cSld>
  <p:clrMapOvr>
    <a:masterClrMapping/>
  </p:clrMapOvr>
  <p:transition xmlns:p14="http://schemas.microsoft.com/office/powerpoint/2010/main"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22C4-442B-41CD-BD8F-517BD49B24C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E8BF-BA4D-4184-BBAC-78EF1384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01285"/>
      </p:ext>
    </p:extLst>
  </p:cSld>
  <p:clrMapOvr>
    <a:masterClrMapping/>
  </p:clrMapOvr>
  <p:transition xmlns:p14="http://schemas.microsoft.com/office/powerpoint/2010/main"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FFDD-0F14-45AA-AE72-972E3B4E98F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1DBD-D67C-47FB-B588-17E3F2D323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55373"/>
      </p:ext>
    </p:extLst>
  </p:cSld>
  <p:clrMapOvr>
    <a:masterClrMapping/>
  </p:clrMapOvr>
  <p:transition xmlns:p14="http://schemas.microsoft.com/office/powerpoint/2010/main"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5576-EE05-4688-9415-5FAF583621D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61D2-F8A1-4680-ADBF-187108AE16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096"/>
      </p:ext>
    </p:extLst>
  </p:cSld>
  <p:clrMapOvr>
    <a:masterClrMapping/>
  </p:clrMapOvr>
  <p:transition xmlns:p14="http://schemas.microsoft.com/office/powerpoint/2010/main"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C785-3523-44E8-BCCC-78597880C47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149CE-0752-4CBF-A444-649D7D164F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14660"/>
      </p:ext>
    </p:extLst>
  </p:cSld>
  <p:clrMapOvr>
    <a:masterClrMapping/>
  </p:clrMapOvr>
  <p:transition xmlns:p14="http://schemas.microsoft.com/office/powerpoint/2010/main"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59A1-5F53-4150-9F5B-35025D59650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2C8D-0C22-4E74-BA3A-6441445A9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3766"/>
      </p:ext>
    </p:extLst>
  </p:cSld>
  <p:clrMapOvr>
    <a:masterClrMapping/>
  </p:clrMapOvr>
  <p:transition xmlns:p14="http://schemas.microsoft.com/office/powerpoint/2010/main"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2781-FE5C-46F4-AAFB-2EF4E87E525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6DA4-1F52-49EF-9D0E-E2C652B20C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3850"/>
      </p:ext>
    </p:extLst>
  </p:cSld>
  <p:clrMapOvr>
    <a:masterClrMapping/>
  </p:clrMapOvr>
  <p:transition xmlns:p14="http://schemas.microsoft.com/office/powerpoint/2010/main"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9FFE-D4AB-4EA8-9953-DE6F09F19CF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4FA4-A450-4716-989B-603ECDD031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0736"/>
      </p:ext>
    </p:extLst>
  </p:cSld>
  <p:clrMapOvr>
    <a:masterClrMapping/>
  </p:clrMapOvr>
  <p:transition xmlns:p14="http://schemas.microsoft.com/office/powerpoint/2010/main"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F16E-9346-44B2-BEA4-D12E8E1B5EA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0B0F-B94B-4366-B7FD-5ABB5D023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18078"/>
      </p:ext>
    </p:extLst>
  </p:cSld>
  <p:clrMapOvr>
    <a:masterClrMapping/>
  </p:clrMapOvr>
  <p:transition xmlns:p14="http://schemas.microsoft.com/office/powerpoint/2010/main"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D0CC-E0ED-4444-86B6-562458E467C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C42D-8B29-4DC0-9D38-3DC5436DB8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36638"/>
      </p:ext>
    </p:extLst>
  </p:cSld>
  <p:clrMapOvr>
    <a:masterClrMapping/>
  </p:clrMapOvr>
  <p:transition xmlns:p14="http://schemas.microsoft.com/office/powerpoint/2010/main" spd="med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52F0-B8E2-4527-A2BA-AE650ABB8F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EBFA-242A-46A0-9B61-0951A444E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30524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C9277B-73A5-422D-811A-81E2AD3FBBC2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80DF20-1283-47E7-8773-429EB82A8C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6645"/>
      </p:ext>
    </p:extLst>
  </p:cSld>
  <p:clrMapOvr>
    <a:masterClrMapping/>
  </p:clrMapOvr>
  <p:transition xmlns:p14="http://schemas.microsoft.com/office/powerpoint/2010/main" spd="med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8A60-5FA7-4D43-855D-8D58B151282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B899-867B-4101-9D0B-3C062D2A7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33207"/>
      </p:ext>
    </p:extLst>
  </p:cSld>
  <p:clrMapOvr>
    <a:masterClrMapping/>
  </p:clrMapOvr>
  <p:transition xmlns:p14="http://schemas.microsoft.com/office/powerpoint/2010/main"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DCAF-E371-468F-9ED2-94D9F5E1F1D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6E10-FF00-4B49-9DA4-8767301F1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1346"/>
      </p:ext>
    </p:extLst>
  </p:cSld>
  <p:clrMapOvr>
    <a:masterClrMapping/>
  </p:clrMapOvr>
  <p:transition xmlns:p14="http://schemas.microsoft.com/office/powerpoint/2010/main"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5920-7873-48C8-8B78-759AC2B9BAF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F56B-7252-4726-8D09-F6BE760A3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20037"/>
      </p:ext>
    </p:extLst>
  </p:cSld>
  <p:clrMapOvr>
    <a:masterClrMapping/>
  </p:clrMapOvr>
  <p:transition xmlns:p14="http://schemas.microsoft.com/office/powerpoint/2010/main"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F18E-A3EA-4689-B2ED-7FE136636EA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006A-042A-43CE-9D23-F58CD3ECD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90321"/>
      </p:ext>
    </p:extLst>
  </p:cSld>
  <p:clrMapOvr>
    <a:masterClrMapping/>
  </p:clrMapOvr>
  <p:transition xmlns:p14="http://schemas.microsoft.com/office/powerpoint/2010/main"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6075-22E7-401C-AF8E-3F547083230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1558-1774-4173-B029-995D5C3AC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5799"/>
      </p:ext>
    </p:extLst>
  </p:cSld>
  <p:clrMapOvr>
    <a:masterClrMapping/>
  </p:clrMapOvr>
  <p:transition xmlns:p14="http://schemas.microsoft.com/office/powerpoint/2010/main"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8F14-2F81-4512-804E-4FF3A4609E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230D-C419-4EDF-88E7-209FBB48F5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1296"/>
      </p:ext>
    </p:extLst>
  </p:cSld>
  <p:clrMapOvr>
    <a:masterClrMapping/>
  </p:clrMapOvr>
  <p:transition xmlns:p14="http://schemas.microsoft.com/office/powerpoint/2010/main"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88EB-784C-4249-A234-46FB1959718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FC82-811F-4B16-B96A-1564B2553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81019"/>
      </p:ext>
    </p:extLst>
  </p:cSld>
  <p:clrMapOvr>
    <a:masterClrMapping/>
  </p:clrMapOvr>
  <p:transition xmlns:p14="http://schemas.microsoft.com/office/powerpoint/2010/main"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7111-7D17-439B-AEE7-797025FF686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0AEB-4ABB-46AB-847F-7D73B1D90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83823"/>
      </p:ext>
    </p:extLst>
  </p:cSld>
  <p:clrMapOvr>
    <a:masterClrMapping/>
  </p:clrMapOvr>
  <p:transition xmlns:p14="http://schemas.microsoft.com/office/powerpoint/2010/main"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CE33-AC6A-4CC4-BE5B-8A42E41E9C6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E558-B0C6-4D49-BEC2-55FF8AB8F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6019"/>
      </p:ext>
    </p:extLst>
  </p:cSld>
  <p:clrMapOvr>
    <a:masterClrMapping/>
  </p:clrMapOvr>
  <p:transition xmlns:p14="http://schemas.microsoft.com/office/powerpoint/2010/main"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9F83-6A7A-4924-8077-C8D9A021ACF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DE3D-6113-46AB-8577-A12195D8D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1784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A4E508-2059-465C-9A87-F1A15F3C02D2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E39B2C-A595-4685-A5B2-6BA21EBEBD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0514"/>
      </p:ext>
    </p:extLst>
  </p:cSld>
  <p:clrMapOvr>
    <a:masterClrMapping/>
  </p:clrMapOvr>
  <p:transition xmlns:p14="http://schemas.microsoft.com/office/powerpoint/2010/main" spd="med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7A78-0748-498D-99DF-EFA7D1D6C1C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C498-A879-41C6-87EA-E324A82A85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2818"/>
      </p:ext>
    </p:extLst>
  </p:cSld>
  <p:clrMapOvr>
    <a:masterClrMapping/>
  </p:clrMapOvr>
  <p:transition xmlns:p14="http://schemas.microsoft.com/office/powerpoint/2010/main" spd="med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2EDB-CFFC-4BC2-A9E3-E307CF1B1008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6C34-7BCB-495D-B62B-C5B68486F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653"/>
      </p:ext>
    </p:extLst>
  </p:cSld>
  <p:clrMapOvr>
    <a:masterClrMapping/>
  </p:clrMapOvr>
  <p:transition xmlns:p14="http://schemas.microsoft.com/office/powerpoint/2010/main"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D83F-70A5-46E3-917B-12A1B5317AE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E215-5C8F-4DAD-9E9E-FD6D4325C5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0527"/>
      </p:ext>
    </p:extLst>
  </p:cSld>
  <p:clrMapOvr>
    <a:masterClrMapping/>
  </p:clrMapOvr>
  <p:transition xmlns:p14="http://schemas.microsoft.com/office/powerpoint/2010/main" spd="med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2AF6-5CAA-42D6-A053-243F3E24299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75DAF-8A54-48A5-8732-EF14153E6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29924"/>
      </p:ext>
    </p:extLst>
  </p:cSld>
  <p:clrMapOvr>
    <a:masterClrMapping/>
  </p:clrMapOvr>
  <p:transition xmlns:p14="http://schemas.microsoft.com/office/powerpoint/2010/main" spd="med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0C91-8AA4-43E6-996F-71790CE7A31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98CA-9E87-4435-BD2D-FAFB4E0E4E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33485"/>
      </p:ext>
    </p:extLst>
  </p:cSld>
  <p:clrMapOvr>
    <a:masterClrMapping/>
  </p:clrMapOvr>
  <p:transition xmlns:p14="http://schemas.microsoft.com/office/powerpoint/2010/main" spd="med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34AF-5810-412D-8495-D38771C6AAC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645A-018A-4F89-BEAF-EE24CC080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78861"/>
      </p:ext>
    </p:extLst>
  </p:cSld>
  <p:clrMapOvr>
    <a:masterClrMapping/>
  </p:clrMapOvr>
  <p:transition xmlns:p14="http://schemas.microsoft.com/office/powerpoint/2010/main"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21467"/>
      </p:ext>
    </p:extLst>
  </p:cSld>
  <p:clrMapOvr>
    <a:masterClrMapping/>
  </p:clrMapOvr>
  <p:transition xmlns:p14="http://schemas.microsoft.com/office/powerpoint/2010/main"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10753"/>
      </p:ext>
    </p:extLst>
  </p:cSld>
  <p:clrMapOvr>
    <a:masterClrMapping/>
  </p:clrMapOvr>
  <p:transition xmlns:p14="http://schemas.microsoft.com/office/powerpoint/2010/main"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6519"/>
      </p:ext>
    </p:extLst>
  </p:cSld>
  <p:clrMapOvr>
    <a:masterClrMapping/>
  </p:clrMapOvr>
  <p:transition xmlns:p14="http://schemas.microsoft.com/office/powerpoint/2010/main"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08050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8EB63C-5081-4BCA-B1DD-05765DED4C6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AD528B-41AB-41AC-A6DA-FF87E03D4C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347"/>
      </p:ext>
    </p:extLst>
  </p:cSld>
  <p:clrMapOvr>
    <a:masterClrMapping/>
  </p:clrMapOvr>
  <p:transition xmlns:p14="http://schemas.microsoft.com/office/powerpoint/2010/main" spd="med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6995"/>
      </p:ext>
    </p:extLst>
  </p:cSld>
  <p:clrMapOvr>
    <a:masterClrMapping/>
  </p:clrMapOvr>
  <p:transition xmlns:p14="http://schemas.microsoft.com/office/powerpoint/2010/main"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6859"/>
      </p:ext>
    </p:extLst>
  </p:cSld>
  <p:clrMapOvr>
    <a:masterClrMapping/>
  </p:clrMapOvr>
  <p:transition xmlns:p14="http://schemas.microsoft.com/office/powerpoint/2010/main"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5405"/>
      </p:ext>
    </p:extLst>
  </p:cSld>
  <p:clrMapOvr>
    <a:masterClrMapping/>
  </p:clrMapOvr>
  <p:transition xmlns:p14="http://schemas.microsoft.com/office/powerpoint/2010/main"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56415"/>
      </p:ext>
    </p:extLst>
  </p:cSld>
  <p:clrMapOvr>
    <a:masterClrMapping/>
  </p:clrMapOvr>
  <p:transition xmlns:p14="http://schemas.microsoft.com/office/powerpoint/2010/main"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89303"/>
      </p:ext>
    </p:extLst>
  </p:cSld>
  <p:clrMapOvr>
    <a:masterClrMapping/>
  </p:clrMapOvr>
  <p:transition xmlns:p14="http://schemas.microsoft.com/office/powerpoint/2010/main"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52390"/>
      </p:ext>
    </p:extLst>
  </p:cSld>
  <p:clrMapOvr>
    <a:masterClrMapping/>
  </p:clrMapOvr>
  <p:transition xmlns:p14="http://schemas.microsoft.com/office/powerpoint/2010/main"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46455"/>
      </p:ext>
    </p:extLst>
  </p:cSld>
  <p:clrMapOvr>
    <a:masterClrMapping/>
  </p:clrMapOvr>
  <p:transition xmlns:p14="http://schemas.microsoft.com/office/powerpoint/2010/main"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6138"/>
      </p:ext>
    </p:extLst>
  </p:cSld>
  <p:clrMapOvr>
    <a:masterClrMapping/>
  </p:clrMapOvr>
  <p:transition xmlns:p14="http://schemas.microsoft.com/office/powerpoint/2010/main"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38402"/>
      </p:ext>
    </p:extLst>
  </p:cSld>
  <p:clrMapOvr>
    <a:masterClrMapping/>
  </p:clrMapOvr>
  <p:transition xmlns:p14="http://schemas.microsoft.com/office/powerpoint/2010/main"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6323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F03CEF-2C95-46B5-A3A2-31F8FFB0A34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7D7D1C-48A5-4DA6-8A94-A5A3208366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4300"/>
      </p:ext>
    </p:extLst>
  </p:cSld>
  <p:clrMapOvr>
    <a:masterClrMapping/>
  </p:clrMapOvr>
  <p:transition xmlns:p14="http://schemas.microsoft.com/office/powerpoint/2010/main" spd="med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16350"/>
      </p:ext>
    </p:extLst>
  </p:cSld>
  <p:clrMapOvr>
    <a:masterClrMapping/>
  </p:clrMapOvr>
  <p:transition xmlns:p14="http://schemas.microsoft.com/office/powerpoint/2010/main"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8690"/>
      </p:ext>
    </p:extLst>
  </p:cSld>
  <p:clrMapOvr>
    <a:masterClrMapping/>
  </p:clrMapOvr>
  <p:transition xmlns:p14="http://schemas.microsoft.com/office/powerpoint/2010/main"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49559"/>
      </p:ext>
    </p:extLst>
  </p:cSld>
  <p:clrMapOvr>
    <a:masterClrMapping/>
  </p:clrMapOvr>
  <p:transition xmlns:p14="http://schemas.microsoft.com/office/powerpoint/2010/main"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05704"/>
      </p:ext>
    </p:extLst>
  </p:cSld>
  <p:clrMapOvr>
    <a:masterClrMapping/>
  </p:clrMapOvr>
  <p:transition xmlns:p14="http://schemas.microsoft.com/office/powerpoint/2010/main"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09372"/>
      </p:ext>
    </p:extLst>
  </p:cSld>
  <p:clrMapOvr>
    <a:masterClrMapping/>
  </p:clrMapOvr>
  <p:transition xmlns:p14="http://schemas.microsoft.com/office/powerpoint/2010/main"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4922"/>
      </p:ext>
    </p:extLst>
  </p:cSld>
  <p:clrMapOvr>
    <a:masterClrMapping/>
  </p:clrMapOvr>
  <p:transition xmlns:p14="http://schemas.microsoft.com/office/powerpoint/2010/main"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1444"/>
      </p:ext>
    </p:extLst>
  </p:cSld>
  <p:clrMapOvr>
    <a:masterClrMapping/>
  </p:clrMapOvr>
  <p:transition xmlns:p14="http://schemas.microsoft.com/office/powerpoint/2010/main"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21787"/>
      </p:ext>
    </p:extLst>
  </p:cSld>
  <p:clrMapOvr>
    <a:masterClrMapping/>
  </p:clrMapOvr>
  <p:transition xmlns:p14="http://schemas.microsoft.com/office/powerpoint/2010/main"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6835"/>
      </p:ext>
    </p:extLst>
  </p:cSld>
  <p:clrMapOvr>
    <a:masterClrMapping/>
  </p:clrMapOvr>
  <p:transition xmlns:p14="http://schemas.microsoft.com/office/powerpoint/2010/main"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3587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0EADFB-A636-4DE8-86A2-0CD5A1EA09CA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C538BC-047F-417D-8123-99E2BD2185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4833"/>
      </p:ext>
    </p:extLst>
  </p:cSld>
  <p:clrMapOvr>
    <a:masterClrMapping/>
  </p:clrMapOvr>
  <p:transition xmlns:p14="http://schemas.microsoft.com/office/powerpoint/2010/main" spd="med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8734"/>
      </p:ext>
    </p:extLst>
  </p:cSld>
  <p:clrMapOvr>
    <a:masterClrMapping/>
  </p:clrMapOvr>
  <p:transition xmlns:p14="http://schemas.microsoft.com/office/powerpoint/2010/main"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5178"/>
      </p:ext>
    </p:extLst>
  </p:cSld>
  <p:clrMapOvr>
    <a:masterClrMapping/>
  </p:clrMapOvr>
  <p:transition xmlns:p14="http://schemas.microsoft.com/office/powerpoint/2010/main"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7584"/>
      </p:ext>
    </p:extLst>
  </p:cSld>
  <p:clrMapOvr>
    <a:masterClrMapping/>
  </p:clrMapOvr>
  <p:transition xmlns:p14="http://schemas.microsoft.com/office/powerpoint/2010/main"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16867"/>
      </p:ext>
    </p:extLst>
  </p:cSld>
  <p:clrMapOvr>
    <a:masterClrMapping/>
  </p:clrMapOvr>
  <p:transition xmlns:p14="http://schemas.microsoft.com/office/powerpoint/2010/main" spd="med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47684"/>
      </p:ext>
    </p:extLst>
  </p:cSld>
  <p:clrMapOvr>
    <a:masterClrMapping/>
  </p:clrMapOvr>
  <p:transition xmlns:p14="http://schemas.microsoft.com/office/powerpoint/2010/main"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99466"/>
      </p:ext>
    </p:extLst>
  </p:cSld>
  <p:clrMapOvr>
    <a:masterClrMapping/>
  </p:clrMapOvr>
  <p:transition xmlns:p14="http://schemas.microsoft.com/office/powerpoint/2010/main"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3057"/>
      </p:ext>
    </p:extLst>
  </p:cSld>
  <p:clrMapOvr>
    <a:masterClrMapping/>
  </p:clrMapOvr>
  <p:transition xmlns:p14="http://schemas.microsoft.com/office/powerpoint/2010/main"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10529"/>
      </p:ext>
    </p:extLst>
  </p:cSld>
  <p:clrMapOvr>
    <a:masterClrMapping/>
  </p:clrMapOvr>
  <p:transition xmlns:p14="http://schemas.microsoft.com/office/powerpoint/2010/main"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3050"/>
      </p:ext>
    </p:extLst>
  </p:cSld>
  <p:clrMapOvr>
    <a:masterClrMapping/>
  </p:clrMapOvr>
  <p:transition xmlns:p14="http://schemas.microsoft.com/office/powerpoint/2010/main"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5615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684BBB-2D99-478F-879D-276B33DB13CC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A5E90-6DB1-47AA-A0E2-787AA6F631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58899"/>
      </p:ext>
    </p:extLst>
  </p:cSld>
  <p:clrMapOvr>
    <a:masterClrMapping/>
  </p:clrMapOvr>
  <p:transition xmlns:p14="http://schemas.microsoft.com/office/powerpoint/2010/main" spd="med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42704"/>
      </p:ext>
    </p:extLst>
  </p:cSld>
  <p:clrMapOvr>
    <a:masterClrMapping/>
  </p:clrMapOvr>
  <p:transition xmlns:p14="http://schemas.microsoft.com/office/powerpoint/2010/main"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0142"/>
      </p:ext>
    </p:extLst>
  </p:cSld>
  <p:clrMapOvr>
    <a:masterClrMapping/>
  </p:clrMapOvr>
  <p:transition xmlns:p14="http://schemas.microsoft.com/office/powerpoint/2010/main"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9784"/>
      </p:ext>
    </p:extLst>
  </p:cSld>
  <p:clrMapOvr>
    <a:masterClrMapping/>
  </p:clrMapOvr>
  <p:transition xmlns:p14="http://schemas.microsoft.com/office/powerpoint/2010/main"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88972"/>
      </p:ext>
    </p:extLst>
  </p:cSld>
  <p:clrMapOvr>
    <a:masterClrMapping/>
  </p:clrMapOvr>
  <p:transition xmlns:p14="http://schemas.microsoft.com/office/powerpoint/2010/main"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95522"/>
      </p:ext>
    </p:extLst>
  </p:cSld>
  <p:clrMapOvr>
    <a:masterClrMapping/>
  </p:clrMapOvr>
  <p:transition xmlns:p14="http://schemas.microsoft.com/office/powerpoint/2010/main"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28806"/>
      </p:ext>
    </p:extLst>
  </p:cSld>
  <p:clrMapOvr>
    <a:masterClrMapping/>
  </p:clrMapOvr>
  <p:transition xmlns:p14="http://schemas.microsoft.com/office/powerpoint/2010/main"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9850"/>
      </p:ext>
    </p:extLst>
  </p:cSld>
  <p:clrMapOvr>
    <a:masterClrMapping/>
  </p:clrMapOvr>
  <p:transition xmlns:p14="http://schemas.microsoft.com/office/powerpoint/2010/main"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2185"/>
      </p:ext>
    </p:extLst>
  </p:cSld>
  <p:clrMapOvr>
    <a:masterClrMapping/>
  </p:clrMapOvr>
  <p:transition xmlns:p14="http://schemas.microsoft.com/office/powerpoint/2010/main"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0316"/>
      </p:ext>
    </p:extLst>
  </p:cSld>
  <p:clrMapOvr>
    <a:masterClrMapping/>
  </p:clrMapOvr>
  <p:transition xmlns:p14="http://schemas.microsoft.com/office/powerpoint/2010/main"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20663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1A066E-46F7-4880-B9A7-42B15DCCF12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14DD74-746E-4205-8948-D55F567605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0593"/>
      </p:ext>
    </p:extLst>
  </p:cSld>
  <p:clrMapOvr>
    <a:masterClrMapping/>
  </p:clrMapOvr>
  <p:transition xmlns:p14="http://schemas.microsoft.com/office/powerpoint/2010/main" spd="med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70369"/>
      </p:ext>
    </p:extLst>
  </p:cSld>
  <p:clrMapOvr>
    <a:masterClrMapping/>
  </p:clrMapOvr>
  <p:transition xmlns:p14="http://schemas.microsoft.com/office/powerpoint/2010/main"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695F-54EE-45FD-9D30-1179B95618CC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60185"/>
      </p:ext>
    </p:extLst>
  </p:cSld>
  <p:clrMapOvr>
    <a:masterClrMapping/>
  </p:clrMapOvr>
  <p:transition xmlns:p14="http://schemas.microsoft.com/office/powerpoint/2010/main"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D878-B5A6-4C34-92DF-762120E3EAA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4792"/>
      </p:ext>
    </p:extLst>
  </p:cSld>
  <p:clrMapOvr>
    <a:masterClrMapping/>
  </p:clrMapOvr>
  <p:transition xmlns:p14="http://schemas.microsoft.com/office/powerpoint/2010/main"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D451-94F6-4E5C-A81D-4837D4A5356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32575"/>
      </p:ext>
    </p:extLst>
  </p:cSld>
  <p:clrMapOvr>
    <a:masterClrMapping/>
  </p:clrMapOvr>
  <p:transition xmlns:p14="http://schemas.microsoft.com/office/powerpoint/2010/main"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E760-9422-4AC7-8520-7495DBF929A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67247"/>
      </p:ext>
    </p:extLst>
  </p:cSld>
  <p:clrMapOvr>
    <a:masterClrMapping/>
  </p:clrMapOvr>
  <p:transition xmlns:p14="http://schemas.microsoft.com/office/powerpoint/2010/main"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1831-3C69-4629-98DF-613C4B4C15C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95289"/>
      </p:ext>
    </p:extLst>
  </p:cSld>
  <p:clrMapOvr>
    <a:masterClrMapping/>
  </p:clrMapOvr>
  <p:transition xmlns:p14="http://schemas.microsoft.com/office/powerpoint/2010/main"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E03E-463A-4578-8CD7-491180EB6F7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1704"/>
      </p:ext>
    </p:extLst>
  </p:cSld>
  <p:clrMapOvr>
    <a:masterClrMapping/>
  </p:clrMapOvr>
  <p:transition xmlns:p14="http://schemas.microsoft.com/office/powerpoint/2010/main"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BCF5-5CB0-4192-8D99-BEF2BD022E1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61387"/>
      </p:ext>
    </p:extLst>
  </p:cSld>
  <p:clrMapOvr>
    <a:masterClrMapping/>
  </p:clrMapOvr>
  <p:transition xmlns:p14="http://schemas.microsoft.com/office/powerpoint/2010/main"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454D-54DB-448E-B058-E9F16A04257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1754"/>
      </p:ext>
    </p:extLst>
  </p:cSld>
  <p:clrMapOvr>
    <a:masterClrMapping/>
  </p:clrMapOvr>
  <p:transition xmlns:p14="http://schemas.microsoft.com/office/powerpoint/2010/main"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0D00-4E81-4D73-A0B5-2768F9C8094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48691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B7CAEE-2F14-4B74-9921-BB153A88CF0D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9CDF9D-D81F-4288-904F-680167488F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70057"/>
      </p:ext>
    </p:extLst>
  </p:cSld>
  <p:clrMapOvr>
    <a:masterClrMapping/>
  </p:clrMapOvr>
  <p:transition xmlns:p14="http://schemas.microsoft.com/office/powerpoint/2010/main" spd="med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D30D-7C77-42CC-82B2-56AA2B4264F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6654"/>
      </p:ext>
    </p:extLst>
  </p:cSld>
  <p:clrMapOvr>
    <a:masterClrMapping/>
  </p:clrMapOvr>
  <p:transition xmlns:p14="http://schemas.microsoft.com/office/powerpoint/2010/main"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E09A-EFDD-469B-B2F0-155AEFE5BEB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83936"/>
      </p:ext>
    </p:extLst>
  </p:cSld>
  <p:clrMapOvr>
    <a:masterClrMapping/>
  </p:clrMapOvr>
  <p:transition xmlns:p14="http://schemas.microsoft.com/office/powerpoint/2010/main"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F645-6694-48B5-B9DA-D4E9F3ACAF2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28341"/>
      </p:ext>
    </p:extLst>
  </p:cSld>
  <p:clrMapOvr>
    <a:masterClrMapping/>
  </p:clrMapOvr>
  <p:transition xmlns:p14="http://schemas.microsoft.com/office/powerpoint/2010/main" spd="med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C59F-5D9A-4EA9-9DC2-068773BF323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9994"/>
      </p:ext>
    </p:extLst>
  </p:cSld>
  <p:clrMapOvr>
    <a:masterClrMapping/>
  </p:clrMapOvr>
  <p:transition xmlns:p14="http://schemas.microsoft.com/office/powerpoint/2010/main"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FAE7-8736-47EC-B37E-4C7A1DCE0FD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30991"/>
      </p:ext>
    </p:extLst>
  </p:cSld>
  <p:clrMapOvr>
    <a:masterClrMapping/>
  </p:clrMapOvr>
  <p:transition xmlns:p14="http://schemas.microsoft.com/office/powerpoint/2010/main"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16EB-E9DF-4A7E-BE98-5B336FB1F8A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35143"/>
      </p:ext>
    </p:extLst>
  </p:cSld>
  <p:clrMapOvr>
    <a:masterClrMapping/>
  </p:clrMapOvr>
  <p:transition xmlns:p14="http://schemas.microsoft.com/office/powerpoint/2010/main"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92125"/>
      </p:ext>
    </p:extLst>
  </p:cSld>
  <p:clrMapOvr>
    <a:masterClrMapping/>
  </p:clrMapOvr>
  <p:transition xmlns:p14="http://schemas.microsoft.com/office/powerpoint/2010/main"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999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81289"/>
      </p:ext>
    </p:extLst>
  </p:cSld>
  <p:clrMapOvr>
    <a:masterClrMapping/>
  </p:clrMapOvr>
  <p:transition xmlns:p14="http://schemas.microsoft.com/office/powerpoint/2010/main"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34948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4D7569-AB80-4EA7-A147-CCB4339628D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2F5215-4058-4E96-A58A-1C87B0763B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2424"/>
      </p:ext>
    </p:extLst>
  </p:cSld>
  <p:clrMapOvr>
    <a:masterClrMapping/>
  </p:clrMapOvr>
  <p:transition xmlns:p14="http://schemas.microsoft.com/office/powerpoint/2010/main" spd="med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88792"/>
      </p:ext>
    </p:extLst>
  </p:cSld>
  <p:clrMapOvr>
    <a:masterClrMapping/>
  </p:clrMapOvr>
  <p:transition xmlns:p14="http://schemas.microsoft.com/office/powerpoint/2010/main"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01469"/>
      </p:ext>
    </p:extLst>
  </p:cSld>
  <p:clrMapOvr>
    <a:masterClrMapping/>
  </p:clrMapOvr>
  <p:transition xmlns:p14="http://schemas.microsoft.com/office/powerpoint/2010/main"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77462"/>
      </p:ext>
    </p:extLst>
  </p:cSld>
  <p:clrMapOvr>
    <a:masterClrMapping/>
  </p:clrMapOvr>
  <p:transition xmlns:p14="http://schemas.microsoft.com/office/powerpoint/2010/main" spd="med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1627"/>
      </p:ext>
    </p:extLst>
  </p:cSld>
  <p:clrMapOvr>
    <a:masterClrMapping/>
  </p:clrMapOvr>
  <p:transition xmlns:p14="http://schemas.microsoft.com/office/powerpoint/2010/main" spd="med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3568"/>
      </p:ext>
    </p:extLst>
  </p:cSld>
  <p:clrMapOvr>
    <a:masterClrMapping/>
  </p:clrMapOvr>
  <p:transition xmlns:p14="http://schemas.microsoft.com/office/powerpoint/2010/main" spd="med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03453"/>
      </p:ext>
    </p:extLst>
  </p:cSld>
  <p:clrMapOvr>
    <a:masterClrMapping/>
  </p:clrMapOvr>
  <p:transition xmlns:p14="http://schemas.microsoft.com/office/powerpoint/2010/main" spd="med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65102"/>
      </p:ext>
    </p:extLst>
  </p:cSld>
  <p:clrMapOvr>
    <a:masterClrMapping/>
  </p:clrMapOvr>
  <p:transition xmlns:p14="http://schemas.microsoft.com/office/powerpoint/2010/main" spd="med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36101"/>
      </p:ext>
    </p:extLst>
  </p:cSld>
  <p:clrMapOvr>
    <a:masterClrMapping/>
  </p:clrMapOvr>
  <p:transition xmlns:p14="http://schemas.microsoft.com/office/powerpoint/2010/main" spd="med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24650"/>
      </p:ext>
    </p:extLst>
  </p:cSld>
  <p:clrMapOvr>
    <a:masterClrMapping/>
  </p:clrMapOvr>
  <p:transition xmlns:p14="http://schemas.microsoft.com/office/powerpoint/2010/main" spd="med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54797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78523"/>
      </p:ext>
    </p:extLst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B6778A-289A-4425-A1D1-4E2FEB8B6638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9453DD-A43B-44C4-AD53-0DDC79CAB5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058"/>
      </p:ext>
    </p:extLst>
  </p:cSld>
  <p:clrMapOvr>
    <a:masterClrMapping/>
  </p:clrMapOvr>
  <p:transition xmlns:p14="http://schemas.microsoft.com/office/powerpoint/2010/main" spd="med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22131"/>
      </p:ext>
    </p:extLst>
  </p:cSld>
  <p:clrMapOvr>
    <a:masterClrMapping/>
  </p:clrMapOvr>
  <p:transition xmlns:p14="http://schemas.microsoft.com/office/powerpoint/2010/main"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557"/>
      </p:ext>
    </p:extLst>
  </p:cSld>
  <p:clrMapOvr>
    <a:masterClrMapping/>
  </p:clrMapOvr>
  <p:transition xmlns:p14="http://schemas.microsoft.com/office/powerpoint/2010/main"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519"/>
      </p:ext>
    </p:extLst>
  </p:cSld>
  <p:clrMapOvr>
    <a:masterClrMapping/>
  </p:clrMapOvr>
  <p:transition xmlns:p14="http://schemas.microsoft.com/office/powerpoint/2010/main"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07366"/>
      </p:ext>
    </p:extLst>
  </p:cSld>
  <p:clrMapOvr>
    <a:masterClrMapping/>
  </p:clrMapOvr>
  <p:transition xmlns:p14="http://schemas.microsoft.com/office/powerpoint/2010/main"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48680"/>
      </p:ext>
    </p:extLst>
  </p:cSld>
  <p:clrMapOvr>
    <a:masterClrMapping/>
  </p:clrMapOvr>
  <p:transition xmlns:p14="http://schemas.microsoft.com/office/powerpoint/2010/main"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19012"/>
      </p:ext>
    </p:extLst>
  </p:cSld>
  <p:clrMapOvr>
    <a:masterClrMapping/>
  </p:clrMapOvr>
  <p:transition xmlns:p14="http://schemas.microsoft.com/office/powerpoint/2010/main"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550"/>
      </p:ext>
    </p:extLst>
  </p:cSld>
  <p:clrMapOvr>
    <a:masterClrMapping/>
  </p:clrMapOvr>
  <p:transition xmlns:p14="http://schemas.microsoft.com/office/powerpoint/2010/main"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13903"/>
      </p:ext>
    </p:extLst>
  </p:cSld>
  <p:clrMapOvr>
    <a:masterClrMapping/>
  </p:clrMapOvr>
  <p:transition xmlns:p14="http://schemas.microsoft.com/office/powerpoint/2010/main"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40913"/>
      </p:ext>
    </p:extLst>
  </p:cSld>
  <p:clrMapOvr>
    <a:masterClrMapping/>
  </p:clrMapOvr>
  <p:transition xmlns:p14="http://schemas.microsoft.com/office/powerpoint/2010/main"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45897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AEE32D-A30A-4FED-B9DB-92D63D388490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FE65BD-1AE7-4D8A-92A7-AD7CCD3EF67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317"/>
      </p:ext>
    </p:extLst>
  </p:cSld>
  <p:clrMapOvr>
    <a:masterClrMapping/>
  </p:clrMapOvr>
  <p:transition xmlns:p14="http://schemas.microsoft.com/office/powerpoint/2010/main" spd="med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56241"/>
      </p:ext>
    </p:extLst>
  </p:cSld>
  <p:clrMapOvr>
    <a:masterClrMapping/>
  </p:clrMapOvr>
  <p:transition xmlns:p14="http://schemas.microsoft.com/office/powerpoint/2010/main"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55698"/>
      </p:ext>
    </p:extLst>
  </p:cSld>
  <p:clrMapOvr>
    <a:masterClrMapping/>
  </p:clrMapOvr>
  <p:transition xmlns:p14="http://schemas.microsoft.com/office/powerpoint/2010/main"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70031"/>
      </p:ext>
    </p:extLst>
  </p:cSld>
  <p:clrMapOvr>
    <a:masterClrMapping/>
  </p:clrMapOvr>
  <p:transition xmlns:p14="http://schemas.microsoft.com/office/powerpoint/2010/main" spd="med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7197"/>
      </p:ext>
    </p:extLst>
  </p:cSld>
  <p:clrMapOvr>
    <a:masterClrMapping/>
  </p:clrMapOvr>
  <p:transition xmlns:p14="http://schemas.microsoft.com/office/powerpoint/2010/main" spd="med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31550"/>
      </p:ext>
    </p:extLst>
  </p:cSld>
  <p:clrMapOvr>
    <a:masterClrMapping/>
  </p:clrMapOvr>
  <p:transition xmlns:p14="http://schemas.microsoft.com/office/powerpoint/2010/main"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81125"/>
      </p:ext>
    </p:extLst>
  </p:cSld>
  <p:clrMapOvr>
    <a:masterClrMapping/>
  </p:clrMapOvr>
  <p:transition xmlns:p14="http://schemas.microsoft.com/office/powerpoint/2010/main"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9043"/>
      </p:ext>
    </p:extLst>
  </p:cSld>
  <p:clrMapOvr>
    <a:masterClrMapping/>
  </p:clrMapOvr>
  <p:transition xmlns:p14="http://schemas.microsoft.com/office/powerpoint/2010/main"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0449"/>
      </p:ext>
    </p:extLst>
  </p:cSld>
  <p:clrMapOvr>
    <a:masterClrMapping/>
  </p:clrMapOvr>
  <p:transition xmlns:p14="http://schemas.microsoft.com/office/powerpoint/2010/main"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03737"/>
      </p:ext>
    </p:extLst>
  </p:cSld>
  <p:clrMapOvr>
    <a:masterClrMapping/>
  </p:clrMapOvr>
  <p:transition xmlns:p14="http://schemas.microsoft.com/office/powerpoint/2010/main"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1375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38A843-2D3F-44C1-A14F-2D5D709066E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B8FDF0-C56D-4115-9FF8-77F9F40BA9F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4954"/>
      </p:ext>
    </p:extLst>
  </p:cSld>
  <p:clrMapOvr>
    <a:masterClrMapping/>
  </p:clrMapOvr>
  <p:transition xmlns:p14="http://schemas.microsoft.com/office/powerpoint/2010/main" spd="med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37452"/>
      </p:ext>
    </p:extLst>
  </p:cSld>
  <p:clrMapOvr>
    <a:masterClrMapping/>
  </p:clrMapOvr>
  <p:transition xmlns:p14="http://schemas.microsoft.com/office/powerpoint/2010/main"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75598"/>
      </p:ext>
    </p:extLst>
  </p:cSld>
  <p:clrMapOvr>
    <a:masterClrMapping/>
  </p:clrMapOvr>
  <p:transition xmlns:p14="http://schemas.microsoft.com/office/powerpoint/2010/main"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5283"/>
      </p:ext>
    </p:extLst>
  </p:cSld>
  <p:clrMapOvr>
    <a:masterClrMapping/>
  </p:clrMapOvr>
  <p:transition xmlns:p14="http://schemas.microsoft.com/office/powerpoint/2010/main"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19516"/>
      </p:ext>
    </p:extLst>
  </p:cSld>
  <p:clrMapOvr>
    <a:masterClrMapping/>
  </p:clrMapOvr>
  <p:transition xmlns:p14="http://schemas.microsoft.com/office/powerpoint/2010/main"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009"/>
      </p:ext>
    </p:extLst>
  </p:cSld>
  <p:clrMapOvr>
    <a:masterClrMapping/>
  </p:clrMapOvr>
  <p:transition xmlns:p14="http://schemas.microsoft.com/office/powerpoint/2010/main"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89040"/>
      </p:ext>
    </p:extLst>
  </p:cSld>
  <p:clrMapOvr>
    <a:masterClrMapping/>
  </p:clrMapOvr>
  <p:transition xmlns:p14="http://schemas.microsoft.com/office/powerpoint/2010/main"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64532"/>
      </p:ext>
    </p:extLst>
  </p:cSld>
  <p:clrMapOvr>
    <a:masterClrMapping/>
  </p:clrMapOvr>
  <p:transition xmlns:p14="http://schemas.microsoft.com/office/powerpoint/2010/main"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5897"/>
      </p:ext>
    </p:extLst>
  </p:cSld>
  <p:clrMapOvr>
    <a:masterClrMapping/>
  </p:clrMapOvr>
  <p:transition xmlns:p14="http://schemas.microsoft.com/office/powerpoint/2010/main" spd="med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2965"/>
      </p:ext>
    </p:extLst>
  </p:cSld>
  <p:clrMapOvr>
    <a:masterClrMapping/>
  </p:clrMapOvr>
  <p:transition xmlns:p14="http://schemas.microsoft.com/office/powerpoint/2010/main" spd="med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91789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9419F2-E621-4B98-BAC0-1A1141F1C50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1C8C44-A79C-4827-AFA5-D6991ABAB8D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5982"/>
      </p:ext>
    </p:extLst>
  </p:cSld>
  <p:clrMapOvr>
    <a:masterClrMapping/>
  </p:clrMapOvr>
  <p:transition xmlns:p14="http://schemas.microsoft.com/office/powerpoint/2010/main" spd="med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64619"/>
      </p:ext>
    </p:extLst>
  </p:cSld>
  <p:clrMapOvr>
    <a:masterClrMapping/>
  </p:clrMapOvr>
  <p:transition xmlns:p14="http://schemas.microsoft.com/office/powerpoint/2010/main" spd="med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130B-B8AB-4AA2-BC92-B1A2E128864B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13407"/>
      </p:ext>
    </p:extLst>
  </p:cSld>
  <p:clrMapOvr>
    <a:masterClrMapping/>
  </p:clrMapOvr>
  <p:transition xmlns:p14="http://schemas.microsoft.com/office/powerpoint/2010/main"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6766-E974-4779-BB41-C633D06EB065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67871"/>
      </p:ext>
    </p:extLst>
  </p:cSld>
  <p:clrMapOvr>
    <a:masterClrMapping/>
  </p:clrMapOvr>
  <p:transition xmlns:p14="http://schemas.microsoft.com/office/powerpoint/2010/main"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EE75-1028-4150-831F-37D8BACB0E5C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21686"/>
      </p:ext>
    </p:extLst>
  </p:cSld>
  <p:clrMapOvr>
    <a:masterClrMapping/>
  </p:clrMapOvr>
  <p:transition xmlns:p14="http://schemas.microsoft.com/office/powerpoint/2010/main"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A385-64F3-4D61-B392-EA883ED93515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84664"/>
      </p:ext>
    </p:extLst>
  </p:cSld>
  <p:clrMapOvr>
    <a:masterClrMapping/>
  </p:clrMapOvr>
  <p:transition xmlns:p14="http://schemas.microsoft.com/office/powerpoint/2010/main"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33B2-9D8D-44CC-918C-0495367C1550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100"/>
      </p:ext>
    </p:extLst>
  </p:cSld>
  <p:clrMapOvr>
    <a:masterClrMapping/>
  </p:clrMapOvr>
  <p:transition xmlns:p14="http://schemas.microsoft.com/office/powerpoint/2010/main"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1B29-99AE-4784-984C-10EB072574A5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4457"/>
      </p:ext>
    </p:extLst>
  </p:cSld>
  <p:clrMapOvr>
    <a:masterClrMapping/>
  </p:clrMapOvr>
  <p:transition xmlns:p14="http://schemas.microsoft.com/office/powerpoint/2010/main"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6023-FDB7-40C1-8809-D852E0E7B5D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0884"/>
      </p:ext>
    </p:extLst>
  </p:cSld>
  <p:clrMapOvr>
    <a:masterClrMapping/>
  </p:clrMapOvr>
  <p:transition xmlns:p14="http://schemas.microsoft.com/office/powerpoint/2010/main"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FF62-106E-4F74-BBDE-B69CF8FC0C7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92898"/>
      </p:ext>
    </p:extLst>
  </p:cSld>
  <p:clrMapOvr>
    <a:masterClrMapping/>
  </p:clrMapOvr>
  <p:transition xmlns:p14="http://schemas.microsoft.com/office/powerpoint/2010/main"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D1EF-72D9-4D74-B649-421E932CE71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18291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455E1A-680A-4983-8F35-862566E1FE02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8ECE49-0425-480E-99B6-7BD42977F20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531"/>
      </p:ext>
    </p:extLst>
  </p:cSld>
  <p:clrMapOvr>
    <a:masterClrMapping/>
  </p:clrMapOvr>
  <p:transition xmlns:p14="http://schemas.microsoft.com/office/powerpoint/2010/main" spd="med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0992-06C1-4BAB-858B-235DE582A36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01851"/>
      </p:ext>
    </p:extLst>
  </p:cSld>
  <p:clrMapOvr>
    <a:masterClrMapping/>
  </p:clrMapOvr>
  <p:transition xmlns:p14="http://schemas.microsoft.com/office/powerpoint/2010/main"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ED01-5C75-45E7-8107-4E545045082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97264"/>
      </p:ext>
    </p:extLst>
  </p:cSld>
  <p:clrMapOvr>
    <a:masterClrMapping/>
  </p:clrMapOvr>
  <p:transition xmlns:p14="http://schemas.microsoft.com/office/powerpoint/2010/main"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89AA-50CD-4BBF-A81B-71A7B1B19CE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14925"/>
      </p:ext>
    </p:extLst>
  </p:cSld>
  <p:clrMapOvr>
    <a:masterClrMapping/>
  </p:clrMapOvr>
  <p:transition xmlns:p14="http://schemas.microsoft.com/office/powerpoint/2010/main" spd="med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829C-07CD-4217-AAC2-63B4686C3055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1207"/>
      </p:ext>
    </p:extLst>
  </p:cSld>
  <p:clrMapOvr>
    <a:masterClrMapping/>
  </p:clrMapOvr>
  <p:transition xmlns:p14="http://schemas.microsoft.com/office/powerpoint/2010/main" spd="med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DF23-9042-4B9D-B5B3-9F97D66094CB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47320"/>
      </p:ext>
    </p:extLst>
  </p:cSld>
  <p:clrMapOvr>
    <a:masterClrMapping/>
  </p:clrMapOvr>
  <p:transition xmlns:p14="http://schemas.microsoft.com/office/powerpoint/2010/main"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D935B-A43E-4FE9-A308-B6F3C7C4E2D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90115"/>
      </p:ext>
    </p:extLst>
  </p:cSld>
  <p:clrMapOvr>
    <a:masterClrMapping/>
  </p:clrMapOvr>
  <p:transition xmlns:p14="http://schemas.microsoft.com/office/powerpoint/2010/main"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1869"/>
      </p:ext>
    </p:extLst>
  </p:cSld>
  <p:clrMapOvr>
    <a:masterClrMapping/>
  </p:clrMapOvr>
  <p:transition xmlns:p14="http://schemas.microsoft.com/office/powerpoint/2010/main"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53552"/>
      </p:ext>
    </p:extLst>
  </p:cSld>
  <p:clrMapOvr>
    <a:masterClrMapping/>
  </p:clrMapOvr>
  <p:transition xmlns:p14="http://schemas.microsoft.com/office/powerpoint/2010/main"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98433"/>
      </p:ext>
    </p:extLst>
  </p:cSld>
  <p:clrMapOvr>
    <a:masterClrMapping/>
  </p:clrMapOvr>
  <p:transition xmlns:p14="http://schemas.microsoft.com/office/powerpoint/2010/main"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0440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BD63BE-E1DE-4510-9A10-D4DB863004E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046B64-4477-4F99-B349-73AD196EA1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2481"/>
      </p:ext>
    </p:extLst>
  </p:cSld>
  <p:clrMapOvr>
    <a:masterClrMapping/>
  </p:clrMapOvr>
  <p:transition xmlns:p14="http://schemas.microsoft.com/office/powerpoint/2010/main" spd="med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27842"/>
      </p:ext>
    </p:extLst>
  </p:cSld>
  <p:clrMapOvr>
    <a:masterClrMapping/>
  </p:clrMapOvr>
  <p:transition xmlns:p14="http://schemas.microsoft.com/office/powerpoint/2010/main" spd="med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48714"/>
      </p:ext>
    </p:extLst>
  </p:cSld>
  <p:clrMapOvr>
    <a:masterClrMapping/>
  </p:clrMapOvr>
  <p:transition xmlns:p14="http://schemas.microsoft.com/office/powerpoint/2010/main" spd="med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68096"/>
      </p:ext>
    </p:extLst>
  </p:cSld>
  <p:clrMapOvr>
    <a:masterClrMapping/>
  </p:clrMapOvr>
  <p:transition xmlns:p14="http://schemas.microsoft.com/office/powerpoint/2010/main" spd="med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0640"/>
      </p:ext>
    </p:extLst>
  </p:cSld>
  <p:clrMapOvr>
    <a:masterClrMapping/>
  </p:clrMapOvr>
  <p:transition xmlns:p14="http://schemas.microsoft.com/office/powerpoint/2010/main" spd="med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92265"/>
      </p:ext>
    </p:extLst>
  </p:cSld>
  <p:clrMapOvr>
    <a:masterClrMapping/>
  </p:clrMapOvr>
  <p:transition xmlns:p14="http://schemas.microsoft.com/office/powerpoint/2010/main" spd="med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00709"/>
      </p:ext>
    </p:extLst>
  </p:cSld>
  <p:clrMapOvr>
    <a:masterClrMapping/>
  </p:clrMapOvr>
  <p:transition xmlns:p14="http://schemas.microsoft.com/office/powerpoint/2010/main" spd="med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97356"/>
      </p:ext>
    </p:extLst>
  </p:cSld>
  <p:clrMapOvr>
    <a:masterClrMapping/>
  </p:clrMapOvr>
  <p:transition xmlns:p14="http://schemas.microsoft.com/office/powerpoint/2010/main" spd="med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6299"/>
      </p:ext>
    </p:extLst>
  </p:cSld>
  <p:clrMapOvr>
    <a:masterClrMapping/>
  </p:clrMapOvr>
  <p:transition xmlns:p14="http://schemas.microsoft.com/office/powerpoint/2010/main" spd="med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3104"/>
      </p:ext>
    </p:extLst>
  </p:cSld>
  <p:clrMapOvr>
    <a:masterClrMapping/>
  </p:clrMapOvr>
  <p:transition xmlns:p14="http://schemas.microsoft.com/office/powerpoint/2010/main" spd="med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432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8FF9D5-C4BD-4772-9F59-70563564BEC9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44577A94-4A68-40CB-ABB2-83F17C2123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11847"/>
      </p:ext>
    </p:extLst>
  </p:cSld>
  <p:clrMapOvr>
    <a:masterClrMapping/>
  </p:clrMapOvr>
  <p:transition xmlns:p14="http://schemas.microsoft.com/office/powerpoint/2010/main" spd="med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29211"/>
      </p:ext>
    </p:extLst>
  </p:cSld>
  <p:clrMapOvr>
    <a:masterClrMapping/>
  </p:clrMapOvr>
  <p:transition xmlns:p14="http://schemas.microsoft.com/office/powerpoint/2010/main" spd="med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5494"/>
      </p:ext>
    </p:extLst>
  </p:cSld>
  <p:clrMapOvr>
    <a:masterClrMapping/>
  </p:clrMapOvr>
  <p:transition xmlns:p14="http://schemas.microsoft.com/office/powerpoint/2010/main" spd="med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37316"/>
      </p:ext>
    </p:extLst>
  </p:cSld>
  <p:clrMapOvr>
    <a:masterClrMapping/>
  </p:clrMapOvr>
  <p:transition xmlns:p14="http://schemas.microsoft.com/office/powerpoint/2010/main" spd="med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0722"/>
      </p:ext>
    </p:extLst>
  </p:cSld>
  <p:clrMapOvr>
    <a:masterClrMapping/>
  </p:clrMapOvr>
  <p:transition xmlns:p14="http://schemas.microsoft.com/office/powerpoint/2010/main" spd="med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72466"/>
      </p:ext>
    </p:extLst>
  </p:cSld>
  <p:clrMapOvr>
    <a:masterClrMapping/>
  </p:clrMapOvr>
  <p:transition xmlns:p14="http://schemas.microsoft.com/office/powerpoint/2010/main" spd="med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9800"/>
      </p:ext>
    </p:extLst>
  </p:cSld>
  <p:clrMapOvr>
    <a:masterClrMapping/>
  </p:clrMapOvr>
  <p:transition xmlns:p14="http://schemas.microsoft.com/office/powerpoint/2010/main" spd="med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1204"/>
      </p:ext>
    </p:extLst>
  </p:cSld>
  <p:clrMapOvr>
    <a:masterClrMapping/>
  </p:clrMapOvr>
  <p:transition xmlns:p14="http://schemas.microsoft.com/office/powerpoint/2010/main" spd="med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28351"/>
      </p:ext>
    </p:extLst>
  </p:cSld>
  <p:clrMapOvr>
    <a:masterClrMapping/>
  </p:clrMapOvr>
  <p:transition xmlns:p14="http://schemas.microsoft.com/office/powerpoint/2010/main" spd="med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31645"/>
      </p:ext>
    </p:extLst>
  </p:cSld>
  <p:clrMapOvr>
    <a:masterClrMapping/>
  </p:clrMapOvr>
  <p:transition xmlns:p14="http://schemas.microsoft.com/office/powerpoint/2010/main" spd="med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8493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8C04C-BE1A-43FF-AD10-FAD59D9B582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56776C14-1332-47FD-8211-E1E1E2058A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0684"/>
      </p:ext>
    </p:extLst>
  </p:cSld>
  <p:clrMapOvr>
    <a:masterClrMapping/>
  </p:clrMapOvr>
  <p:transition xmlns:p14="http://schemas.microsoft.com/office/powerpoint/2010/main" spd="med"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49646"/>
      </p:ext>
    </p:extLst>
  </p:cSld>
  <p:clrMapOvr>
    <a:masterClrMapping/>
  </p:clrMapOvr>
  <p:transition xmlns:p14="http://schemas.microsoft.com/office/powerpoint/2010/main" spd="med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9151"/>
      </p:ext>
    </p:extLst>
  </p:cSld>
  <p:clrMapOvr>
    <a:masterClrMapping/>
  </p:clrMapOvr>
  <p:transition xmlns:p14="http://schemas.microsoft.com/office/powerpoint/2010/main" spd="med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0716"/>
      </p:ext>
    </p:extLst>
  </p:cSld>
  <p:clrMapOvr>
    <a:masterClrMapping/>
  </p:clrMapOvr>
  <p:transition xmlns:p14="http://schemas.microsoft.com/office/powerpoint/2010/main" spd="med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2997"/>
      </p:ext>
    </p:extLst>
  </p:cSld>
  <p:clrMapOvr>
    <a:masterClrMapping/>
  </p:clrMapOvr>
  <p:transition xmlns:p14="http://schemas.microsoft.com/office/powerpoint/2010/main" spd="med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90240"/>
      </p:ext>
    </p:extLst>
  </p:cSld>
  <p:clrMapOvr>
    <a:masterClrMapping/>
  </p:clrMapOvr>
  <p:transition xmlns:p14="http://schemas.microsoft.com/office/powerpoint/2010/main" spd="med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25947"/>
      </p:ext>
    </p:extLst>
  </p:cSld>
  <p:clrMapOvr>
    <a:masterClrMapping/>
  </p:clrMapOvr>
  <p:transition xmlns:p14="http://schemas.microsoft.com/office/powerpoint/2010/main" spd="med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95537"/>
      </p:ext>
    </p:extLst>
  </p:cSld>
  <p:clrMapOvr>
    <a:masterClrMapping/>
  </p:clrMapOvr>
  <p:transition xmlns:p14="http://schemas.microsoft.com/office/powerpoint/2010/main" spd="med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2189"/>
      </p:ext>
    </p:extLst>
  </p:cSld>
  <p:clrMapOvr>
    <a:masterClrMapping/>
  </p:clrMapOvr>
  <p:transition xmlns:p14="http://schemas.microsoft.com/office/powerpoint/2010/main" spd="med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1274"/>
      </p:ext>
    </p:extLst>
  </p:cSld>
  <p:clrMapOvr>
    <a:masterClrMapping/>
  </p:clrMapOvr>
  <p:transition xmlns:p14="http://schemas.microsoft.com/office/powerpoint/2010/main" spd="med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16045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9C2B95-7730-4683-99BC-F2DD32DE855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8EFBD426-B3E3-4EB0-9737-55C4C781AB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3841"/>
      </p:ext>
    </p:extLst>
  </p:cSld>
  <p:clrMapOvr>
    <a:masterClrMapping/>
  </p:clrMapOvr>
  <p:transition xmlns:p14="http://schemas.microsoft.com/office/powerpoint/2010/main" spd="med"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4639"/>
      </p:ext>
    </p:extLst>
  </p:cSld>
  <p:clrMapOvr>
    <a:masterClrMapping/>
  </p:clrMapOvr>
  <p:transition xmlns:p14="http://schemas.microsoft.com/office/powerpoint/2010/main" spd="med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81913"/>
      </p:ext>
    </p:extLst>
  </p:cSld>
  <p:clrMapOvr>
    <a:masterClrMapping/>
  </p:clrMapOvr>
  <p:transition xmlns:p14="http://schemas.microsoft.com/office/powerpoint/2010/main" spd="med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8828"/>
      </p:ext>
    </p:extLst>
  </p:cSld>
  <p:clrMapOvr>
    <a:masterClrMapping/>
  </p:clrMapOvr>
  <p:transition xmlns:p14="http://schemas.microsoft.com/office/powerpoint/2010/main" spd="med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6642"/>
      </p:ext>
    </p:extLst>
  </p:cSld>
  <p:clrMapOvr>
    <a:masterClrMapping/>
  </p:clrMapOvr>
  <p:transition xmlns:p14="http://schemas.microsoft.com/office/powerpoint/2010/main" spd="med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0896"/>
      </p:ext>
    </p:extLst>
  </p:cSld>
  <p:clrMapOvr>
    <a:masterClrMapping/>
  </p:clrMapOvr>
  <p:transition xmlns:p14="http://schemas.microsoft.com/office/powerpoint/2010/main" spd="med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06779"/>
      </p:ext>
    </p:extLst>
  </p:cSld>
  <p:clrMapOvr>
    <a:masterClrMapping/>
  </p:clrMapOvr>
  <p:transition xmlns:p14="http://schemas.microsoft.com/office/powerpoint/2010/main" spd="med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82712"/>
      </p:ext>
    </p:extLst>
  </p:cSld>
  <p:clrMapOvr>
    <a:masterClrMapping/>
  </p:clrMapOvr>
  <p:transition xmlns:p14="http://schemas.microsoft.com/office/powerpoint/2010/main" spd="med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74072"/>
      </p:ext>
    </p:extLst>
  </p:cSld>
  <p:clrMapOvr>
    <a:masterClrMapping/>
  </p:clrMapOvr>
  <p:transition xmlns:p14="http://schemas.microsoft.com/office/powerpoint/2010/main" spd="med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6079"/>
      </p:ext>
    </p:extLst>
  </p:cSld>
  <p:clrMapOvr>
    <a:masterClrMapping/>
  </p:clrMapOvr>
  <p:transition xmlns:p14="http://schemas.microsoft.com/office/powerpoint/2010/main" spd="med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18309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55D446-2C90-4FF9-B608-5E23C63D210B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1E6F9B60-ECE4-47CC-A409-0D4A98040D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9444"/>
      </p:ext>
    </p:extLst>
  </p:cSld>
  <p:clrMapOvr>
    <a:masterClrMapping/>
  </p:clrMapOvr>
  <p:transition xmlns:p14="http://schemas.microsoft.com/office/powerpoint/2010/main" spd="med"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23283"/>
      </p:ext>
    </p:extLst>
  </p:cSld>
  <p:clrMapOvr>
    <a:masterClrMapping/>
  </p:clrMapOvr>
  <p:transition xmlns:p14="http://schemas.microsoft.com/office/powerpoint/2010/main" spd="med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A7306-6FAB-4EE2-AF33-A4392112F6A7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304"/>
      </p:ext>
    </p:extLst>
  </p:cSld>
  <p:clrMapOvr>
    <a:masterClrMapping/>
  </p:clrMapOvr>
  <p:transition xmlns:p14="http://schemas.microsoft.com/office/powerpoint/2010/main" spd="med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3566C-C5A3-4DDB-87E5-DC2E10D90732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93361"/>
      </p:ext>
    </p:extLst>
  </p:cSld>
  <p:clrMapOvr>
    <a:masterClrMapping/>
  </p:clrMapOvr>
  <p:transition xmlns:p14="http://schemas.microsoft.com/office/powerpoint/2010/main" spd="med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8386B-4ED8-4ED0-8593-9052FF841B21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79644"/>
      </p:ext>
    </p:extLst>
  </p:cSld>
  <p:clrMapOvr>
    <a:masterClrMapping/>
  </p:clrMapOvr>
  <p:transition xmlns:p14="http://schemas.microsoft.com/office/powerpoint/2010/main" spd="med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2EBC8-7E0D-41F9-BEE9-4DF45ED45ED5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92260"/>
      </p:ext>
    </p:extLst>
  </p:cSld>
  <p:clrMapOvr>
    <a:masterClrMapping/>
  </p:clrMapOvr>
  <p:transition xmlns:p14="http://schemas.microsoft.com/office/powerpoint/2010/main" spd="med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0FBA5-4135-4140-BE87-090FBB9E9F7D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16424"/>
      </p:ext>
    </p:extLst>
  </p:cSld>
  <p:clrMapOvr>
    <a:masterClrMapping/>
  </p:clrMapOvr>
  <p:transition xmlns:p14="http://schemas.microsoft.com/office/powerpoint/2010/main" spd="med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ADCE3-3C51-4B6A-81ED-EC030D4FB70E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41666"/>
      </p:ext>
    </p:extLst>
  </p:cSld>
  <p:clrMapOvr>
    <a:masterClrMapping/>
  </p:clrMapOvr>
  <p:transition xmlns:p14="http://schemas.microsoft.com/office/powerpoint/2010/main" spd="med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6BFEDD-BE9F-43EC-ADAF-BBF7BF67CE8E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2745"/>
      </p:ext>
    </p:extLst>
  </p:cSld>
  <p:clrMapOvr>
    <a:masterClrMapping/>
  </p:clrMapOvr>
  <p:transition xmlns:p14="http://schemas.microsoft.com/office/powerpoint/2010/main" spd="med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5EB76-C614-473F-9459-3B7AF1B95B73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40613"/>
      </p:ext>
    </p:extLst>
  </p:cSld>
  <p:clrMapOvr>
    <a:masterClrMapping/>
  </p:clrMapOvr>
  <p:transition xmlns:p14="http://schemas.microsoft.com/office/powerpoint/2010/main" spd="med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79058-EB44-4C11-A79D-41BE60AE225A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1905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9494"/>
      </p:ext>
    </p:extLst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A9DBD6E-4DA1-46D6-895D-73CFB14BD43E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B49C4147-AA55-4D4D-82B0-4EB8C684DB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627"/>
      </p:ext>
    </p:extLst>
  </p:cSld>
  <p:clrMapOvr>
    <a:masterClrMapping/>
  </p:clrMapOvr>
  <p:transition xmlns:p14="http://schemas.microsoft.com/office/powerpoint/2010/main" spd="med"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8D21E-5569-4B1B-A622-8DB7B665436C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97979"/>
      </p:ext>
    </p:extLst>
  </p:cSld>
  <p:clrMapOvr>
    <a:masterClrMapping/>
  </p:clrMapOvr>
  <p:transition xmlns:p14="http://schemas.microsoft.com/office/powerpoint/2010/main" spd="med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A9640-AD8B-4166-B912-0597659BB4D5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04308"/>
      </p:ext>
    </p:extLst>
  </p:cSld>
  <p:clrMapOvr>
    <a:masterClrMapping/>
  </p:clrMapOvr>
  <p:transition xmlns:p14="http://schemas.microsoft.com/office/powerpoint/2010/main" spd="med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6D0D1-A7D2-4404-B22B-9C7FD3D5718B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22144"/>
      </p:ext>
    </p:extLst>
  </p:cSld>
  <p:clrMapOvr>
    <a:masterClrMapping/>
  </p:clrMapOvr>
  <p:transition xmlns:p14="http://schemas.microsoft.com/office/powerpoint/2010/main" spd="med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6A553-EDB7-4C98-8C94-1F8E712A8635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09378"/>
      </p:ext>
    </p:extLst>
  </p:cSld>
  <p:clrMapOvr>
    <a:masterClrMapping/>
  </p:clrMapOvr>
  <p:transition xmlns:p14="http://schemas.microsoft.com/office/powerpoint/2010/main" spd="med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C959AA-C981-408C-AF5B-45F28437207B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5690"/>
      </p:ext>
    </p:extLst>
  </p:cSld>
  <p:clrMapOvr>
    <a:masterClrMapping/>
  </p:clrMapOvr>
  <p:transition xmlns:p14="http://schemas.microsoft.com/office/powerpoint/2010/main" spd="med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3D4CB-9261-4A41-BCC6-3EF3CE245EDF}" type="datetime1">
              <a:rPr lang="es-ES" smtClean="0">
                <a:solidFill>
                  <a:srgbClr val="000000"/>
                </a:solidFill>
              </a:rPr>
              <a:pPr/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4E6-872F-B54D-918C-083D4AFD7812}" type="slidenum">
              <a:rPr lang="es-ES" smtClean="0">
                <a:solidFill>
                  <a:srgbClr val="000000"/>
                </a:solidFill>
              </a:rPr>
              <a:pPr/>
              <a:t>‹Nr.›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75178"/>
      </p:ext>
    </p:extLst>
  </p:cSld>
  <p:clrMapOvr>
    <a:masterClrMapping/>
  </p:clrMapOvr>
  <p:transition xmlns:p14="http://schemas.microsoft.com/office/powerpoint/2010/main" spd="med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47257"/>
      </p:ext>
    </p:extLst>
  </p:cSld>
  <p:clrMapOvr>
    <a:masterClrMapping/>
  </p:clrMapOvr>
  <p:transition xmlns:p14="http://schemas.microsoft.com/office/powerpoint/2010/main" spd="med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69554"/>
      </p:ext>
    </p:extLst>
  </p:cSld>
  <p:clrMapOvr>
    <a:masterClrMapping/>
  </p:clrMapOvr>
  <p:transition xmlns:p14="http://schemas.microsoft.com/office/powerpoint/2010/main" spd="med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1956"/>
      </p:ext>
    </p:extLst>
  </p:cSld>
  <p:clrMapOvr>
    <a:masterClrMapping/>
  </p:clrMapOvr>
  <p:transition xmlns:p14="http://schemas.microsoft.com/office/powerpoint/2010/main" spd="med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46650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DDA05E-8127-43C2-AFDB-694B1011ACC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4D3A132D-BFD3-4F4A-8BF2-C8F76B9B45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31547"/>
      </p:ext>
    </p:extLst>
  </p:cSld>
  <p:clrMapOvr>
    <a:masterClrMapping/>
  </p:clrMapOvr>
  <p:transition xmlns:p14="http://schemas.microsoft.com/office/powerpoint/2010/main" spd="med"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59706"/>
      </p:ext>
    </p:extLst>
  </p:cSld>
  <p:clrMapOvr>
    <a:masterClrMapping/>
  </p:clrMapOvr>
  <p:transition xmlns:p14="http://schemas.microsoft.com/office/powerpoint/2010/main" spd="med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7465"/>
      </p:ext>
    </p:extLst>
  </p:cSld>
  <p:clrMapOvr>
    <a:masterClrMapping/>
  </p:clrMapOvr>
  <p:transition xmlns:p14="http://schemas.microsoft.com/office/powerpoint/2010/main" spd="med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0706"/>
      </p:ext>
    </p:extLst>
  </p:cSld>
  <p:clrMapOvr>
    <a:masterClrMapping/>
  </p:clrMapOvr>
  <p:transition xmlns:p14="http://schemas.microsoft.com/office/powerpoint/2010/main" spd="med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2347"/>
      </p:ext>
    </p:extLst>
  </p:cSld>
  <p:clrMapOvr>
    <a:masterClrMapping/>
  </p:clrMapOvr>
  <p:transition xmlns:p14="http://schemas.microsoft.com/office/powerpoint/2010/main" spd="med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28015"/>
      </p:ext>
    </p:extLst>
  </p:cSld>
  <p:clrMapOvr>
    <a:masterClrMapping/>
  </p:clrMapOvr>
  <p:transition xmlns:p14="http://schemas.microsoft.com/office/powerpoint/2010/main" spd="med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4313"/>
      </p:ext>
    </p:extLst>
  </p:cSld>
  <p:clrMapOvr>
    <a:masterClrMapping/>
  </p:clrMapOvr>
  <p:transition xmlns:p14="http://schemas.microsoft.com/office/powerpoint/2010/main" spd="med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21072"/>
      </p:ext>
    </p:extLst>
  </p:cSld>
  <p:clrMapOvr>
    <a:masterClrMapping/>
  </p:clrMapOvr>
  <p:transition xmlns:p14="http://schemas.microsoft.com/office/powerpoint/2010/main" spd="med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8127"/>
      </p:ext>
    </p:extLst>
  </p:cSld>
  <p:clrMapOvr>
    <a:masterClrMapping/>
  </p:clrMapOvr>
  <p:transition xmlns:p14="http://schemas.microsoft.com/office/powerpoint/2010/main" spd="med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7385"/>
      </p:ext>
    </p:extLst>
  </p:cSld>
  <p:clrMapOvr>
    <a:masterClrMapping/>
  </p:clrMapOvr>
  <p:transition xmlns:p14="http://schemas.microsoft.com/office/powerpoint/2010/main" spd="med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57554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AC33A4-1AB9-46B9-90BE-0469659ABC5A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32BBA7C6-05D1-461B-B0D8-8A9EA86834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0626"/>
      </p:ext>
    </p:extLst>
  </p:cSld>
  <p:clrMapOvr>
    <a:masterClrMapping/>
  </p:clrMapOvr>
  <p:transition xmlns:p14="http://schemas.microsoft.com/office/powerpoint/2010/main" spd="med"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69808"/>
      </p:ext>
    </p:extLst>
  </p:cSld>
  <p:clrMapOvr>
    <a:masterClrMapping/>
  </p:clrMapOvr>
  <p:transition xmlns:p14="http://schemas.microsoft.com/office/powerpoint/2010/main" spd="med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695F-54EE-45FD-9D30-1179B95618CC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11187"/>
      </p:ext>
    </p:extLst>
  </p:cSld>
  <p:clrMapOvr>
    <a:masterClrMapping/>
  </p:clrMapOvr>
  <p:transition xmlns:p14="http://schemas.microsoft.com/office/powerpoint/2010/main" spd="med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D878-B5A6-4C34-92DF-762120E3EAA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7883"/>
      </p:ext>
    </p:extLst>
  </p:cSld>
  <p:clrMapOvr>
    <a:masterClrMapping/>
  </p:clrMapOvr>
  <p:transition xmlns:p14="http://schemas.microsoft.com/office/powerpoint/2010/main" spd="med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D451-94F6-4E5C-A81D-4837D4A5356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8576"/>
      </p:ext>
    </p:extLst>
  </p:cSld>
  <p:clrMapOvr>
    <a:masterClrMapping/>
  </p:clrMapOvr>
  <p:transition xmlns:p14="http://schemas.microsoft.com/office/powerpoint/2010/main" spd="med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E760-9422-4AC7-8520-7495DBF929A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87939"/>
      </p:ext>
    </p:extLst>
  </p:cSld>
  <p:clrMapOvr>
    <a:masterClrMapping/>
  </p:clrMapOvr>
  <p:transition xmlns:p14="http://schemas.microsoft.com/office/powerpoint/2010/main" spd="med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1831-3C69-4629-98DF-613C4B4C15C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34628"/>
      </p:ext>
    </p:extLst>
  </p:cSld>
  <p:clrMapOvr>
    <a:masterClrMapping/>
  </p:clrMapOvr>
  <p:transition xmlns:p14="http://schemas.microsoft.com/office/powerpoint/2010/main" spd="med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E03E-463A-4578-8CD7-491180EB6F7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04464"/>
      </p:ext>
    </p:extLst>
  </p:cSld>
  <p:clrMapOvr>
    <a:masterClrMapping/>
  </p:clrMapOvr>
  <p:transition xmlns:p14="http://schemas.microsoft.com/office/powerpoint/2010/main" spd="med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BCF5-5CB0-4192-8D99-BEF2BD022E1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993"/>
      </p:ext>
    </p:extLst>
  </p:cSld>
  <p:clrMapOvr>
    <a:masterClrMapping/>
  </p:clrMapOvr>
  <p:transition xmlns:p14="http://schemas.microsoft.com/office/powerpoint/2010/main" spd="med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454D-54DB-448E-B058-E9F16A04257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18585"/>
      </p:ext>
    </p:extLst>
  </p:cSld>
  <p:clrMapOvr>
    <a:masterClrMapping/>
  </p:clrMapOvr>
  <p:transition xmlns:p14="http://schemas.microsoft.com/office/powerpoint/2010/main" spd="med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0D00-4E81-4D73-A0B5-2768F9C8094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76016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2F0B83-BA67-4936-A655-2031BEA94E29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12452B81-A7CD-4940-A09E-ED36E13720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1867"/>
      </p:ext>
    </p:extLst>
  </p:cSld>
  <p:clrMapOvr>
    <a:masterClrMapping/>
  </p:clrMapOvr>
  <p:transition xmlns:p14="http://schemas.microsoft.com/office/powerpoint/2010/main" spd="med"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D30D-7C77-42CC-82B2-56AA2B4264F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13623"/>
      </p:ext>
    </p:extLst>
  </p:cSld>
  <p:clrMapOvr>
    <a:masterClrMapping/>
  </p:clrMapOvr>
  <p:transition xmlns:p14="http://schemas.microsoft.com/office/powerpoint/2010/main" spd="med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E09A-EFDD-469B-B2F0-155AEFE5BEB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2649"/>
      </p:ext>
    </p:extLst>
  </p:cSld>
  <p:clrMapOvr>
    <a:masterClrMapping/>
  </p:clrMapOvr>
  <p:transition xmlns:p14="http://schemas.microsoft.com/office/powerpoint/2010/main" spd="med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F645-6694-48B5-B9DA-D4E9F3ACAF2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0746"/>
      </p:ext>
    </p:extLst>
  </p:cSld>
  <p:clrMapOvr>
    <a:masterClrMapping/>
  </p:clrMapOvr>
  <p:transition xmlns:p14="http://schemas.microsoft.com/office/powerpoint/2010/main" spd="med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C59F-5D9A-4EA9-9DC2-068773BF323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29782"/>
      </p:ext>
    </p:extLst>
  </p:cSld>
  <p:clrMapOvr>
    <a:masterClrMapping/>
  </p:clrMapOvr>
  <p:transition xmlns:p14="http://schemas.microsoft.com/office/powerpoint/2010/main" spd="med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FAE7-8736-47EC-B37E-4C7A1DCE0FD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76907"/>
      </p:ext>
    </p:extLst>
  </p:cSld>
  <p:clrMapOvr>
    <a:masterClrMapping/>
  </p:clrMapOvr>
  <p:transition xmlns:p14="http://schemas.microsoft.com/office/powerpoint/2010/main" spd="med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16EB-E9DF-4A7E-BE98-5B336FB1F8A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231"/>
      </p:ext>
    </p:extLst>
  </p:cSld>
  <p:clrMapOvr>
    <a:masterClrMapping/>
  </p:clrMapOvr>
  <p:transition xmlns:p14="http://schemas.microsoft.com/office/powerpoint/2010/main" spd="med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1049"/>
      </p:ext>
    </p:extLst>
  </p:cSld>
  <p:clrMapOvr>
    <a:masterClrMapping/>
  </p:clrMapOvr>
  <p:transition xmlns:p14="http://schemas.microsoft.com/office/powerpoint/2010/main" spd="med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0569"/>
      </p:ext>
    </p:extLst>
  </p:cSld>
  <p:clrMapOvr>
    <a:masterClrMapping/>
  </p:clrMapOvr>
  <p:transition xmlns:p14="http://schemas.microsoft.com/office/powerpoint/2010/main" spd="med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1738"/>
      </p:ext>
    </p:extLst>
  </p:cSld>
  <p:clrMapOvr>
    <a:masterClrMapping/>
  </p:clrMapOvr>
  <p:transition xmlns:p14="http://schemas.microsoft.com/office/powerpoint/2010/main" spd="med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05643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7FB995D-75D9-451F-BE20-D40887C8FD0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7BA96A5E-FEBA-4F27-9746-A58CB0E327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5087"/>
      </p:ext>
    </p:extLst>
  </p:cSld>
  <p:clrMapOvr>
    <a:masterClrMapping/>
  </p:clrMapOvr>
  <p:transition xmlns:p14="http://schemas.microsoft.com/office/powerpoint/2010/main" spd="med"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6177"/>
      </p:ext>
    </p:extLst>
  </p:cSld>
  <p:clrMapOvr>
    <a:masterClrMapping/>
  </p:clrMapOvr>
  <p:transition xmlns:p14="http://schemas.microsoft.com/office/powerpoint/2010/main" spd="med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37560"/>
      </p:ext>
    </p:extLst>
  </p:cSld>
  <p:clrMapOvr>
    <a:masterClrMapping/>
  </p:clrMapOvr>
  <p:transition xmlns:p14="http://schemas.microsoft.com/office/powerpoint/2010/main" spd="med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03806"/>
      </p:ext>
    </p:extLst>
  </p:cSld>
  <p:clrMapOvr>
    <a:masterClrMapping/>
  </p:clrMapOvr>
  <p:transition xmlns:p14="http://schemas.microsoft.com/office/powerpoint/2010/main" spd="med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21521"/>
      </p:ext>
    </p:extLst>
  </p:cSld>
  <p:clrMapOvr>
    <a:masterClrMapping/>
  </p:clrMapOvr>
  <p:transition xmlns:p14="http://schemas.microsoft.com/office/powerpoint/2010/main" spd="med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91871"/>
      </p:ext>
    </p:extLst>
  </p:cSld>
  <p:clrMapOvr>
    <a:masterClrMapping/>
  </p:clrMapOvr>
  <p:transition xmlns:p14="http://schemas.microsoft.com/office/powerpoint/2010/main" spd="med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0065"/>
      </p:ext>
    </p:extLst>
  </p:cSld>
  <p:clrMapOvr>
    <a:masterClrMapping/>
  </p:clrMapOvr>
  <p:transition xmlns:p14="http://schemas.microsoft.com/office/powerpoint/2010/main" spd="med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22357"/>
      </p:ext>
    </p:extLst>
  </p:cSld>
  <p:clrMapOvr>
    <a:masterClrMapping/>
  </p:clrMapOvr>
  <p:transition xmlns:p14="http://schemas.microsoft.com/office/powerpoint/2010/main" spd="med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9502"/>
      </p:ext>
    </p:extLst>
  </p:cSld>
  <p:clrMapOvr>
    <a:masterClrMapping/>
  </p:clrMapOvr>
  <p:transition xmlns:p14="http://schemas.microsoft.com/office/powerpoint/2010/main" spd="med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2058"/>
      </p:ext>
    </p:extLst>
  </p:cSld>
  <p:clrMapOvr>
    <a:masterClrMapping/>
  </p:clrMapOvr>
  <p:transition xmlns:p14="http://schemas.microsoft.com/office/powerpoint/2010/main" spd="med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02723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BB819B8-E662-4152-B53A-CCEF926FB741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7B8C6EEF-5719-42E4-8399-8E18AA2389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2076"/>
      </p:ext>
    </p:extLst>
  </p:cSld>
  <p:clrMapOvr>
    <a:masterClrMapping/>
  </p:clrMapOvr>
  <p:transition xmlns:p14="http://schemas.microsoft.com/office/powerpoint/2010/main" spd="med"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85612"/>
      </p:ext>
    </p:extLst>
  </p:cSld>
  <p:clrMapOvr>
    <a:masterClrMapping/>
  </p:clrMapOvr>
  <p:transition xmlns:p14="http://schemas.microsoft.com/office/powerpoint/2010/main" spd="med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695F-54EE-45FD-9D30-1179B95618CC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97573"/>
      </p:ext>
    </p:extLst>
  </p:cSld>
  <p:clrMapOvr>
    <a:masterClrMapping/>
  </p:clrMapOvr>
  <p:transition xmlns:p14="http://schemas.microsoft.com/office/powerpoint/2010/main" spd="med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D878-B5A6-4C34-92DF-762120E3EAA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29193"/>
      </p:ext>
    </p:extLst>
  </p:cSld>
  <p:clrMapOvr>
    <a:masterClrMapping/>
  </p:clrMapOvr>
  <p:transition xmlns:p14="http://schemas.microsoft.com/office/powerpoint/2010/main" spd="med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D451-94F6-4E5C-A81D-4837D4A5356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030"/>
      </p:ext>
    </p:extLst>
  </p:cSld>
  <p:clrMapOvr>
    <a:masterClrMapping/>
  </p:clrMapOvr>
  <p:transition xmlns:p14="http://schemas.microsoft.com/office/powerpoint/2010/main" spd="med"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E760-9422-4AC7-8520-7495DBF929A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0701"/>
      </p:ext>
    </p:extLst>
  </p:cSld>
  <p:clrMapOvr>
    <a:masterClrMapping/>
  </p:clrMapOvr>
  <p:transition xmlns:p14="http://schemas.microsoft.com/office/powerpoint/2010/main" spd="med"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1831-3C69-4629-98DF-613C4B4C15C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645"/>
      </p:ext>
    </p:extLst>
  </p:cSld>
  <p:clrMapOvr>
    <a:masterClrMapping/>
  </p:clrMapOvr>
  <p:transition xmlns:p14="http://schemas.microsoft.com/office/powerpoint/2010/main" spd="med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E03E-463A-4578-8CD7-491180EB6F7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5852"/>
      </p:ext>
    </p:extLst>
  </p:cSld>
  <p:clrMapOvr>
    <a:masterClrMapping/>
  </p:clrMapOvr>
  <p:transition xmlns:p14="http://schemas.microsoft.com/office/powerpoint/2010/main" spd="med"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BCF5-5CB0-4192-8D99-BEF2BD022E1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27021"/>
      </p:ext>
    </p:extLst>
  </p:cSld>
  <p:clrMapOvr>
    <a:masterClrMapping/>
  </p:clrMapOvr>
  <p:transition xmlns:p14="http://schemas.microsoft.com/office/powerpoint/2010/main" spd="med"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7454D-54DB-448E-B058-E9F16A04257A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28103"/>
      </p:ext>
    </p:extLst>
  </p:cSld>
  <p:clrMapOvr>
    <a:masterClrMapping/>
  </p:clrMapOvr>
  <p:transition xmlns:p14="http://schemas.microsoft.com/office/powerpoint/2010/main" spd="med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0D00-4E81-4D73-A0B5-2768F9C80946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66719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835F16-48D9-4836-852E-10A70ACA3E6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E9834042-B53D-4CE1-BDA5-780582ACBC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9675"/>
      </p:ext>
    </p:extLst>
  </p:cSld>
  <p:clrMapOvr>
    <a:masterClrMapping/>
  </p:clrMapOvr>
  <p:transition xmlns:p14="http://schemas.microsoft.com/office/powerpoint/2010/main" spd="med"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D30D-7C77-42CC-82B2-56AA2B4264F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74567"/>
      </p:ext>
    </p:extLst>
  </p:cSld>
  <p:clrMapOvr>
    <a:masterClrMapping/>
  </p:clrMapOvr>
  <p:transition xmlns:p14="http://schemas.microsoft.com/office/powerpoint/2010/main" spd="med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E09A-EFDD-469B-B2F0-155AEFE5BEB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43222"/>
      </p:ext>
    </p:extLst>
  </p:cSld>
  <p:clrMapOvr>
    <a:masterClrMapping/>
  </p:clrMapOvr>
  <p:transition xmlns:p14="http://schemas.microsoft.com/office/powerpoint/2010/main" spd="med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F645-6694-48B5-B9DA-D4E9F3ACAF2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25525"/>
      </p:ext>
    </p:extLst>
  </p:cSld>
  <p:clrMapOvr>
    <a:masterClrMapping/>
  </p:clrMapOvr>
  <p:transition xmlns:p14="http://schemas.microsoft.com/office/powerpoint/2010/main" spd="med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C59F-5D9A-4EA9-9DC2-068773BF323D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07148"/>
      </p:ext>
    </p:extLst>
  </p:cSld>
  <p:clrMapOvr>
    <a:masterClrMapping/>
  </p:clrMapOvr>
  <p:transition xmlns:p14="http://schemas.microsoft.com/office/powerpoint/2010/main" spd="med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FAE7-8736-47EC-B37E-4C7A1DCE0FD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56773"/>
      </p:ext>
    </p:extLst>
  </p:cSld>
  <p:clrMapOvr>
    <a:masterClrMapping/>
  </p:clrMapOvr>
  <p:transition xmlns:p14="http://schemas.microsoft.com/office/powerpoint/2010/main" spd="med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16EB-E9DF-4A7E-BE98-5B336FB1F8A2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43287"/>
      </p:ext>
    </p:extLst>
  </p:cSld>
  <p:clrMapOvr>
    <a:masterClrMapping/>
  </p:clrMapOvr>
  <p:transition xmlns:p14="http://schemas.microsoft.com/office/powerpoint/2010/main" spd="med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84"/>
      </p:ext>
    </p:extLst>
  </p:cSld>
  <p:clrMapOvr>
    <a:masterClrMapping/>
  </p:clrMapOvr>
  <p:transition xmlns:p14="http://schemas.microsoft.com/office/powerpoint/2010/main" spd="med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49967"/>
      </p:ext>
    </p:extLst>
  </p:cSld>
  <p:clrMapOvr>
    <a:masterClrMapping/>
  </p:clrMapOvr>
  <p:transition xmlns:p14="http://schemas.microsoft.com/office/powerpoint/2010/main" spd="med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10444"/>
      </p:ext>
    </p:extLst>
  </p:cSld>
  <p:clrMapOvr>
    <a:masterClrMapping/>
  </p:clrMapOvr>
  <p:transition xmlns:p14="http://schemas.microsoft.com/office/powerpoint/2010/main" spd="med"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58973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866387-AEAF-456C-A22A-E6A029ED16C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B7CF0EAA-F1CB-4B7E-AF56-826B0939A9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5734"/>
      </p:ext>
    </p:extLst>
  </p:cSld>
  <p:clrMapOvr>
    <a:masterClrMapping/>
  </p:clrMapOvr>
  <p:transition xmlns:p14="http://schemas.microsoft.com/office/powerpoint/2010/main" spd="med"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86612"/>
      </p:ext>
    </p:extLst>
  </p:cSld>
  <p:clrMapOvr>
    <a:masterClrMapping/>
  </p:clrMapOvr>
  <p:transition xmlns:p14="http://schemas.microsoft.com/office/powerpoint/2010/main" spd="med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4398"/>
      </p:ext>
    </p:extLst>
  </p:cSld>
  <p:clrMapOvr>
    <a:masterClrMapping/>
  </p:clrMapOvr>
  <p:transition xmlns:p14="http://schemas.microsoft.com/office/powerpoint/2010/main" spd="med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0"/>
            <a:ext cx="2616200" cy="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1736"/>
      </p:ext>
    </p:extLst>
  </p:cSld>
  <p:clrMapOvr>
    <a:masterClrMapping/>
  </p:clrMapOvr>
  <p:transition xmlns:p14="http://schemas.microsoft.com/office/powerpoint/2010/main" spd="med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25981"/>
      </p:ext>
    </p:extLst>
  </p:cSld>
  <p:clrMapOvr>
    <a:masterClrMapping/>
  </p:clrMapOvr>
  <p:transition xmlns:p14="http://schemas.microsoft.com/office/powerpoint/2010/main" spd="med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84629"/>
      </p:ext>
    </p:extLst>
  </p:cSld>
  <p:clrMapOvr>
    <a:masterClrMapping/>
  </p:clrMapOvr>
  <p:transition xmlns:p14="http://schemas.microsoft.com/office/powerpoint/2010/main" spd="med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514"/>
      </p:ext>
    </p:extLst>
  </p:cSld>
  <p:clrMapOvr>
    <a:masterClrMapping/>
  </p:clrMapOvr>
  <p:transition xmlns:p14="http://schemas.microsoft.com/office/powerpoint/2010/main" spd="med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85082"/>
      </p:ext>
    </p:extLst>
  </p:cSld>
  <p:clrMapOvr>
    <a:masterClrMapping/>
  </p:clrMapOvr>
  <p:transition xmlns:p14="http://schemas.microsoft.com/office/powerpoint/2010/main" spd="med"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8834"/>
      </p:ext>
    </p:extLst>
  </p:cSld>
  <p:clrMapOvr>
    <a:masterClrMapping/>
  </p:clrMapOvr>
  <p:transition xmlns:p14="http://schemas.microsoft.com/office/powerpoint/2010/main" spd="med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34490"/>
      </p:ext>
    </p:extLst>
  </p:cSld>
  <p:clrMapOvr>
    <a:masterClrMapping/>
  </p:clrMapOvr>
  <p:transition xmlns:p14="http://schemas.microsoft.com/office/powerpoint/2010/main" spd="med"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38594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6D83F87-B4D5-4EFA-8B5C-869C044F171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6A94897B-37EC-4A55-88EC-B484FD1E02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3707"/>
      </p:ext>
    </p:extLst>
  </p:cSld>
  <p:clrMapOvr>
    <a:masterClrMapping/>
  </p:clrMapOvr>
  <p:transition xmlns:p14="http://schemas.microsoft.com/office/powerpoint/2010/main" spd="med"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14330"/>
      </p:ext>
    </p:extLst>
  </p:cSld>
  <p:clrMapOvr>
    <a:masterClrMapping/>
  </p:clrMapOvr>
  <p:transition xmlns:p14="http://schemas.microsoft.com/office/powerpoint/2010/main" spd="med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4186"/>
      </p:ext>
    </p:extLst>
  </p:cSld>
  <p:clrMapOvr>
    <a:masterClrMapping/>
  </p:clrMapOvr>
  <p:transition xmlns:p14="http://schemas.microsoft.com/office/powerpoint/2010/main" spd="med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2298"/>
      </p:ext>
    </p:extLst>
  </p:cSld>
  <p:clrMapOvr>
    <a:masterClrMapping/>
  </p:clrMapOvr>
  <p:transition xmlns:p14="http://schemas.microsoft.com/office/powerpoint/2010/main" spd="med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54775"/>
      </p:ext>
    </p:extLst>
  </p:cSld>
  <p:clrMapOvr>
    <a:masterClrMapping/>
  </p:clrMapOvr>
  <p:transition xmlns:p14="http://schemas.microsoft.com/office/powerpoint/2010/main" spd="med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85556"/>
      </p:ext>
    </p:extLst>
  </p:cSld>
  <p:clrMapOvr>
    <a:masterClrMapping/>
  </p:clrMapOvr>
  <p:transition xmlns:p14="http://schemas.microsoft.com/office/powerpoint/2010/main" spd="med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57762"/>
      </p:ext>
    </p:extLst>
  </p:cSld>
  <p:clrMapOvr>
    <a:masterClrMapping/>
  </p:clrMapOvr>
  <p:transition xmlns:p14="http://schemas.microsoft.com/office/powerpoint/2010/main" spd="med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23588"/>
      </p:ext>
    </p:extLst>
  </p:cSld>
  <p:clrMapOvr>
    <a:masterClrMapping/>
  </p:clrMapOvr>
  <p:transition xmlns:p14="http://schemas.microsoft.com/office/powerpoint/2010/main" spd="med"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3062"/>
      </p:ext>
    </p:extLst>
  </p:cSld>
  <p:clrMapOvr>
    <a:masterClrMapping/>
  </p:clrMapOvr>
  <p:transition xmlns:p14="http://schemas.microsoft.com/office/powerpoint/2010/main" spd="med"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3796"/>
      </p:ext>
    </p:extLst>
  </p:cSld>
  <p:clrMapOvr>
    <a:masterClrMapping/>
  </p:clrMapOvr>
  <p:transition xmlns:p14="http://schemas.microsoft.com/office/powerpoint/2010/main" spd="med"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42119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8A1A82-DBB1-4CDC-A5C2-E3AF4C4EC8DA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9984E8E0-1F69-4D0E-9D37-2F9C0EFF09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212"/>
      </p:ext>
    </p:extLst>
  </p:cSld>
  <p:clrMapOvr>
    <a:masterClrMapping/>
  </p:clrMapOvr>
  <p:transition xmlns:p14="http://schemas.microsoft.com/office/powerpoint/2010/main" spd="med"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84469"/>
      </p:ext>
    </p:extLst>
  </p:cSld>
  <p:clrMapOvr>
    <a:masterClrMapping/>
  </p:clrMapOvr>
  <p:transition xmlns:p14="http://schemas.microsoft.com/office/powerpoint/2010/main" spd="med"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24831"/>
      </p:ext>
    </p:extLst>
  </p:cSld>
  <p:clrMapOvr>
    <a:masterClrMapping/>
  </p:clrMapOvr>
  <p:transition xmlns:p14="http://schemas.microsoft.com/office/powerpoint/2010/main" spd="med"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5029"/>
      </p:ext>
    </p:extLst>
  </p:cSld>
  <p:clrMapOvr>
    <a:masterClrMapping/>
  </p:clrMapOvr>
  <p:transition xmlns:p14="http://schemas.microsoft.com/office/powerpoint/2010/main" spd="med"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79668"/>
      </p:ext>
    </p:extLst>
  </p:cSld>
  <p:clrMapOvr>
    <a:masterClrMapping/>
  </p:clrMapOvr>
  <p:transition xmlns:p14="http://schemas.microsoft.com/office/powerpoint/2010/main" spd="med"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21920"/>
      </p:ext>
    </p:extLst>
  </p:cSld>
  <p:clrMapOvr>
    <a:masterClrMapping/>
  </p:clrMapOvr>
  <p:transition xmlns:p14="http://schemas.microsoft.com/office/powerpoint/2010/main" spd="med"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DC098-F60C-4C60-8CAD-68A3369EC20C}" type="datetimeFigureOut">
              <a:rPr lang="en-US" smtClean="0">
                <a:solidFill>
                  <a:prstClr val="black"/>
                </a:solidFill>
              </a:rPr>
              <a:pPr/>
              <a:t>11/11/14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A763-C12F-4024-9E5B-2B4CE4A7C808}" type="slidenum">
              <a:rPr lang="en-US" smtClean="0">
                <a:solidFill>
                  <a:prstClr val="black"/>
                </a:solidFill>
              </a:rPr>
              <a:pPr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4662"/>
      </p:ext>
    </p:extLst>
  </p:cSld>
  <p:clrMapOvr>
    <a:masterClrMapping/>
  </p:clrMapOvr>
  <p:transition xmlns:p14="http://schemas.microsoft.com/office/powerpoint/2010/main" spd="med"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86902"/>
      </p:ext>
    </p:extLst>
  </p:cSld>
  <p:clrMapOvr>
    <a:masterClrMapping/>
  </p:clrMapOvr>
  <p:transition xmlns:p14="http://schemas.microsoft.com/office/powerpoint/2010/main" spd="med"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2014"/>
      </p:ext>
    </p:extLst>
  </p:cSld>
  <p:clrMapOvr>
    <a:masterClrMapping/>
  </p:clrMapOvr>
  <p:transition xmlns:p14="http://schemas.microsoft.com/office/powerpoint/2010/main" spd="med"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87882"/>
      </p:ext>
    </p:extLst>
  </p:cSld>
  <p:clrMapOvr>
    <a:masterClrMapping/>
  </p:clrMapOvr>
  <p:transition xmlns:p14="http://schemas.microsoft.com/office/powerpoint/2010/main" spd="med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5400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71623"/>
      </p:ext>
    </p:extLst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D4A325-53A1-4BB2-9ED3-F50909E712FC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fld id="{9E1AC280-02AB-49D1-A3C2-EE9EFEC592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0958"/>
      </p:ext>
    </p:extLst>
  </p:cSld>
  <p:clrMapOvr>
    <a:masterClrMapping/>
  </p:clrMapOvr>
  <p:transition xmlns:p14="http://schemas.microsoft.com/office/powerpoint/2010/main" spd="med"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97009"/>
      </p:ext>
    </p:extLst>
  </p:cSld>
  <p:clrMapOvr>
    <a:masterClrMapping/>
  </p:clrMapOvr>
  <p:transition xmlns:p14="http://schemas.microsoft.com/office/powerpoint/2010/main" spd="med"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2554"/>
      </p:ext>
    </p:extLst>
  </p:cSld>
  <p:clrMapOvr>
    <a:masterClrMapping/>
  </p:clrMapOvr>
  <p:transition xmlns:p14="http://schemas.microsoft.com/office/powerpoint/2010/main" spd="med"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8372"/>
      </p:ext>
    </p:extLst>
  </p:cSld>
  <p:clrMapOvr>
    <a:masterClrMapping/>
  </p:clrMapOvr>
  <p:transition xmlns:p14="http://schemas.microsoft.com/office/powerpoint/2010/main" spd="med"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4191"/>
      </p:ext>
    </p:extLst>
  </p:cSld>
  <p:clrMapOvr>
    <a:masterClrMapping/>
  </p:clrMapOvr>
  <p:transition xmlns:p14="http://schemas.microsoft.com/office/powerpoint/2010/main" spd="med"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84305"/>
      </p:ext>
    </p:extLst>
  </p:cSld>
  <p:clrMapOvr>
    <a:masterClrMapping/>
  </p:clrMapOvr>
  <p:transition xmlns:p14="http://schemas.microsoft.com/office/powerpoint/2010/main" spd="med"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16246"/>
      </p:ext>
    </p:extLst>
  </p:cSld>
  <p:clrMapOvr>
    <a:masterClrMapping/>
  </p:clrMapOvr>
  <p:transition xmlns:p14="http://schemas.microsoft.com/office/powerpoint/2010/main" spd="med"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58503"/>
      </p:ext>
    </p:extLst>
  </p:cSld>
  <p:clrMapOvr>
    <a:masterClrMapping/>
  </p:clrMapOvr>
  <p:transition xmlns:p14="http://schemas.microsoft.com/office/powerpoint/2010/main" spd="med"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3578"/>
      </p:ext>
    </p:extLst>
  </p:cSld>
  <p:clrMapOvr>
    <a:masterClrMapping/>
  </p:clrMapOvr>
  <p:transition xmlns:p14="http://schemas.microsoft.com/office/powerpoint/2010/main" spd="med"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6653"/>
      </p:ext>
    </p:extLst>
  </p:cSld>
  <p:clrMapOvr>
    <a:masterClrMapping/>
  </p:clrMapOvr>
  <p:transition xmlns:p14="http://schemas.microsoft.com/office/powerpoint/2010/main" spd="med"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72118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876B-C5E4-4FB5-8C18-61BFFAFC218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ED5F-1584-45C6-8599-7AB8786BE0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77068"/>
      </p:ext>
    </p:extLst>
  </p:cSld>
  <p:clrMapOvr>
    <a:masterClrMapping/>
  </p:clrMapOvr>
  <p:transition xmlns:p14="http://schemas.microsoft.com/office/powerpoint/2010/main" spd="med"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250FA-F984-4A92-BF17-A035CCFADB7E}" type="datetimeFigureOut">
              <a:rPr lang="en-US" smtClean="0">
                <a:solidFill>
                  <a:srgbClr val="000000"/>
                </a:solidFill>
              </a:rPr>
              <a:pPr/>
              <a:t>11/11/14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EE3D1-6190-46B1-9C9C-6384E0389853}" type="slidenum">
              <a:rPr lang="en-US" smtClean="0">
                <a:solidFill>
                  <a:srgbClr val="000000"/>
                </a:solidFill>
              </a:rPr>
              <a:pPr/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19567"/>
      </p:ext>
    </p:extLst>
  </p:cSld>
  <p:clrMapOvr>
    <a:masterClrMapping/>
  </p:clrMapOvr>
  <p:transition xmlns:p14="http://schemas.microsoft.com/office/powerpoint/2010/main" spd="med"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4617"/>
      </p:ext>
    </p:extLst>
  </p:cSld>
  <p:clrMapOvr>
    <a:masterClrMapping/>
  </p:clrMapOvr>
  <p:transition xmlns:p14="http://schemas.microsoft.com/office/powerpoint/2010/main" spd="med"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108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20827"/>
      </p:ext>
    </p:extLst>
  </p:cSld>
  <p:clrMapOvr>
    <a:masterClrMapping/>
  </p:clrMapOvr>
  <p:transition xmlns:p14="http://schemas.microsoft.com/office/powerpoint/2010/main" spd="med"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27487"/>
      </p:ext>
    </p:extLst>
  </p:cSld>
  <p:clrMapOvr>
    <a:masterClrMapping/>
  </p:clrMapOvr>
  <p:transition xmlns:p14="http://schemas.microsoft.com/office/powerpoint/2010/main" spd="med"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1235"/>
      </p:ext>
    </p:extLst>
  </p:cSld>
  <p:clrMapOvr>
    <a:masterClrMapping/>
  </p:clrMapOvr>
  <p:transition xmlns:p14="http://schemas.microsoft.com/office/powerpoint/2010/main" spd="med"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6549"/>
      </p:ext>
    </p:extLst>
  </p:cSld>
  <p:clrMapOvr>
    <a:masterClrMapping/>
  </p:clrMapOvr>
  <p:transition xmlns:p14="http://schemas.microsoft.com/office/powerpoint/2010/main" spd="med"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47988"/>
      </p:ext>
    </p:extLst>
  </p:cSld>
  <p:clrMapOvr>
    <a:masterClrMapping/>
  </p:clrMapOvr>
  <p:transition xmlns:p14="http://schemas.microsoft.com/office/powerpoint/2010/main" spd="med"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04310"/>
      </p:ext>
    </p:extLst>
  </p:cSld>
  <p:clrMapOvr>
    <a:masterClrMapping/>
  </p:clrMapOvr>
  <p:transition xmlns:p14="http://schemas.microsoft.com/office/powerpoint/2010/main" spd="med"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3904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B72D2-EB9B-4A2E-B227-BE8892AB3AB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1E5CF-EB1D-4E97-AC1A-043EFEF337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2782"/>
      </p:ext>
    </p:extLst>
  </p:cSld>
  <p:clrMapOvr>
    <a:masterClrMapping/>
  </p:clrMapOvr>
  <p:transition xmlns:p14="http://schemas.microsoft.com/office/powerpoint/2010/main" spd="med"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71508"/>
      </p:ext>
    </p:extLst>
  </p:cSld>
  <p:clrMapOvr>
    <a:masterClrMapping/>
  </p:clrMapOvr>
  <p:transition xmlns:p14="http://schemas.microsoft.com/office/powerpoint/2010/main" spd="med"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241"/>
      </p:ext>
    </p:extLst>
  </p:cSld>
  <p:clrMapOvr>
    <a:masterClrMapping/>
  </p:clrMapOvr>
  <p:transition xmlns:p14="http://schemas.microsoft.com/office/powerpoint/2010/main" spd="med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108"/>
      </p:ext>
    </p:extLst>
  </p:cSld>
  <p:clrMapOvr>
    <a:masterClrMapping/>
  </p:clrMapOvr>
  <p:transition xmlns:p14="http://schemas.microsoft.com/office/powerpoint/2010/main" spd="med"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32217"/>
      </p:ext>
    </p:extLst>
  </p:cSld>
  <p:clrMapOvr>
    <a:masterClrMapping/>
  </p:clrMapOvr>
  <p:transition xmlns:p14="http://schemas.microsoft.com/office/powerpoint/2010/main" spd="med"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4873"/>
      </p:ext>
    </p:extLst>
  </p:cSld>
  <p:clrMapOvr>
    <a:masterClrMapping/>
  </p:clrMapOvr>
  <p:transition xmlns:p14="http://schemas.microsoft.com/office/powerpoint/2010/main" spd="med"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21652"/>
      </p:ext>
    </p:extLst>
  </p:cSld>
  <p:clrMapOvr>
    <a:masterClrMapping/>
  </p:clrMapOvr>
  <p:transition xmlns:p14="http://schemas.microsoft.com/office/powerpoint/2010/main" spd="med"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8225-A175-4E96-A993-875EB67F59A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354C-91A8-4BDE-B4F5-C7FD397FB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33785"/>
      </p:ext>
    </p:extLst>
  </p:cSld>
  <p:clrMapOvr>
    <a:masterClrMapping/>
  </p:clrMapOvr>
  <p:transition xmlns:p14="http://schemas.microsoft.com/office/powerpoint/2010/main" spd="med"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72D1-554E-4B99-88A2-53DACD2CD40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3CAC-168F-4706-8DDB-141F482AE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96114"/>
      </p:ext>
    </p:extLst>
  </p:cSld>
  <p:clrMapOvr>
    <a:masterClrMapping/>
  </p:clrMapOvr>
  <p:transition xmlns:p14="http://schemas.microsoft.com/office/powerpoint/2010/main" spd="med"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E25D-A2CE-4EF3-AA7F-1297A3928A2A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8B02-6CCE-43D2-8391-8EC4F9777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4480"/>
      </p:ext>
    </p:extLst>
  </p:cSld>
  <p:clrMapOvr>
    <a:masterClrMapping/>
  </p:clrMapOvr>
  <p:transition xmlns:p14="http://schemas.microsoft.com/office/powerpoint/2010/main" spd="med"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723C-7B4F-4C19-BEFE-1C823FE5F91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BD0E-C6D5-468F-BDF0-E368DB935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9922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29BBD-A8BB-4648-A8F1-77EF18FEAD2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607F-72EF-4849-8233-E5116389551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095"/>
      </p:ext>
    </p:extLst>
  </p:cSld>
  <p:clrMapOvr>
    <a:masterClrMapping/>
  </p:clrMapOvr>
  <p:transition xmlns:p14="http://schemas.microsoft.com/office/powerpoint/2010/main" spd="med"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F632-12C2-44A2-8436-AABEB331017E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EFD32-AC01-46CD-8E07-7A8946A396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21480"/>
      </p:ext>
    </p:extLst>
  </p:cSld>
  <p:clrMapOvr>
    <a:masterClrMapping/>
  </p:clrMapOvr>
  <p:transition xmlns:p14="http://schemas.microsoft.com/office/powerpoint/2010/main" spd="med"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243C-A9DC-4089-88F1-57F7F62DA167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2FA7-519F-4A01-A0A4-62BF3B2F4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0334"/>
      </p:ext>
    </p:extLst>
  </p:cSld>
  <p:clrMapOvr>
    <a:masterClrMapping/>
  </p:clrMapOvr>
  <p:transition xmlns:p14="http://schemas.microsoft.com/office/powerpoint/2010/main" spd="med"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17C5-27CA-44CF-9E6C-965FD6BB795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28C6-E552-4137-BCD4-22343522DC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Imagen 3" descr="Logo Anif 40 Final O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5758"/>
      </p:ext>
    </p:extLst>
  </p:cSld>
  <p:clrMapOvr>
    <a:masterClrMapping/>
  </p:clrMapOvr>
  <p:transition xmlns:p14="http://schemas.microsoft.com/office/powerpoint/2010/main" spd="med"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236F-9D8F-404C-AE00-7B7CAB12FB61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201D3-F088-42F4-A0B8-8EB0B0082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65228"/>
      </p:ext>
    </p:extLst>
  </p:cSld>
  <p:clrMapOvr>
    <a:masterClrMapping/>
  </p:clrMapOvr>
  <p:transition xmlns:p14="http://schemas.microsoft.com/office/powerpoint/2010/main" spd="med"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2548-DB7D-4AE5-BB31-C361CB22ABBC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EF40-104C-4FBE-8010-D8A01C1B4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03434"/>
      </p:ext>
    </p:extLst>
  </p:cSld>
  <p:clrMapOvr>
    <a:masterClrMapping/>
  </p:clrMapOvr>
  <p:transition xmlns:p14="http://schemas.microsoft.com/office/powerpoint/2010/main" spd="med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7501A-730C-4720-A8B9-CE2AE5B9BA59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DC02-A93B-4627-8F47-2E6DBF9A18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02783"/>
      </p:ext>
    </p:extLst>
  </p:cSld>
  <p:clrMapOvr>
    <a:masterClrMapping/>
  </p:clrMapOvr>
  <p:transition xmlns:p14="http://schemas.microsoft.com/office/powerpoint/2010/main" spd="med"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15106-AF4E-4EFD-B317-F2909C00D704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48E6-F496-42D0-9BFE-925A7C203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95199"/>
      </p:ext>
    </p:extLst>
  </p:cSld>
  <p:clrMapOvr>
    <a:masterClrMapping/>
  </p:clrMapOvr>
  <p:transition xmlns:p14="http://schemas.microsoft.com/office/powerpoint/2010/main" spd="med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0190-BBBA-472A-B7C7-466AC79DF7B0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EADE-668F-42CB-BCF3-46627EB54D9B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1623"/>
      </p:ext>
    </p:extLst>
  </p:cSld>
  <p:clrMapOvr>
    <a:masterClrMapping/>
  </p:clrMapOvr>
  <p:transition xmlns:p14="http://schemas.microsoft.com/office/powerpoint/2010/main" spd="med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94E1-E3EE-4F59-816B-B785D380EA2B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52F6-B7B2-4CAA-BA55-54364D08EE97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1394"/>
      </p:ext>
    </p:extLst>
  </p:cSld>
  <p:clrMapOvr>
    <a:masterClrMapping/>
  </p:clrMapOvr>
  <p:transition xmlns:p14="http://schemas.microsoft.com/office/powerpoint/2010/main" spd="med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5A58-41EB-4915-B375-09FBA226EDC7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F2B5-B085-47BB-B322-83E1128EA90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87742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CEE8-6DFB-4E96-BBDD-52058CEA740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496A-FC4A-43EE-AEED-7F8464E5AE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9284"/>
      </p:ext>
    </p:extLst>
  </p:cSld>
  <p:clrMapOvr>
    <a:masterClrMapping/>
  </p:clrMapOvr>
  <p:transition xmlns:p14="http://schemas.microsoft.com/office/powerpoint/2010/main" spd="med"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5B0F-2C1E-4D47-AF47-0925D6C024C3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E2FC0-E2BF-40E9-9B28-C045B294C5A7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0518"/>
      </p:ext>
    </p:extLst>
  </p:cSld>
  <p:clrMapOvr>
    <a:masterClrMapping/>
  </p:clrMapOvr>
  <p:transition xmlns:p14="http://schemas.microsoft.com/office/powerpoint/2010/main" spd="med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F044-9B1A-447B-A314-D5894AA0EE59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DE1A-9CA3-4D54-80AD-A3901066E3B3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0854"/>
      </p:ext>
    </p:extLst>
  </p:cSld>
  <p:clrMapOvr>
    <a:masterClrMapping/>
  </p:clrMapOvr>
  <p:transition xmlns:p14="http://schemas.microsoft.com/office/powerpoint/2010/main" spd="med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D350-CA2F-4BFC-A626-E048FC0338C5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9448-13B7-46F1-83FD-FCF0416B32BE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1916"/>
      </p:ext>
    </p:extLst>
  </p:cSld>
  <p:clrMapOvr>
    <a:masterClrMapping/>
  </p:clrMapOvr>
  <p:transition xmlns:p14="http://schemas.microsoft.com/office/powerpoint/2010/main" spd="med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C1DA-826F-4494-9A0F-59465121DFCF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A34E-2DF1-459D-88E3-0109A44DE0A5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5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508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61056"/>
      </p:ext>
    </p:extLst>
  </p:cSld>
  <p:clrMapOvr>
    <a:masterClrMapping/>
  </p:clrMapOvr>
  <p:transition xmlns:p14="http://schemas.microsoft.com/office/powerpoint/2010/main" spd="med"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F41C-2FAA-467E-8AD1-94A17305DDF5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6FCC1-6065-4D41-B2F8-1BE744F53D29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82657"/>
      </p:ext>
    </p:extLst>
  </p:cSld>
  <p:clrMapOvr>
    <a:masterClrMapping/>
  </p:clrMapOvr>
  <p:transition xmlns:p14="http://schemas.microsoft.com/office/powerpoint/2010/main" spd="med"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867B-0187-4F4E-9835-E3D37E88DA6C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D436-D295-41D1-9F86-03A55A588BAA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3572"/>
      </p:ext>
    </p:extLst>
  </p:cSld>
  <p:clrMapOvr>
    <a:masterClrMapping/>
  </p:clrMapOvr>
  <p:transition xmlns:p14="http://schemas.microsoft.com/office/powerpoint/2010/main" spd="med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6F96-2C68-4281-9CBA-028D7C1739DB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8048-851D-497B-90A0-AB6A4D52B7B8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43093"/>
      </p:ext>
    </p:extLst>
  </p:cSld>
  <p:clrMapOvr>
    <a:masterClrMapping/>
  </p:clrMapOvr>
  <p:transition xmlns:p14="http://schemas.microsoft.com/office/powerpoint/2010/main" spd="med"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17FE-3A24-4933-83E8-45E4A9A0512E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31D3-1B19-436A-A084-4C285BFEF83F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43204"/>
      </p:ext>
    </p:extLst>
  </p:cSld>
  <p:clrMapOvr>
    <a:masterClrMapping/>
  </p:clrMapOvr>
  <p:transition xmlns:p14="http://schemas.microsoft.com/office/powerpoint/2010/main" spd="med"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 gráfico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FD7F-174F-4850-B804-74EF5C1A62A8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63D2-58F4-41B8-AFD1-7C8359F569A1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4865"/>
      </p:ext>
    </p:extLst>
  </p:cSld>
  <p:clrMapOvr>
    <a:masterClrMapping/>
  </p:clrMapOvr>
  <p:transition xmlns:p14="http://schemas.microsoft.com/office/powerpoint/2010/main" spd="med"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FD7F-174F-4850-B804-74EF5C1A62A8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63D2-58F4-41B8-AFD1-7C8359F569A1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7296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71E3-3085-4D36-ABC5-F6FCA68B379D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A096-A2F1-4F9E-AB19-FC6EFC2FA5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26342"/>
      </p:ext>
    </p:extLst>
  </p:cSld>
  <p:clrMapOvr>
    <a:masterClrMapping/>
  </p:clrMapOvr>
  <p:transition xmlns:p14="http://schemas.microsoft.com/office/powerpoint/2010/main" spd="med"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FD7F-174F-4850-B804-74EF5C1A62A8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63D2-58F4-41B8-AFD1-7C8359F569A1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48089"/>
      </p:ext>
    </p:extLst>
  </p:cSld>
  <p:clrMapOvr>
    <a:masterClrMapping/>
  </p:clrMapOvr>
  <p:transition xmlns:p14="http://schemas.microsoft.com/office/powerpoint/2010/main" spd="med"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FD7F-174F-4850-B804-74EF5C1A62A8}" type="datetimeFigureOut">
              <a:rPr lang="es-CO" smtClean="0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763D2-58F4-41B8-AFD1-7C8359F569A1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2518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F557-BC52-4838-834A-92C8985A6559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5381-218B-48E4-9A11-86E3DB0DDE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15472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889A-0F7F-47A7-871A-729A9A71BE28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DC12-410E-4B69-B6FF-99F80651A3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07619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3633-C42E-4F7F-B887-D0A89FAF0BA6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1E12-6110-4CD8-B7D7-800D6EEBE3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2279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45C8-B51F-4332-B292-6148082C450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FBC1-A53B-43BD-AAE5-04DF89FFAD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8879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9727"/>
      </p:ext>
    </p:extLst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8AD9-BBEF-4408-AF02-56DA8846B36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2EBD-41EC-43D8-B2A9-5F4529E9F6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59141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5334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5334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48EF-C731-486D-97C2-4F5349A5637C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07F7B-3F73-428A-A277-98CC587C20F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5002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D390-B436-494C-84CD-E3327FBC878C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130A-B98F-4F47-BF0F-A213DAC2B1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3196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8458200" cy="5334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8968-0CCC-41C5-833E-640BBF5D54DC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47A6-F3C9-4EFE-B8F0-474B7B69E11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0978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F14F-2852-43F2-AE52-27606E3C19F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8D6F-684F-43EC-9133-CFE9BCB5B4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73201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lvl="0"/>
            <a:endParaRPr lang="es-C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E1F5-ADFA-4FE1-AB1C-5B4699E6741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B37D-C920-4268-8EBC-0B2B7B41E7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91211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BFA7-CD2F-4651-882C-29BD02B88898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CEEF-EED5-4F35-ACB1-20F0A31B60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4318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939C-BAB7-4A91-BD17-A99C6C7314AD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652B-855A-49C2-AC0F-66BCE991D8E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6329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5B9E-2743-496F-B6F3-777C3462B28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17FD-4BA6-436C-B629-4EBBA3EAA0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43402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4783-A2C3-4905-9C8E-F256D390022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DA2C-8240-4022-A0D0-9D428A2A5B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364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0.xml"/><Relationship Id="rId16" Type="http://schemas.openxmlformats.org/officeDocument/2006/relationships/theme" Target="../theme/theme10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25.xml"/><Relationship Id="rId16" Type="http://schemas.openxmlformats.org/officeDocument/2006/relationships/theme" Target="../theme/theme1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62.xml"/><Relationship Id="rId16" Type="http://schemas.openxmlformats.org/officeDocument/2006/relationships/theme" Target="../theme/theme14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77.xml"/><Relationship Id="rId16" Type="http://schemas.openxmlformats.org/officeDocument/2006/relationships/theme" Target="../theme/theme15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192.xml"/><Relationship Id="rId16" Type="http://schemas.openxmlformats.org/officeDocument/2006/relationships/theme" Target="../theme/theme16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07.xml"/><Relationship Id="rId16" Type="http://schemas.openxmlformats.org/officeDocument/2006/relationships/theme" Target="../theme/theme17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22.xml"/><Relationship Id="rId16" Type="http://schemas.openxmlformats.org/officeDocument/2006/relationships/theme" Target="../theme/theme18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37.xml"/><Relationship Id="rId16" Type="http://schemas.openxmlformats.org/officeDocument/2006/relationships/theme" Target="../theme/theme19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1.xml"/><Relationship Id="rId15" Type="http://schemas.openxmlformats.org/officeDocument/2006/relationships/slideLayout" Target="../slideLayouts/slideLayout252.xml"/><Relationship Id="rId16" Type="http://schemas.openxmlformats.org/officeDocument/2006/relationships/theme" Target="../theme/theme20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66.xml"/><Relationship Id="rId15" Type="http://schemas.openxmlformats.org/officeDocument/2006/relationships/slideLayout" Target="../slideLayouts/slideLayout267.xml"/><Relationship Id="rId16" Type="http://schemas.openxmlformats.org/officeDocument/2006/relationships/theme" Target="../theme/theme2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59.xml"/><Relationship Id="rId8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8.xml"/><Relationship Id="rId12" Type="http://schemas.openxmlformats.org/officeDocument/2006/relationships/theme" Target="../theme/theme2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69.xml"/><Relationship Id="rId3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4.xml"/><Relationship Id="rId8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77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293.xml"/><Relationship Id="rId16" Type="http://schemas.openxmlformats.org/officeDocument/2006/relationships/theme" Target="../theme/theme23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279.xml"/><Relationship Id="rId2" Type="http://schemas.openxmlformats.org/officeDocument/2006/relationships/slideLayout" Target="../slideLayouts/slideLayout280.xml"/><Relationship Id="rId3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88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07.xml"/><Relationship Id="rId15" Type="http://schemas.openxmlformats.org/officeDocument/2006/relationships/slideLayout" Target="../slideLayouts/slideLayout308.xml"/><Relationship Id="rId16" Type="http://schemas.openxmlformats.org/officeDocument/2006/relationships/theme" Target="../theme/theme24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0.xml"/><Relationship Id="rId8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2.xml"/><Relationship Id="rId15" Type="http://schemas.openxmlformats.org/officeDocument/2006/relationships/slideLayout" Target="../slideLayouts/slideLayout323.xml"/><Relationship Id="rId16" Type="http://schemas.openxmlformats.org/officeDocument/2006/relationships/theme" Target="../theme/theme25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38.xml"/><Relationship Id="rId16" Type="http://schemas.openxmlformats.org/officeDocument/2006/relationships/theme" Target="../theme/theme26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3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53.xml"/><Relationship Id="rId16" Type="http://schemas.openxmlformats.org/officeDocument/2006/relationships/theme" Target="../theme/theme27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5.xml"/><Relationship Id="rId13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67.xml"/><Relationship Id="rId15" Type="http://schemas.openxmlformats.org/officeDocument/2006/relationships/slideLayout" Target="../slideLayouts/slideLayout368.xml"/><Relationship Id="rId16" Type="http://schemas.openxmlformats.org/officeDocument/2006/relationships/theme" Target="../theme/theme28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9.xml"/><Relationship Id="rId12" Type="http://schemas.openxmlformats.org/officeDocument/2006/relationships/theme" Target="../theme/theme29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5.xml"/><Relationship Id="rId8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7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1.xml"/><Relationship Id="rId13" Type="http://schemas.openxmlformats.org/officeDocument/2006/relationships/slideLayout" Target="../slideLayouts/slideLayout392.xml"/><Relationship Id="rId14" Type="http://schemas.openxmlformats.org/officeDocument/2006/relationships/slideLayout" Target="../slideLayouts/slideLayout393.xml"/><Relationship Id="rId15" Type="http://schemas.openxmlformats.org/officeDocument/2006/relationships/slideLayout" Target="../slideLayouts/slideLayout394.xml"/><Relationship Id="rId16" Type="http://schemas.openxmlformats.org/officeDocument/2006/relationships/theme" Target="../theme/theme30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6.xml"/><Relationship Id="rId8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8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5.xml"/><Relationship Id="rId12" Type="http://schemas.openxmlformats.org/officeDocument/2006/relationships/theme" Target="../theme/theme3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1.xml"/><Relationship Id="rId8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4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6.xml"/><Relationship Id="rId12" Type="http://schemas.openxmlformats.org/officeDocument/2006/relationships/slideLayout" Target="../slideLayouts/slideLayout417.xml"/><Relationship Id="rId13" Type="http://schemas.openxmlformats.org/officeDocument/2006/relationships/slideLayout" Target="../slideLayouts/slideLayout418.xml"/><Relationship Id="rId14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0.xml"/><Relationship Id="rId16" Type="http://schemas.openxmlformats.org/officeDocument/2006/relationships/theme" Target="../theme/theme32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06.xml"/><Relationship Id="rId2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41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1.xml"/><Relationship Id="rId12" Type="http://schemas.openxmlformats.org/officeDocument/2006/relationships/slideLayout" Target="../slideLayouts/slideLayout432.xml"/><Relationship Id="rId13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34.xml"/><Relationship Id="rId15" Type="http://schemas.openxmlformats.org/officeDocument/2006/relationships/slideLayout" Target="../slideLayouts/slideLayout435.xml"/><Relationship Id="rId16" Type="http://schemas.openxmlformats.org/officeDocument/2006/relationships/theme" Target="../theme/theme33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30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6.xml"/><Relationship Id="rId12" Type="http://schemas.openxmlformats.org/officeDocument/2006/relationships/slideLayout" Target="../slideLayouts/slideLayout447.xml"/><Relationship Id="rId13" Type="http://schemas.openxmlformats.org/officeDocument/2006/relationships/slideLayout" Target="../slideLayouts/slideLayout448.xml"/><Relationship Id="rId14" Type="http://schemas.openxmlformats.org/officeDocument/2006/relationships/slideLayout" Target="../slideLayouts/slideLayout449.xml"/><Relationship Id="rId15" Type="http://schemas.openxmlformats.org/officeDocument/2006/relationships/slideLayout" Target="../slideLayouts/slideLayout450.xml"/><Relationship Id="rId16" Type="http://schemas.openxmlformats.org/officeDocument/2006/relationships/theme" Target="../theme/theme34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45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2.xml"/><Relationship Id="rId13" Type="http://schemas.openxmlformats.org/officeDocument/2006/relationships/slideLayout" Target="../slideLayouts/slideLayout463.xml"/><Relationship Id="rId14" Type="http://schemas.openxmlformats.org/officeDocument/2006/relationships/slideLayout" Target="../slideLayouts/slideLayout464.xml"/><Relationship Id="rId15" Type="http://schemas.openxmlformats.org/officeDocument/2006/relationships/slideLayout" Target="../slideLayouts/slideLayout465.xml"/><Relationship Id="rId16" Type="http://schemas.openxmlformats.org/officeDocument/2006/relationships/theme" Target="../theme/theme35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51.xml"/><Relationship Id="rId2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57.xml"/><Relationship Id="rId8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0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77.xml"/><Relationship Id="rId13" Type="http://schemas.openxmlformats.org/officeDocument/2006/relationships/slideLayout" Target="../slideLayouts/slideLayout478.xml"/><Relationship Id="rId14" Type="http://schemas.openxmlformats.org/officeDocument/2006/relationships/slideLayout" Target="../slideLayouts/slideLayout479.xml"/><Relationship Id="rId15" Type="http://schemas.openxmlformats.org/officeDocument/2006/relationships/slideLayout" Target="../slideLayouts/slideLayout480.xml"/><Relationship Id="rId16" Type="http://schemas.openxmlformats.org/officeDocument/2006/relationships/theme" Target="../theme/theme36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2.xml"/><Relationship Id="rId8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4.xml"/><Relationship Id="rId10" Type="http://schemas.openxmlformats.org/officeDocument/2006/relationships/slideLayout" Target="../slideLayouts/slideLayout47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slideLayout" Target="../slideLayouts/slideLayout493.xml"/><Relationship Id="rId14" Type="http://schemas.openxmlformats.org/officeDocument/2006/relationships/slideLayout" Target="../slideLayouts/slideLayout494.xml"/><Relationship Id="rId15" Type="http://schemas.openxmlformats.org/officeDocument/2006/relationships/slideLayout" Target="../slideLayouts/slideLayout495.xml"/><Relationship Id="rId16" Type="http://schemas.openxmlformats.org/officeDocument/2006/relationships/theme" Target="../theme/theme37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slideLayout" Target="../slideLayouts/slideLayout507.xml"/><Relationship Id="rId13" Type="http://schemas.openxmlformats.org/officeDocument/2006/relationships/slideLayout" Target="../slideLayouts/slideLayout508.xml"/><Relationship Id="rId14" Type="http://schemas.openxmlformats.org/officeDocument/2006/relationships/slideLayout" Target="../slideLayouts/slideLayout509.xml"/><Relationship Id="rId15" Type="http://schemas.openxmlformats.org/officeDocument/2006/relationships/slideLayout" Target="../slideLayouts/slideLayout510.xml"/><Relationship Id="rId16" Type="http://schemas.openxmlformats.org/officeDocument/2006/relationships/theme" Target="../theme/theme38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1.xml"/><Relationship Id="rId12" Type="http://schemas.openxmlformats.org/officeDocument/2006/relationships/slideLayout" Target="../slideLayouts/slideLayout522.xml"/><Relationship Id="rId13" Type="http://schemas.openxmlformats.org/officeDocument/2006/relationships/slideLayout" Target="../slideLayouts/slideLayout523.xml"/><Relationship Id="rId14" Type="http://schemas.openxmlformats.org/officeDocument/2006/relationships/slideLayout" Target="../slideLayouts/slideLayout524.xml"/><Relationship Id="rId15" Type="http://schemas.openxmlformats.org/officeDocument/2006/relationships/slideLayout" Target="../slideLayouts/slideLayout525.xml"/><Relationship Id="rId16" Type="http://schemas.openxmlformats.org/officeDocument/2006/relationships/theme" Target="../theme/theme39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511.xml"/><Relationship Id="rId2" Type="http://schemas.openxmlformats.org/officeDocument/2006/relationships/slideLayout" Target="../slideLayouts/slideLayout512.xml"/><Relationship Id="rId3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16.xml"/><Relationship Id="rId7" Type="http://schemas.openxmlformats.org/officeDocument/2006/relationships/slideLayout" Target="../slideLayouts/slideLayout517.xml"/><Relationship Id="rId8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2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6.xml"/><Relationship Id="rId12" Type="http://schemas.openxmlformats.org/officeDocument/2006/relationships/slideLayout" Target="../slideLayouts/slideLayout537.xml"/><Relationship Id="rId13" Type="http://schemas.openxmlformats.org/officeDocument/2006/relationships/slideLayout" Target="../slideLayouts/slideLayout538.xml"/><Relationship Id="rId14" Type="http://schemas.openxmlformats.org/officeDocument/2006/relationships/slideLayout" Target="../slideLayouts/slideLayout539.xml"/><Relationship Id="rId15" Type="http://schemas.openxmlformats.org/officeDocument/2006/relationships/slideLayout" Target="../slideLayouts/slideLayout540.xml"/><Relationship Id="rId16" Type="http://schemas.openxmlformats.org/officeDocument/2006/relationships/theme" Target="../theme/theme40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526.xml"/><Relationship Id="rId2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2.xml"/><Relationship Id="rId8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5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1.xml"/><Relationship Id="rId12" Type="http://schemas.openxmlformats.org/officeDocument/2006/relationships/slideLayout" Target="../slideLayouts/slideLayout552.xml"/><Relationship Id="rId13" Type="http://schemas.openxmlformats.org/officeDocument/2006/relationships/slideLayout" Target="../slideLayouts/slideLayout553.xml"/><Relationship Id="rId14" Type="http://schemas.openxmlformats.org/officeDocument/2006/relationships/slideLayout" Target="../slideLayouts/slideLayout554.xml"/><Relationship Id="rId15" Type="http://schemas.openxmlformats.org/officeDocument/2006/relationships/slideLayout" Target="../slideLayouts/slideLayout555.xml"/><Relationship Id="rId16" Type="http://schemas.openxmlformats.org/officeDocument/2006/relationships/theme" Target="../theme/theme4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42.xml"/><Relationship Id="rId3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47.xml"/><Relationship Id="rId8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slideLayout" Target="../slideLayouts/slideLayout568.xml"/><Relationship Id="rId14" Type="http://schemas.openxmlformats.org/officeDocument/2006/relationships/slideLayout" Target="../slideLayouts/slideLayout569.xml"/><Relationship Id="rId15" Type="http://schemas.openxmlformats.org/officeDocument/2006/relationships/slideLayout" Target="../slideLayouts/slideLayout570.xml"/><Relationship Id="rId16" Type="http://schemas.openxmlformats.org/officeDocument/2006/relationships/theme" Target="../theme/theme42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1.xml"/><Relationship Id="rId12" Type="http://schemas.openxmlformats.org/officeDocument/2006/relationships/slideLayout" Target="../slideLayouts/slideLayout582.xml"/><Relationship Id="rId13" Type="http://schemas.openxmlformats.org/officeDocument/2006/relationships/slideLayout" Target="../slideLayouts/slideLayout583.xml"/><Relationship Id="rId14" Type="http://schemas.openxmlformats.org/officeDocument/2006/relationships/slideLayout" Target="../slideLayouts/slideLayout584.xml"/><Relationship Id="rId15" Type="http://schemas.openxmlformats.org/officeDocument/2006/relationships/slideLayout" Target="../slideLayouts/slideLayout585.xml"/><Relationship Id="rId16" Type="http://schemas.openxmlformats.org/officeDocument/2006/relationships/theme" Target="../theme/theme43.xml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571.xml"/><Relationship Id="rId2" Type="http://schemas.openxmlformats.org/officeDocument/2006/relationships/slideLayout" Target="../slideLayouts/slideLayout572.xml"/><Relationship Id="rId3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74.xml"/><Relationship Id="rId5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77.xml"/><Relationship Id="rId8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79.xml"/><Relationship Id="rId10" Type="http://schemas.openxmlformats.org/officeDocument/2006/relationships/slideLayout" Target="../slideLayouts/slideLayout580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6.xml"/><Relationship Id="rId12" Type="http://schemas.openxmlformats.org/officeDocument/2006/relationships/slideLayout" Target="../slideLayouts/slideLayout597.xml"/><Relationship Id="rId13" Type="http://schemas.openxmlformats.org/officeDocument/2006/relationships/slideLayout" Target="../slideLayouts/slideLayout598.xml"/><Relationship Id="rId14" Type="http://schemas.openxmlformats.org/officeDocument/2006/relationships/slideLayout" Target="../slideLayouts/slideLayout599.xml"/><Relationship Id="rId15" Type="http://schemas.openxmlformats.org/officeDocument/2006/relationships/slideLayout" Target="../slideLayouts/slideLayout600.xml"/><Relationship Id="rId16" Type="http://schemas.openxmlformats.org/officeDocument/2006/relationships/theme" Target="../theme/theme44.xml"/><Relationship Id="rId17" Type="http://schemas.openxmlformats.org/officeDocument/2006/relationships/image" Target="../media/image5.jpg"/><Relationship Id="rId1" Type="http://schemas.openxmlformats.org/officeDocument/2006/relationships/slideLayout" Target="../slideLayouts/slideLayout586.xml"/><Relationship Id="rId2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5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1.xml"/><Relationship Id="rId12" Type="http://schemas.openxmlformats.org/officeDocument/2006/relationships/slideLayout" Target="../slideLayouts/slideLayout612.xml"/><Relationship Id="rId13" Type="http://schemas.openxmlformats.org/officeDocument/2006/relationships/slideLayout" Target="../slideLayouts/slideLayout613.xml"/><Relationship Id="rId14" Type="http://schemas.openxmlformats.org/officeDocument/2006/relationships/slideLayout" Target="../slideLayouts/slideLayout614.xml"/><Relationship Id="rId15" Type="http://schemas.openxmlformats.org/officeDocument/2006/relationships/slideLayout" Target="../slideLayouts/slideLayout615.xml"/><Relationship Id="rId16" Type="http://schemas.openxmlformats.org/officeDocument/2006/relationships/theme" Target="../theme/theme45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01.xml"/><Relationship Id="rId2" Type="http://schemas.openxmlformats.org/officeDocument/2006/relationships/slideLayout" Target="../slideLayouts/slideLayout602.xml"/><Relationship Id="rId3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607.xml"/><Relationship Id="rId8" Type="http://schemas.openxmlformats.org/officeDocument/2006/relationships/slideLayout" Target="../slideLayouts/slideLayout608.xml"/><Relationship Id="rId9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61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6.xml"/><Relationship Id="rId12" Type="http://schemas.openxmlformats.org/officeDocument/2006/relationships/slideLayout" Target="../slideLayouts/slideLayout627.xml"/><Relationship Id="rId13" Type="http://schemas.openxmlformats.org/officeDocument/2006/relationships/slideLayout" Target="../slideLayouts/slideLayout628.xml"/><Relationship Id="rId14" Type="http://schemas.openxmlformats.org/officeDocument/2006/relationships/slideLayout" Target="../slideLayouts/slideLayout629.xml"/><Relationship Id="rId15" Type="http://schemas.openxmlformats.org/officeDocument/2006/relationships/slideLayout" Target="../slideLayouts/slideLayout630.xml"/><Relationship Id="rId16" Type="http://schemas.openxmlformats.org/officeDocument/2006/relationships/theme" Target="../theme/theme46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16.xml"/><Relationship Id="rId2" Type="http://schemas.openxmlformats.org/officeDocument/2006/relationships/slideLayout" Target="../slideLayouts/slideLayout617.xml"/><Relationship Id="rId3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20.xml"/><Relationship Id="rId6" Type="http://schemas.openxmlformats.org/officeDocument/2006/relationships/slideLayout" Target="../slideLayouts/slideLayout621.xml"/><Relationship Id="rId7" Type="http://schemas.openxmlformats.org/officeDocument/2006/relationships/slideLayout" Target="../slideLayouts/slideLayout622.xml"/><Relationship Id="rId8" Type="http://schemas.openxmlformats.org/officeDocument/2006/relationships/slideLayout" Target="../slideLayouts/slideLayout623.xml"/><Relationship Id="rId9" Type="http://schemas.openxmlformats.org/officeDocument/2006/relationships/slideLayout" Target="../slideLayouts/slideLayout624.xml"/><Relationship Id="rId10" Type="http://schemas.openxmlformats.org/officeDocument/2006/relationships/slideLayout" Target="../slideLayouts/slideLayout62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1.xml"/><Relationship Id="rId12" Type="http://schemas.openxmlformats.org/officeDocument/2006/relationships/slideLayout" Target="../slideLayouts/slideLayout642.xml"/><Relationship Id="rId13" Type="http://schemas.openxmlformats.org/officeDocument/2006/relationships/slideLayout" Target="../slideLayouts/slideLayout643.xml"/><Relationship Id="rId14" Type="http://schemas.openxmlformats.org/officeDocument/2006/relationships/slideLayout" Target="../slideLayouts/slideLayout644.xml"/><Relationship Id="rId15" Type="http://schemas.openxmlformats.org/officeDocument/2006/relationships/slideLayout" Target="../slideLayouts/slideLayout645.xml"/><Relationship Id="rId16" Type="http://schemas.openxmlformats.org/officeDocument/2006/relationships/theme" Target="../theme/theme47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32.xml"/><Relationship Id="rId3" Type="http://schemas.openxmlformats.org/officeDocument/2006/relationships/slideLayout" Target="../slideLayouts/slideLayout633.xml"/><Relationship Id="rId4" Type="http://schemas.openxmlformats.org/officeDocument/2006/relationships/slideLayout" Target="../slideLayouts/slideLayout634.xml"/><Relationship Id="rId5" Type="http://schemas.openxmlformats.org/officeDocument/2006/relationships/slideLayout" Target="../slideLayouts/slideLayout635.xml"/><Relationship Id="rId6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37.xml"/><Relationship Id="rId8" Type="http://schemas.openxmlformats.org/officeDocument/2006/relationships/slideLayout" Target="../slideLayouts/slideLayout638.xml"/><Relationship Id="rId9" Type="http://schemas.openxmlformats.org/officeDocument/2006/relationships/slideLayout" Target="../slideLayouts/slideLayout639.xml"/><Relationship Id="rId10" Type="http://schemas.openxmlformats.org/officeDocument/2006/relationships/slideLayout" Target="../slideLayouts/slideLayout640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6.xml"/><Relationship Id="rId12" Type="http://schemas.openxmlformats.org/officeDocument/2006/relationships/slideLayout" Target="../slideLayouts/slideLayout657.xml"/><Relationship Id="rId13" Type="http://schemas.openxmlformats.org/officeDocument/2006/relationships/slideLayout" Target="../slideLayouts/slideLayout658.xml"/><Relationship Id="rId14" Type="http://schemas.openxmlformats.org/officeDocument/2006/relationships/slideLayout" Target="../slideLayouts/slideLayout659.xml"/><Relationship Id="rId15" Type="http://schemas.openxmlformats.org/officeDocument/2006/relationships/slideLayout" Target="../slideLayouts/slideLayout660.xml"/><Relationship Id="rId16" Type="http://schemas.openxmlformats.org/officeDocument/2006/relationships/theme" Target="../theme/theme48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46.xml"/><Relationship Id="rId2" Type="http://schemas.openxmlformats.org/officeDocument/2006/relationships/slideLayout" Target="../slideLayouts/slideLayout647.xml"/><Relationship Id="rId3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1.xml"/><Relationship Id="rId7" Type="http://schemas.openxmlformats.org/officeDocument/2006/relationships/slideLayout" Target="../slideLayouts/slideLayout652.xml"/><Relationship Id="rId8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5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1.xml"/><Relationship Id="rId12" Type="http://schemas.openxmlformats.org/officeDocument/2006/relationships/slideLayout" Target="../slideLayouts/slideLayout672.xml"/><Relationship Id="rId13" Type="http://schemas.openxmlformats.org/officeDocument/2006/relationships/slideLayout" Target="../slideLayouts/slideLayout673.xml"/><Relationship Id="rId14" Type="http://schemas.openxmlformats.org/officeDocument/2006/relationships/slideLayout" Target="../slideLayouts/slideLayout674.xml"/><Relationship Id="rId15" Type="http://schemas.openxmlformats.org/officeDocument/2006/relationships/slideLayout" Target="../slideLayouts/slideLayout675.xml"/><Relationship Id="rId16" Type="http://schemas.openxmlformats.org/officeDocument/2006/relationships/theme" Target="../theme/theme49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62.xml"/><Relationship Id="rId3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66.xml"/><Relationship Id="rId7" Type="http://schemas.openxmlformats.org/officeDocument/2006/relationships/slideLayout" Target="../slideLayouts/slideLayout667.xml"/><Relationship Id="rId8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69.xml"/><Relationship Id="rId10" Type="http://schemas.openxmlformats.org/officeDocument/2006/relationships/slideLayout" Target="../slideLayouts/slideLayout670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6.xml"/><Relationship Id="rId12" Type="http://schemas.openxmlformats.org/officeDocument/2006/relationships/slideLayout" Target="../slideLayouts/slideLayout687.xml"/><Relationship Id="rId13" Type="http://schemas.openxmlformats.org/officeDocument/2006/relationships/slideLayout" Target="../slideLayouts/slideLayout688.xml"/><Relationship Id="rId14" Type="http://schemas.openxmlformats.org/officeDocument/2006/relationships/slideLayout" Target="../slideLayouts/slideLayout689.xml"/><Relationship Id="rId15" Type="http://schemas.openxmlformats.org/officeDocument/2006/relationships/slideLayout" Target="../slideLayouts/slideLayout690.xml"/><Relationship Id="rId16" Type="http://schemas.openxmlformats.org/officeDocument/2006/relationships/theme" Target="../theme/theme50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76.xml"/><Relationship Id="rId2" Type="http://schemas.openxmlformats.org/officeDocument/2006/relationships/slideLayout" Target="../slideLayouts/slideLayout677.xml"/><Relationship Id="rId3" Type="http://schemas.openxmlformats.org/officeDocument/2006/relationships/slideLayout" Target="../slideLayouts/slideLayout678.xml"/><Relationship Id="rId4" Type="http://schemas.openxmlformats.org/officeDocument/2006/relationships/slideLayout" Target="../slideLayouts/slideLayout679.xml"/><Relationship Id="rId5" Type="http://schemas.openxmlformats.org/officeDocument/2006/relationships/slideLayout" Target="../slideLayouts/slideLayout680.xml"/><Relationship Id="rId6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2.xml"/><Relationship Id="rId8" Type="http://schemas.openxmlformats.org/officeDocument/2006/relationships/slideLayout" Target="../slideLayouts/slideLayout683.xml"/><Relationship Id="rId9" Type="http://schemas.openxmlformats.org/officeDocument/2006/relationships/slideLayout" Target="../slideLayouts/slideLayout684.xml"/><Relationship Id="rId10" Type="http://schemas.openxmlformats.org/officeDocument/2006/relationships/slideLayout" Target="../slideLayouts/slideLayout685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slideLayout" Target="../slideLayouts/slideLayout703.xml"/><Relationship Id="rId14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05.xml"/><Relationship Id="rId16" Type="http://schemas.openxmlformats.org/officeDocument/2006/relationships/theme" Target="../theme/theme5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6.xml"/><Relationship Id="rId12" Type="http://schemas.openxmlformats.org/officeDocument/2006/relationships/slideLayout" Target="../slideLayouts/slideLayout717.xml"/><Relationship Id="rId13" Type="http://schemas.openxmlformats.org/officeDocument/2006/relationships/slideLayout" Target="../slideLayouts/slideLayout718.xml"/><Relationship Id="rId14" Type="http://schemas.openxmlformats.org/officeDocument/2006/relationships/slideLayout" Target="../slideLayouts/slideLayout719.xml"/><Relationship Id="rId15" Type="http://schemas.openxmlformats.org/officeDocument/2006/relationships/slideLayout" Target="../slideLayouts/slideLayout720.xml"/><Relationship Id="rId16" Type="http://schemas.openxmlformats.org/officeDocument/2006/relationships/theme" Target="../theme/theme52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706.xml"/><Relationship Id="rId2" Type="http://schemas.openxmlformats.org/officeDocument/2006/relationships/slideLayout" Target="../slideLayouts/slideLayout707.xml"/><Relationship Id="rId3" Type="http://schemas.openxmlformats.org/officeDocument/2006/relationships/slideLayout" Target="../slideLayouts/slideLayout708.xml"/><Relationship Id="rId4" Type="http://schemas.openxmlformats.org/officeDocument/2006/relationships/slideLayout" Target="../slideLayouts/slideLayout709.xml"/><Relationship Id="rId5" Type="http://schemas.openxmlformats.org/officeDocument/2006/relationships/slideLayout" Target="../slideLayouts/slideLayout710.xml"/><Relationship Id="rId6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2.xml"/><Relationship Id="rId8" Type="http://schemas.openxmlformats.org/officeDocument/2006/relationships/slideLayout" Target="../slideLayouts/slideLayout713.xml"/><Relationship Id="rId9" Type="http://schemas.openxmlformats.org/officeDocument/2006/relationships/slideLayout" Target="../slideLayouts/slideLayout714.xml"/><Relationship Id="rId10" Type="http://schemas.openxmlformats.org/officeDocument/2006/relationships/slideLayout" Target="../slideLayouts/slideLayout71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1.xml"/><Relationship Id="rId12" Type="http://schemas.openxmlformats.org/officeDocument/2006/relationships/slideLayout" Target="../slideLayouts/slideLayout732.xml"/><Relationship Id="rId13" Type="http://schemas.openxmlformats.org/officeDocument/2006/relationships/slideLayout" Target="../slideLayouts/slideLayout733.xml"/><Relationship Id="rId14" Type="http://schemas.openxmlformats.org/officeDocument/2006/relationships/slideLayout" Target="../slideLayouts/slideLayout734.xml"/><Relationship Id="rId15" Type="http://schemas.openxmlformats.org/officeDocument/2006/relationships/slideLayout" Target="../slideLayouts/slideLayout735.xml"/><Relationship Id="rId16" Type="http://schemas.openxmlformats.org/officeDocument/2006/relationships/theme" Target="../theme/theme53.xml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722.xml"/><Relationship Id="rId3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24.xml"/><Relationship Id="rId5" Type="http://schemas.openxmlformats.org/officeDocument/2006/relationships/slideLayout" Target="../slideLayouts/slideLayout725.xml"/><Relationship Id="rId6" Type="http://schemas.openxmlformats.org/officeDocument/2006/relationships/slideLayout" Target="../slideLayouts/slideLayout726.xml"/><Relationship Id="rId7" Type="http://schemas.openxmlformats.org/officeDocument/2006/relationships/slideLayout" Target="../slideLayouts/slideLayout727.xml"/><Relationship Id="rId8" Type="http://schemas.openxmlformats.org/officeDocument/2006/relationships/slideLayout" Target="../slideLayouts/slideLayout728.xml"/><Relationship Id="rId9" Type="http://schemas.openxmlformats.org/officeDocument/2006/relationships/slideLayout" Target="../slideLayouts/slideLayout729.xml"/><Relationship Id="rId10" Type="http://schemas.openxmlformats.org/officeDocument/2006/relationships/slideLayout" Target="../slideLayouts/slideLayout730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6.xml"/><Relationship Id="rId12" Type="http://schemas.openxmlformats.org/officeDocument/2006/relationships/slideLayout" Target="../slideLayouts/slideLayout747.xml"/><Relationship Id="rId13" Type="http://schemas.openxmlformats.org/officeDocument/2006/relationships/slideLayout" Target="../slideLayouts/slideLayout748.xml"/><Relationship Id="rId14" Type="http://schemas.openxmlformats.org/officeDocument/2006/relationships/slideLayout" Target="../slideLayouts/slideLayout749.xml"/><Relationship Id="rId15" Type="http://schemas.openxmlformats.org/officeDocument/2006/relationships/slideLayout" Target="../slideLayouts/slideLayout750.xml"/><Relationship Id="rId16" Type="http://schemas.openxmlformats.org/officeDocument/2006/relationships/theme" Target="../theme/theme54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736.xml"/><Relationship Id="rId2" Type="http://schemas.openxmlformats.org/officeDocument/2006/relationships/slideLayout" Target="../slideLayouts/slideLayout737.xml"/><Relationship Id="rId3" Type="http://schemas.openxmlformats.org/officeDocument/2006/relationships/slideLayout" Target="../slideLayouts/slideLayout738.xml"/><Relationship Id="rId4" Type="http://schemas.openxmlformats.org/officeDocument/2006/relationships/slideLayout" Target="../slideLayouts/slideLayout739.xml"/><Relationship Id="rId5" Type="http://schemas.openxmlformats.org/officeDocument/2006/relationships/slideLayout" Target="../slideLayouts/slideLayout740.xml"/><Relationship Id="rId6" Type="http://schemas.openxmlformats.org/officeDocument/2006/relationships/slideLayout" Target="../slideLayouts/slideLayout741.xml"/><Relationship Id="rId7" Type="http://schemas.openxmlformats.org/officeDocument/2006/relationships/slideLayout" Target="../slideLayouts/slideLayout742.xml"/><Relationship Id="rId8" Type="http://schemas.openxmlformats.org/officeDocument/2006/relationships/slideLayout" Target="../slideLayouts/slideLayout743.xml"/><Relationship Id="rId9" Type="http://schemas.openxmlformats.org/officeDocument/2006/relationships/slideLayout" Target="../slideLayouts/slideLayout744.xml"/><Relationship Id="rId10" Type="http://schemas.openxmlformats.org/officeDocument/2006/relationships/slideLayout" Target="../slideLayouts/slideLayout745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1.xml"/><Relationship Id="rId12" Type="http://schemas.openxmlformats.org/officeDocument/2006/relationships/slideLayout" Target="../slideLayouts/slideLayout762.xml"/><Relationship Id="rId13" Type="http://schemas.openxmlformats.org/officeDocument/2006/relationships/slideLayout" Target="../slideLayouts/slideLayout763.xml"/><Relationship Id="rId14" Type="http://schemas.openxmlformats.org/officeDocument/2006/relationships/slideLayout" Target="../slideLayouts/slideLayout764.xml"/><Relationship Id="rId15" Type="http://schemas.openxmlformats.org/officeDocument/2006/relationships/slideLayout" Target="../slideLayouts/slideLayout765.xml"/><Relationship Id="rId16" Type="http://schemas.openxmlformats.org/officeDocument/2006/relationships/theme" Target="../theme/theme55.xml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56.xml"/><Relationship Id="rId7" Type="http://schemas.openxmlformats.org/officeDocument/2006/relationships/slideLayout" Target="../slideLayouts/slideLayout757.xml"/><Relationship Id="rId8" Type="http://schemas.openxmlformats.org/officeDocument/2006/relationships/slideLayout" Target="../slideLayouts/slideLayout758.xml"/><Relationship Id="rId9" Type="http://schemas.openxmlformats.org/officeDocument/2006/relationships/slideLayout" Target="../slideLayouts/slideLayout759.xml"/><Relationship Id="rId10" Type="http://schemas.openxmlformats.org/officeDocument/2006/relationships/slideLayout" Target="../slideLayouts/slideLayout760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6.xml"/><Relationship Id="rId12" Type="http://schemas.openxmlformats.org/officeDocument/2006/relationships/slideLayout" Target="../slideLayouts/slideLayout777.xml"/><Relationship Id="rId13" Type="http://schemas.openxmlformats.org/officeDocument/2006/relationships/slideLayout" Target="../slideLayouts/slideLayout778.xml"/><Relationship Id="rId14" Type="http://schemas.openxmlformats.org/officeDocument/2006/relationships/slideLayout" Target="../slideLayouts/slideLayout779.xml"/><Relationship Id="rId15" Type="http://schemas.openxmlformats.org/officeDocument/2006/relationships/slideLayout" Target="../slideLayouts/slideLayout780.xml"/><Relationship Id="rId16" Type="http://schemas.openxmlformats.org/officeDocument/2006/relationships/theme" Target="../theme/theme56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766.xml"/><Relationship Id="rId2" Type="http://schemas.openxmlformats.org/officeDocument/2006/relationships/slideLayout" Target="../slideLayouts/slideLayout767.xml"/><Relationship Id="rId3" Type="http://schemas.openxmlformats.org/officeDocument/2006/relationships/slideLayout" Target="../slideLayouts/slideLayout768.xml"/><Relationship Id="rId4" Type="http://schemas.openxmlformats.org/officeDocument/2006/relationships/slideLayout" Target="../slideLayouts/slideLayout769.xml"/><Relationship Id="rId5" Type="http://schemas.openxmlformats.org/officeDocument/2006/relationships/slideLayout" Target="../slideLayouts/slideLayout770.xml"/><Relationship Id="rId6" Type="http://schemas.openxmlformats.org/officeDocument/2006/relationships/slideLayout" Target="../slideLayouts/slideLayout771.xml"/><Relationship Id="rId7" Type="http://schemas.openxmlformats.org/officeDocument/2006/relationships/slideLayout" Target="../slideLayouts/slideLayout772.xml"/><Relationship Id="rId8" Type="http://schemas.openxmlformats.org/officeDocument/2006/relationships/slideLayout" Target="../slideLayouts/slideLayout773.xml"/><Relationship Id="rId9" Type="http://schemas.openxmlformats.org/officeDocument/2006/relationships/slideLayout" Target="../slideLayouts/slideLayout774.xml"/><Relationship Id="rId10" Type="http://schemas.openxmlformats.org/officeDocument/2006/relationships/slideLayout" Target="../slideLayouts/slideLayout775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1.xml"/><Relationship Id="rId12" Type="http://schemas.openxmlformats.org/officeDocument/2006/relationships/slideLayout" Target="../slideLayouts/slideLayout792.xml"/><Relationship Id="rId13" Type="http://schemas.openxmlformats.org/officeDocument/2006/relationships/slideLayout" Target="../slideLayouts/slideLayout793.xml"/><Relationship Id="rId14" Type="http://schemas.openxmlformats.org/officeDocument/2006/relationships/slideLayout" Target="../slideLayouts/slideLayout794.xml"/><Relationship Id="rId15" Type="http://schemas.openxmlformats.org/officeDocument/2006/relationships/slideLayout" Target="../slideLayouts/slideLayout795.xml"/><Relationship Id="rId16" Type="http://schemas.openxmlformats.org/officeDocument/2006/relationships/theme" Target="../theme/theme57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781.xml"/><Relationship Id="rId2" Type="http://schemas.openxmlformats.org/officeDocument/2006/relationships/slideLayout" Target="../slideLayouts/slideLayout782.xml"/><Relationship Id="rId3" Type="http://schemas.openxmlformats.org/officeDocument/2006/relationships/slideLayout" Target="../slideLayouts/slideLayout783.xml"/><Relationship Id="rId4" Type="http://schemas.openxmlformats.org/officeDocument/2006/relationships/slideLayout" Target="../slideLayouts/slideLayout784.xml"/><Relationship Id="rId5" Type="http://schemas.openxmlformats.org/officeDocument/2006/relationships/slideLayout" Target="../slideLayouts/slideLayout785.xml"/><Relationship Id="rId6" Type="http://schemas.openxmlformats.org/officeDocument/2006/relationships/slideLayout" Target="../slideLayouts/slideLayout786.xml"/><Relationship Id="rId7" Type="http://schemas.openxmlformats.org/officeDocument/2006/relationships/slideLayout" Target="../slideLayouts/slideLayout787.xml"/><Relationship Id="rId8" Type="http://schemas.openxmlformats.org/officeDocument/2006/relationships/slideLayout" Target="../slideLayouts/slideLayout788.xml"/><Relationship Id="rId9" Type="http://schemas.openxmlformats.org/officeDocument/2006/relationships/slideLayout" Target="../slideLayouts/slideLayout789.xml"/><Relationship Id="rId10" Type="http://schemas.openxmlformats.org/officeDocument/2006/relationships/slideLayout" Target="../slideLayouts/slideLayout790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6.xml"/><Relationship Id="rId12" Type="http://schemas.openxmlformats.org/officeDocument/2006/relationships/slideLayout" Target="../slideLayouts/slideLayout807.xml"/><Relationship Id="rId13" Type="http://schemas.openxmlformats.org/officeDocument/2006/relationships/slideLayout" Target="../slideLayouts/slideLayout808.xml"/><Relationship Id="rId14" Type="http://schemas.openxmlformats.org/officeDocument/2006/relationships/slideLayout" Target="../slideLayouts/slideLayout809.xml"/><Relationship Id="rId15" Type="http://schemas.openxmlformats.org/officeDocument/2006/relationships/slideLayout" Target="../slideLayouts/slideLayout810.xml"/><Relationship Id="rId16" Type="http://schemas.openxmlformats.org/officeDocument/2006/relationships/theme" Target="../theme/theme58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796.xml"/><Relationship Id="rId2" Type="http://schemas.openxmlformats.org/officeDocument/2006/relationships/slideLayout" Target="../slideLayouts/slideLayout797.xml"/><Relationship Id="rId3" Type="http://schemas.openxmlformats.org/officeDocument/2006/relationships/slideLayout" Target="../slideLayouts/slideLayout798.xml"/><Relationship Id="rId4" Type="http://schemas.openxmlformats.org/officeDocument/2006/relationships/slideLayout" Target="../slideLayouts/slideLayout799.xml"/><Relationship Id="rId5" Type="http://schemas.openxmlformats.org/officeDocument/2006/relationships/slideLayout" Target="../slideLayouts/slideLayout800.xml"/><Relationship Id="rId6" Type="http://schemas.openxmlformats.org/officeDocument/2006/relationships/slideLayout" Target="../slideLayouts/slideLayout801.xml"/><Relationship Id="rId7" Type="http://schemas.openxmlformats.org/officeDocument/2006/relationships/slideLayout" Target="../slideLayouts/slideLayout802.xml"/><Relationship Id="rId8" Type="http://schemas.openxmlformats.org/officeDocument/2006/relationships/slideLayout" Target="../slideLayouts/slideLayout803.xml"/><Relationship Id="rId9" Type="http://schemas.openxmlformats.org/officeDocument/2006/relationships/slideLayout" Target="../slideLayouts/slideLayout804.xml"/><Relationship Id="rId10" Type="http://schemas.openxmlformats.org/officeDocument/2006/relationships/slideLayout" Target="../slideLayouts/slideLayout805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1.xml"/><Relationship Id="rId12" Type="http://schemas.openxmlformats.org/officeDocument/2006/relationships/slideLayout" Target="../slideLayouts/slideLayout822.xml"/><Relationship Id="rId13" Type="http://schemas.openxmlformats.org/officeDocument/2006/relationships/slideLayout" Target="../slideLayouts/slideLayout823.xml"/><Relationship Id="rId14" Type="http://schemas.openxmlformats.org/officeDocument/2006/relationships/slideLayout" Target="../slideLayouts/slideLayout824.xml"/><Relationship Id="rId15" Type="http://schemas.openxmlformats.org/officeDocument/2006/relationships/slideLayout" Target="../slideLayouts/slideLayout825.xml"/><Relationship Id="rId16" Type="http://schemas.openxmlformats.org/officeDocument/2006/relationships/theme" Target="../theme/theme59.xml"/><Relationship Id="rId17" Type="http://schemas.openxmlformats.org/officeDocument/2006/relationships/image" Target="../media/image5.jpg"/><Relationship Id="rId1" Type="http://schemas.openxmlformats.org/officeDocument/2006/relationships/slideLayout" Target="../slideLayouts/slideLayout811.xml"/><Relationship Id="rId2" Type="http://schemas.openxmlformats.org/officeDocument/2006/relationships/slideLayout" Target="../slideLayouts/slideLayout812.xml"/><Relationship Id="rId3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16.xml"/><Relationship Id="rId7" Type="http://schemas.openxmlformats.org/officeDocument/2006/relationships/slideLayout" Target="../slideLayouts/slideLayout817.xml"/><Relationship Id="rId8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6.xml"/><Relationship Id="rId12" Type="http://schemas.openxmlformats.org/officeDocument/2006/relationships/theme" Target="../theme/theme60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826.xml"/><Relationship Id="rId2" Type="http://schemas.openxmlformats.org/officeDocument/2006/relationships/slideLayout" Target="../slideLayouts/slideLayout827.xml"/><Relationship Id="rId3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1.xml"/><Relationship Id="rId7" Type="http://schemas.openxmlformats.org/officeDocument/2006/relationships/slideLayout" Target="../slideLayouts/slideLayout832.xml"/><Relationship Id="rId8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5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7.xml"/><Relationship Id="rId12" Type="http://schemas.openxmlformats.org/officeDocument/2006/relationships/slideLayout" Target="../slideLayouts/slideLayout848.xml"/><Relationship Id="rId13" Type="http://schemas.openxmlformats.org/officeDocument/2006/relationships/slideLayout" Target="../slideLayouts/slideLayout849.xml"/><Relationship Id="rId14" Type="http://schemas.openxmlformats.org/officeDocument/2006/relationships/slideLayout" Target="../slideLayouts/slideLayout850.xml"/><Relationship Id="rId15" Type="http://schemas.openxmlformats.org/officeDocument/2006/relationships/slideLayout" Target="../slideLayouts/slideLayout851.xml"/><Relationship Id="rId16" Type="http://schemas.openxmlformats.org/officeDocument/2006/relationships/theme" Target="../theme/theme6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837.xml"/><Relationship Id="rId2" Type="http://schemas.openxmlformats.org/officeDocument/2006/relationships/slideLayout" Target="../slideLayouts/slideLayout838.xml"/><Relationship Id="rId3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2.xml"/><Relationship Id="rId7" Type="http://schemas.openxmlformats.org/officeDocument/2006/relationships/slideLayout" Target="../slideLayouts/slideLayout843.xml"/><Relationship Id="rId8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4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theme" Target="../theme/theme7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theme" Target="../theme/theme8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theme" Target="../theme/theme9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47" r:id="rId1"/>
    <p:sldLayoutId id="2147495148" r:id="rId2"/>
    <p:sldLayoutId id="2147495149" r:id="rId3"/>
    <p:sldLayoutId id="2147495150" r:id="rId4"/>
    <p:sldLayoutId id="2147495151" r:id="rId5"/>
    <p:sldLayoutId id="2147495152" r:id="rId6"/>
    <p:sldLayoutId id="2147495153" r:id="rId7"/>
    <p:sldLayoutId id="2147495154" r:id="rId8"/>
    <p:sldLayoutId id="2147495155" r:id="rId9"/>
    <p:sldLayoutId id="2147495156" r:id="rId10"/>
    <p:sldLayoutId id="2147495157" r:id="rId11"/>
    <p:sldLayoutId id="2147495158" r:id="rId12"/>
    <p:sldLayoutId id="2147495159" r:id="rId13"/>
    <p:sldLayoutId id="2147495160" r:id="rId14"/>
    <p:sldLayoutId id="2147495161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6FEE56-619E-4978-A98B-1B8309477E2F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8E7381-5C89-4556-ABAA-0D5964AC70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34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4343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221" r:id="rId1"/>
    <p:sldLayoutId id="2147495222" r:id="rId2"/>
    <p:sldLayoutId id="2147495223" r:id="rId3"/>
    <p:sldLayoutId id="2147495224" r:id="rId4"/>
    <p:sldLayoutId id="2147495225" r:id="rId5"/>
    <p:sldLayoutId id="2147495226" r:id="rId6"/>
    <p:sldLayoutId id="2147495227" r:id="rId7"/>
    <p:sldLayoutId id="2147495228" r:id="rId8"/>
    <p:sldLayoutId id="2147495229" r:id="rId9"/>
    <p:sldLayoutId id="2147495230" r:id="rId10"/>
    <p:sldLayoutId id="2147495231" r:id="rId11"/>
    <p:sldLayoutId id="2147495232" r:id="rId12"/>
    <p:sldLayoutId id="2147495233" r:id="rId13"/>
    <p:sldLayoutId id="2147495234" r:id="rId14"/>
    <p:sldLayoutId id="2147495235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8D06EFA8-C66F-4CF3-AE78-3E4501924A64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18B8E36D-4A1F-4478-821F-29B7FD676AFD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2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59" r:id="rId1"/>
    <p:sldLayoutId id="2147495260" r:id="rId2"/>
    <p:sldLayoutId id="2147495261" r:id="rId3"/>
    <p:sldLayoutId id="2147495262" r:id="rId4"/>
    <p:sldLayoutId id="2147495263" r:id="rId5"/>
    <p:sldLayoutId id="2147495264" r:id="rId6"/>
    <p:sldLayoutId id="2147495265" r:id="rId7"/>
    <p:sldLayoutId id="2147495266" r:id="rId8"/>
    <p:sldLayoutId id="2147495267" r:id="rId9"/>
    <p:sldLayoutId id="2147495268" r:id="rId10"/>
    <p:sldLayoutId id="2147495269" r:id="rId11"/>
    <p:sldLayoutId id="2147495270" r:id="rId12"/>
    <p:sldLayoutId id="2147495271" r:id="rId13"/>
    <p:sldLayoutId id="2147495272" r:id="rId14"/>
    <p:sldLayoutId id="2147495273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63753C-E2E4-4D23-9A88-DE4B38256CD4}" type="datetime1">
              <a:rPr lang="es-CO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s-CO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01E871-FB35-4F01-91FA-D182931DDE1E}" type="slidenum">
              <a:rPr lang="es-CO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C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74" r:id="rId1"/>
    <p:sldLayoutId id="2147495375" r:id="rId2"/>
    <p:sldLayoutId id="2147495376" r:id="rId3"/>
    <p:sldLayoutId id="2147495377" r:id="rId4"/>
    <p:sldLayoutId id="2147495378" r:id="rId5"/>
    <p:sldLayoutId id="2147495379" r:id="rId6"/>
    <p:sldLayoutId id="2147495380" r:id="rId7"/>
    <p:sldLayoutId id="2147495381" r:id="rId8"/>
    <p:sldLayoutId id="2147495382" r:id="rId9"/>
    <p:sldLayoutId id="2147495383" r:id="rId10"/>
    <p:sldLayoutId id="2147495384" r:id="rId11"/>
  </p:sldLayoutIdLst>
  <p:transition xmlns:p14="http://schemas.microsoft.com/office/powerpoint/2010/main"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6BD05EE-2114-431B-96C1-2F518711D84B}" type="datetimeFigureOut">
              <a:rPr lang="es-CO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s-CO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01E871-FB35-4F01-91FA-D182931DDE1E}" type="slidenum">
              <a:rPr lang="es-CO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C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11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86" r:id="rId1"/>
    <p:sldLayoutId id="2147495387" r:id="rId2"/>
    <p:sldLayoutId id="2147495388" r:id="rId3"/>
    <p:sldLayoutId id="2147495389" r:id="rId4"/>
    <p:sldLayoutId id="2147495390" r:id="rId5"/>
    <p:sldLayoutId id="2147495391" r:id="rId6"/>
    <p:sldLayoutId id="2147495392" r:id="rId7"/>
    <p:sldLayoutId id="2147495393" r:id="rId8"/>
    <p:sldLayoutId id="2147495394" r:id="rId9"/>
    <p:sldLayoutId id="2147495395" r:id="rId10"/>
    <p:sldLayoutId id="2147495396" r:id="rId11"/>
  </p:sldLayoutIdLst>
  <p:transition xmlns:p14="http://schemas.microsoft.com/office/powerpoint/2010/main"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F6EBC755-6F8C-4536-B455-072DADFC2F0D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35B3EC8E-1C9E-43C7-A1A8-21D3EB99A84A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5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98" r:id="rId1"/>
    <p:sldLayoutId id="2147495399" r:id="rId2"/>
    <p:sldLayoutId id="2147495400" r:id="rId3"/>
    <p:sldLayoutId id="2147495401" r:id="rId4"/>
    <p:sldLayoutId id="2147495402" r:id="rId5"/>
    <p:sldLayoutId id="2147495403" r:id="rId6"/>
    <p:sldLayoutId id="2147495404" r:id="rId7"/>
    <p:sldLayoutId id="2147495405" r:id="rId8"/>
    <p:sldLayoutId id="2147495406" r:id="rId9"/>
    <p:sldLayoutId id="2147495407" r:id="rId10"/>
    <p:sldLayoutId id="2147495408" r:id="rId11"/>
    <p:sldLayoutId id="2147495409" r:id="rId12"/>
    <p:sldLayoutId id="2147495410" r:id="rId13"/>
    <p:sldLayoutId id="2147495411" r:id="rId14"/>
    <p:sldLayoutId id="2147495412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FFC3D4BF-5F45-4DDB-8CF5-CC0451272ED5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03446051-8AA2-4395-96F8-B5C5BE5EE5F2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7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26" r:id="rId1"/>
    <p:sldLayoutId id="2147495427" r:id="rId2"/>
    <p:sldLayoutId id="2147495428" r:id="rId3"/>
    <p:sldLayoutId id="2147495429" r:id="rId4"/>
    <p:sldLayoutId id="2147495430" r:id="rId5"/>
    <p:sldLayoutId id="2147495431" r:id="rId6"/>
    <p:sldLayoutId id="2147495432" r:id="rId7"/>
    <p:sldLayoutId id="2147495433" r:id="rId8"/>
    <p:sldLayoutId id="2147495434" r:id="rId9"/>
    <p:sldLayoutId id="2147495435" r:id="rId10"/>
    <p:sldLayoutId id="2147495436" r:id="rId11"/>
    <p:sldLayoutId id="2147495437" r:id="rId12"/>
    <p:sldLayoutId id="2147495438" r:id="rId13"/>
    <p:sldLayoutId id="2147495439" r:id="rId14"/>
    <p:sldLayoutId id="214749544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E6912255-5E7C-43CB-B205-13F5BE095D5F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BC5D2223-00B8-4EC1-9BA0-CC7872FAD97E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8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68" r:id="rId1"/>
    <p:sldLayoutId id="2147495469" r:id="rId2"/>
    <p:sldLayoutId id="2147495470" r:id="rId3"/>
    <p:sldLayoutId id="2147495471" r:id="rId4"/>
    <p:sldLayoutId id="2147495472" r:id="rId5"/>
    <p:sldLayoutId id="2147495473" r:id="rId6"/>
    <p:sldLayoutId id="2147495474" r:id="rId7"/>
    <p:sldLayoutId id="2147495475" r:id="rId8"/>
    <p:sldLayoutId id="2147495476" r:id="rId9"/>
    <p:sldLayoutId id="2147495477" r:id="rId10"/>
    <p:sldLayoutId id="2147495478" r:id="rId11"/>
    <p:sldLayoutId id="2147495479" r:id="rId12"/>
    <p:sldLayoutId id="2147495480" r:id="rId13"/>
    <p:sldLayoutId id="2147495481" r:id="rId14"/>
    <p:sldLayoutId id="2147495482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7B8A81E3-67DE-40DD-B31D-5C54F45E7FC0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6A0286D1-6C4E-481A-884E-3115A9490F2F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484" r:id="rId1"/>
    <p:sldLayoutId id="2147495485" r:id="rId2"/>
    <p:sldLayoutId id="2147495486" r:id="rId3"/>
    <p:sldLayoutId id="2147495487" r:id="rId4"/>
    <p:sldLayoutId id="2147495488" r:id="rId5"/>
    <p:sldLayoutId id="2147495489" r:id="rId6"/>
    <p:sldLayoutId id="2147495490" r:id="rId7"/>
    <p:sldLayoutId id="2147495491" r:id="rId8"/>
    <p:sldLayoutId id="2147495492" r:id="rId9"/>
    <p:sldLayoutId id="2147495493" r:id="rId10"/>
    <p:sldLayoutId id="2147495494" r:id="rId11"/>
    <p:sldLayoutId id="2147495495" r:id="rId12"/>
    <p:sldLayoutId id="2147495496" r:id="rId13"/>
    <p:sldLayoutId id="2147495497" r:id="rId14"/>
    <p:sldLayoutId id="2147495498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9E662FE1-BED6-4742-B31B-97B5E2E88573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97DF4A16-E9E5-4B0B-A725-7BB467053B36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3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500" r:id="rId1"/>
    <p:sldLayoutId id="2147495501" r:id="rId2"/>
    <p:sldLayoutId id="2147495502" r:id="rId3"/>
    <p:sldLayoutId id="2147495503" r:id="rId4"/>
    <p:sldLayoutId id="2147495504" r:id="rId5"/>
    <p:sldLayoutId id="2147495505" r:id="rId6"/>
    <p:sldLayoutId id="2147495506" r:id="rId7"/>
    <p:sldLayoutId id="2147495507" r:id="rId8"/>
    <p:sldLayoutId id="2147495508" r:id="rId9"/>
    <p:sldLayoutId id="2147495509" r:id="rId10"/>
    <p:sldLayoutId id="2147495510" r:id="rId11"/>
    <p:sldLayoutId id="2147495511" r:id="rId12"/>
    <p:sldLayoutId id="2147495512" r:id="rId13"/>
    <p:sldLayoutId id="2147495513" r:id="rId14"/>
    <p:sldLayoutId id="2147495514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C1A0408A-C99D-449B-AE72-4827ACB9C317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AFC666A1-512A-439F-A442-7F8E0F7E7E17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516" r:id="rId1"/>
    <p:sldLayoutId id="2147495517" r:id="rId2"/>
    <p:sldLayoutId id="2147495518" r:id="rId3"/>
    <p:sldLayoutId id="2147495519" r:id="rId4"/>
    <p:sldLayoutId id="2147495520" r:id="rId5"/>
    <p:sldLayoutId id="2147495521" r:id="rId6"/>
    <p:sldLayoutId id="2147495522" r:id="rId7"/>
    <p:sldLayoutId id="2147495523" r:id="rId8"/>
    <p:sldLayoutId id="2147495524" r:id="rId9"/>
    <p:sldLayoutId id="2147495525" r:id="rId10"/>
    <p:sldLayoutId id="2147495526" r:id="rId11"/>
    <p:sldLayoutId id="2147495527" r:id="rId12"/>
    <p:sldLayoutId id="2147495528" r:id="rId13"/>
    <p:sldLayoutId id="2147495529" r:id="rId14"/>
    <p:sldLayoutId id="214749553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84339D1B-6584-4371-9943-13EF422225F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19ED883-EACC-433D-9FCF-6E95510E62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91" r:id="rId1"/>
    <p:sldLayoutId id="2147495092" r:id="rId2"/>
    <p:sldLayoutId id="2147495093" r:id="rId3"/>
    <p:sldLayoutId id="2147495094" r:id="rId4"/>
    <p:sldLayoutId id="2147495095" r:id="rId5"/>
    <p:sldLayoutId id="2147495096" r:id="rId6"/>
    <p:sldLayoutId id="2147495097" r:id="rId7"/>
    <p:sldLayoutId id="2147495098" r:id="rId8"/>
    <p:sldLayoutId id="2147495099" r:id="rId9"/>
    <p:sldLayoutId id="2147495100" r:id="rId10"/>
    <p:sldLayoutId id="2147495101" r:id="rId1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A3A4F74E-4490-4521-9478-5F3F0F2853AE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1860BC7E-216E-4472-B7A0-B9A8277B3CC5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532" r:id="rId1"/>
    <p:sldLayoutId id="2147495533" r:id="rId2"/>
    <p:sldLayoutId id="2147495534" r:id="rId3"/>
    <p:sldLayoutId id="2147495535" r:id="rId4"/>
    <p:sldLayoutId id="2147495536" r:id="rId5"/>
    <p:sldLayoutId id="2147495537" r:id="rId6"/>
    <p:sldLayoutId id="2147495538" r:id="rId7"/>
    <p:sldLayoutId id="2147495539" r:id="rId8"/>
    <p:sldLayoutId id="2147495540" r:id="rId9"/>
    <p:sldLayoutId id="2147495541" r:id="rId10"/>
    <p:sldLayoutId id="2147495542" r:id="rId11"/>
    <p:sldLayoutId id="2147495543" r:id="rId12"/>
    <p:sldLayoutId id="2147495544" r:id="rId13"/>
    <p:sldLayoutId id="2147495545" r:id="rId14"/>
    <p:sldLayoutId id="2147495546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A4937494-3079-4B85-9ACF-0DEFCC69EACF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D1E03F86-9A00-41A5-AEB6-C36A4223DB70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548" r:id="rId1"/>
    <p:sldLayoutId id="2147495549" r:id="rId2"/>
    <p:sldLayoutId id="2147495550" r:id="rId3"/>
    <p:sldLayoutId id="2147495551" r:id="rId4"/>
    <p:sldLayoutId id="2147495552" r:id="rId5"/>
    <p:sldLayoutId id="2147495553" r:id="rId6"/>
    <p:sldLayoutId id="2147495554" r:id="rId7"/>
    <p:sldLayoutId id="2147495555" r:id="rId8"/>
    <p:sldLayoutId id="2147495556" r:id="rId9"/>
    <p:sldLayoutId id="2147495557" r:id="rId10"/>
    <p:sldLayoutId id="2147495558" r:id="rId11"/>
    <p:sldLayoutId id="2147495559" r:id="rId12"/>
    <p:sldLayoutId id="2147495560" r:id="rId13"/>
    <p:sldLayoutId id="2147495561" r:id="rId14"/>
    <p:sldLayoutId id="2147495562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hangingPunct="0">
              <a:defRPr/>
            </a:pPr>
            <a:fld id="{EFBF9489-4371-49B8-A486-87A05F804CA3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1B3F36E3-6DA4-4F8D-940E-9CEC4261605D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3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576" r:id="rId1"/>
    <p:sldLayoutId id="2147495577" r:id="rId2"/>
    <p:sldLayoutId id="2147495578" r:id="rId3"/>
    <p:sldLayoutId id="2147495579" r:id="rId4"/>
    <p:sldLayoutId id="2147495580" r:id="rId5"/>
    <p:sldLayoutId id="2147495581" r:id="rId6"/>
    <p:sldLayoutId id="2147495582" r:id="rId7"/>
    <p:sldLayoutId id="2147495583" r:id="rId8"/>
    <p:sldLayoutId id="2147495584" r:id="rId9"/>
    <p:sldLayoutId id="2147495585" r:id="rId10"/>
    <p:sldLayoutId id="2147495586" r:id="rId1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C0F5300E-3F71-4F12-939D-E29A44D32BEE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72F9F19E-9A40-4DD7-86A7-6B80B9A9B4FB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601" r:id="rId1"/>
    <p:sldLayoutId id="2147495602" r:id="rId2"/>
    <p:sldLayoutId id="2147495603" r:id="rId3"/>
    <p:sldLayoutId id="2147495604" r:id="rId4"/>
    <p:sldLayoutId id="2147495605" r:id="rId5"/>
    <p:sldLayoutId id="2147495606" r:id="rId6"/>
    <p:sldLayoutId id="2147495607" r:id="rId7"/>
    <p:sldLayoutId id="2147495608" r:id="rId8"/>
    <p:sldLayoutId id="2147495609" r:id="rId9"/>
    <p:sldLayoutId id="2147495610" r:id="rId10"/>
    <p:sldLayoutId id="2147495611" r:id="rId11"/>
    <p:sldLayoutId id="2147495612" r:id="rId12"/>
    <p:sldLayoutId id="2147495613" r:id="rId13"/>
    <p:sldLayoutId id="2147495614" r:id="rId14"/>
    <p:sldLayoutId id="2147495615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39083CE7-8745-4ED5-8DE0-FEEC4A9E44CF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D99B045F-3E14-4C15-96C0-2B23D707094B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1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617" r:id="rId1"/>
    <p:sldLayoutId id="2147495618" r:id="rId2"/>
    <p:sldLayoutId id="2147495619" r:id="rId3"/>
    <p:sldLayoutId id="2147495620" r:id="rId4"/>
    <p:sldLayoutId id="2147495621" r:id="rId5"/>
    <p:sldLayoutId id="2147495622" r:id="rId6"/>
    <p:sldLayoutId id="2147495623" r:id="rId7"/>
    <p:sldLayoutId id="2147495624" r:id="rId8"/>
    <p:sldLayoutId id="2147495625" r:id="rId9"/>
    <p:sldLayoutId id="2147495626" r:id="rId10"/>
    <p:sldLayoutId id="2147495627" r:id="rId11"/>
    <p:sldLayoutId id="2147495628" r:id="rId12"/>
    <p:sldLayoutId id="2147495629" r:id="rId13"/>
    <p:sldLayoutId id="2147495630" r:id="rId14"/>
    <p:sldLayoutId id="2147495631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3B24562C-F788-4426-843D-AB0048FD13AA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A8A88349-173F-4A03-B599-3746B601DCF2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633" r:id="rId1"/>
    <p:sldLayoutId id="2147495634" r:id="rId2"/>
    <p:sldLayoutId id="2147495635" r:id="rId3"/>
    <p:sldLayoutId id="2147495636" r:id="rId4"/>
    <p:sldLayoutId id="2147495637" r:id="rId5"/>
    <p:sldLayoutId id="2147495638" r:id="rId6"/>
    <p:sldLayoutId id="2147495639" r:id="rId7"/>
    <p:sldLayoutId id="2147495640" r:id="rId8"/>
    <p:sldLayoutId id="2147495641" r:id="rId9"/>
    <p:sldLayoutId id="2147495642" r:id="rId10"/>
    <p:sldLayoutId id="2147495643" r:id="rId11"/>
    <p:sldLayoutId id="2147495644" r:id="rId12"/>
    <p:sldLayoutId id="2147495645" r:id="rId13"/>
    <p:sldLayoutId id="2147495646" r:id="rId14"/>
    <p:sldLayoutId id="2147495647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F88CB312-AC32-4D98-B415-46607EF2DE5C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5E5C6236-986E-4ACC-A4FB-0B89ED12C2F5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649" r:id="rId1"/>
    <p:sldLayoutId id="2147495650" r:id="rId2"/>
    <p:sldLayoutId id="2147495651" r:id="rId3"/>
    <p:sldLayoutId id="2147495652" r:id="rId4"/>
    <p:sldLayoutId id="2147495653" r:id="rId5"/>
    <p:sldLayoutId id="2147495654" r:id="rId6"/>
    <p:sldLayoutId id="2147495655" r:id="rId7"/>
    <p:sldLayoutId id="2147495656" r:id="rId8"/>
    <p:sldLayoutId id="2147495657" r:id="rId9"/>
    <p:sldLayoutId id="2147495658" r:id="rId10"/>
    <p:sldLayoutId id="2147495659" r:id="rId11"/>
    <p:sldLayoutId id="2147495660" r:id="rId12"/>
    <p:sldLayoutId id="2147495661" r:id="rId13"/>
    <p:sldLayoutId id="2147495662" r:id="rId14"/>
    <p:sldLayoutId id="2147495663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0FBA916A-606E-441A-951F-CA76247972E6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3989F999-258D-487A-8301-6DCE0C02197D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665" r:id="rId1"/>
    <p:sldLayoutId id="2147495666" r:id="rId2"/>
    <p:sldLayoutId id="2147495667" r:id="rId3"/>
    <p:sldLayoutId id="2147495668" r:id="rId4"/>
    <p:sldLayoutId id="2147495669" r:id="rId5"/>
    <p:sldLayoutId id="2147495670" r:id="rId6"/>
    <p:sldLayoutId id="2147495671" r:id="rId7"/>
    <p:sldLayoutId id="2147495672" r:id="rId8"/>
    <p:sldLayoutId id="2147495673" r:id="rId9"/>
    <p:sldLayoutId id="2147495674" r:id="rId10"/>
    <p:sldLayoutId id="2147495675" r:id="rId11"/>
    <p:sldLayoutId id="2147495676" r:id="rId12"/>
    <p:sldLayoutId id="2147495677" r:id="rId13"/>
    <p:sldLayoutId id="2147495678" r:id="rId14"/>
    <p:sldLayoutId id="2147495679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0FB14E14-6A54-48E1-8A66-DEC949B150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8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681" r:id="rId1"/>
    <p:sldLayoutId id="2147495682" r:id="rId2"/>
    <p:sldLayoutId id="2147495683" r:id="rId3"/>
    <p:sldLayoutId id="2147495684" r:id="rId4"/>
    <p:sldLayoutId id="2147495685" r:id="rId5"/>
    <p:sldLayoutId id="2147495686" r:id="rId6"/>
    <p:sldLayoutId id="2147495687" r:id="rId7"/>
    <p:sldLayoutId id="2147495688" r:id="rId8"/>
    <p:sldLayoutId id="2147495689" r:id="rId9"/>
    <p:sldLayoutId id="2147495690" r:id="rId10"/>
    <p:sldLayoutId id="2147495691" r:id="rId11"/>
    <p:sldLayoutId id="2147495692" r:id="rId12"/>
    <p:sldLayoutId id="2147495693" r:id="rId13"/>
    <p:sldLayoutId id="2147495694" r:id="rId14"/>
    <p:sldLayoutId id="2147495695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620B3F-FEBB-4035-84B4-BD538DF8DED6}" type="datetime1">
              <a:rPr lang="es-CO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6C03B3-FA88-4552-94D9-5CBF472EDC91}" type="slidenum">
              <a:rPr lang="es-CO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CO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07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09" r:id="rId1"/>
    <p:sldLayoutId id="2147495710" r:id="rId2"/>
    <p:sldLayoutId id="2147495711" r:id="rId3"/>
    <p:sldLayoutId id="2147495712" r:id="rId4"/>
    <p:sldLayoutId id="2147495713" r:id="rId5"/>
    <p:sldLayoutId id="2147495714" r:id="rId6"/>
    <p:sldLayoutId id="2147495715" r:id="rId7"/>
    <p:sldLayoutId id="2147495716" r:id="rId8"/>
    <p:sldLayoutId id="2147495717" r:id="rId9"/>
    <p:sldLayoutId id="2147495718" r:id="rId10"/>
    <p:sldLayoutId id="2147495719" r:id="rId1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5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98F15A1-9E34-488E-85D9-96BB1DC56EBA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44A9950-0990-45CA-A7CE-3C771542DA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14" r:id="rId1"/>
    <p:sldLayoutId id="2147495115" r:id="rId2"/>
    <p:sldLayoutId id="2147495116" r:id="rId3"/>
    <p:sldLayoutId id="2147495117" r:id="rId4"/>
    <p:sldLayoutId id="2147495118" r:id="rId5"/>
    <p:sldLayoutId id="2147495119" r:id="rId6"/>
    <p:sldLayoutId id="2147495120" r:id="rId7"/>
    <p:sldLayoutId id="2147495121" r:id="rId8"/>
    <p:sldLayoutId id="2147495122" r:id="rId9"/>
    <p:sldLayoutId id="2147495123" r:id="rId10"/>
    <p:sldLayoutId id="2147495124" r:id="rId1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0331E74C-E1C2-48EF-A427-1F7B5E0F183B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D12733D0-5F69-4678-8CE6-196E22D7E97B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21" r:id="rId1"/>
    <p:sldLayoutId id="2147495722" r:id="rId2"/>
    <p:sldLayoutId id="2147495723" r:id="rId3"/>
    <p:sldLayoutId id="2147495724" r:id="rId4"/>
    <p:sldLayoutId id="2147495725" r:id="rId5"/>
    <p:sldLayoutId id="2147495726" r:id="rId6"/>
    <p:sldLayoutId id="2147495727" r:id="rId7"/>
    <p:sldLayoutId id="2147495728" r:id="rId8"/>
    <p:sldLayoutId id="2147495729" r:id="rId9"/>
    <p:sldLayoutId id="2147495730" r:id="rId10"/>
    <p:sldLayoutId id="2147495731" r:id="rId11"/>
    <p:sldLayoutId id="2147495732" r:id="rId12"/>
    <p:sldLayoutId id="2147495733" r:id="rId13"/>
    <p:sldLayoutId id="2147495734" r:id="rId14"/>
    <p:sldLayoutId id="2147495735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30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5EF8D7-C4F8-4260-98CC-A94C7444341F}" type="datetimeFigureOut">
              <a:rPr lang="es-CO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7D0DAD7-F6ED-4D31-A5CF-E00AC0FFD1C2}" type="slidenum">
              <a:rPr lang="es-CO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CO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09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37" r:id="rId1"/>
    <p:sldLayoutId id="2147495738" r:id="rId2"/>
    <p:sldLayoutId id="2147495739" r:id="rId3"/>
    <p:sldLayoutId id="2147495740" r:id="rId4"/>
    <p:sldLayoutId id="2147495741" r:id="rId5"/>
    <p:sldLayoutId id="2147495742" r:id="rId6"/>
    <p:sldLayoutId id="2147495743" r:id="rId7"/>
    <p:sldLayoutId id="2147495744" r:id="rId8"/>
    <p:sldLayoutId id="2147495745" r:id="rId9"/>
    <p:sldLayoutId id="2147495746" r:id="rId10"/>
    <p:sldLayoutId id="2147495747" r:id="rId11"/>
  </p:sldLayoutIdLst>
  <p:transition xmlns:p14="http://schemas.microsoft.com/office/powerpoint/2010/main"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74" r:id="rId1"/>
    <p:sldLayoutId id="2147495775" r:id="rId2"/>
    <p:sldLayoutId id="2147495776" r:id="rId3"/>
    <p:sldLayoutId id="2147495777" r:id="rId4"/>
    <p:sldLayoutId id="2147495778" r:id="rId5"/>
    <p:sldLayoutId id="2147495779" r:id="rId6"/>
    <p:sldLayoutId id="2147495780" r:id="rId7"/>
    <p:sldLayoutId id="2147495781" r:id="rId8"/>
    <p:sldLayoutId id="2147495782" r:id="rId9"/>
    <p:sldLayoutId id="2147495783" r:id="rId10"/>
    <p:sldLayoutId id="2147495784" r:id="rId11"/>
    <p:sldLayoutId id="2147495785" r:id="rId12"/>
    <p:sldLayoutId id="2147495786" r:id="rId13"/>
    <p:sldLayoutId id="2147495787" r:id="rId14"/>
    <p:sldLayoutId id="2147495788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462439C9-23B0-4FD0-810A-CCB2E8D97D8F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EEF6998C-7952-4C33-B8C0-5C53C9ED7E61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790" r:id="rId1"/>
    <p:sldLayoutId id="2147495791" r:id="rId2"/>
    <p:sldLayoutId id="2147495792" r:id="rId3"/>
    <p:sldLayoutId id="2147495793" r:id="rId4"/>
    <p:sldLayoutId id="2147495794" r:id="rId5"/>
    <p:sldLayoutId id="2147495795" r:id="rId6"/>
    <p:sldLayoutId id="2147495796" r:id="rId7"/>
    <p:sldLayoutId id="2147495797" r:id="rId8"/>
    <p:sldLayoutId id="2147495798" r:id="rId9"/>
    <p:sldLayoutId id="2147495799" r:id="rId10"/>
    <p:sldLayoutId id="2147495800" r:id="rId11"/>
    <p:sldLayoutId id="2147495801" r:id="rId12"/>
    <p:sldLayoutId id="2147495802" r:id="rId13"/>
    <p:sldLayoutId id="2147495803" r:id="rId14"/>
    <p:sldLayoutId id="2147495804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462439C9-23B0-4FD0-810A-CCB2E8D97D8F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EEF6998C-7952-4C33-B8C0-5C53C9ED7E61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16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06" r:id="rId1"/>
    <p:sldLayoutId id="2147495807" r:id="rId2"/>
    <p:sldLayoutId id="2147495808" r:id="rId3"/>
    <p:sldLayoutId id="2147495809" r:id="rId4"/>
    <p:sldLayoutId id="2147495810" r:id="rId5"/>
    <p:sldLayoutId id="2147495811" r:id="rId6"/>
    <p:sldLayoutId id="2147495812" r:id="rId7"/>
    <p:sldLayoutId id="2147495813" r:id="rId8"/>
    <p:sldLayoutId id="2147495814" r:id="rId9"/>
    <p:sldLayoutId id="2147495815" r:id="rId10"/>
    <p:sldLayoutId id="2147495816" r:id="rId11"/>
    <p:sldLayoutId id="2147495817" r:id="rId12"/>
    <p:sldLayoutId id="2147495818" r:id="rId13"/>
    <p:sldLayoutId id="2147495819" r:id="rId14"/>
    <p:sldLayoutId id="214749582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12AB7FFF-E6F2-4CE0-B164-6A57557D59FA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7A61640E-73A0-4495-A0EF-F2DC2C5B6149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22" r:id="rId1"/>
    <p:sldLayoutId id="2147495823" r:id="rId2"/>
    <p:sldLayoutId id="2147495824" r:id="rId3"/>
    <p:sldLayoutId id="2147495825" r:id="rId4"/>
    <p:sldLayoutId id="2147495826" r:id="rId5"/>
    <p:sldLayoutId id="2147495827" r:id="rId6"/>
    <p:sldLayoutId id="2147495828" r:id="rId7"/>
    <p:sldLayoutId id="2147495829" r:id="rId8"/>
    <p:sldLayoutId id="2147495830" r:id="rId9"/>
    <p:sldLayoutId id="2147495831" r:id="rId10"/>
    <p:sldLayoutId id="2147495832" r:id="rId11"/>
    <p:sldLayoutId id="2147495833" r:id="rId12"/>
    <p:sldLayoutId id="2147495834" r:id="rId13"/>
    <p:sldLayoutId id="2147495835" r:id="rId14"/>
    <p:sldLayoutId id="2147495836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8D9732F-C820-456D-A700-71C00850A9C8}" type="datetime1">
              <a:rPr lang="es-CO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0BE1988-13FF-4C64-A47C-9ECE87C651BE}" type="slidenum">
              <a:rPr lang="es-CO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3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51" r:id="rId1"/>
    <p:sldLayoutId id="2147495852" r:id="rId2"/>
    <p:sldLayoutId id="2147495853" r:id="rId3"/>
    <p:sldLayoutId id="2147495854" r:id="rId4"/>
    <p:sldLayoutId id="2147495855" r:id="rId5"/>
    <p:sldLayoutId id="2147495856" r:id="rId6"/>
    <p:sldLayoutId id="2147495857" r:id="rId7"/>
    <p:sldLayoutId id="2147495858" r:id="rId8"/>
    <p:sldLayoutId id="2147495859" r:id="rId9"/>
    <p:sldLayoutId id="2147495860" r:id="rId10"/>
    <p:sldLayoutId id="2147495861" r:id="rId11"/>
    <p:sldLayoutId id="2147495862" r:id="rId12"/>
    <p:sldLayoutId id="2147495863" r:id="rId13"/>
    <p:sldLayoutId id="2147495864" r:id="rId14"/>
    <p:sldLayoutId id="2147495865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6430D290-AE67-4293-A318-B47A8AA652A3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4ECFA1BF-54D0-4516-9318-1D87A4E3473F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2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67" r:id="rId1"/>
    <p:sldLayoutId id="2147495868" r:id="rId2"/>
    <p:sldLayoutId id="2147495869" r:id="rId3"/>
    <p:sldLayoutId id="2147495870" r:id="rId4"/>
    <p:sldLayoutId id="2147495871" r:id="rId5"/>
    <p:sldLayoutId id="2147495872" r:id="rId6"/>
    <p:sldLayoutId id="2147495873" r:id="rId7"/>
    <p:sldLayoutId id="2147495874" r:id="rId8"/>
    <p:sldLayoutId id="2147495875" r:id="rId9"/>
    <p:sldLayoutId id="2147495876" r:id="rId10"/>
    <p:sldLayoutId id="2147495877" r:id="rId11"/>
    <p:sldLayoutId id="2147495878" r:id="rId12"/>
    <p:sldLayoutId id="2147495879" r:id="rId13"/>
    <p:sldLayoutId id="2147495880" r:id="rId14"/>
    <p:sldLayoutId id="2147495881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Haga clic para modificar el estilo de texto</a:t>
            </a:r>
          </a:p>
          <a:p>
            <a:pPr lvl="0"/>
            <a:r>
              <a:rPr lang="en-US" altLang="es-CO" smtClean="0"/>
              <a:t>del patrón</a:t>
            </a:r>
          </a:p>
          <a:p>
            <a:pPr lvl="0"/>
            <a:r>
              <a:rPr lang="en-US" altLang="es-CO" smtClean="0"/>
              <a:t>Segundo nivel</a:t>
            </a:r>
          </a:p>
          <a:p>
            <a:pPr lvl="0"/>
            <a:r>
              <a:rPr lang="en-US" altLang="es-CO" smtClean="0"/>
              <a:t>Tercer nivel</a:t>
            </a:r>
          </a:p>
          <a:p>
            <a:pPr lvl="0"/>
            <a:r>
              <a:rPr lang="en-US" altLang="es-CO" smtClean="0"/>
              <a:t>Cuarto nivel</a:t>
            </a:r>
          </a:p>
          <a:p>
            <a:pPr lvl="0"/>
            <a:r>
              <a:rPr lang="en-US" alt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4FE7E7E0-E34F-4CAA-B4E5-CCE7F9B52101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DDE8BEA5-9334-49FF-944F-E2D9C81945E9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83" r:id="rId1"/>
    <p:sldLayoutId id="2147495884" r:id="rId2"/>
    <p:sldLayoutId id="2147495885" r:id="rId3"/>
    <p:sldLayoutId id="2147495886" r:id="rId4"/>
    <p:sldLayoutId id="2147495887" r:id="rId5"/>
    <p:sldLayoutId id="2147495888" r:id="rId6"/>
    <p:sldLayoutId id="2147495889" r:id="rId7"/>
    <p:sldLayoutId id="2147495890" r:id="rId8"/>
    <p:sldLayoutId id="2147495891" r:id="rId9"/>
    <p:sldLayoutId id="2147495892" r:id="rId10"/>
    <p:sldLayoutId id="2147495893" r:id="rId11"/>
    <p:sldLayoutId id="2147495894" r:id="rId12"/>
    <p:sldLayoutId id="2147495895" r:id="rId13"/>
    <p:sldLayoutId id="2147495896" r:id="rId14"/>
    <p:sldLayoutId id="2147495897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Haga clic para modificar el estilo de texto</a:t>
            </a:r>
          </a:p>
          <a:p>
            <a:pPr lvl="0"/>
            <a:r>
              <a:rPr lang="en-US" altLang="es-CO" smtClean="0"/>
              <a:t>del patrón</a:t>
            </a:r>
          </a:p>
          <a:p>
            <a:pPr lvl="0"/>
            <a:r>
              <a:rPr lang="en-US" altLang="es-CO" smtClean="0"/>
              <a:t>Segundo nivel</a:t>
            </a:r>
          </a:p>
          <a:p>
            <a:pPr lvl="0"/>
            <a:r>
              <a:rPr lang="en-US" altLang="es-CO" smtClean="0"/>
              <a:t>Tercer nivel</a:t>
            </a:r>
          </a:p>
          <a:p>
            <a:pPr lvl="0"/>
            <a:r>
              <a:rPr lang="en-US" altLang="es-CO" smtClean="0"/>
              <a:t>Cuarto nivel</a:t>
            </a:r>
          </a:p>
          <a:p>
            <a:pPr lvl="0"/>
            <a:r>
              <a:rPr lang="en-US" alt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D07118EC-6906-4A10-8444-815C698EB1A9}" type="datetime1">
              <a:rPr lang="es-ES">
                <a:solidFill>
                  <a:srgbClr val="000000"/>
                </a:solidFill>
              </a:rPr>
              <a:pPr eaLnBrk="0" hangingPunct="0"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hangingPunct="0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r" eaLnBrk="0" hangingPunct="0">
              <a:defRPr/>
            </a:pPr>
            <a:fld id="{EAE8029A-8593-438D-B975-DACD9B230740}" type="slidenum">
              <a:rPr lang="en-US">
                <a:solidFill>
                  <a:srgbClr val="000000"/>
                </a:solidFill>
              </a:rPr>
              <a:pPr algn="r" eaLnBrk="0" hangingPunct="0"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título del patrón</a:t>
            </a:r>
          </a:p>
        </p:txBody>
      </p:sp>
      <p:pic>
        <p:nvPicPr>
          <p:cNvPr id="103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8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899" r:id="rId1"/>
    <p:sldLayoutId id="2147495900" r:id="rId2"/>
    <p:sldLayoutId id="2147495901" r:id="rId3"/>
    <p:sldLayoutId id="2147495902" r:id="rId4"/>
    <p:sldLayoutId id="2147495903" r:id="rId5"/>
    <p:sldLayoutId id="2147495904" r:id="rId6"/>
    <p:sldLayoutId id="2147495905" r:id="rId7"/>
    <p:sldLayoutId id="2147495906" r:id="rId8"/>
    <p:sldLayoutId id="2147495907" r:id="rId9"/>
    <p:sldLayoutId id="2147495908" r:id="rId10"/>
    <p:sldLayoutId id="2147495909" r:id="rId11"/>
    <p:sldLayoutId id="2147495910" r:id="rId12"/>
    <p:sldLayoutId id="2147495911" r:id="rId13"/>
    <p:sldLayoutId id="2147495912" r:id="rId14"/>
    <p:sldLayoutId id="2147495913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2E323D5F-2ACA-4282-81E7-A7F35787A11F}" type="datetime1">
              <a:rPr lang="es-ES"/>
              <a:pPr>
                <a:defRPr/>
              </a:pPr>
              <a:t>11/11/14</a:t>
            </a:fld>
            <a:endParaRPr 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A53D18B-0304-498D-8282-B5AA64A53B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62" r:id="rId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3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15" r:id="rId1"/>
    <p:sldLayoutId id="2147495916" r:id="rId2"/>
    <p:sldLayoutId id="2147495917" r:id="rId3"/>
    <p:sldLayoutId id="2147495918" r:id="rId4"/>
    <p:sldLayoutId id="2147495919" r:id="rId5"/>
    <p:sldLayoutId id="2147495920" r:id="rId6"/>
    <p:sldLayoutId id="2147495921" r:id="rId7"/>
    <p:sldLayoutId id="2147495922" r:id="rId8"/>
    <p:sldLayoutId id="2147495923" r:id="rId9"/>
    <p:sldLayoutId id="2147495924" r:id="rId10"/>
    <p:sldLayoutId id="2147495925" r:id="rId11"/>
    <p:sldLayoutId id="2147495926" r:id="rId12"/>
    <p:sldLayoutId id="2147495927" r:id="rId13"/>
    <p:sldLayoutId id="2147495928" r:id="rId14"/>
    <p:sldLayoutId id="2147495929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50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994" r:id="rId1"/>
    <p:sldLayoutId id="2147495995" r:id="rId2"/>
    <p:sldLayoutId id="2147495996" r:id="rId3"/>
    <p:sldLayoutId id="2147495997" r:id="rId4"/>
    <p:sldLayoutId id="2147495998" r:id="rId5"/>
    <p:sldLayoutId id="2147495999" r:id="rId6"/>
    <p:sldLayoutId id="2147496000" r:id="rId7"/>
    <p:sldLayoutId id="2147496001" r:id="rId8"/>
    <p:sldLayoutId id="2147496002" r:id="rId9"/>
    <p:sldLayoutId id="2147496003" r:id="rId10"/>
    <p:sldLayoutId id="2147496004" r:id="rId11"/>
    <p:sldLayoutId id="2147496005" r:id="rId12"/>
    <p:sldLayoutId id="2147496006" r:id="rId13"/>
    <p:sldLayoutId id="2147496007" r:id="rId14"/>
    <p:sldLayoutId id="2147496008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10" r:id="rId1"/>
    <p:sldLayoutId id="2147496011" r:id="rId2"/>
    <p:sldLayoutId id="2147496012" r:id="rId3"/>
    <p:sldLayoutId id="2147496013" r:id="rId4"/>
    <p:sldLayoutId id="2147496014" r:id="rId5"/>
    <p:sldLayoutId id="2147496015" r:id="rId6"/>
    <p:sldLayoutId id="2147496016" r:id="rId7"/>
    <p:sldLayoutId id="2147496017" r:id="rId8"/>
    <p:sldLayoutId id="2147496018" r:id="rId9"/>
    <p:sldLayoutId id="2147496019" r:id="rId10"/>
    <p:sldLayoutId id="2147496020" r:id="rId11"/>
    <p:sldLayoutId id="2147496021" r:id="rId12"/>
    <p:sldLayoutId id="2147496022" r:id="rId13"/>
    <p:sldLayoutId id="2147496023" r:id="rId14"/>
    <p:sldLayoutId id="2147496024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0"/>
            <a:r>
              <a:rPr lang="en-US" dirty="0" smtClean="0"/>
              <a:t>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0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09B27A01-82C5-475C-B406-9AD50AB9E132}" type="datetime1">
              <a:rPr lang="es-E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26" r:id="rId1"/>
    <p:sldLayoutId id="2147496027" r:id="rId2"/>
    <p:sldLayoutId id="2147496028" r:id="rId3"/>
    <p:sldLayoutId id="2147496029" r:id="rId4"/>
    <p:sldLayoutId id="2147496030" r:id="rId5"/>
    <p:sldLayoutId id="2147496031" r:id="rId6"/>
    <p:sldLayoutId id="2147496032" r:id="rId7"/>
    <p:sldLayoutId id="2147496033" r:id="rId8"/>
    <p:sldLayoutId id="2147496034" r:id="rId9"/>
    <p:sldLayoutId id="2147496035" r:id="rId10"/>
    <p:sldLayoutId id="2147496036" r:id="rId11"/>
    <p:sldLayoutId id="2147496037" r:id="rId12"/>
    <p:sldLayoutId id="2147496038" r:id="rId13"/>
    <p:sldLayoutId id="2147496039" r:id="rId14"/>
    <p:sldLayoutId id="2147496040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1364"/>
            <a:ext cx="26860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42" r:id="rId1"/>
    <p:sldLayoutId id="2147496043" r:id="rId2"/>
    <p:sldLayoutId id="2147496044" r:id="rId3"/>
    <p:sldLayoutId id="2147496045" r:id="rId4"/>
    <p:sldLayoutId id="2147496046" r:id="rId5"/>
    <p:sldLayoutId id="2147496047" r:id="rId6"/>
    <p:sldLayoutId id="2147496048" r:id="rId7"/>
    <p:sldLayoutId id="2147496049" r:id="rId8"/>
    <p:sldLayoutId id="2147496050" r:id="rId9"/>
    <p:sldLayoutId id="2147496051" r:id="rId10"/>
    <p:sldLayoutId id="2147496052" r:id="rId11"/>
    <p:sldLayoutId id="2147496053" r:id="rId12"/>
    <p:sldLayoutId id="2147496054" r:id="rId13"/>
    <p:sldLayoutId id="2147496055" r:id="rId14"/>
    <p:sldLayoutId id="2147496056" r:id="rId15"/>
  </p:sldLayoutIdLst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3DC098-F60C-4C60-8CAD-68A3369EC20C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0A763-C12F-4024-9E5B-2B4CE4A7C808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2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58" r:id="rId1"/>
    <p:sldLayoutId id="2147496059" r:id="rId2"/>
    <p:sldLayoutId id="2147496060" r:id="rId3"/>
    <p:sldLayoutId id="2147496061" r:id="rId4"/>
    <p:sldLayoutId id="2147496062" r:id="rId5"/>
    <p:sldLayoutId id="2147496063" r:id="rId6"/>
    <p:sldLayoutId id="2147496064" r:id="rId7"/>
    <p:sldLayoutId id="2147496065" r:id="rId8"/>
    <p:sldLayoutId id="2147496066" r:id="rId9"/>
    <p:sldLayoutId id="2147496067" r:id="rId10"/>
    <p:sldLayoutId id="2147496068" r:id="rId11"/>
    <p:sldLayoutId id="2147496069" r:id="rId12"/>
    <p:sldLayoutId id="2147496070" r:id="rId13"/>
    <p:sldLayoutId id="2147496071" r:id="rId14"/>
    <p:sldLayoutId id="2147496072" r:id="rId15"/>
  </p:sldLayoutIdLst>
  <p:transition xmlns:p14="http://schemas.microsoft.com/office/powerpoint/2010/main" spd="med" advClick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2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74" r:id="rId1"/>
    <p:sldLayoutId id="2147496075" r:id="rId2"/>
    <p:sldLayoutId id="2147496076" r:id="rId3"/>
    <p:sldLayoutId id="2147496077" r:id="rId4"/>
    <p:sldLayoutId id="2147496078" r:id="rId5"/>
    <p:sldLayoutId id="2147496079" r:id="rId6"/>
    <p:sldLayoutId id="2147496080" r:id="rId7"/>
    <p:sldLayoutId id="2147496081" r:id="rId8"/>
    <p:sldLayoutId id="2147496082" r:id="rId9"/>
    <p:sldLayoutId id="2147496083" r:id="rId10"/>
    <p:sldLayoutId id="2147496084" r:id="rId11"/>
    <p:sldLayoutId id="2147496085" r:id="rId12"/>
    <p:sldLayoutId id="2147496086" r:id="rId13"/>
    <p:sldLayoutId id="2147496087" r:id="rId14"/>
    <p:sldLayoutId id="2147496088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C20D06E0-0768-415A-955C-F8ADC4348F02}" type="datetime1">
              <a:rPr lang="es-E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090" r:id="rId1"/>
    <p:sldLayoutId id="2147496091" r:id="rId2"/>
    <p:sldLayoutId id="2147496092" r:id="rId3"/>
    <p:sldLayoutId id="2147496093" r:id="rId4"/>
    <p:sldLayoutId id="2147496094" r:id="rId5"/>
    <p:sldLayoutId id="2147496095" r:id="rId6"/>
    <p:sldLayoutId id="2147496096" r:id="rId7"/>
    <p:sldLayoutId id="2147496097" r:id="rId8"/>
    <p:sldLayoutId id="2147496098" r:id="rId9"/>
    <p:sldLayoutId id="2147496099" r:id="rId10"/>
    <p:sldLayoutId id="2147496100" r:id="rId11"/>
    <p:sldLayoutId id="2147496101" r:id="rId12"/>
    <p:sldLayoutId id="2147496102" r:id="rId13"/>
    <p:sldLayoutId id="2147496103" r:id="rId14"/>
    <p:sldLayoutId id="2147496104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106" r:id="rId1"/>
    <p:sldLayoutId id="2147496107" r:id="rId2"/>
    <p:sldLayoutId id="2147496108" r:id="rId3"/>
    <p:sldLayoutId id="2147496109" r:id="rId4"/>
    <p:sldLayoutId id="2147496110" r:id="rId5"/>
    <p:sldLayoutId id="2147496111" r:id="rId6"/>
    <p:sldLayoutId id="2147496112" r:id="rId7"/>
    <p:sldLayoutId id="2147496113" r:id="rId8"/>
    <p:sldLayoutId id="2147496114" r:id="rId9"/>
    <p:sldLayoutId id="2147496115" r:id="rId10"/>
    <p:sldLayoutId id="2147496116" r:id="rId11"/>
    <p:sldLayoutId id="2147496117" r:id="rId12"/>
    <p:sldLayoutId id="2147496118" r:id="rId13"/>
    <p:sldLayoutId id="2147496119" r:id="rId14"/>
    <p:sldLayoutId id="214749612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3DC098-F60C-4C60-8CAD-68A3369EC20C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0A763-C12F-4024-9E5B-2B4CE4A7C808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5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122" r:id="rId1"/>
    <p:sldLayoutId id="2147496123" r:id="rId2"/>
    <p:sldLayoutId id="2147496124" r:id="rId3"/>
    <p:sldLayoutId id="2147496125" r:id="rId4"/>
    <p:sldLayoutId id="2147496126" r:id="rId5"/>
    <p:sldLayoutId id="2147496127" r:id="rId6"/>
    <p:sldLayoutId id="2147496128" r:id="rId7"/>
    <p:sldLayoutId id="2147496129" r:id="rId8"/>
    <p:sldLayoutId id="2147496130" r:id="rId9"/>
    <p:sldLayoutId id="2147496131" r:id="rId10"/>
    <p:sldLayoutId id="2147496132" r:id="rId11"/>
    <p:sldLayoutId id="2147496133" r:id="rId12"/>
    <p:sldLayoutId id="2147496134" r:id="rId13"/>
    <p:sldLayoutId id="2147496135" r:id="rId14"/>
    <p:sldLayoutId id="2147496136" r:id="rId15"/>
  </p:sldLayoutIdLst>
  <p:transition xmlns:p14="http://schemas.microsoft.com/office/powerpoint/2010/main" spd="med" advClick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F9A1ABF1-6128-47D0-B337-42FFB164BF76}" type="datetime1">
              <a:rPr lang="en-US"/>
              <a:pPr>
                <a:defRPr/>
              </a:pPr>
              <a:t>11/11/14</a:t>
            </a:fld>
            <a:endParaRPr 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29808F3-159A-49FF-B70A-C51267C26F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63" r:id="rId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3DC098-F60C-4C60-8CAD-68A3369EC20C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0A763-C12F-4024-9E5B-2B4CE4A7C808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9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138" r:id="rId1"/>
    <p:sldLayoutId id="2147496139" r:id="rId2"/>
    <p:sldLayoutId id="2147496140" r:id="rId3"/>
    <p:sldLayoutId id="2147496141" r:id="rId4"/>
    <p:sldLayoutId id="2147496142" r:id="rId5"/>
    <p:sldLayoutId id="2147496143" r:id="rId6"/>
    <p:sldLayoutId id="2147496144" r:id="rId7"/>
    <p:sldLayoutId id="2147496145" r:id="rId8"/>
    <p:sldLayoutId id="2147496146" r:id="rId9"/>
    <p:sldLayoutId id="2147496147" r:id="rId10"/>
    <p:sldLayoutId id="2147496148" r:id="rId11"/>
    <p:sldLayoutId id="2147496149" r:id="rId12"/>
    <p:sldLayoutId id="2147496150" r:id="rId13"/>
    <p:sldLayoutId id="2147496151" r:id="rId14"/>
    <p:sldLayoutId id="2147496152" r:id="rId15"/>
  </p:sldLayoutIdLst>
  <p:transition xmlns:p14="http://schemas.microsoft.com/office/powerpoint/2010/main" spd="med" advClick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E235BD6-7DE2-46C9-9237-F79E39324EF1}" type="datetime1">
              <a:rPr lang="es-ES" smtClean="0">
                <a:solidFill>
                  <a:srgbClr val="000000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42224E6-872F-B54D-918C-083D4AFD7812}" type="slidenum">
              <a:rPr lang="es-ES" smtClean="0">
                <a:solidFill>
                  <a:srgbClr val="000000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154" r:id="rId1"/>
    <p:sldLayoutId id="2147496155" r:id="rId2"/>
    <p:sldLayoutId id="2147496156" r:id="rId3"/>
    <p:sldLayoutId id="2147496157" r:id="rId4"/>
    <p:sldLayoutId id="2147496158" r:id="rId5"/>
    <p:sldLayoutId id="2147496159" r:id="rId6"/>
    <p:sldLayoutId id="2147496160" r:id="rId7"/>
    <p:sldLayoutId id="2147496161" r:id="rId8"/>
    <p:sldLayoutId id="2147496162" r:id="rId9"/>
    <p:sldLayoutId id="2147496163" r:id="rId10"/>
    <p:sldLayoutId id="2147496164" r:id="rId11"/>
    <p:sldLayoutId id="2147496165" r:id="rId12"/>
    <p:sldLayoutId id="2147496166" r:id="rId13"/>
    <p:sldLayoutId id="2147496167" r:id="rId14"/>
    <p:sldLayoutId id="2147496168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170" r:id="rId1"/>
    <p:sldLayoutId id="2147496171" r:id="rId2"/>
    <p:sldLayoutId id="2147496172" r:id="rId3"/>
    <p:sldLayoutId id="2147496173" r:id="rId4"/>
    <p:sldLayoutId id="2147496174" r:id="rId5"/>
    <p:sldLayoutId id="2147496175" r:id="rId6"/>
    <p:sldLayoutId id="2147496176" r:id="rId7"/>
    <p:sldLayoutId id="2147496177" r:id="rId8"/>
    <p:sldLayoutId id="2147496178" r:id="rId9"/>
    <p:sldLayoutId id="2147496179" r:id="rId10"/>
    <p:sldLayoutId id="2147496180" r:id="rId11"/>
    <p:sldLayoutId id="2147496181" r:id="rId12"/>
    <p:sldLayoutId id="2147496182" r:id="rId13"/>
    <p:sldLayoutId id="2147496183" r:id="rId14"/>
    <p:sldLayoutId id="2147496184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0"/>
            <a:r>
              <a:rPr lang="en-US" dirty="0" smtClean="0"/>
              <a:t>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0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09B27A01-82C5-475C-B406-9AD50AB9E132}" type="datetime1">
              <a:rPr lang="es-E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8" name="Imagen 3" descr="Logo Anif 40 Final OK.jpg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186" r:id="rId1"/>
    <p:sldLayoutId id="2147496187" r:id="rId2"/>
    <p:sldLayoutId id="2147496188" r:id="rId3"/>
    <p:sldLayoutId id="2147496189" r:id="rId4"/>
    <p:sldLayoutId id="2147496190" r:id="rId5"/>
    <p:sldLayoutId id="2147496191" r:id="rId6"/>
    <p:sldLayoutId id="2147496192" r:id="rId7"/>
    <p:sldLayoutId id="2147496193" r:id="rId8"/>
    <p:sldLayoutId id="2147496194" r:id="rId9"/>
    <p:sldLayoutId id="2147496195" r:id="rId10"/>
    <p:sldLayoutId id="2147496196" r:id="rId11"/>
    <p:sldLayoutId id="2147496197" r:id="rId12"/>
    <p:sldLayoutId id="2147496198" r:id="rId13"/>
    <p:sldLayoutId id="2147496199" r:id="rId14"/>
    <p:sldLayoutId id="2147496200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3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02" r:id="rId1"/>
    <p:sldLayoutId id="2147496203" r:id="rId2"/>
    <p:sldLayoutId id="2147496204" r:id="rId3"/>
    <p:sldLayoutId id="2147496205" r:id="rId4"/>
    <p:sldLayoutId id="2147496206" r:id="rId5"/>
    <p:sldLayoutId id="2147496207" r:id="rId6"/>
    <p:sldLayoutId id="2147496208" r:id="rId7"/>
    <p:sldLayoutId id="2147496209" r:id="rId8"/>
    <p:sldLayoutId id="2147496210" r:id="rId9"/>
    <p:sldLayoutId id="2147496211" r:id="rId10"/>
    <p:sldLayoutId id="2147496212" r:id="rId11"/>
    <p:sldLayoutId id="2147496213" r:id="rId12"/>
    <p:sldLayoutId id="2147496214" r:id="rId13"/>
    <p:sldLayoutId id="2147496215" r:id="rId14"/>
    <p:sldLayoutId id="2147496216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para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0"/>
            <a:r>
              <a:rPr lang="en-US" dirty="0" smtClean="0"/>
              <a:t>del </a:t>
            </a:r>
            <a:r>
              <a:rPr lang="en-US" dirty="0" err="1" smtClean="0"/>
              <a:t>patrón</a:t>
            </a:r>
            <a:endParaRPr lang="en-US" dirty="0" smtClean="0"/>
          </a:p>
          <a:p>
            <a:pPr lvl="0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0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09B27A01-82C5-475C-B406-9AD50AB9E132}" type="datetime1">
              <a:rPr lang="es-E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8" name="Imagen 3" descr="Logo Anif 40 Final OK.jpg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6527800" y="12700"/>
            <a:ext cx="2616200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30" r:id="rId1"/>
    <p:sldLayoutId id="2147496231" r:id="rId2"/>
    <p:sldLayoutId id="2147496232" r:id="rId3"/>
    <p:sldLayoutId id="2147496233" r:id="rId4"/>
    <p:sldLayoutId id="2147496234" r:id="rId5"/>
    <p:sldLayoutId id="2147496235" r:id="rId6"/>
    <p:sldLayoutId id="2147496236" r:id="rId7"/>
    <p:sldLayoutId id="2147496237" r:id="rId8"/>
    <p:sldLayoutId id="2147496238" r:id="rId9"/>
    <p:sldLayoutId id="2147496239" r:id="rId10"/>
    <p:sldLayoutId id="2147496240" r:id="rId11"/>
    <p:sldLayoutId id="2147496241" r:id="rId12"/>
    <p:sldLayoutId id="2147496242" r:id="rId13"/>
    <p:sldLayoutId id="2147496243" r:id="rId14"/>
    <p:sldLayoutId id="2147496244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1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46" r:id="rId1"/>
    <p:sldLayoutId id="2147496247" r:id="rId2"/>
    <p:sldLayoutId id="2147496248" r:id="rId3"/>
    <p:sldLayoutId id="2147496249" r:id="rId4"/>
    <p:sldLayoutId id="2147496250" r:id="rId5"/>
    <p:sldLayoutId id="2147496251" r:id="rId6"/>
    <p:sldLayoutId id="2147496252" r:id="rId7"/>
    <p:sldLayoutId id="2147496253" r:id="rId8"/>
    <p:sldLayoutId id="2147496254" r:id="rId9"/>
    <p:sldLayoutId id="2147496255" r:id="rId10"/>
    <p:sldLayoutId id="2147496256" r:id="rId11"/>
    <p:sldLayoutId id="2147496257" r:id="rId12"/>
    <p:sldLayoutId id="2147496258" r:id="rId13"/>
    <p:sldLayoutId id="2147496259" r:id="rId14"/>
    <p:sldLayoutId id="214749626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3DC098-F60C-4C60-8CAD-68A3369EC20C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0A763-C12F-4024-9E5B-2B4CE4A7C808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62" r:id="rId1"/>
    <p:sldLayoutId id="2147496263" r:id="rId2"/>
    <p:sldLayoutId id="2147496264" r:id="rId3"/>
    <p:sldLayoutId id="2147496265" r:id="rId4"/>
    <p:sldLayoutId id="2147496266" r:id="rId5"/>
    <p:sldLayoutId id="2147496267" r:id="rId6"/>
    <p:sldLayoutId id="2147496268" r:id="rId7"/>
    <p:sldLayoutId id="2147496269" r:id="rId8"/>
    <p:sldLayoutId id="2147496270" r:id="rId9"/>
    <p:sldLayoutId id="2147496271" r:id="rId10"/>
    <p:sldLayoutId id="2147496272" r:id="rId11"/>
    <p:sldLayoutId id="2147496273" r:id="rId12"/>
    <p:sldLayoutId id="2147496274" r:id="rId13"/>
    <p:sldLayoutId id="2147496275" r:id="rId14"/>
    <p:sldLayoutId id="2147496276" r:id="rId15"/>
  </p:sldLayoutIdLst>
  <p:transition xmlns:p14="http://schemas.microsoft.com/office/powerpoint/2010/main" spd="med" advClick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5250FA-F984-4A92-BF17-A035CCFADB7E}" type="datetimeFigureOut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2EE3D1-6190-46B1-9C9C-6384E0389853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58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78" r:id="rId1"/>
    <p:sldLayoutId id="2147496279" r:id="rId2"/>
    <p:sldLayoutId id="2147496280" r:id="rId3"/>
    <p:sldLayoutId id="2147496281" r:id="rId4"/>
    <p:sldLayoutId id="2147496282" r:id="rId5"/>
    <p:sldLayoutId id="2147496283" r:id="rId6"/>
    <p:sldLayoutId id="2147496284" r:id="rId7"/>
    <p:sldLayoutId id="2147496285" r:id="rId8"/>
    <p:sldLayoutId id="2147496286" r:id="rId9"/>
    <p:sldLayoutId id="2147496287" r:id="rId10"/>
    <p:sldLayoutId id="2147496288" r:id="rId11"/>
    <p:sldLayoutId id="2147496289" r:id="rId12"/>
    <p:sldLayoutId id="2147496290" r:id="rId13"/>
    <p:sldLayoutId id="2147496291" r:id="rId14"/>
    <p:sldLayoutId id="2147496292" r:id="rId15"/>
  </p:sldLayoutIdLst>
  <p:transition xmlns:p14="http://schemas.microsoft.com/office/powerpoint/2010/main" spd="med" advClick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  <a:latin typeface="Arial"/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1364"/>
            <a:ext cx="26860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0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294" r:id="rId1"/>
    <p:sldLayoutId id="2147496295" r:id="rId2"/>
    <p:sldLayoutId id="2147496296" r:id="rId3"/>
    <p:sldLayoutId id="2147496297" r:id="rId4"/>
    <p:sldLayoutId id="2147496298" r:id="rId5"/>
    <p:sldLayoutId id="2147496299" r:id="rId6"/>
    <p:sldLayoutId id="2147496300" r:id="rId7"/>
    <p:sldLayoutId id="2147496301" r:id="rId8"/>
    <p:sldLayoutId id="2147496302" r:id="rId9"/>
    <p:sldLayoutId id="2147496303" r:id="rId10"/>
    <p:sldLayoutId id="2147496304" r:id="rId11"/>
    <p:sldLayoutId id="2147496305" r:id="rId12"/>
    <p:sldLayoutId id="2147496306" r:id="rId13"/>
    <p:sldLayoutId id="2147496307" r:id="rId14"/>
    <p:sldLayoutId id="2147496308" r:id="rId15"/>
  </p:sldLayoutIdLst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4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5B061E-B5FF-491F-9175-990482696065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30F422B-11EF-4DB4-8DAD-239900FA46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65" r:id="rId1"/>
    <p:sldLayoutId id="2147495166" r:id="rId2"/>
    <p:sldLayoutId id="2147495167" r:id="rId3"/>
    <p:sldLayoutId id="2147495168" r:id="rId4"/>
    <p:sldLayoutId id="2147495169" r:id="rId5"/>
    <p:sldLayoutId id="2147495170" r:id="rId6"/>
    <p:sldLayoutId id="2147495171" r:id="rId7"/>
    <p:sldLayoutId id="2147495172" r:id="rId8"/>
    <p:sldLayoutId id="2147495173" r:id="rId9"/>
    <p:sldLayoutId id="2147495174" r:id="rId10"/>
    <p:sldLayoutId id="2147495175" r:id="rId11"/>
  </p:sldLayoutIdLst>
  <p:transition xmlns:p14="http://schemas.microsoft.com/office/powerpoint/2010/main"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F752B771-C6B1-4E5F-BE46-432941F266AD}" type="datetime1">
              <a:rPr lang="es-ES">
                <a:solidFill>
                  <a:srgbClr val="000000"/>
                </a:solidFill>
              </a:rPr>
              <a:pPr>
                <a:defRPr/>
              </a:pPr>
              <a:t>11/11/14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541FC59C-AA07-4B77-9DF2-CA6A463D8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9222" name="Picture 3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8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310" r:id="rId1"/>
    <p:sldLayoutId id="2147496311" r:id="rId2"/>
    <p:sldLayoutId id="2147496312" r:id="rId3"/>
    <p:sldLayoutId id="2147496313" r:id="rId4"/>
    <p:sldLayoutId id="2147496314" r:id="rId5"/>
    <p:sldLayoutId id="2147496315" r:id="rId6"/>
    <p:sldLayoutId id="2147496316" r:id="rId7"/>
    <p:sldLayoutId id="2147496317" r:id="rId8"/>
    <p:sldLayoutId id="2147496318" r:id="rId9"/>
    <p:sldLayoutId id="2147496319" r:id="rId10"/>
    <p:sldLayoutId id="2147496320" r:id="rId11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0FB14E14-6A54-48E1-8A66-DEC949B1504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67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322" r:id="rId1"/>
    <p:sldLayoutId id="2147496323" r:id="rId2"/>
    <p:sldLayoutId id="2147496324" r:id="rId3"/>
    <p:sldLayoutId id="2147496325" r:id="rId4"/>
    <p:sldLayoutId id="2147496326" r:id="rId5"/>
    <p:sldLayoutId id="2147496327" r:id="rId6"/>
    <p:sldLayoutId id="2147496328" r:id="rId7"/>
    <p:sldLayoutId id="2147496329" r:id="rId8"/>
    <p:sldLayoutId id="2147496330" r:id="rId9"/>
    <p:sldLayoutId id="2147496331" r:id="rId10"/>
    <p:sldLayoutId id="2147496332" r:id="rId11"/>
    <p:sldLayoutId id="2147496333" r:id="rId12"/>
    <p:sldLayoutId id="2147496334" r:id="rId13"/>
    <p:sldLayoutId id="2147496335" r:id="rId14"/>
    <p:sldLayoutId id="2147496336" r:id="rId15"/>
  </p:sldLayoutIdLst>
  <p:transition xmlns:p14="http://schemas.microsoft.com/office/powerpoint/2010/main"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2E031586-C965-4525-8E96-2E1324AC1003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5707EB47-8C13-4848-A621-338E873FB8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27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1271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76" r:id="rId1"/>
    <p:sldLayoutId id="2147495177" r:id="rId2"/>
    <p:sldLayoutId id="2147495178" r:id="rId3"/>
    <p:sldLayoutId id="2147495179" r:id="rId4"/>
    <p:sldLayoutId id="2147495180" r:id="rId5"/>
    <p:sldLayoutId id="2147495181" r:id="rId6"/>
    <p:sldLayoutId id="2147495182" r:id="rId7"/>
    <p:sldLayoutId id="2147495183" r:id="rId8"/>
    <p:sldLayoutId id="2147495184" r:id="rId9"/>
    <p:sldLayoutId id="2147495185" r:id="rId10"/>
    <p:sldLayoutId id="2147495186" r:id="rId11"/>
    <p:sldLayoutId id="2147495187" r:id="rId12"/>
    <p:sldLayoutId id="2147495188" r:id="rId13"/>
    <p:sldLayoutId id="2147495189" r:id="rId14"/>
    <p:sldLayoutId id="214749519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3069DA-9F9F-4C40-A5DA-98C8930F2D17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DE54AE-D418-47A2-A293-B0CC155FE1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229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229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91" r:id="rId1"/>
    <p:sldLayoutId id="2147495192" r:id="rId2"/>
    <p:sldLayoutId id="2147495193" r:id="rId3"/>
    <p:sldLayoutId id="2147495194" r:id="rId4"/>
    <p:sldLayoutId id="2147495195" r:id="rId5"/>
    <p:sldLayoutId id="2147495196" r:id="rId6"/>
    <p:sldLayoutId id="2147495197" r:id="rId7"/>
    <p:sldLayoutId id="2147495198" r:id="rId8"/>
    <p:sldLayoutId id="2147495199" r:id="rId9"/>
    <p:sldLayoutId id="2147495200" r:id="rId10"/>
    <p:sldLayoutId id="2147495201" r:id="rId11"/>
    <p:sldLayoutId id="2147495202" r:id="rId12"/>
    <p:sldLayoutId id="2147495203" r:id="rId13"/>
    <p:sldLayoutId id="2147495204" r:id="rId14"/>
    <p:sldLayoutId id="2147495205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</a:t>
            </a:r>
          </a:p>
          <a:p>
            <a:pPr lvl="0"/>
            <a:r>
              <a:rPr lang="en-US" smtClean="0"/>
              <a:t>del patrón</a:t>
            </a:r>
          </a:p>
          <a:p>
            <a:pPr lvl="0"/>
            <a:r>
              <a:rPr lang="en-US" smtClean="0"/>
              <a:t>Segundo nivel</a:t>
            </a:r>
          </a:p>
          <a:p>
            <a:pPr lvl="0"/>
            <a:r>
              <a:rPr lang="en-US" smtClean="0"/>
              <a:t>Tercer nivel</a:t>
            </a:r>
          </a:p>
          <a:p>
            <a:pPr lvl="0"/>
            <a:r>
              <a:rPr lang="en-US" smtClean="0"/>
              <a:t>Cuarto nivel</a:t>
            </a:r>
          </a:p>
          <a:p>
            <a:pPr lvl="0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71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8D5FEE-20B5-4AE7-92A0-4030426A44C4}" type="datetime1">
              <a:rPr lang="es-ES"/>
              <a:pPr>
                <a:defRPr/>
              </a:pPr>
              <a:t>11/11/14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715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57D8B5-725F-4DBA-AAFE-4AB52E42AD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331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pic>
        <p:nvPicPr>
          <p:cNvPr id="13319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450"/>
            <a:ext cx="1944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206" r:id="rId1"/>
    <p:sldLayoutId id="2147495207" r:id="rId2"/>
    <p:sldLayoutId id="2147495208" r:id="rId3"/>
    <p:sldLayoutId id="2147495209" r:id="rId4"/>
    <p:sldLayoutId id="2147495210" r:id="rId5"/>
    <p:sldLayoutId id="2147495211" r:id="rId6"/>
    <p:sldLayoutId id="2147495212" r:id="rId7"/>
    <p:sldLayoutId id="2147495213" r:id="rId8"/>
    <p:sldLayoutId id="2147495214" r:id="rId9"/>
    <p:sldLayoutId id="2147495215" r:id="rId10"/>
    <p:sldLayoutId id="2147495216" r:id="rId11"/>
    <p:sldLayoutId id="2147495217" r:id="rId12"/>
    <p:sldLayoutId id="2147495218" r:id="rId13"/>
    <p:sldLayoutId id="2147495219" r:id="rId14"/>
    <p:sldLayoutId id="2147495220" r:id="rId15"/>
  </p:sldLayoutIdLst>
  <p:transition xmlns:p14="http://schemas.microsoft.com/office/powerpoint/2010/main"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chart" Target="../charts/chart9.xml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4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emf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7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Relationship Id="rId2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7.emf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7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8.emf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7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2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7.xml"/><Relationship Id="rId2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6.xml"/><Relationship Id="rId2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80E7B8-3BED-485E-95A4-D57D1F6B6FB0}" type="slidenum">
              <a:rPr lang="en-US" sz="1400" smtClean="0"/>
              <a:pPr/>
              <a:t>1</a:t>
            </a:fld>
            <a:endParaRPr lang="en-US" sz="1400" dirty="0" smtClean="0"/>
          </a:p>
        </p:txBody>
      </p:sp>
      <p:sp>
        <p:nvSpPr>
          <p:cNvPr id="131075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B5015F6-1DAD-4E5E-85FB-10A1A26B2632}" type="slidenum">
              <a:rPr lang="en-US" sz="1400"/>
              <a:pPr algn="r"/>
              <a:t>1</a:t>
            </a:fld>
            <a:endParaRPr lang="en-US" sz="1400" dirty="0"/>
          </a:p>
        </p:txBody>
      </p:sp>
      <p:sp>
        <p:nvSpPr>
          <p:cNvPr id="131076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D26BEC2-449C-4D88-AA9C-246F36E0943A}" type="slidenum">
              <a:rPr lang="en-US" sz="1400"/>
              <a:pPr algn="r"/>
              <a:t>1</a:t>
            </a:fld>
            <a:endParaRPr lang="en-US" sz="1400" dirty="0"/>
          </a:p>
        </p:txBody>
      </p:sp>
      <p:sp>
        <p:nvSpPr>
          <p:cNvPr id="131077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D7593CCB-DF26-425F-A3FF-C002DF725460}" type="slidenum">
              <a:rPr lang="en-US" sz="1400"/>
              <a:pPr algn="r"/>
              <a:t>1</a:t>
            </a:fld>
            <a:endParaRPr lang="en-US" sz="1400" dirty="0"/>
          </a:p>
        </p:txBody>
      </p:sp>
      <p:sp>
        <p:nvSpPr>
          <p:cNvPr id="13107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FE89763-6CB4-4864-909A-3976CD9B2ED3}" type="slidenum">
              <a:rPr lang="en-US" sz="1400"/>
              <a:pPr algn="r"/>
              <a:t>1</a:t>
            </a:fld>
            <a:endParaRPr lang="en-US" sz="1400" dirty="0"/>
          </a:p>
        </p:txBody>
      </p:sp>
      <p:sp>
        <p:nvSpPr>
          <p:cNvPr id="131079" name="3 Marcador de número de diapositiva"/>
          <p:cNvSpPr txBox="1">
            <a:spLocks noGrp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4915B08-1237-46EA-8503-CD7A88260877}" type="slidenum">
              <a:rPr lang="en-US" sz="1400"/>
              <a:pPr algn="r"/>
              <a:t>1</a:t>
            </a:fld>
            <a:endParaRPr lang="en-US" sz="1400" dirty="0"/>
          </a:p>
        </p:txBody>
      </p:sp>
      <p:sp>
        <p:nvSpPr>
          <p:cNvPr id="131080" name="Text Box 2"/>
          <p:cNvSpPr txBox="1">
            <a:spLocks noChangeArrowheads="1"/>
          </p:cNvSpPr>
          <p:nvPr/>
        </p:nvSpPr>
        <p:spPr bwMode="auto">
          <a:xfrm>
            <a:off x="838200" y="1384300"/>
            <a:ext cx="7837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_tradnl" sz="3600" b="1" dirty="0">
                <a:solidFill>
                  <a:schemeClr val="tx2"/>
                </a:solidFill>
              </a:rPr>
              <a:t>Situación </a:t>
            </a:r>
            <a:r>
              <a:rPr lang="es-ES_tradnl" sz="3600" b="1" dirty="0" smtClean="0">
                <a:solidFill>
                  <a:schemeClr val="tx2"/>
                </a:solidFill>
              </a:rPr>
              <a:t>Macro-Financiera y Fiscal de Colombia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131081" name="Text Box 3"/>
          <p:cNvSpPr txBox="1">
            <a:spLocks noChangeArrowheads="1"/>
          </p:cNvSpPr>
          <p:nvPr/>
        </p:nvSpPr>
        <p:spPr bwMode="auto">
          <a:xfrm>
            <a:off x="228599" y="4748213"/>
            <a:ext cx="3015867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s-ES_tradnl" sz="2500" dirty="0"/>
          </a:p>
          <a:p>
            <a:pPr>
              <a:lnSpc>
                <a:spcPct val="90000"/>
              </a:lnSpc>
            </a:pPr>
            <a:r>
              <a:rPr lang="es-ES_tradnl" sz="2500" dirty="0"/>
              <a:t>Sergio Clavijo</a:t>
            </a:r>
          </a:p>
          <a:p>
            <a:pPr>
              <a:lnSpc>
                <a:spcPct val="90000"/>
              </a:lnSpc>
            </a:pPr>
            <a:r>
              <a:rPr lang="es-ES_tradnl" sz="2500" dirty="0" smtClean="0"/>
              <a:t>Director de ANIF</a:t>
            </a:r>
          </a:p>
          <a:p>
            <a:pPr>
              <a:lnSpc>
                <a:spcPct val="90000"/>
              </a:lnSpc>
            </a:pPr>
            <a:r>
              <a:rPr lang="es-ES_tradnl" sz="2500" dirty="0" smtClean="0"/>
              <a:t>Octubre 29 de 2014</a:t>
            </a:r>
            <a:endParaRPr lang="es-ES_tradnl" sz="2500" dirty="0">
              <a:solidFill>
                <a:srgbClr val="FAFD00"/>
              </a:solidFill>
            </a:endParaRPr>
          </a:p>
        </p:txBody>
      </p:sp>
      <p:sp>
        <p:nvSpPr>
          <p:cNvPr id="131082" name="Rectangle 4"/>
          <p:cNvSpPr>
            <a:spLocks noChangeArrowheads="1"/>
          </p:cNvSpPr>
          <p:nvPr/>
        </p:nvSpPr>
        <p:spPr bwMode="auto">
          <a:xfrm>
            <a:off x="990600" y="3886200"/>
            <a:ext cx="7620000" cy="76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A9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s-CO" dirty="0"/>
          </a:p>
        </p:txBody>
      </p:sp>
      <p:sp>
        <p:nvSpPr>
          <p:cNvPr id="131083" name="Rectangle 5"/>
          <p:cNvSpPr>
            <a:spLocks noChangeArrowheads="1"/>
          </p:cNvSpPr>
          <p:nvPr/>
        </p:nvSpPr>
        <p:spPr bwMode="auto">
          <a:xfrm>
            <a:off x="5943600" y="0"/>
            <a:ext cx="3200400" cy="90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hangingPunct="0"/>
            <a:endParaRPr lang="es-CO" dirty="0"/>
          </a:p>
        </p:txBody>
      </p:sp>
      <p:pic>
        <p:nvPicPr>
          <p:cNvPr id="13" name="Imagen 3" descr="Logo Anif 40 Final O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4470400" y="4902200"/>
            <a:ext cx="4368006" cy="12874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3" y="1196752"/>
            <a:ext cx="72913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610612" y="6093296"/>
            <a:ext cx="7200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300" dirty="0">
                <a:solidFill>
                  <a:prstClr val="black"/>
                </a:solidFill>
                <a:latin typeface="Arial"/>
              </a:rPr>
              <a:t>   2011		2012	 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                     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2013	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                          2014</a:t>
            </a:r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1076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9A53FEDD-0BFE-440C-8EDC-207DF31843F5}" type="slidenum">
              <a:rPr lang="en-US" sz="1400">
                <a:solidFill>
                  <a:srgbClr val="0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31081" name="Text Box 4"/>
          <p:cNvSpPr txBox="1">
            <a:spLocks noChangeArrowheads="1"/>
          </p:cNvSpPr>
          <p:nvPr/>
        </p:nvSpPr>
        <p:spPr bwMode="auto">
          <a:xfrm>
            <a:off x="195255" y="6481018"/>
            <a:ext cx="3492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050" dirty="0">
                <a:solidFill>
                  <a:srgbClr val="000000"/>
                </a:solidFill>
              </a:rPr>
              <a:t>Fuente: </a:t>
            </a:r>
            <a:r>
              <a:rPr lang="es-ES_tradnl" sz="1050" dirty="0" err="1">
                <a:solidFill>
                  <a:srgbClr val="000000"/>
                </a:solidFill>
              </a:rPr>
              <a:t>Superfinanciera</a:t>
            </a:r>
            <a:r>
              <a:rPr lang="es-ES_tradnl" sz="1050" dirty="0">
                <a:solidFill>
                  <a:srgbClr val="000000"/>
                </a:solidFill>
              </a:rPr>
              <a:t> y </a:t>
            </a:r>
            <a:r>
              <a:rPr lang="es-ES_tradnl" sz="1050" dirty="0" err="1">
                <a:solidFill>
                  <a:srgbClr val="000000"/>
                </a:solidFill>
              </a:rPr>
              <a:t>Titularizadora</a:t>
            </a:r>
            <a:r>
              <a:rPr lang="es-ES_tradnl" sz="1050" dirty="0">
                <a:solidFill>
                  <a:srgbClr val="000000"/>
                </a:solidFill>
              </a:rPr>
              <a:t> Colombiana.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-252536" y="75306"/>
            <a:ext cx="7086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2600" dirty="0">
                <a:solidFill>
                  <a:srgbClr val="000000"/>
                </a:solidFill>
              </a:rPr>
              <a:t>Evolución de la cartera </a:t>
            </a:r>
            <a:r>
              <a:rPr lang="es-ES_tradnl" sz="2600" dirty="0" smtClean="0">
                <a:solidFill>
                  <a:srgbClr val="000000"/>
                </a:solidFill>
              </a:rPr>
              <a:t>bruta + </a:t>
            </a:r>
            <a:r>
              <a:rPr lang="es-ES_tradnl" sz="2600" i="1" dirty="0" smtClean="0">
                <a:solidFill>
                  <a:srgbClr val="000000"/>
                </a:solidFill>
              </a:rPr>
              <a:t>leasing</a:t>
            </a:r>
            <a:endParaRPr lang="es-ES_tradnl" sz="2600" i="1" dirty="0">
              <a:solidFill>
                <a:srgbClr val="000000"/>
              </a:solidFill>
            </a:endParaRPr>
          </a:p>
          <a:p>
            <a:r>
              <a:rPr lang="es-ES_tradnl" sz="2600" b="0" dirty="0">
                <a:solidFill>
                  <a:srgbClr val="000000"/>
                </a:solidFill>
              </a:rPr>
              <a:t>(variación % </a:t>
            </a:r>
            <a:r>
              <a:rPr lang="es-ES_tradnl" sz="2600" b="0" dirty="0" smtClean="0">
                <a:solidFill>
                  <a:srgbClr val="000000"/>
                </a:solidFill>
              </a:rPr>
              <a:t>anual, agosto </a:t>
            </a:r>
            <a:r>
              <a:rPr lang="es-ES_tradnl" sz="2600" b="0" dirty="0">
                <a:solidFill>
                  <a:srgbClr val="000000"/>
                </a:solidFill>
              </a:rPr>
              <a:t>de </a:t>
            </a:r>
            <a:r>
              <a:rPr lang="es-ES_tradnl" sz="2600" b="0" dirty="0" smtClean="0">
                <a:solidFill>
                  <a:srgbClr val="000000"/>
                </a:solidFill>
              </a:rPr>
              <a:t>2014)</a:t>
            </a:r>
            <a:endParaRPr lang="es-ES_tradnl" sz="2600" b="0" dirty="0">
              <a:solidFill>
                <a:srgbClr val="000000"/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1168642" y="1412776"/>
            <a:ext cx="8071" cy="18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424597" y="4581708"/>
            <a:ext cx="1908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11.9% </a:t>
            </a:r>
            <a:r>
              <a:rPr lang="es-ES" sz="1400" b="1" dirty="0">
                <a:solidFill>
                  <a:srgbClr val="FF0000"/>
                </a:solidFill>
                <a:latin typeface="Arial"/>
              </a:rPr>
              <a:t>Consumo</a:t>
            </a:r>
            <a:endParaRPr lang="es-ES" sz="1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16657" y="4221668"/>
            <a:ext cx="1888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 smtClean="0">
                <a:solidFill>
                  <a:srgbClr val="008000"/>
                </a:solidFill>
                <a:latin typeface="Arial"/>
              </a:rPr>
              <a:t>12.7% </a:t>
            </a:r>
            <a:r>
              <a:rPr lang="es-ES" sz="1400" b="1" dirty="0">
                <a:solidFill>
                  <a:srgbClr val="008000"/>
                </a:solidFill>
                <a:latin typeface="Arial"/>
              </a:rPr>
              <a:t>Comercial</a:t>
            </a:r>
            <a:endParaRPr lang="es-ES" sz="1400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403824" y="4037811"/>
            <a:ext cx="18577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 smtClean="0">
                <a:solidFill>
                  <a:srgbClr val="0000FF"/>
                </a:solidFill>
                <a:latin typeface="Arial"/>
              </a:rPr>
              <a:t>12.9% </a:t>
            </a:r>
            <a:r>
              <a:rPr lang="es-ES" sz="1400" b="1" dirty="0">
                <a:solidFill>
                  <a:srgbClr val="0000FF"/>
                </a:solidFill>
                <a:latin typeface="Arial"/>
              </a:rPr>
              <a:t>Total</a:t>
            </a:r>
            <a:endParaRPr lang="es-ES" sz="14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306427" y="4426117"/>
            <a:ext cx="1899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000099"/>
                </a:solidFill>
                <a:latin typeface="Arial"/>
              </a:rPr>
              <a:t>  </a:t>
            </a:r>
            <a:r>
              <a:rPr lang="es-ES" sz="1400" b="1" dirty="0" smtClean="0">
                <a:solidFill>
                  <a:srgbClr val="000099"/>
                </a:solidFill>
                <a:latin typeface="Arial"/>
              </a:rPr>
              <a:t>12.0% </a:t>
            </a:r>
            <a:r>
              <a:rPr lang="es-ES" sz="1400" b="1" dirty="0">
                <a:solidFill>
                  <a:srgbClr val="000099"/>
                </a:solidFill>
                <a:latin typeface="Arial"/>
              </a:rPr>
              <a:t>Microcrédito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392365" y="3844937"/>
            <a:ext cx="1908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 smtClean="0">
                <a:solidFill>
                  <a:srgbClr val="000000"/>
                </a:solidFill>
                <a:latin typeface="Arial"/>
              </a:rPr>
              <a:t>17.1% </a:t>
            </a:r>
            <a:r>
              <a:rPr lang="es-ES" sz="1400" b="1" dirty="0">
                <a:solidFill>
                  <a:srgbClr val="000000"/>
                </a:solidFill>
                <a:latin typeface="Arial"/>
              </a:rPr>
              <a:t>Hipotecaria</a:t>
            </a:r>
            <a:endParaRPr lang="es-E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5813268" y="1454385"/>
            <a:ext cx="2774" cy="269798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198129" y="3940860"/>
            <a:ext cx="6325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0000FF"/>
                </a:solidFill>
                <a:latin typeface="Arial"/>
              </a:rPr>
              <a:t>14.6%</a:t>
            </a:r>
            <a:endParaRPr lang="es-ES" sz="14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5508104" y="4125785"/>
            <a:ext cx="6325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0000FF"/>
                </a:solidFill>
                <a:latin typeface="Arial"/>
              </a:rPr>
              <a:t>12.7%</a:t>
            </a:r>
            <a:endParaRPr lang="es-ES" sz="14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959158" y="3134733"/>
            <a:ext cx="63259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" sz="1400" b="1" dirty="0">
                <a:solidFill>
                  <a:srgbClr val="0000FF"/>
                </a:solidFill>
                <a:latin typeface="Arial"/>
              </a:rPr>
              <a:t>21.0%</a:t>
            </a:r>
            <a:endParaRPr lang="es-ES" sz="14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1168642" y="3567387"/>
            <a:ext cx="11097" cy="230988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3 Elipse"/>
          <p:cNvSpPr/>
          <p:nvPr/>
        </p:nvSpPr>
        <p:spPr bwMode="auto">
          <a:xfrm>
            <a:off x="1096634" y="3356992"/>
            <a:ext cx="216024" cy="21602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/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3445848" y="4157329"/>
            <a:ext cx="216024" cy="21602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 flipV="1">
            <a:off x="3557429" y="1481711"/>
            <a:ext cx="2524" cy="24915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3548312" y="4363280"/>
            <a:ext cx="5548" cy="151399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V="1">
            <a:off x="5817068" y="4365684"/>
            <a:ext cx="5548" cy="151399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29 Elipse"/>
          <p:cNvSpPr/>
          <p:nvPr/>
        </p:nvSpPr>
        <p:spPr bwMode="auto">
          <a:xfrm>
            <a:off x="5734942" y="4322266"/>
            <a:ext cx="216024" cy="216024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1279" y="5877272"/>
            <a:ext cx="73448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300" dirty="0" err="1">
                <a:solidFill>
                  <a:prstClr val="black"/>
                </a:solidFill>
                <a:latin typeface="Arial"/>
              </a:rPr>
              <a:t>Sep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      Dic      Mar       Jun        </a:t>
            </a:r>
            <a:r>
              <a:rPr lang="es-MX" sz="1300" dirty="0" err="1">
                <a:solidFill>
                  <a:prstClr val="black"/>
                </a:solidFill>
                <a:latin typeface="Arial"/>
              </a:rPr>
              <a:t>Sep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     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 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Dic</a:t>
            </a:r>
            <a:r>
              <a:rPr lang="en-US" sz="1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/>
              </a:rPr>
              <a:t>    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Mar  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   Jun      </a:t>
            </a:r>
            <a:r>
              <a:rPr lang="es-MX" sz="1300" dirty="0" err="1">
                <a:solidFill>
                  <a:prstClr val="black"/>
                </a:solidFill>
                <a:latin typeface="Arial"/>
              </a:rPr>
              <a:t>Sep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    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   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Dic     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s-MX" sz="1300" dirty="0">
                <a:solidFill>
                  <a:prstClr val="black"/>
                </a:solidFill>
                <a:latin typeface="Arial"/>
              </a:rPr>
              <a:t>Mar   </a:t>
            </a:r>
            <a:r>
              <a:rPr lang="es-MX" sz="1300" dirty="0" smtClean="0">
                <a:solidFill>
                  <a:prstClr val="black"/>
                </a:solidFill>
                <a:latin typeface="Arial"/>
              </a:rPr>
              <a:t>  Jun  </a:t>
            </a:r>
            <a:r>
              <a:rPr lang="es-MX" sz="1300" dirty="0" err="1" smtClean="0">
                <a:solidFill>
                  <a:prstClr val="black"/>
                </a:solidFill>
                <a:latin typeface="Arial"/>
              </a:rPr>
              <a:t>Ago</a:t>
            </a:r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59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680281"/>
              </p:ext>
            </p:extLst>
          </p:nvPr>
        </p:nvGraphicFramePr>
        <p:xfrm>
          <a:off x="40145" y="1233072"/>
          <a:ext cx="896095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-245091" y="160184"/>
            <a:ext cx="7227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6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Crecimiento PIB vs. Pronóstico ALI </a:t>
            </a:r>
            <a:br>
              <a:rPr lang="es-MX" sz="2600" b="1" dirty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s-MX" sz="22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(%)</a:t>
            </a:r>
            <a:endParaRPr lang="es-ES" sz="2200" b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5074" y="6608385"/>
            <a:ext cx="29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s-MX" sz="1200" dirty="0">
                <a:solidFill>
                  <a:prstClr val="black"/>
                </a:solidFill>
                <a:cs typeface="Arial" pitchFamily="34" charset="0"/>
              </a:rPr>
              <a:t>Fuente: </a:t>
            </a: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cálculos </a:t>
            </a:r>
            <a:r>
              <a:rPr lang="es-MX" sz="1200" dirty="0" err="1" smtClean="0">
                <a:solidFill>
                  <a:prstClr val="black"/>
                </a:solidFill>
                <a:cs typeface="Arial" pitchFamily="34" charset="0"/>
              </a:rPr>
              <a:t>Anif</a:t>
            </a: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 con base en </a:t>
            </a:r>
            <a:r>
              <a:rPr lang="es-MX" sz="1200" dirty="0" err="1" smtClean="0">
                <a:solidFill>
                  <a:prstClr val="black"/>
                </a:solidFill>
                <a:cs typeface="Arial" pitchFamily="34" charset="0"/>
              </a:rPr>
              <a:t>Dane</a:t>
            </a: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es-ES" sz="12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1 Conector recto"/>
          <p:cNvCxnSpPr/>
          <p:nvPr/>
        </p:nvCxnSpPr>
        <p:spPr>
          <a:xfrm>
            <a:off x="2051720" y="1558533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12"/>
          <p:cNvSpPr>
            <a:spLocks noChangeArrowheads="1"/>
          </p:cNvSpPr>
          <p:nvPr/>
        </p:nvSpPr>
        <p:spPr bwMode="auto">
          <a:xfrm>
            <a:off x="683568" y="5039308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latin typeface="Arial"/>
              </a:rPr>
              <a:t>2010: 4,0</a:t>
            </a:r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Rectangle 512"/>
          <p:cNvSpPr>
            <a:spLocks noChangeArrowheads="1"/>
          </p:cNvSpPr>
          <p:nvPr/>
        </p:nvSpPr>
        <p:spPr bwMode="auto">
          <a:xfrm>
            <a:off x="2385998" y="5039308"/>
            <a:ext cx="961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latin typeface="Arial"/>
              </a:rPr>
              <a:t>2011: 6,6</a:t>
            </a:r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512"/>
          <p:cNvSpPr>
            <a:spLocks noChangeArrowheads="1"/>
          </p:cNvSpPr>
          <p:nvPr/>
        </p:nvSpPr>
        <p:spPr bwMode="auto">
          <a:xfrm>
            <a:off x="4173438" y="5039308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latin typeface="Arial"/>
              </a:rPr>
              <a:t>2012: 4,0</a:t>
            </a:r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524328" y="1391290"/>
            <a:ext cx="16855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Pronóstico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ALI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313656" y="1052736"/>
            <a:ext cx="2026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000080"/>
                </a:solidFill>
                <a:latin typeface="Arial"/>
                <a:cs typeface="Arial" pitchFamily="34" charset="0"/>
              </a:rPr>
              <a:t>Crecimiento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000080"/>
                </a:solidFill>
                <a:latin typeface="Arial"/>
                <a:cs typeface="Arial" pitchFamily="34" charset="0"/>
              </a:rPr>
              <a:t>PIB corregido</a:t>
            </a:r>
          </a:p>
        </p:txBody>
      </p:sp>
      <p:sp>
        <p:nvSpPr>
          <p:cNvPr id="64" name="Rectangle 86"/>
          <p:cNvSpPr>
            <a:spLocks noChangeArrowheads="1"/>
          </p:cNvSpPr>
          <p:nvPr/>
        </p:nvSpPr>
        <p:spPr bwMode="auto">
          <a:xfrm>
            <a:off x="8574553" y="3861048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0" hangingPunct="0"/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3,4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5" name="Rectangle 512"/>
          <p:cNvSpPr>
            <a:spLocks noChangeArrowheads="1"/>
          </p:cNvSpPr>
          <p:nvPr/>
        </p:nvSpPr>
        <p:spPr bwMode="auto">
          <a:xfrm>
            <a:off x="5901630" y="5039308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latin typeface="Arial"/>
              </a:rPr>
              <a:t>2013: 4,7</a:t>
            </a:r>
            <a:endParaRPr lang="es-E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3DA087E6-8B75-404A-B67F-8217409589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7812360" y="2601198"/>
            <a:ext cx="249690" cy="144016"/>
            <a:chOff x="6948264" y="898267"/>
            <a:chExt cx="249690" cy="144016"/>
          </a:xfrm>
        </p:grpSpPr>
        <p:cxnSp>
          <p:nvCxnSpPr>
            <p:cNvPr id="6" name="5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12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8269688" y="3889067"/>
            <a:ext cx="249690" cy="144016"/>
            <a:chOff x="6948264" y="898267"/>
            <a:chExt cx="249690" cy="144016"/>
          </a:xfrm>
        </p:grpSpPr>
        <p:cxnSp>
          <p:nvCxnSpPr>
            <p:cNvPr id="59" name="58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59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43" name="1 Conector recto"/>
          <p:cNvCxnSpPr/>
          <p:nvPr/>
        </p:nvCxnSpPr>
        <p:spPr>
          <a:xfrm>
            <a:off x="3779912" y="1556792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 Conector recto"/>
          <p:cNvCxnSpPr/>
          <p:nvPr/>
        </p:nvCxnSpPr>
        <p:spPr>
          <a:xfrm>
            <a:off x="5580112" y="1558533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 Conector recto"/>
          <p:cNvCxnSpPr/>
          <p:nvPr/>
        </p:nvCxnSpPr>
        <p:spPr>
          <a:xfrm>
            <a:off x="7236296" y="1562742"/>
            <a:ext cx="0" cy="388669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512"/>
          <p:cNvSpPr>
            <a:spLocks noChangeArrowheads="1"/>
          </p:cNvSpPr>
          <p:nvPr/>
        </p:nvSpPr>
        <p:spPr bwMode="auto">
          <a:xfrm>
            <a:off x="7524328" y="5023919"/>
            <a:ext cx="1082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  <a:latin typeface="Arial"/>
              </a:rPr>
              <a:t>2014: 4,6</a:t>
            </a:r>
            <a:endParaRPr lang="es-ES" sz="2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3" name="Rectangle 86"/>
          <p:cNvSpPr>
            <a:spLocks noChangeArrowheads="1"/>
          </p:cNvSpPr>
          <p:nvPr/>
        </p:nvSpPr>
        <p:spPr bwMode="auto">
          <a:xfrm>
            <a:off x="8574553" y="3356992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eaLnBrk="0" hangingPunct="0"/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3,9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69" name="68 Grupo"/>
          <p:cNvGrpSpPr/>
          <p:nvPr/>
        </p:nvGrpSpPr>
        <p:grpSpPr>
          <a:xfrm>
            <a:off x="7831612" y="2889230"/>
            <a:ext cx="249690" cy="144016"/>
            <a:chOff x="6948264" y="898267"/>
            <a:chExt cx="249690" cy="144016"/>
          </a:xfrm>
        </p:grpSpPr>
        <p:cxnSp>
          <p:nvCxnSpPr>
            <p:cNvPr id="70" name="69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7" name="Rectangle 86"/>
          <p:cNvSpPr>
            <a:spLocks noChangeArrowheads="1"/>
          </p:cNvSpPr>
          <p:nvPr/>
        </p:nvSpPr>
        <p:spPr bwMode="auto">
          <a:xfrm>
            <a:off x="8100392" y="2565484"/>
            <a:ext cx="37016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5,5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Rectangle 86"/>
          <p:cNvSpPr>
            <a:spLocks noChangeArrowheads="1"/>
          </p:cNvSpPr>
          <p:nvPr/>
        </p:nvSpPr>
        <p:spPr bwMode="auto">
          <a:xfrm>
            <a:off x="8100392" y="2853516"/>
            <a:ext cx="370167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s-MX" sz="1400" b="1" dirty="0" smtClean="0">
                <a:solidFill>
                  <a:srgbClr val="FF0000"/>
                </a:solidFill>
                <a:cs typeface="Arial" pitchFamily="34" charset="0"/>
              </a:rPr>
              <a:t>5,0</a:t>
            </a:r>
            <a:endParaRPr lang="es-E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65" name="64 Grupo"/>
          <p:cNvGrpSpPr/>
          <p:nvPr/>
        </p:nvGrpSpPr>
        <p:grpSpPr>
          <a:xfrm>
            <a:off x="8269688" y="3385011"/>
            <a:ext cx="249690" cy="144016"/>
            <a:chOff x="6948264" y="898267"/>
            <a:chExt cx="249690" cy="144016"/>
          </a:xfrm>
        </p:grpSpPr>
        <p:cxnSp>
          <p:nvCxnSpPr>
            <p:cNvPr id="66" name="65 Conector recto"/>
            <p:cNvCxnSpPr/>
            <p:nvPr/>
          </p:nvCxnSpPr>
          <p:spPr bwMode="auto">
            <a:xfrm>
              <a:off x="6948264" y="970275"/>
              <a:ext cx="2496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67 Conector"/>
            <p:cNvSpPr/>
            <p:nvPr/>
          </p:nvSpPr>
          <p:spPr bwMode="auto">
            <a:xfrm>
              <a:off x="7001101" y="898267"/>
              <a:ext cx="144016" cy="144016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eaLnBrk="0" hangingPunct="0"/>
              <a:endParaRPr lang="es-ES_tradnl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6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04555"/>
              </p:ext>
            </p:extLst>
          </p:nvPr>
        </p:nvGraphicFramePr>
        <p:xfrm>
          <a:off x="761621" y="758226"/>
          <a:ext cx="8176666" cy="601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869" name="Rectangle 86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48180"/>
            <a:ext cx="7019925" cy="7386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Crecimiento del PIB por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oferta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</a:b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Observado 2013 vs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.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+mn-cs"/>
              </a:rPr>
              <a:t>proyectado 2014 </a:t>
            </a:r>
            <a:endParaRPr lang="es-E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4867" name="Rectangle 6"/>
          <p:cNvSpPr txBox="1">
            <a:spLocks noGrp="1" noChangeArrowheads="1"/>
          </p:cNvSpPr>
          <p:nvPr/>
        </p:nvSpPr>
        <p:spPr bwMode="auto">
          <a:xfrm>
            <a:off x="8532813" y="65659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2558114-F692-4CF9-9F16-05F621CCEF15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4871" name="AutoShape 86"/>
          <p:cNvSpPr>
            <a:spLocks noChangeAspect="1" noChangeArrowheads="1" noTextEdit="1"/>
          </p:cNvSpPr>
          <p:nvPr/>
        </p:nvSpPr>
        <p:spPr bwMode="auto">
          <a:xfrm>
            <a:off x="0" y="777875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164878" name="Rectangle 98"/>
          <p:cNvSpPr>
            <a:spLocks noChangeArrowheads="1"/>
          </p:cNvSpPr>
          <p:nvPr/>
        </p:nvSpPr>
        <p:spPr bwMode="auto">
          <a:xfrm>
            <a:off x="8129439" y="790125"/>
            <a:ext cx="215900" cy="215900"/>
          </a:xfrm>
          <a:prstGeom prst="rect">
            <a:avLst/>
          </a:prstGeom>
          <a:solidFill>
            <a:srgbClr val="FF9900"/>
          </a:solidFill>
          <a:ln w="2730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/>
          </a:p>
        </p:txBody>
      </p:sp>
      <p:sp>
        <p:nvSpPr>
          <p:cNvPr id="164879" name="Rectangle 99"/>
          <p:cNvSpPr>
            <a:spLocks noChangeArrowheads="1"/>
          </p:cNvSpPr>
          <p:nvPr/>
        </p:nvSpPr>
        <p:spPr bwMode="auto">
          <a:xfrm>
            <a:off x="8416162" y="756787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/>
              <a:t>2014</a:t>
            </a:r>
          </a:p>
        </p:txBody>
      </p:sp>
      <p:sp>
        <p:nvSpPr>
          <p:cNvPr id="164880" name="Rectangle 100"/>
          <p:cNvSpPr>
            <a:spLocks noChangeArrowheads="1"/>
          </p:cNvSpPr>
          <p:nvPr/>
        </p:nvSpPr>
        <p:spPr bwMode="auto">
          <a:xfrm>
            <a:off x="8129439" y="1085400"/>
            <a:ext cx="215900" cy="215900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/>
          </a:p>
        </p:txBody>
      </p:sp>
      <p:sp>
        <p:nvSpPr>
          <p:cNvPr id="164881" name="Rectangle 101"/>
          <p:cNvSpPr>
            <a:spLocks noChangeArrowheads="1"/>
          </p:cNvSpPr>
          <p:nvPr/>
        </p:nvSpPr>
        <p:spPr bwMode="auto">
          <a:xfrm>
            <a:off x="8416162" y="1052062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/>
              <a:t>2013</a:t>
            </a:r>
          </a:p>
        </p:txBody>
      </p:sp>
      <p:sp>
        <p:nvSpPr>
          <p:cNvPr id="110" name="Rectangle 6"/>
          <p:cNvSpPr>
            <a:spLocks noChangeArrowheads="1"/>
          </p:cNvSpPr>
          <p:nvPr/>
        </p:nvSpPr>
        <p:spPr bwMode="auto">
          <a:xfrm>
            <a:off x="179388" y="6676673"/>
            <a:ext cx="37449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100" dirty="0"/>
              <a:t>Fuente:  cálculos  Anif con base en </a:t>
            </a:r>
            <a:r>
              <a:rPr lang="es-ES" sz="1100" dirty="0" err="1"/>
              <a:t>Dane</a:t>
            </a:r>
            <a:endParaRPr lang="es-ES" sz="1400" dirty="0"/>
          </a:p>
        </p:txBody>
      </p:sp>
      <p:sp>
        <p:nvSpPr>
          <p:cNvPr id="15" name="Text Box 95"/>
          <p:cNvSpPr txBox="1">
            <a:spLocks noChangeArrowheads="1"/>
          </p:cNvSpPr>
          <p:nvPr/>
        </p:nvSpPr>
        <p:spPr bwMode="auto">
          <a:xfrm>
            <a:off x="297066" y="159185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232946" y="209067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20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0" name="Text Box 97"/>
          <p:cNvSpPr txBox="1">
            <a:spLocks noChangeArrowheads="1"/>
          </p:cNvSpPr>
          <p:nvPr/>
        </p:nvSpPr>
        <p:spPr bwMode="auto">
          <a:xfrm>
            <a:off x="232946" y="3148349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0000"/>
                </a:solidFill>
              </a:rPr>
              <a:t>12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1" name="Text Box 98"/>
          <p:cNvSpPr txBox="1">
            <a:spLocks noChangeArrowheads="1"/>
          </p:cNvSpPr>
          <p:nvPr/>
        </p:nvSpPr>
        <p:spPr bwMode="auto">
          <a:xfrm>
            <a:off x="232946" y="259074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0000"/>
                </a:solidFill>
              </a:rPr>
              <a:t>15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297066" y="369327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3" name="Text Box 100"/>
          <p:cNvSpPr txBox="1">
            <a:spLocks noChangeArrowheads="1"/>
          </p:cNvSpPr>
          <p:nvPr/>
        </p:nvSpPr>
        <p:spPr bwMode="auto">
          <a:xfrm>
            <a:off x="297066" y="477550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6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297066" y="420444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4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5" name="Text Box 102"/>
          <p:cNvSpPr txBox="1">
            <a:spLocks noChangeArrowheads="1"/>
          </p:cNvSpPr>
          <p:nvPr/>
        </p:nvSpPr>
        <p:spPr bwMode="auto">
          <a:xfrm>
            <a:off x="297066" y="581107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7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239326" y="5248964"/>
            <a:ext cx="42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000000"/>
                </a:solidFill>
              </a:rPr>
              <a:t>11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27" name="Text Box 104"/>
          <p:cNvSpPr txBox="1">
            <a:spLocks noChangeArrowheads="1"/>
          </p:cNvSpPr>
          <p:nvPr/>
        </p:nvSpPr>
        <p:spPr bwMode="auto">
          <a:xfrm>
            <a:off x="-86104" y="926275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Ponderaciones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</a:rPr>
              <a:t>(%)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854763" y="3148349"/>
            <a:ext cx="178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/>
              </a:rPr>
              <a:t>Antes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2" name="31 Elipse"/>
          <p:cNvSpPr/>
          <p:nvPr/>
        </p:nvSpPr>
        <p:spPr bwMode="auto">
          <a:xfrm>
            <a:off x="7220838" y="1457130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037250" y="1161451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10,0</a:t>
            </a:r>
            <a:endParaRPr lang="en-US" dirty="0"/>
          </a:p>
        </p:txBody>
      </p:sp>
      <p:sp>
        <p:nvSpPr>
          <p:cNvPr id="34" name="33 Elipse"/>
          <p:cNvSpPr/>
          <p:nvPr/>
        </p:nvSpPr>
        <p:spPr bwMode="auto">
          <a:xfrm>
            <a:off x="5348351" y="4615806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538263" y="4590835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/>
              <a:t>3,5</a:t>
            </a:r>
          </a:p>
        </p:txBody>
      </p:sp>
      <p:sp>
        <p:nvSpPr>
          <p:cNvPr id="36" name="35 Elipse"/>
          <p:cNvSpPr/>
          <p:nvPr/>
        </p:nvSpPr>
        <p:spPr bwMode="auto">
          <a:xfrm>
            <a:off x="5415529" y="1966477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221427" y="1696714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/>
              <a:t>5,0</a:t>
            </a:r>
          </a:p>
        </p:txBody>
      </p:sp>
      <p:sp>
        <p:nvSpPr>
          <p:cNvPr id="40" name="39 Elipse"/>
          <p:cNvSpPr/>
          <p:nvPr/>
        </p:nvSpPr>
        <p:spPr bwMode="auto">
          <a:xfrm>
            <a:off x="4768565" y="5187587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987573" y="5192814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/>
              <a:t>2,6</a:t>
            </a:r>
          </a:p>
        </p:txBody>
      </p:sp>
      <p:sp>
        <p:nvSpPr>
          <p:cNvPr id="38" name="37 Elipse"/>
          <p:cNvSpPr/>
          <p:nvPr/>
        </p:nvSpPr>
        <p:spPr bwMode="auto">
          <a:xfrm>
            <a:off x="4923174" y="5671899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129892" y="5639562"/>
            <a:ext cx="727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3,1</a:t>
            </a:r>
            <a:endParaRPr lang="en-US" sz="11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5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7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380773"/>
              </p:ext>
            </p:extLst>
          </p:nvPr>
        </p:nvGraphicFramePr>
        <p:xfrm>
          <a:off x="0" y="846139"/>
          <a:ext cx="7558656" cy="579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7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605CCE-7D97-4877-BC0A-7A9865E525E5}" type="slidenum">
              <a:rPr lang="en-US" sz="1400" smtClean="0"/>
              <a:pPr/>
              <a:t>13</a:t>
            </a:fld>
            <a:endParaRPr lang="en-US" sz="1400" smtClean="0"/>
          </a:p>
        </p:txBody>
      </p:sp>
      <p:sp>
        <p:nvSpPr>
          <p:cNvPr id="167940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F224458-1FDF-4893-9101-E95CD8A21FCD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65175" y="115888"/>
            <a:ext cx="5668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b="1" dirty="0">
                <a:solidFill>
                  <a:srgbClr val="000000"/>
                </a:solidFill>
              </a:rPr>
              <a:t>Crecimiento sostenible de largo plazo: </a:t>
            </a:r>
          </a:p>
          <a:p>
            <a:pPr algn="ctr" eaLnBrk="0" hangingPunct="0"/>
            <a:r>
              <a:rPr lang="es-ES" b="1" dirty="0">
                <a:solidFill>
                  <a:srgbClr val="000000"/>
                </a:solidFill>
              </a:rPr>
              <a:t>Chile, Perú, Brasil y Colombia (%) </a:t>
            </a:r>
            <a:endParaRPr lang="es-ES" b="1" dirty="0"/>
          </a:p>
        </p:txBody>
      </p:sp>
      <p:sp>
        <p:nvSpPr>
          <p:cNvPr id="167942" name="Rectangle 7"/>
          <p:cNvSpPr>
            <a:spLocks noChangeArrowheads="1"/>
          </p:cNvSpPr>
          <p:nvPr/>
        </p:nvSpPr>
        <p:spPr bwMode="auto">
          <a:xfrm>
            <a:off x="7629850" y="3249646"/>
            <a:ext cx="358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500" b="1">
                <a:solidFill>
                  <a:srgbClr val="003399"/>
                </a:solidFill>
              </a:rPr>
              <a:t>Col.</a:t>
            </a:r>
            <a:endParaRPr lang="es-ES" sz="1800">
              <a:solidFill>
                <a:srgbClr val="003399"/>
              </a:solidFill>
            </a:endParaRPr>
          </a:p>
        </p:txBody>
      </p:sp>
      <p:sp>
        <p:nvSpPr>
          <p:cNvPr id="167943" name="Rectangle 8"/>
          <p:cNvSpPr>
            <a:spLocks noChangeArrowheads="1"/>
          </p:cNvSpPr>
          <p:nvPr/>
        </p:nvSpPr>
        <p:spPr bwMode="auto">
          <a:xfrm>
            <a:off x="8635547" y="3216308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400" b="1" dirty="0" smtClean="0">
                <a:solidFill>
                  <a:srgbClr val="003399"/>
                </a:solidFill>
              </a:rPr>
              <a:t>4.5%</a:t>
            </a:r>
            <a:endParaRPr lang="es-ES" b="1" dirty="0">
              <a:solidFill>
                <a:srgbClr val="800000"/>
              </a:solidFill>
            </a:endParaRPr>
          </a:p>
        </p:txBody>
      </p:sp>
      <p:sp>
        <p:nvSpPr>
          <p:cNvPr id="167944" name="Rectangle 9"/>
          <p:cNvSpPr>
            <a:spLocks noChangeArrowheads="1"/>
          </p:cNvSpPr>
          <p:nvPr/>
        </p:nvSpPr>
        <p:spPr bwMode="auto">
          <a:xfrm>
            <a:off x="5196471" y="3551636"/>
            <a:ext cx="356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srgbClr val="FF0000"/>
                </a:solidFill>
              </a:rPr>
              <a:t>4.1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45" name="Rectangle 10"/>
          <p:cNvSpPr>
            <a:spLocks noChangeArrowheads="1"/>
          </p:cNvSpPr>
          <p:nvPr/>
        </p:nvSpPr>
        <p:spPr bwMode="auto">
          <a:xfrm>
            <a:off x="7616427" y="3612629"/>
            <a:ext cx="465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500" b="1" dirty="0">
                <a:solidFill>
                  <a:srgbClr val="FF0000"/>
                </a:solidFill>
              </a:rPr>
              <a:t>Chile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167946" name="Rectangle 11"/>
          <p:cNvSpPr>
            <a:spLocks noChangeArrowheads="1"/>
          </p:cNvSpPr>
          <p:nvPr/>
        </p:nvSpPr>
        <p:spPr bwMode="auto">
          <a:xfrm>
            <a:off x="8594327" y="3628504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400" b="1" dirty="0" smtClean="0">
                <a:solidFill>
                  <a:srgbClr val="FF0000"/>
                </a:solidFill>
              </a:rPr>
              <a:t>5.0%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67947" name="Rectangle 12"/>
          <p:cNvSpPr>
            <a:spLocks noChangeArrowheads="1"/>
          </p:cNvSpPr>
          <p:nvPr/>
        </p:nvSpPr>
        <p:spPr bwMode="auto">
          <a:xfrm>
            <a:off x="7452320" y="2434707"/>
            <a:ext cx="1281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400" b="1">
                <a:solidFill>
                  <a:srgbClr val="003366"/>
                </a:solidFill>
              </a:rPr>
              <a:t>Crec. Potencial</a:t>
            </a:r>
            <a:endParaRPr lang="es-ES">
              <a:solidFill>
                <a:srgbClr val="003366"/>
              </a:solidFill>
            </a:endParaRPr>
          </a:p>
        </p:txBody>
      </p:sp>
      <p:sp>
        <p:nvSpPr>
          <p:cNvPr id="167948" name="Rectangle 13"/>
          <p:cNvSpPr>
            <a:spLocks noChangeArrowheads="1"/>
          </p:cNvSpPr>
          <p:nvPr/>
        </p:nvSpPr>
        <p:spPr bwMode="auto">
          <a:xfrm>
            <a:off x="7605338" y="2863783"/>
            <a:ext cx="423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500" b="1" dirty="0">
                <a:solidFill>
                  <a:srgbClr val="008000"/>
                </a:solidFill>
              </a:rPr>
              <a:t>Perú</a:t>
            </a:r>
            <a:endParaRPr lang="es-ES" sz="1800" dirty="0">
              <a:solidFill>
                <a:srgbClr val="008000"/>
              </a:solidFill>
            </a:endParaRPr>
          </a:p>
        </p:txBody>
      </p:sp>
      <p:sp>
        <p:nvSpPr>
          <p:cNvPr id="167949" name="Rectangle 14"/>
          <p:cNvSpPr>
            <a:spLocks noChangeArrowheads="1"/>
          </p:cNvSpPr>
          <p:nvPr/>
        </p:nvSpPr>
        <p:spPr bwMode="auto">
          <a:xfrm>
            <a:off x="5267871" y="2576236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8000"/>
                </a:solidFill>
              </a:rPr>
              <a:t>5.8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50" name="Rectangle 15"/>
          <p:cNvSpPr>
            <a:spLocks noChangeArrowheads="1"/>
          </p:cNvSpPr>
          <p:nvPr/>
        </p:nvSpPr>
        <p:spPr bwMode="auto">
          <a:xfrm>
            <a:off x="8597525" y="2862833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400" b="1" dirty="0" smtClean="0">
                <a:solidFill>
                  <a:srgbClr val="008000"/>
                </a:solidFill>
              </a:rPr>
              <a:t>6.0%</a:t>
            </a:r>
            <a:endParaRPr lang="es-ES" b="1" dirty="0">
              <a:solidFill>
                <a:srgbClr val="008000"/>
              </a:solidFill>
            </a:endParaRPr>
          </a:p>
        </p:txBody>
      </p:sp>
      <p:sp>
        <p:nvSpPr>
          <p:cNvPr id="167951" name="Rectangle 101"/>
          <p:cNvSpPr>
            <a:spLocks noChangeArrowheads="1"/>
          </p:cNvSpPr>
          <p:nvPr/>
        </p:nvSpPr>
        <p:spPr bwMode="auto">
          <a:xfrm>
            <a:off x="217488" y="6553200"/>
            <a:ext cx="291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s-MX" sz="1400" dirty="0">
                <a:solidFill>
                  <a:schemeClr val="tx2"/>
                </a:solidFill>
              </a:rPr>
              <a:t>Fuente: Cálculos Anif y  </a:t>
            </a:r>
            <a:r>
              <a:rPr lang="es-MX" sz="1400" dirty="0" err="1">
                <a:solidFill>
                  <a:schemeClr val="tx2"/>
                </a:solidFill>
              </a:rPr>
              <a:t>JPMorgan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167953" name="Line 19"/>
          <p:cNvSpPr>
            <a:spLocks noChangeShapeType="1"/>
          </p:cNvSpPr>
          <p:nvPr/>
        </p:nvSpPr>
        <p:spPr bwMode="auto">
          <a:xfrm>
            <a:off x="8161452" y="3753626"/>
            <a:ext cx="3603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67954" name="Line 20"/>
          <p:cNvSpPr>
            <a:spLocks noChangeShapeType="1"/>
          </p:cNvSpPr>
          <p:nvPr/>
        </p:nvSpPr>
        <p:spPr bwMode="auto">
          <a:xfrm>
            <a:off x="8156200" y="2984371"/>
            <a:ext cx="384175" cy="0"/>
          </a:xfrm>
          <a:prstGeom prst="line">
            <a:avLst/>
          </a:pr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67955" name="Line 21"/>
          <p:cNvSpPr>
            <a:spLocks noChangeShapeType="1"/>
          </p:cNvSpPr>
          <p:nvPr/>
        </p:nvSpPr>
        <p:spPr bwMode="auto">
          <a:xfrm>
            <a:off x="7182445" y="2801295"/>
            <a:ext cx="1727200" cy="0"/>
          </a:xfrm>
          <a:prstGeom prst="line">
            <a:avLst/>
          </a:prstGeom>
          <a:noFill/>
          <a:ln w="28575">
            <a:solidFill>
              <a:srgbClr val="00336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67956" name="Rectangle 24"/>
          <p:cNvSpPr>
            <a:spLocks noChangeArrowheads="1"/>
          </p:cNvSpPr>
          <p:nvPr/>
        </p:nvSpPr>
        <p:spPr bwMode="auto">
          <a:xfrm>
            <a:off x="1633219" y="5748339"/>
            <a:ext cx="350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FF0000"/>
                </a:solidFill>
              </a:rPr>
              <a:t>-1.5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57" name="Rectangle 26"/>
          <p:cNvSpPr>
            <a:spLocks noChangeArrowheads="1"/>
          </p:cNvSpPr>
          <p:nvPr/>
        </p:nvSpPr>
        <p:spPr bwMode="auto">
          <a:xfrm>
            <a:off x="1610075" y="5180013"/>
            <a:ext cx="398324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800000"/>
                </a:solidFill>
              </a:rPr>
              <a:t>-</a:t>
            </a:r>
            <a:r>
              <a:rPr lang="es-ES" sz="1600" b="1" dirty="0" smtClean="0">
                <a:solidFill>
                  <a:srgbClr val="800000"/>
                </a:solidFill>
              </a:rPr>
              <a:t>0.3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58" name="Rectangle 22"/>
          <p:cNvSpPr>
            <a:spLocks noChangeArrowheads="1"/>
          </p:cNvSpPr>
          <p:nvPr/>
        </p:nvSpPr>
        <p:spPr bwMode="auto">
          <a:xfrm>
            <a:off x="5298065" y="29830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4.7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59" name="Rectangle 26"/>
          <p:cNvSpPr>
            <a:spLocks noChangeArrowheads="1"/>
          </p:cNvSpPr>
          <p:nvPr/>
        </p:nvSpPr>
        <p:spPr bwMode="auto">
          <a:xfrm>
            <a:off x="5298065" y="425012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800000"/>
                </a:solidFill>
              </a:rPr>
              <a:t>2.5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60" name="Text Box 28"/>
          <p:cNvSpPr txBox="1">
            <a:spLocks noChangeArrowheads="1"/>
          </p:cNvSpPr>
          <p:nvPr/>
        </p:nvSpPr>
        <p:spPr bwMode="auto">
          <a:xfrm>
            <a:off x="7507684" y="4166956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1400" b="1" dirty="0">
                <a:solidFill>
                  <a:srgbClr val="800000"/>
                </a:solidFill>
              </a:rPr>
              <a:t>Brasil</a:t>
            </a:r>
          </a:p>
        </p:txBody>
      </p:sp>
      <p:sp>
        <p:nvSpPr>
          <p:cNvPr id="167961" name="Line 18"/>
          <p:cNvSpPr>
            <a:spLocks noChangeShapeType="1"/>
          </p:cNvSpPr>
          <p:nvPr/>
        </p:nvSpPr>
        <p:spPr bwMode="auto">
          <a:xfrm>
            <a:off x="8219700" y="4235679"/>
            <a:ext cx="259138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67962" name="Line 18"/>
          <p:cNvSpPr>
            <a:spLocks noChangeShapeType="1"/>
          </p:cNvSpPr>
          <p:nvPr/>
        </p:nvSpPr>
        <p:spPr bwMode="auto">
          <a:xfrm>
            <a:off x="8235156" y="4319356"/>
            <a:ext cx="298932" cy="0"/>
          </a:xfrm>
          <a:prstGeom prst="lin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67963" name="Rectangle 8"/>
          <p:cNvSpPr>
            <a:spLocks noChangeArrowheads="1"/>
          </p:cNvSpPr>
          <p:nvPr/>
        </p:nvSpPr>
        <p:spPr bwMode="auto">
          <a:xfrm>
            <a:off x="8599984" y="4171719"/>
            <a:ext cx="4087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400" b="1" dirty="0" smtClean="0">
                <a:solidFill>
                  <a:srgbClr val="663300"/>
                </a:solidFill>
              </a:rPr>
              <a:t>3.2%</a:t>
            </a:r>
            <a:endParaRPr lang="es-ES" b="1" dirty="0">
              <a:solidFill>
                <a:srgbClr val="663300"/>
              </a:solidFill>
            </a:endParaRPr>
          </a:p>
        </p:txBody>
      </p:sp>
      <p:sp>
        <p:nvSpPr>
          <p:cNvPr id="167964" name="Rectangle 25"/>
          <p:cNvSpPr>
            <a:spLocks noChangeArrowheads="1"/>
          </p:cNvSpPr>
          <p:nvPr/>
        </p:nvSpPr>
        <p:spPr bwMode="auto">
          <a:xfrm>
            <a:off x="1721994" y="4729557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008000"/>
                </a:solidFill>
              </a:rPr>
              <a:t>0.9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65" name="Rectangle 14"/>
          <p:cNvSpPr>
            <a:spLocks noChangeArrowheads="1"/>
          </p:cNvSpPr>
          <p:nvPr/>
        </p:nvSpPr>
        <p:spPr bwMode="auto">
          <a:xfrm>
            <a:off x="3508258" y="2119789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8000"/>
                </a:solidFill>
              </a:rPr>
              <a:t>6.9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66" name="Rectangle 22"/>
          <p:cNvSpPr>
            <a:spLocks noChangeArrowheads="1"/>
          </p:cNvSpPr>
          <p:nvPr/>
        </p:nvSpPr>
        <p:spPr bwMode="auto">
          <a:xfrm>
            <a:off x="3487433" y="253839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6.6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67" name="Rectangle 26"/>
          <p:cNvSpPr>
            <a:spLocks noChangeArrowheads="1"/>
          </p:cNvSpPr>
          <p:nvPr/>
        </p:nvSpPr>
        <p:spPr bwMode="auto">
          <a:xfrm>
            <a:off x="3526356" y="423238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800000"/>
                </a:solidFill>
              </a:rPr>
              <a:t>2.7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68" name="Line 119"/>
          <p:cNvSpPr>
            <a:spLocks noChangeShapeType="1"/>
          </p:cNvSpPr>
          <p:nvPr/>
        </p:nvSpPr>
        <p:spPr bwMode="auto">
          <a:xfrm>
            <a:off x="5870589" y="1090513"/>
            <a:ext cx="0" cy="5184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s-CO"/>
          </a:p>
        </p:txBody>
      </p:sp>
      <p:sp>
        <p:nvSpPr>
          <p:cNvPr id="167969" name="Text Box 120"/>
          <p:cNvSpPr txBox="1">
            <a:spLocks noChangeArrowheads="1"/>
          </p:cNvSpPr>
          <p:nvPr/>
        </p:nvSpPr>
        <p:spPr bwMode="auto">
          <a:xfrm>
            <a:off x="6025612" y="1228726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 dirty="0"/>
              <a:t>Proyección</a:t>
            </a:r>
          </a:p>
        </p:txBody>
      </p:sp>
      <p:sp>
        <p:nvSpPr>
          <p:cNvPr id="167970" name="Line 117"/>
          <p:cNvSpPr>
            <a:spLocks noChangeShapeType="1"/>
          </p:cNvSpPr>
          <p:nvPr/>
        </p:nvSpPr>
        <p:spPr bwMode="auto">
          <a:xfrm>
            <a:off x="635252" y="5039607"/>
            <a:ext cx="705643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167971" name="Rectangle 9"/>
          <p:cNvSpPr>
            <a:spLocks noChangeArrowheads="1"/>
          </p:cNvSpPr>
          <p:nvPr/>
        </p:nvSpPr>
        <p:spPr bwMode="auto">
          <a:xfrm>
            <a:off x="2638011" y="264515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FF0000"/>
                </a:solidFill>
              </a:rPr>
              <a:t>5.2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72" name="Rectangle 14"/>
          <p:cNvSpPr>
            <a:spLocks noChangeArrowheads="1"/>
          </p:cNvSpPr>
          <p:nvPr/>
        </p:nvSpPr>
        <p:spPr bwMode="auto">
          <a:xfrm>
            <a:off x="2706274" y="122872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008000"/>
                </a:solidFill>
              </a:rPr>
              <a:t>8.8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167973" name="Rectangle 22"/>
          <p:cNvSpPr>
            <a:spLocks noChangeArrowheads="1"/>
          </p:cNvSpPr>
          <p:nvPr/>
        </p:nvSpPr>
        <p:spPr bwMode="auto">
          <a:xfrm>
            <a:off x="2728853" y="351931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4.0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74" name="Rectangle 26"/>
          <p:cNvSpPr>
            <a:spLocks noChangeArrowheads="1"/>
          </p:cNvSpPr>
          <p:nvPr/>
        </p:nvSpPr>
        <p:spPr bwMode="auto">
          <a:xfrm>
            <a:off x="2715799" y="1772883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800000"/>
                </a:solidFill>
              </a:rPr>
              <a:t>7.5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167975" name="Rectangle 22"/>
          <p:cNvSpPr>
            <a:spLocks noChangeArrowheads="1"/>
          </p:cNvSpPr>
          <p:nvPr/>
        </p:nvSpPr>
        <p:spPr bwMode="auto">
          <a:xfrm>
            <a:off x="1729345" y="4131409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1.7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167976" name="Rectangle 9"/>
          <p:cNvSpPr>
            <a:spLocks noChangeArrowheads="1"/>
          </p:cNvSpPr>
          <p:nvPr/>
        </p:nvSpPr>
        <p:spPr bwMode="auto">
          <a:xfrm>
            <a:off x="3487143" y="276769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FF0000"/>
                </a:solidFill>
              </a:rPr>
              <a:t>6.0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67977" name="Rectangle 6"/>
          <p:cNvSpPr>
            <a:spLocks noChangeArrowheads="1"/>
          </p:cNvSpPr>
          <p:nvPr/>
        </p:nvSpPr>
        <p:spPr bwMode="auto">
          <a:xfrm>
            <a:off x="7624053" y="3832210"/>
            <a:ext cx="5857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s-ES" sz="1400" b="1" dirty="0" err="1" smtClean="0"/>
              <a:t>Latam</a:t>
            </a:r>
            <a:endParaRPr lang="es-ES" sz="1400" b="1" dirty="0"/>
          </a:p>
        </p:txBody>
      </p:sp>
      <p:sp>
        <p:nvSpPr>
          <p:cNvPr id="42" name="41 Elipse"/>
          <p:cNvSpPr/>
          <p:nvPr/>
        </p:nvSpPr>
        <p:spPr bwMode="auto">
          <a:xfrm>
            <a:off x="1679257" y="5498625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1629223" y="5929314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 dirty="0" smtClean="0"/>
              <a:t>-1.7</a:t>
            </a:r>
            <a:endParaRPr lang="es-ES" sz="1600" dirty="0"/>
          </a:p>
        </p:txBody>
      </p:sp>
      <p:sp>
        <p:nvSpPr>
          <p:cNvPr id="44" name="43 Elipse"/>
          <p:cNvSpPr/>
          <p:nvPr/>
        </p:nvSpPr>
        <p:spPr bwMode="auto">
          <a:xfrm>
            <a:off x="2732204" y="2379095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015508" y="229388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 dirty="0" smtClean="0"/>
              <a:t>6.1</a:t>
            </a:r>
            <a:endParaRPr lang="es-ES" sz="1600" dirty="0"/>
          </a:p>
        </p:txBody>
      </p:sp>
      <p:sp>
        <p:nvSpPr>
          <p:cNvPr id="46" name="45 Elipse"/>
          <p:cNvSpPr/>
          <p:nvPr/>
        </p:nvSpPr>
        <p:spPr bwMode="auto">
          <a:xfrm>
            <a:off x="3522182" y="3307588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3545937" y="36311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 dirty="0" smtClean="0"/>
              <a:t>4.2</a:t>
            </a:r>
            <a:endParaRPr lang="es-ES" sz="1600" dirty="0"/>
          </a:p>
        </p:txBody>
      </p:sp>
      <p:sp>
        <p:nvSpPr>
          <p:cNvPr id="48" name="47 Elipse"/>
          <p:cNvSpPr/>
          <p:nvPr/>
        </p:nvSpPr>
        <p:spPr bwMode="auto">
          <a:xfrm>
            <a:off x="4269677" y="3736511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267562" y="3503938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 dirty="0" smtClean="0"/>
              <a:t>2.7</a:t>
            </a:r>
            <a:endParaRPr lang="es-ES" sz="1600" dirty="0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8559106" y="3861499"/>
            <a:ext cx="4087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400" b="1" dirty="0" smtClean="0"/>
              <a:t>3.5%</a:t>
            </a:r>
            <a:endParaRPr lang="es-ES" b="1" dirty="0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8223335" y="3988437"/>
            <a:ext cx="2365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4267562" y="472021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800000"/>
                </a:solidFill>
              </a:rPr>
              <a:t>1.0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57" name="56 Elipse"/>
          <p:cNvSpPr/>
          <p:nvPr/>
        </p:nvSpPr>
        <p:spPr bwMode="auto">
          <a:xfrm>
            <a:off x="5296560" y="3806515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5572559" y="381052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600" b="1" dirty="0" smtClean="0"/>
              <a:t>2.6</a:t>
            </a:r>
            <a:endParaRPr lang="es-ES" sz="1600" dirty="0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4267562" y="260678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FF0000"/>
                </a:solidFill>
              </a:rPr>
              <a:t>5.6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4267562" y="2330163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8000"/>
                </a:solidFill>
              </a:rPr>
              <a:t>6.3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4292962" y="317387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4.0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>
            <a:off x="8222131" y="3410083"/>
            <a:ext cx="298932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6170584" y="3648957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8000"/>
                </a:solidFill>
              </a:rPr>
              <a:t>2.6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6148803" y="3025846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4.6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6154926" y="4027386"/>
            <a:ext cx="311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FF0000"/>
                </a:solidFill>
              </a:rPr>
              <a:t>1.9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6157496" y="470133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800000"/>
                </a:solidFill>
              </a:rPr>
              <a:t>0.2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69" name="68 Elipse"/>
          <p:cNvSpPr/>
          <p:nvPr/>
        </p:nvSpPr>
        <p:spPr bwMode="auto">
          <a:xfrm>
            <a:off x="6188882" y="4407425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6466310" y="441585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600" b="1" dirty="0" smtClean="0"/>
              <a:t>1.0</a:t>
            </a:r>
            <a:endParaRPr lang="es-ES" sz="1600" b="1" dirty="0"/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7114712" y="287428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8000"/>
                </a:solidFill>
              </a:rPr>
              <a:t>4.8</a:t>
            </a:r>
            <a:endParaRPr lang="es-ES" sz="1600" dirty="0">
              <a:solidFill>
                <a:srgbClr val="008000"/>
              </a:solidFill>
            </a:endParaRP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7114712" y="3264135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003399"/>
                </a:solidFill>
              </a:rPr>
              <a:t>4.3</a:t>
            </a:r>
            <a:endParaRPr lang="es-ES" sz="1600" dirty="0">
              <a:solidFill>
                <a:srgbClr val="003399"/>
              </a:solidFill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7126600" y="3599574"/>
            <a:ext cx="311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FF0000"/>
                </a:solidFill>
              </a:rPr>
              <a:t>3.1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auto">
          <a:xfrm>
            <a:off x="7128474" y="420309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600" b="1" dirty="0" smtClean="0">
                <a:solidFill>
                  <a:srgbClr val="800000"/>
                </a:solidFill>
              </a:rPr>
              <a:t>1.5</a:t>
            </a:r>
            <a:endParaRPr lang="es-ES" sz="1600" dirty="0">
              <a:solidFill>
                <a:srgbClr val="800000"/>
              </a:solidFill>
            </a:endParaRP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>
            <a:off x="7135493" y="387318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MX" sz="1600" b="1" dirty="0" smtClean="0"/>
              <a:t>2.4</a:t>
            </a:r>
            <a:endParaRPr lang="es-ES" sz="1600" b="1" dirty="0"/>
          </a:p>
        </p:txBody>
      </p:sp>
      <p:sp>
        <p:nvSpPr>
          <p:cNvPr id="80" name="79 Elipse"/>
          <p:cNvSpPr/>
          <p:nvPr/>
        </p:nvSpPr>
        <p:spPr bwMode="auto">
          <a:xfrm>
            <a:off x="6861437" y="3893866"/>
            <a:ext cx="256646" cy="266064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734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17" y="214015"/>
            <a:ext cx="9249917" cy="650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9" name="Text Box 5"/>
          <p:cNvSpPr txBox="1">
            <a:spLocks noChangeArrowheads="1"/>
          </p:cNvSpPr>
          <p:nvPr/>
        </p:nvSpPr>
        <p:spPr bwMode="auto">
          <a:xfrm>
            <a:off x="0" y="6548438"/>
            <a:ext cx="22813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1200" dirty="0">
                <a:solidFill>
                  <a:srgbClr val="000000"/>
                </a:solidFill>
              </a:rPr>
              <a:t>Fuente: Banco de la República</a:t>
            </a:r>
          </a:p>
        </p:txBody>
      </p:sp>
      <p:sp>
        <p:nvSpPr>
          <p:cNvPr id="122890" name="Rectangle 6"/>
          <p:cNvSpPr>
            <a:spLocks noChangeArrowheads="1"/>
          </p:cNvSpPr>
          <p:nvPr/>
        </p:nvSpPr>
        <p:spPr bwMode="auto">
          <a:xfrm>
            <a:off x="272502" y="145877"/>
            <a:ext cx="6150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b="1" dirty="0">
                <a:solidFill>
                  <a:srgbClr val="000000"/>
                </a:solidFill>
                <a:latin typeface="Arial"/>
              </a:rPr>
              <a:t>Evolución de la TRM y promedios anuales</a:t>
            </a: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rot="5400000">
            <a:off x="107602" y="3410037"/>
            <a:ext cx="40322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2123729" y="2924944"/>
            <a:ext cx="115212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67544" y="2341132"/>
            <a:ext cx="1511300" cy="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dirty="0">
                <a:solidFill>
                  <a:srgbClr val="000000"/>
                </a:solidFill>
              </a:rPr>
              <a:t>Promedio 2008</a:t>
            </a:r>
          </a:p>
          <a:p>
            <a:pPr algn="ctr"/>
            <a:r>
              <a:rPr lang="es-MX" sz="1400" dirty="0">
                <a:solidFill>
                  <a:srgbClr val="000000"/>
                </a:solidFill>
              </a:rPr>
              <a:t>$1.968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393319" y="2996952"/>
            <a:ext cx="890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</a:rPr>
              <a:t> </a:t>
            </a:r>
            <a:r>
              <a:rPr lang="es-MX" sz="1400" b="1" dirty="0" smtClean="0">
                <a:solidFill>
                  <a:srgbClr val="000000"/>
                </a:solidFill>
              </a:rPr>
              <a:t>$2.065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rot="5400000">
            <a:off x="3010766" y="1605859"/>
            <a:ext cx="530179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755576" y="3717032"/>
            <a:ext cx="129614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2377058" y="1870946"/>
            <a:ext cx="1511300" cy="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dirty="0">
                <a:solidFill>
                  <a:srgbClr val="000000"/>
                </a:solidFill>
              </a:rPr>
              <a:t>Promedio 2009</a:t>
            </a:r>
          </a:p>
          <a:p>
            <a:pPr algn="ctr"/>
            <a:r>
              <a:rPr lang="es-MX" sz="1400" dirty="0">
                <a:solidFill>
                  <a:srgbClr val="000000"/>
                </a:solidFill>
              </a:rPr>
              <a:t>$2.152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V="1">
            <a:off x="3276725" y="4221088"/>
            <a:ext cx="115125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rot="5400000">
            <a:off x="3861244" y="1979521"/>
            <a:ext cx="1133479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635896" y="3377585"/>
            <a:ext cx="725488" cy="3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400" b="1" dirty="0">
                <a:solidFill>
                  <a:srgbClr val="000000"/>
                </a:solidFill>
              </a:rPr>
              <a:t> $2027</a:t>
            </a:r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rot="5400000">
            <a:off x="4419182" y="2573903"/>
            <a:ext cx="232185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4284836" y="3140968"/>
            <a:ext cx="1511300" cy="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dirty="0">
                <a:solidFill>
                  <a:srgbClr val="000000"/>
                </a:solidFill>
              </a:rPr>
              <a:t>Promedio </a:t>
            </a:r>
            <a:r>
              <a:rPr lang="es-MX" sz="1400" dirty="0" smtClean="0">
                <a:solidFill>
                  <a:srgbClr val="000000"/>
                </a:solidFill>
              </a:rPr>
              <a:t>2011</a:t>
            </a:r>
            <a:endParaRPr lang="es-MX" sz="1400" dirty="0">
              <a:solidFill>
                <a:srgbClr val="000000"/>
              </a:solidFill>
            </a:endParaRPr>
          </a:p>
          <a:p>
            <a:pPr algn="ctr"/>
            <a:r>
              <a:rPr lang="es-MX" sz="1400" dirty="0">
                <a:solidFill>
                  <a:srgbClr val="000000"/>
                </a:solidFill>
              </a:rPr>
              <a:t>$</a:t>
            </a:r>
            <a:r>
              <a:rPr lang="es-MX" sz="1400" dirty="0" smtClean="0">
                <a:solidFill>
                  <a:srgbClr val="000000"/>
                </a:solidFill>
              </a:rPr>
              <a:t>1.847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4474348" y="4365104"/>
            <a:ext cx="110576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3132708" y="2546260"/>
            <a:ext cx="1511300" cy="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dirty="0">
                <a:solidFill>
                  <a:srgbClr val="000000"/>
                </a:solidFill>
              </a:rPr>
              <a:t>Promedio </a:t>
            </a:r>
            <a:r>
              <a:rPr lang="es-MX" sz="1400" dirty="0" smtClean="0">
                <a:solidFill>
                  <a:srgbClr val="000000"/>
                </a:solidFill>
              </a:rPr>
              <a:t>2010</a:t>
            </a:r>
            <a:endParaRPr lang="es-MX" sz="1400" dirty="0">
              <a:solidFill>
                <a:srgbClr val="000000"/>
              </a:solidFill>
            </a:endParaRPr>
          </a:p>
          <a:p>
            <a:pPr algn="ctr"/>
            <a:r>
              <a:rPr lang="es-MX" sz="1400" dirty="0">
                <a:solidFill>
                  <a:srgbClr val="000000"/>
                </a:solidFill>
              </a:rPr>
              <a:t>$</a:t>
            </a:r>
            <a:r>
              <a:rPr lang="es-MX" sz="1400" dirty="0" smtClean="0">
                <a:solidFill>
                  <a:srgbClr val="000000"/>
                </a:solidFill>
              </a:rPr>
              <a:t>1.900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 rot="5400000">
            <a:off x="5559907" y="2513101"/>
            <a:ext cx="234466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5652120" y="4653136"/>
            <a:ext cx="115212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rot="5400000">
            <a:off x="7020322" y="2276825"/>
            <a:ext cx="187210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6876256" y="4221088"/>
            <a:ext cx="108012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588657" y="3212976"/>
            <a:ext cx="1511300" cy="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dirty="0">
                <a:solidFill>
                  <a:srgbClr val="000000"/>
                </a:solidFill>
              </a:rPr>
              <a:t>Promedio </a:t>
            </a:r>
            <a:r>
              <a:rPr lang="es-MX" sz="1400" dirty="0" smtClean="0">
                <a:solidFill>
                  <a:srgbClr val="000000"/>
                </a:solidFill>
              </a:rPr>
              <a:t>2013</a:t>
            </a:r>
            <a:endParaRPr lang="es-MX" sz="1400" dirty="0">
              <a:solidFill>
                <a:srgbClr val="000000"/>
              </a:solidFill>
            </a:endParaRPr>
          </a:p>
          <a:p>
            <a:pPr algn="ctr"/>
            <a:r>
              <a:rPr lang="es-MX" sz="1400" dirty="0">
                <a:solidFill>
                  <a:srgbClr val="000000"/>
                </a:solidFill>
              </a:rPr>
              <a:t>$</a:t>
            </a:r>
            <a:r>
              <a:rPr lang="es-MX" sz="1400" dirty="0" smtClean="0">
                <a:solidFill>
                  <a:srgbClr val="000000"/>
                </a:solidFill>
              </a:rPr>
              <a:t>1.869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5436096" y="3626380"/>
            <a:ext cx="1511300" cy="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dirty="0">
                <a:solidFill>
                  <a:srgbClr val="000000"/>
                </a:solidFill>
              </a:rPr>
              <a:t>Promedio </a:t>
            </a:r>
            <a:r>
              <a:rPr lang="es-MX" sz="1400" dirty="0" smtClean="0">
                <a:solidFill>
                  <a:srgbClr val="000000"/>
                </a:solidFill>
              </a:rPr>
              <a:t>2012</a:t>
            </a:r>
            <a:endParaRPr lang="es-MX" sz="1400" dirty="0">
              <a:solidFill>
                <a:srgbClr val="000000"/>
              </a:solidFill>
            </a:endParaRPr>
          </a:p>
          <a:p>
            <a:pPr algn="ctr"/>
            <a:r>
              <a:rPr lang="es-MX" sz="1400" dirty="0">
                <a:solidFill>
                  <a:srgbClr val="000000"/>
                </a:solidFill>
              </a:rPr>
              <a:t>$</a:t>
            </a:r>
            <a:r>
              <a:rPr lang="es-MX" sz="1400" dirty="0" smtClean="0">
                <a:solidFill>
                  <a:srgbClr val="000000"/>
                </a:solidFill>
              </a:rPr>
              <a:t>1.798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rot="5400000">
            <a:off x="7045843" y="4483548"/>
            <a:ext cx="1821064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rot="5400000">
            <a:off x="5987737" y="4704243"/>
            <a:ext cx="148900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rot="5400000">
            <a:off x="4835608" y="4704243"/>
            <a:ext cx="1489009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rot="5400000">
            <a:off x="3561257" y="4582890"/>
            <a:ext cx="1731716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rot="5400000">
            <a:off x="4151894" y="3091112"/>
            <a:ext cx="550441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rot="5400000">
            <a:off x="1759596" y="3909906"/>
            <a:ext cx="303251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5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87" y="770781"/>
            <a:ext cx="8656816" cy="59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9" name="Text Box 5"/>
          <p:cNvSpPr txBox="1">
            <a:spLocks noChangeArrowheads="1"/>
          </p:cNvSpPr>
          <p:nvPr/>
        </p:nvSpPr>
        <p:spPr bwMode="auto">
          <a:xfrm>
            <a:off x="0" y="6548438"/>
            <a:ext cx="21146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1100" dirty="0">
                <a:solidFill>
                  <a:srgbClr val="000000"/>
                </a:solidFill>
              </a:rPr>
              <a:t>Fuente: Banco de la República</a:t>
            </a:r>
          </a:p>
        </p:txBody>
      </p:sp>
      <p:sp>
        <p:nvSpPr>
          <p:cNvPr id="122890" name="Rectangle 6"/>
          <p:cNvSpPr>
            <a:spLocks noChangeArrowheads="1"/>
          </p:cNvSpPr>
          <p:nvPr/>
        </p:nvSpPr>
        <p:spPr bwMode="auto">
          <a:xfrm>
            <a:off x="251520" y="195090"/>
            <a:ext cx="6150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b="1" dirty="0">
                <a:solidFill>
                  <a:srgbClr val="000000"/>
                </a:solidFill>
                <a:latin typeface="Arial"/>
              </a:rPr>
              <a:t>Evolución de la TRM y promedios anuales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418427" y="3523307"/>
            <a:ext cx="4817994" cy="3395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344142" y="3981224"/>
            <a:ext cx="1008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600" b="1" dirty="0">
                <a:solidFill>
                  <a:srgbClr val="000000"/>
                </a:solidFill>
              </a:rPr>
              <a:t>- 5.1%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416317" y="4365104"/>
            <a:ext cx="124200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283056" y="3528524"/>
            <a:ext cx="9001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500" b="1" dirty="0" smtClean="0">
                <a:solidFill>
                  <a:srgbClr val="008000"/>
                </a:solidFill>
              </a:rPr>
              <a:t>5.3%</a:t>
            </a:r>
            <a:endParaRPr lang="es-ES" sz="1500" b="1" dirty="0">
              <a:solidFill>
                <a:srgbClr val="008000"/>
              </a:solidFill>
            </a:endParaRPr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1730254" y="2876426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600" b="1" dirty="0">
                <a:solidFill>
                  <a:srgbClr val="000000"/>
                </a:solidFill>
              </a:rPr>
              <a:t>9.5%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flipV="1">
            <a:off x="1651000" y="3429000"/>
            <a:ext cx="115944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8283056" y="3233225"/>
            <a:ext cx="8042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500" b="1" dirty="0" smtClean="0">
                <a:solidFill>
                  <a:srgbClr val="000066"/>
                </a:solidFill>
              </a:rPr>
              <a:t>9.7%</a:t>
            </a:r>
            <a:endParaRPr lang="es-ES" sz="1500" b="1" dirty="0">
              <a:solidFill>
                <a:srgbClr val="000066"/>
              </a:solidFill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2810448" y="4725142"/>
            <a:ext cx="1152128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3152622" y="4964658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600" b="1" dirty="0">
                <a:solidFill>
                  <a:srgbClr val="000000"/>
                </a:solidFill>
              </a:rPr>
              <a:t>-11.7%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>
            <a:off x="4034584" y="4149079"/>
            <a:ext cx="1108881" cy="41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376758" y="4556868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600" b="1" dirty="0" smtClean="0">
                <a:solidFill>
                  <a:srgbClr val="000000"/>
                </a:solidFill>
              </a:rPr>
              <a:t>-2.8%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rot="5400000" flipV="1">
            <a:off x="2709213" y="3486469"/>
            <a:ext cx="4810984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 rot="5400000">
            <a:off x="-742093" y="3525157"/>
            <a:ext cx="480082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 rot="5400000" flipV="1">
            <a:off x="3861341" y="3412812"/>
            <a:ext cx="4810984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5143465" y="4077072"/>
            <a:ext cx="1195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5482390" y="4509120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600" b="1" dirty="0" smtClean="0">
                <a:solidFill>
                  <a:srgbClr val="000000"/>
                </a:solidFill>
              </a:rPr>
              <a:t>-2.7%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rot="5400000" flipV="1">
            <a:off x="1570555" y="3380482"/>
            <a:ext cx="4817994" cy="3395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211048" y="3033827"/>
            <a:ext cx="8443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r>
              <a:rPr lang="es-CO" dirty="0"/>
              <a:t>Anual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8109189" y="3763884"/>
            <a:ext cx="10623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80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r>
              <a:rPr lang="es-CO" dirty="0"/>
              <a:t>Promedio</a:t>
            </a: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rot="5400000" flipV="1">
            <a:off x="4941461" y="3458228"/>
            <a:ext cx="4810984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V="1">
            <a:off x="6266832" y="3717032"/>
            <a:ext cx="107297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495473" y="2948434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MX" sz="1600" b="1" dirty="0" smtClean="0">
                <a:solidFill>
                  <a:srgbClr val="000000"/>
                </a:solidFill>
              </a:rPr>
              <a:t>4.0%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53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31379"/>
            <a:ext cx="7452827" cy="53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6136" name="Rectangle 3"/>
          <p:cNvSpPr>
            <a:spLocks noChangeArrowheads="1"/>
          </p:cNvSpPr>
          <p:nvPr/>
        </p:nvSpPr>
        <p:spPr bwMode="auto">
          <a:xfrm>
            <a:off x="782702" y="76200"/>
            <a:ext cx="48747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Arial"/>
              </a:rPr>
              <a:t>Exportaciones colombianas </a:t>
            </a:r>
          </a:p>
        </p:txBody>
      </p:sp>
      <p:sp>
        <p:nvSpPr>
          <p:cNvPr id="176137" name="Rectangle 4"/>
          <p:cNvSpPr>
            <a:spLocks noChangeArrowheads="1"/>
          </p:cNvSpPr>
          <p:nvPr/>
        </p:nvSpPr>
        <p:spPr bwMode="auto">
          <a:xfrm>
            <a:off x="7254" y="594758"/>
            <a:ext cx="6634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es-ES" dirty="0">
                <a:solidFill>
                  <a:srgbClr val="000000"/>
                </a:solidFill>
                <a:latin typeface="Arial"/>
              </a:rPr>
              <a:t>variación anual, ac.12 meses a </a:t>
            </a:r>
            <a:r>
              <a:rPr lang="es-ES" dirty="0" smtClean="0">
                <a:solidFill>
                  <a:srgbClr val="000000"/>
                </a:solidFill>
                <a:latin typeface="Arial"/>
              </a:rPr>
              <a:t>agosto de </a:t>
            </a:r>
            <a:r>
              <a:rPr lang="es-ES" dirty="0">
                <a:solidFill>
                  <a:srgbClr val="000000"/>
                </a:solidFill>
                <a:latin typeface="Arial"/>
              </a:rPr>
              <a:t>2014)</a:t>
            </a:r>
          </a:p>
        </p:txBody>
      </p:sp>
      <p:sp>
        <p:nvSpPr>
          <p:cNvPr id="176138" name="Text Box 5"/>
          <p:cNvSpPr txBox="1">
            <a:spLocks noChangeArrowheads="1"/>
          </p:cNvSpPr>
          <p:nvPr/>
        </p:nvSpPr>
        <p:spPr bwMode="auto">
          <a:xfrm>
            <a:off x="-36513" y="6524625"/>
            <a:ext cx="24032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100" dirty="0">
                <a:solidFill>
                  <a:srgbClr val="000000"/>
                </a:solidFill>
              </a:rPr>
              <a:t>Fuente: DANE . Cifras Preliminares</a:t>
            </a:r>
          </a:p>
        </p:txBody>
      </p: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6869108" y="4838963"/>
            <a:ext cx="2239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es-ES" sz="1600" b="1" dirty="0" smtClean="0">
                <a:solidFill>
                  <a:srgbClr val="0000FF"/>
                </a:solidFill>
                <a:latin typeface="Arial"/>
              </a:rPr>
              <a:t>  -9.1 No </a:t>
            </a:r>
            <a:r>
              <a:rPr lang="es-ES" sz="1600" b="1" dirty="0">
                <a:solidFill>
                  <a:srgbClr val="0000FF"/>
                </a:solidFill>
                <a:latin typeface="Arial"/>
              </a:rPr>
              <a:t>tradicionales</a:t>
            </a:r>
          </a:p>
        </p:txBody>
      </p:sp>
      <p:sp>
        <p:nvSpPr>
          <p:cNvPr id="74" name="Line 12"/>
          <p:cNvSpPr>
            <a:spLocks noChangeShapeType="1"/>
          </p:cNvSpPr>
          <p:nvPr/>
        </p:nvSpPr>
        <p:spPr bwMode="auto">
          <a:xfrm flipV="1">
            <a:off x="509155" y="4473116"/>
            <a:ext cx="6295093" cy="1108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V="1">
            <a:off x="5544108" y="1706042"/>
            <a:ext cx="0" cy="406321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 flipV="1">
            <a:off x="2699792" y="1706042"/>
            <a:ext cx="0" cy="406321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Rectangle 9"/>
          <p:cNvSpPr>
            <a:spLocks noChangeArrowheads="1"/>
          </p:cNvSpPr>
          <p:nvPr/>
        </p:nvSpPr>
        <p:spPr bwMode="auto">
          <a:xfrm>
            <a:off x="7033032" y="4406915"/>
            <a:ext cx="14146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ES" sz="1600" b="1" dirty="0" smtClean="0">
                <a:solidFill>
                  <a:srgbClr val="000099"/>
                </a:solidFill>
                <a:latin typeface="Arial"/>
              </a:rPr>
              <a:t>-2.1 TOTAL</a:t>
            </a:r>
            <a:endParaRPr lang="es-ES" sz="1800" b="1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6997313" y="4190891"/>
            <a:ext cx="2016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ES" sz="1600" b="1" dirty="0">
                <a:solidFill>
                  <a:srgbClr val="008000"/>
                </a:solidFill>
                <a:latin typeface="Arial"/>
              </a:rPr>
              <a:t> </a:t>
            </a:r>
            <a:r>
              <a:rPr lang="es-ES" sz="1600" b="1" dirty="0" smtClean="0">
                <a:solidFill>
                  <a:srgbClr val="008000"/>
                </a:solidFill>
                <a:latin typeface="Arial"/>
              </a:rPr>
              <a:t>0.9  Tradicionales</a:t>
            </a:r>
            <a:endParaRPr lang="es-ES" sz="1600" b="1" dirty="0">
              <a:solidFill>
                <a:srgbClr val="008000"/>
              </a:solidFill>
              <a:latin typeface="Arial"/>
            </a:endParaRP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7033032" y="4618292"/>
            <a:ext cx="19246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Arial"/>
              </a:rPr>
              <a:t>-2.7  Año corrido</a:t>
            </a:r>
            <a:endParaRPr lang="es-ES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120172" y="1706042"/>
            <a:ext cx="0" cy="4063218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38174" y="1595860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 smtClean="0">
                <a:solidFill>
                  <a:srgbClr val="000000"/>
                </a:solidFill>
                <a:latin typeface="Arial"/>
              </a:rPr>
              <a:t>2014</a:t>
            </a:r>
            <a:endParaRPr lang="es-CO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6840252" y="4581128"/>
            <a:ext cx="144016" cy="12427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s-CO" sz="180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014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904700"/>
            <a:ext cx="8963355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82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6D325D-9D54-487B-AC51-297F9F75E507}" type="slidenum">
              <a:rPr lang="en-US" sz="140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8186" name="Text Box 3"/>
          <p:cNvSpPr txBox="1">
            <a:spLocks noChangeArrowheads="1"/>
          </p:cNvSpPr>
          <p:nvPr/>
        </p:nvSpPr>
        <p:spPr bwMode="auto">
          <a:xfrm>
            <a:off x="180645" y="6528999"/>
            <a:ext cx="19800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sz="1100" dirty="0">
                <a:solidFill>
                  <a:srgbClr val="000000"/>
                </a:solidFill>
              </a:rPr>
              <a:t>Fuente: </a:t>
            </a:r>
            <a:r>
              <a:rPr lang="es-ES_tradnl" sz="1100" dirty="0" err="1">
                <a:solidFill>
                  <a:srgbClr val="000000"/>
                </a:solidFill>
              </a:rPr>
              <a:t>Dane</a:t>
            </a:r>
            <a:r>
              <a:rPr lang="es-ES_tradnl" sz="1100" dirty="0">
                <a:solidFill>
                  <a:srgbClr val="000000"/>
                </a:solidFill>
              </a:rPr>
              <a:t> y cálculos </a:t>
            </a:r>
            <a:r>
              <a:rPr lang="es-ES_tradnl" sz="1100" dirty="0" err="1">
                <a:solidFill>
                  <a:srgbClr val="000000"/>
                </a:solidFill>
              </a:rPr>
              <a:t>Anif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sp>
        <p:nvSpPr>
          <p:cNvPr id="178187" name="Rectangle 4"/>
          <p:cNvSpPr>
            <a:spLocks noChangeArrowheads="1"/>
          </p:cNvSpPr>
          <p:nvPr/>
        </p:nvSpPr>
        <p:spPr bwMode="auto">
          <a:xfrm>
            <a:off x="488925" y="0"/>
            <a:ext cx="602729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Arial"/>
              </a:rPr>
              <a:t>Exportaciones a Venezuela</a:t>
            </a:r>
          </a:p>
          <a:p>
            <a:pPr algn="ctr"/>
            <a:r>
              <a:rPr lang="es-CO" dirty="0">
                <a:solidFill>
                  <a:srgbClr val="000000"/>
                </a:solidFill>
                <a:latin typeface="Arial"/>
              </a:rPr>
              <a:t>(acumulado </a:t>
            </a:r>
            <a:r>
              <a:rPr lang="es-CO" dirty="0" smtClean="0">
                <a:solidFill>
                  <a:srgbClr val="000000"/>
                </a:solidFill>
                <a:latin typeface="Arial"/>
              </a:rPr>
              <a:t>en 12 </a:t>
            </a:r>
            <a:r>
              <a:rPr lang="es-CO" dirty="0">
                <a:solidFill>
                  <a:srgbClr val="000000"/>
                </a:solidFill>
                <a:latin typeface="Arial"/>
              </a:rPr>
              <a:t>meses a </a:t>
            </a:r>
            <a:r>
              <a:rPr lang="es-CO" dirty="0" smtClean="0">
                <a:solidFill>
                  <a:srgbClr val="000000"/>
                </a:solidFill>
                <a:latin typeface="Arial"/>
              </a:rPr>
              <a:t>agosto de 2014)</a:t>
            </a:r>
            <a:endParaRPr lang="es-E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388399" y="4185664"/>
            <a:ext cx="4680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-7.0%</a:t>
            </a:r>
            <a:endParaRPr lang="es-ES" sz="1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 flipV="1">
            <a:off x="867040" y="4077072"/>
            <a:ext cx="737736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3131840" y="2709542"/>
            <a:ext cx="0" cy="3093051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894534" y="2420888"/>
            <a:ext cx="741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>
                <a:solidFill>
                  <a:srgbClr val="000000"/>
                </a:solidFill>
              </a:rPr>
              <a:t>4.050 m</a:t>
            </a: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4247964" y="3358715"/>
            <a:ext cx="0" cy="244387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902645" y="3104964"/>
            <a:ext cx="741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>
                <a:solidFill>
                  <a:srgbClr val="000000"/>
                </a:solidFill>
              </a:rPr>
              <a:t>1.423 m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5364088" y="2970731"/>
            <a:ext cx="0" cy="283453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246765" y="3071825"/>
            <a:ext cx="1141659" cy="30777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O" sz="1400" b="1" dirty="0" smtClean="0">
                <a:solidFill>
                  <a:srgbClr val="FF0000"/>
                </a:solidFill>
              </a:rPr>
              <a:t>US$2.153m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796788" y="2755957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1.725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984920" y="2456892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2.556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V="1">
            <a:off x="6516216" y="2726747"/>
            <a:ext cx="0" cy="307851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173052" y="3476037"/>
            <a:ext cx="747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2.256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7668344" y="3685615"/>
            <a:ext cx="0" cy="2178456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9602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7" y="1049548"/>
            <a:ext cx="87534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4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33C7B6-7DC4-497E-AC8B-E79668D7CD80}" type="slidenum">
              <a:rPr lang="en-US" sz="140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79206" name="Text Box 3"/>
          <p:cNvSpPr txBox="1">
            <a:spLocks noChangeArrowheads="1"/>
          </p:cNvSpPr>
          <p:nvPr/>
        </p:nvSpPr>
        <p:spPr bwMode="auto">
          <a:xfrm>
            <a:off x="229267" y="6521450"/>
            <a:ext cx="19800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_tradnl" sz="1100" dirty="0">
                <a:solidFill>
                  <a:srgbClr val="000000"/>
                </a:solidFill>
              </a:rPr>
              <a:t>Fuente: </a:t>
            </a:r>
            <a:r>
              <a:rPr lang="es-ES_tradnl" sz="1100" dirty="0" err="1">
                <a:solidFill>
                  <a:srgbClr val="000000"/>
                </a:solidFill>
              </a:rPr>
              <a:t>Dane</a:t>
            </a:r>
            <a:r>
              <a:rPr lang="es-ES_tradnl" sz="1100" dirty="0">
                <a:solidFill>
                  <a:srgbClr val="000000"/>
                </a:solidFill>
              </a:rPr>
              <a:t> y cálculos </a:t>
            </a:r>
            <a:r>
              <a:rPr lang="es-ES_tradnl" sz="1100" dirty="0" err="1">
                <a:solidFill>
                  <a:srgbClr val="000000"/>
                </a:solidFill>
              </a:rPr>
              <a:t>Anif</a:t>
            </a:r>
            <a:endParaRPr lang="es-ES_tradnl" sz="1100" dirty="0">
              <a:solidFill>
                <a:srgbClr val="000000"/>
              </a:solidFill>
            </a:endParaRPr>
          </a:p>
        </p:txBody>
      </p:sp>
      <p:sp>
        <p:nvSpPr>
          <p:cNvPr id="179207" name="Rectangle 4"/>
          <p:cNvSpPr>
            <a:spLocks noChangeArrowheads="1"/>
          </p:cNvSpPr>
          <p:nvPr/>
        </p:nvSpPr>
        <p:spPr bwMode="auto">
          <a:xfrm>
            <a:off x="436644" y="180508"/>
            <a:ext cx="602729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Arial"/>
              </a:rPr>
              <a:t>Exportaciones a EE.UU.</a:t>
            </a:r>
          </a:p>
          <a:p>
            <a:pPr algn="ctr"/>
            <a:r>
              <a:rPr lang="es-CO" dirty="0">
                <a:solidFill>
                  <a:srgbClr val="000000"/>
                </a:solidFill>
                <a:latin typeface="Arial"/>
              </a:rPr>
              <a:t>(acumulado </a:t>
            </a:r>
            <a:r>
              <a:rPr lang="es-CO" dirty="0" smtClean="0">
                <a:solidFill>
                  <a:srgbClr val="000000"/>
                </a:solidFill>
                <a:latin typeface="Arial"/>
              </a:rPr>
              <a:t>en 12 </a:t>
            </a:r>
            <a:r>
              <a:rPr lang="es-CO" dirty="0">
                <a:solidFill>
                  <a:srgbClr val="000000"/>
                </a:solidFill>
                <a:latin typeface="Arial"/>
              </a:rPr>
              <a:t>meses a </a:t>
            </a:r>
            <a:r>
              <a:rPr lang="es-CO" dirty="0" smtClean="0">
                <a:solidFill>
                  <a:srgbClr val="000000"/>
                </a:solidFill>
                <a:latin typeface="Arial"/>
              </a:rPr>
              <a:t>agosto de 2014)</a:t>
            </a:r>
            <a:endParaRPr lang="es-E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095255" y="1531821"/>
            <a:ext cx="15091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O" sz="1400" b="1" dirty="0" smtClean="0">
                <a:solidFill>
                  <a:srgbClr val="FF0000"/>
                </a:solidFill>
              </a:rPr>
              <a:t>US$14.780m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3131840" y="2888939"/>
            <a:ext cx="0" cy="2808311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339752" y="2672916"/>
            <a:ext cx="825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>
                <a:solidFill>
                  <a:srgbClr val="000000"/>
                </a:solidFill>
              </a:rPr>
              <a:t>12.879 m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4283968" y="2384883"/>
            <a:ext cx="0" cy="331236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455876" y="2251901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16.764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8394501" y="5337212"/>
            <a:ext cx="6171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FF0000"/>
                </a:solidFill>
                <a:latin typeface="Arial"/>
              </a:rPr>
              <a:t>-25.9% </a:t>
            </a:r>
            <a:endParaRPr lang="es-ES" sz="1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5436096" y="1635497"/>
            <a:ext cx="0" cy="406175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608004" y="1531821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21.969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 flipH="1" flipV="1">
            <a:off x="820519" y="4329100"/>
            <a:ext cx="745989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5760132" y="1567825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21.833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6552220" y="1677702"/>
            <a:ext cx="0" cy="401955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912260" y="1819853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200" b="1" dirty="0" smtClean="0">
                <a:solidFill>
                  <a:srgbClr val="000000"/>
                </a:solidFill>
              </a:rPr>
              <a:t>18.459 </a:t>
            </a:r>
            <a:r>
              <a:rPr lang="es-ES" sz="12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7704348" y="1965734"/>
            <a:ext cx="0" cy="373151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562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09379"/>
              </p:ext>
            </p:extLst>
          </p:nvPr>
        </p:nvGraphicFramePr>
        <p:xfrm>
          <a:off x="1" y="1019593"/>
          <a:ext cx="8977744" cy="560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786616-379A-4570-8CD7-5A4C7E7960F8}" type="slidenum">
              <a:rPr lang="en-US" sz="1400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0" y="6593594"/>
            <a:ext cx="3044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_tradnl" sz="1600" dirty="0">
                <a:solidFill>
                  <a:srgbClr val="000000"/>
                </a:solidFill>
              </a:rPr>
              <a:t>Fuente: Banco de la </a:t>
            </a:r>
            <a:r>
              <a:rPr lang="es-ES_tradnl" sz="1600" dirty="0" smtClean="0">
                <a:solidFill>
                  <a:srgbClr val="000000"/>
                </a:solidFill>
              </a:rPr>
              <a:t>República.</a:t>
            </a:r>
            <a:endParaRPr lang="es-ES_tradnl" sz="1600" dirty="0">
              <a:solidFill>
                <a:srgbClr val="000000"/>
              </a:solidFill>
            </a:endParaRPr>
          </a:p>
        </p:txBody>
      </p:sp>
      <p:sp>
        <p:nvSpPr>
          <p:cNvPr id="181255" name="Rectangle 13"/>
          <p:cNvSpPr>
            <a:spLocks noChangeArrowheads="1"/>
          </p:cNvSpPr>
          <p:nvPr/>
        </p:nvSpPr>
        <p:spPr bwMode="auto">
          <a:xfrm>
            <a:off x="1336675" y="249238"/>
            <a:ext cx="5045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Índice de tasa de cambio real 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181256" name="Rectangle 14"/>
          <p:cNvSpPr>
            <a:spLocks noChangeArrowheads="1"/>
          </p:cNvSpPr>
          <p:nvPr/>
        </p:nvSpPr>
        <p:spPr bwMode="auto">
          <a:xfrm>
            <a:off x="1133094" y="681038"/>
            <a:ext cx="5339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200" b="1" dirty="0">
                <a:solidFill>
                  <a:srgbClr val="000000"/>
                </a:solidFill>
              </a:rPr>
              <a:t>(Comercio global a </a:t>
            </a:r>
            <a:r>
              <a:rPr lang="es-ES" sz="2200" b="1" dirty="0" smtClean="0">
                <a:solidFill>
                  <a:srgbClr val="000000"/>
                </a:solidFill>
              </a:rPr>
              <a:t>septiembre de 2014)</a:t>
            </a: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181257" name="Line 173"/>
          <p:cNvSpPr>
            <a:spLocks noChangeShapeType="1"/>
          </p:cNvSpPr>
          <p:nvPr/>
        </p:nvSpPr>
        <p:spPr bwMode="auto">
          <a:xfrm>
            <a:off x="402934" y="4180202"/>
            <a:ext cx="807837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1258" name="Text Box 177"/>
          <p:cNvSpPr txBox="1">
            <a:spLocks noChangeArrowheads="1"/>
          </p:cNvSpPr>
          <p:nvPr/>
        </p:nvSpPr>
        <p:spPr bwMode="auto">
          <a:xfrm>
            <a:off x="7112757" y="4916488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600" b="1" dirty="0">
                <a:solidFill>
                  <a:srgbClr val="FF0000"/>
                </a:solidFill>
              </a:rPr>
              <a:t>IPC</a:t>
            </a:r>
          </a:p>
        </p:txBody>
      </p:sp>
      <p:sp>
        <p:nvSpPr>
          <p:cNvPr id="181259" name="Text Box 179"/>
          <p:cNvSpPr txBox="1">
            <a:spLocks noChangeArrowheads="1"/>
          </p:cNvSpPr>
          <p:nvPr/>
        </p:nvSpPr>
        <p:spPr bwMode="auto">
          <a:xfrm>
            <a:off x="6857169" y="3389747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>
                <a:solidFill>
                  <a:srgbClr val="000099"/>
                </a:solidFill>
              </a:rPr>
              <a:t>IPP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181260" name="Line 17"/>
          <p:cNvSpPr>
            <a:spLocks noChangeShapeType="1"/>
          </p:cNvSpPr>
          <p:nvPr/>
        </p:nvSpPr>
        <p:spPr bwMode="auto">
          <a:xfrm flipV="1">
            <a:off x="2410749" y="2534037"/>
            <a:ext cx="0" cy="33131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181261" name="Line 18"/>
          <p:cNvSpPr>
            <a:spLocks noChangeShapeType="1"/>
          </p:cNvSpPr>
          <p:nvPr/>
        </p:nvSpPr>
        <p:spPr bwMode="auto">
          <a:xfrm flipV="1">
            <a:off x="3673951" y="2652703"/>
            <a:ext cx="0" cy="31686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81262" name="Line 19"/>
          <p:cNvSpPr>
            <a:spLocks noChangeShapeType="1"/>
          </p:cNvSpPr>
          <p:nvPr/>
        </p:nvSpPr>
        <p:spPr bwMode="auto">
          <a:xfrm flipH="1">
            <a:off x="2538626" y="1706950"/>
            <a:ext cx="124962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81263" name="Text Box 20"/>
          <p:cNvSpPr txBox="1">
            <a:spLocks noChangeArrowheads="1"/>
          </p:cNvSpPr>
          <p:nvPr/>
        </p:nvSpPr>
        <p:spPr bwMode="auto">
          <a:xfrm>
            <a:off x="2061864" y="1286758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sz="2000" dirty="0">
                <a:solidFill>
                  <a:srgbClr val="000000"/>
                </a:solidFill>
              </a:rPr>
              <a:t>Controles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81264" name="Line 22"/>
          <p:cNvSpPr>
            <a:spLocks noChangeShapeType="1"/>
          </p:cNvSpPr>
          <p:nvPr/>
        </p:nvSpPr>
        <p:spPr bwMode="auto">
          <a:xfrm flipV="1">
            <a:off x="3688239" y="13592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181265" name="Line 23"/>
          <p:cNvSpPr>
            <a:spLocks noChangeShapeType="1"/>
          </p:cNvSpPr>
          <p:nvPr/>
        </p:nvSpPr>
        <p:spPr bwMode="auto">
          <a:xfrm flipH="1" flipV="1">
            <a:off x="5149516" y="2626906"/>
            <a:ext cx="0" cy="3220244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81266" name="Text Box 24"/>
          <p:cNvSpPr txBox="1">
            <a:spLocks noChangeArrowheads="1"/>
          </p:cNvSpPr>
          <p:nvPr/>
        </p:nvSpPr>
        <p:spPr bwMode="auto">
          <a:xfrm>
            <a:off x="4895287" y="1323975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sz="2000" dirty="0">
                <a:solidFill>
                  <a:srgbClr val="000000"/>
                </a:solidFill>
              </a:rPr>
              <a:t>Controles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81267" name="Line 25"/>
          <p:cNvSpPr>
            <a:spLocks noChangeShapeType="1"/>
          </p:cNvSpPr>
          <p:nvPr/>
        </p:nvSpPr>
        <p:spPr bwMode="auto">
          <a:xfrm>
            <a:off x="5180688" y="1759833"/>
            <a:ext cx="132336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s-CO"/>
          </a:p>
        </p:txBody>
      </p:sp>
      <p:sp>
        <p:nvSpPr>
          <p:cNvPr id="181268" name="Text Box 27"/>
          <p:cNvSpPr txBox="1">
            <a:spLocks noChangeArrowheads="1"/>
          </p:cNvSpPr>
          <p:nvPr/>
        </p:nvSpPr>
        <p:spPr bwMode="auto">
          <a:xfrm>
            <a:off x="2387659" y="1778388"/>
            <a:ext cx="172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Renta Fija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Renta Variable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Endeudamiento</a:t>
            </a:r>
          </a:p>
        </p:txBody>
      </p:sp>
      <p:sp>
        <p:nvSpPr>
          <p:cNvPr id="181269" name="Line 22"/>
          <p:cNvSpPr>
            <a:spLocks noChangeShapeType="1"/>
          </p:cNvSpPr>
          <p:nvPr/>
        </p:nvSpPr>
        <p:spPr bwMode="auto">
          <a:xfrm flipV="1">
            <a:off x="2412451" y="13465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181270" name="Text Box 29"/>
          <p:cNvSpPr txBox="1">
            <a:spLocks noChangeArrowheads="1"/>
          </p:cNvSpPr>
          <p:nvPr/>
        </p:nvSpPr>
        <p:spPr bwMode="auto">
          <a:xfrm>
            <a:off x="5328675" y="1813103"/>
            <a:ext cx="1403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" sz="1200" b="1" dirty="0">
                <a:solidFill>
                  <a:srgbClr val="000000"/>
                </a:solidFill>
              </a:rPr>
              <a:t>Endeudamiento</a:t>
            </a: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5180688" y="1387069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0656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821207"/>
              </p:ext>
            </p:extLst>
          </p:nvPr>
        </p:nvGraphicFramePr>
        <p:xfrm>
          <a:off x="0" y="1000504"/>
          <a:ext cx="8966200" cy="55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5 Marcador de número de diapositiva"/>
          <p:cNvSpPr txBox="1">
            <a:spLocks noGrp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78292474-4EEB-4999-88AC-2ED0352FCEFA}" type="slidenum">
              <a:rPr lang="en-US" sz="1400">
                <a:latin typeface="Arial" charset="0"/>
              </a:rPr>
              <a:pPr algn="r"/>
              <a:t>2</a:t>
            </a:fld>
            <a:endParaRPr lang="en-US" sz="1400" dirty="0">
              <a:latin typeface="Arial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8263" y="6587950"/>
            <a:ext cx="68091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sz="1200" dirty="0">
                <a:solidFill>
                  <a:srgbClr val="000000"/>
                </a:solidFill>
              </a:rPr>
              <a:t>Fuente: Cálculos Anif con base en Departamento de Comercio de Estados Unidos- FMI y </a:t>
            </a:r>
            <a:r>
              <a:rPr lang="es-ES" sz="1200" dirty="0" err="1" smtClean="0">
                <a:solidFill>
                  <a:srgbClr val="000000"/>
                </a:solidFill>
              </a:rPr>
              <a:t>JPMorgan</a:t>
            </a:r>
            <a:endParaRPr lang="es-ES" sz="1200" dirty="0">
              <a:solidFill>
                <a:srgbClr val="000000"/>
              </a:solidFill>
            </a:endParaRPr>
          </a:p>
        </p:txBody>
      </p:sp>
      <p:sp>
        <p:nvSpPr>
          <p:cNvPr id="3099" name="Text Box 179"/>
          <p:cNvSpPr txBox="1">
            <a:spLocks noChangeArrowheads="1"/>
          </p:cNvSpPr>
          <p:nvPr/>
        </p:nvSpPr>
        <p:spPr bwMode="auto">
          <a:xfrm>
            <a:off x="6747934" y="862045"/>
            <a:ext cx="13700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>
                <a:latin typeface="Arial" charset="0"/>
              </a:rPr>
              <a:t>Proyección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94464" y="70229"/>
            <a:ext cx="6985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000000"/>
                </a:solidFill>
              </a:rPr>
              <a:t>Crecimiento en Estados Unidos  </a:t>
            </a:r>
          </a:p>
          <a:p>
            <a:pPr algn="ctr" eaLnBrk="0" hangingPunct="0"/>
            <a:r>
              <a:rPr lang="es-ES" sz="2800" b="1" dirty="0">
                <a:solidFill>
                  <a:srgbClr val="000000"/>
                </a:solidFill>
              </a:rPr>
              <a:t>(</a:t>
            </a:r>
            <a:r>
              <a:rPr lang="es-ES" sz="2800" b="1" dirty="0" smtClean="0">
                <a:solidFill>
                  <a:srgbClr val="000000"/>
                </a:solidFill>
              </a:rPr>
              <a:t>2008-2015, </a:t>
            </a:r>
            <a:r>
              <a:rPr lang="es-ES" sz="2800" b="1" dirty="0">
                <a:solidFill>
                  <a:srgbClr val="000000"/>
                </a:solidFill>
              </a:rPr>
              <a:t>v</a:t>
            </a:r>
            <a:r>
              <a:rPr lang="es-ES" sz="2800" b="1" dirty="0" smtClean="0">
                <a:solidFill>
                  <a:srgbClr val="000000"/>
                </a:solidFill>
              </a:rPr>
              <a:t>ariación </a:t>
            </a:r>
            <a:r>
              <a:rPr lang="es-ES" sz="2800" b="1" dirty="0">
                <a:solidFill>
                  <a:srgbClr val="000000"/>
                </a:solidFill>
              </a:rPr>
              <a:t>r</a:t>
            </a:r>
            <a:r>
              <a:rPr lang="es-ES" sz="2800" b="1" dirty="0" smtClean="0">
                <a:solidFill>
                  <a:srgbClr val="000000"/>
                </a:solidFill>
              </a:rPr>
              <a:t>eal anual </a:t>
            </a:r>
            <a:r>
              <a:rPr lang="es-ES" sz="2800" b="1" dirty="0">
                <a:solidFill>
                  <a:srgbClr val="000000"/>
                </a:solidFill>
              </a:rPr>
              <a:t>%)</a:t>
            </a:r>
          </a:p>
        </p:txBody>
      </p:sp>
      <p:sp>
        <p:nvSpPr>
          <p:cNvPr id="48" name="Rectangle 512"/>
          <p:cNvSpPr>
            <a:spLocks noChangeArrowheads="1"/>
          </p:cNvSpPr>
          <p:nvPr/>
        </p:nvSpPr>
        <p:spPr bwMode="auto">
          <a:xfrm>
            <a:off x="3593655" y="5541011"/>
            <a:ext cx="755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000066"/>
                </a:solidFill>
              </a:rPr>
              <a:t>2013: 2.2</a:t>
            </a:r>
            <a:endParaRPr lang="es-ES" sz="1400" dirty="0">
              <a:solidFill>
                <a:srgbClr val="000066"/>
              </a:solidFill>
            </a:endParaRPr>
          </a:p>
        </p:txBody>
      </p:sp>
      <p:sp>
        <p:nvSpPr>
          <p:cNvPr id="50" name="Rectangle 256"/>
          <p:cNvSpPr>
            <a:spLocks noChangeArrowheads="1"/>
          </p:cNvSpPr>
          <p:nvPr/>
        </p:nvSpPr>
        <p:spPr bwMode="auto">
          <a:xfrm>
            <a:off x="3734940" y="5336452"/>
            <a:ext cx="550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 b="1" dirty="0">
                <a:solidFill>
                  <a:srgbClr val="000066"/>
                </a:solidFill>
              </a:rPr>
              <a:t>Ahora</a:t>
            </a:r>
          </a:p>
        </p:txBody>
      </p:sp>
      <p:cxnSp>
        <p:nvCxnSpPr>
          <p:cNvPr id="51" name="2 Conector recto"/>
          <p:cNvCxnSpPr>
            <a:cxnSpLocks noChangeShapeType="1"/>
          </p:cNvCxnSpPr>
          <p:nvPr/>
        </p:nvCxnSpPr>
        <p:spPr bwMode="auto">
          <a:xfrm flipH="1">
            <a:off x="5859573" y="1009229"/>
            <a:ext cx="15468" cy="4822321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2 Conector recto"/>
          <p:cNvCxnSpPr>
            <a:cxnSpLocks noChangeShapeType="1"/>
          </p:cNvCxnSpPr>
          <p:nvPr/>
        </p:nvCxnSpPr>
        <p:spPr bwMode="auto">
          <a:xfrm flipH="1">
            <a:off x="2965459" y="1439834"/>
            <a:ext cx="15469" cy="448376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2 Conector recto"/>
          <p:cNvCxnSpPr>
            <a:cxnSpLocks noChangeShapeType="1"/>
          </p:cNvCxnSpPr>
          <p:nvPr/>
        </p:nvCxnSpPr>
        <p:spPr bwMode="auto">
          <a:xfrm flipH="1">
            <a:off x="6861902" y="1436650"/>
            <a:ext cx="15469" cy="448376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516"/>
          <p:cNvSpPr>
            <a:spLocks noChangeArrowheads="1"/>
          </p:cNvSpPr>
          <p:nvPr/>
        </p:nvSpPr>
        <p:spPr bwMode="auto">
          <a:xfrm>
            <a:off x="3603179" y="4859514"/>
            <a:ext cx="755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FF3300"/>
                </a:solidFill>
              </a:rPr>
              <a:t>2013: 1.9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3734940" y="4631847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>
                <a:solidFill>
                  <a:srgbClr val="FF3300"/>
                </a:solidFill>
              </a:rPr>
              <a:t>Antes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57" name="Rectangle 512"/>
          <p:cNvSpPr>
            <a:spLocks noChangeArrowheads="1"/>
          </p:cNvSpPr>
          <p:nvPr/>
        </p:nvSpPr>
        <p:spPr bwMode="auto">
          <a:xfrm>
            <a:off x="5476509" y="5555026"/>
            <a:ext cx="755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000066"/>
                </a:solidFill>
              </a:rPr>
              <a:t>2014: 2.2</a:t>
            </a:r>
            <a:endParaRPr lang="es-ES" sz="1400" dirty="0">
              <a:solidFill>
                <a:srgbClr val="000066"/>
              </a:solidFill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617794" y="5350467"/>
            <a:ext cx="550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 b="1" dirty="0">
                <a:solidFill>
                  <a:srgbClr val="000066"/>
                </a:solidFill>
              </a:rPr>
              <a:t>Ahora</a:t>
            </a:r>
          </a:p>
        </p:txBody>
      </p:sp>
      <p:sp>
        <p:nvSpPr>
          <p:cNvPr id="59" name="Rectangle 516"/>
          <p:cNvSpPr>
            <a:spLocks noChangeArrowheads="1"/>
          </p:cNvSpPr>
          <p:nvPr/>
        </p:nvSpPr>
        <p:spPr bwMode="auto">
          <a:xfrm>
            <a:off x="5512444" y="4854751"/>
            <a:ext cx="755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FF3300"/>
                </a:solidFill>
              </a:rPr>
              <a:t>2014: 2.8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60" name="Rectangle 253"/>
          <p:cNvSpPr>
            <a:spLocks noChangeArrowheads="1"/>
          </p:cNvSpPr>
          <p:nvPr/>
        </p:nvSpPr>
        <p:spPr bwMode="auto">
          <a:xfrm>
            <a:off x="5644205" y="4627084"/>
            <a:ext cx="492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>
                <a:solidFill>
                  <a:srgbClr val="FF3300"/>
                </a:solidFill>
              </a:rPr>
              <a:t>Antes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62" name="Rectangle 253"/>
          <p:cNvSpPr>
            <a:spLocks noChangeArrowheads="1"/>
          </p:cNvSpPr>
          <p:nvPr/>
        </p:nvSpPr>
        <p:spPr bwMode="auto">
          <a:xfrm>
            <a:off x="1041707" y="5543959"/>
            <a:ext cx="4263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3300"/>
                </a:solidFill>
              </a:rPr>
              <a:t>(-2.8)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63" name="Rectangle 253"/>
          <p:cNvSpPr>
            <a:spLocks noChangeArrowheads="1"/>
          </p:cNvSpPr>
          <p:nvPr/>
        </p:nvSpPr>
        <p:spPr bwMode="auto">
          <a:xfrm>
            <a:off x="1419016" y="1845080"/>
            <a:ext cx="367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3300"/>
                </a:solidFill>
              </a:rPr>
              <a:t>(2,5)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64" name="Rectangle 253"/>
          <p:cNvSpPr>
            <a:spLocks noChangeArrowheads="1"/>
          </p:cNvSpPr>
          <p:nvPr/>
        </p:nvSpPr>
        <p:spPr bwMode="auto">
          <a:xfrm>
            <a:off x="2060832" y="2218690"/>
            <a:ext cx="367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3300"/>
                </a:solidFill>
              </a:rPr>
              <a:t>(1,9)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65" name="Rectangle 253"/>
          <p:cNvSpPr>
            <a:spLocks noChangeArrowheads="1"/>
          </p:cNvSpPr>
          <p:nvPr/>
        </p:nvSpPr>
        <p:spPr bwMode="auto">
          <a:xfrm>
            <a:off x="840602" y="3604543"/>
            <a:ext cx="426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3300"/>
                </a:solidFill>
              </a:rPr>
              <a:t>(-0,3)</a:t>
            </a:r>
            <a:endParaRPr lang="es-ES" sz="1400" dirty="0">
              <a:solidFill>
                <a:srgbClr val="FF3300"/>
              </a:solidFill>
            </a:endParaRPr>
          </a:p>
        </p:txBody>
      </p:sp>
      <p:cxnSp>
        <p:nvCxnSpPr>
          <p:cNvPr id="66" name="1 Conector recto de flecha"/>
          <p:cNvCxnSpPr/>
          <p:nvPr/>
        </p:nvCxnSpPr>
        <p:spPr bwMode="auto">
          <a:xfrm flipV="1">
            <a:off x="4524921" y="5327217"/>
            <a:ext cx="0" cy="395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512"/>
          <p:cNvSpPr>
            <a:spLocks noChangeArrowheads="1"/>
          </p:cNvSpPr>
          <p:nvPr/>
        </p:nvSpPr>
        <p:spPr bwMode="auto">
          <a:xfrm>
            <a:off x="7604543" y="5525087"/>
            <a:ext cx="755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b="1" dirty="0" smtClean="0">
                <a:solidFill>
                  <a:srgbClr val="000066"/>
                </a:solidFill>
              </a:rPr>
              <a:t>2015: 3.0</a:t>
            </a:r>
            <a:endParaRPr lang="es-ES" sz="1400" dirty="0">
              <a:solidFill>
                <a:srgbClr val="000066"/>
              </a:solidFill>
            </a:endParaRPr>
          </a:p>
        </p:txBody>
      </p:sp>
      <p:sp>
        <p:nvSpPr>
          <p:cNvPr id="68" name="Rectangle 256"/>
          <p:cNvSpPr>
            <a:spLocks noChangeArrowheads="1"/>
          </p:cNvSpPr>
          <p:nvPr/>
        </p:nvSpPr>
        <p:spPr bwMode="auto">
          <a:xfrm>
            <a:off x="7745828" y="5320528"/>
            <a:ext cx="550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500" b="1" dirty="0">
                <a:solidFill>
                  <a:srgbClr val="000066"/>
                </a:solidFill>
              </a:rPr>
              <a:t>Ahora</a:t>
            </a:r>
          </a:p>
        </p:txBody>
      </p:sp>
      <p:cxnSp>
        <p:nvCxnSpPr>
          <p:cNvPr id="26" name="2 Conector recto"/>
          <p:cNvCxnSpPr>
            <a:cxnSpLocks noChangeShapeType="1"/>
          </p:cNvCxnSpPr>
          <p:nvPr/>
        </p:nvCxnSpPr>
        <p:spPr bwMode="auto">
          <a:xfrm flipH="1">
            <a:off x="4937954" y="1415372"/>
            <a:ext cx="15469" cy="4483767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1 Conector recto de flecha"/>
          <p:cNvCxnSpPr/>
          <p:nvPr/>
        </p:nvCxnSpPr>
        <p:spPr bwMode="auto">
          <a:xfrm>
            <a:off x="6424256" y="5203954"/>
            <a:ext cx="0" cy="4477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53"/>
          <p:cNvSpPr>
            <a:spLocks noChangeArrowheads="1"/>
          </p:cNvSpPr>
          <p:nvPr/>
        </p:nvSpPr>
        <p:spPr bwMode="auto">
          <a:xfrm>
            <a:off x="2547821" y="1521914"/>
            <a:ext cx="367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3300"/>
                </a:solidFill>
              </a:rPr>
              <a:t>(2,8)</a:t>
            </a:r>
            <a:endParaRPr lang="es-ES" sz="1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44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3" name="Rectangle 28"/>
          <p:cNvSpPr>
            <a:spLocks noChangeArrowheads="1"/>
          </p:cNvSpPr>
          <p:nvPr/>
        </p:nvSpPr>
        <p:spPr bwMode="auto">
          <a:xfrm>
            <a:off x="621069" y="76200"/>
            <a:ext cx="56105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Cuenta Corriente y Balanza comercial </a:t>
            </a:r>
          </a:p>
          <a:p>
            <a:pPr algn="ctr"/>
            <a:r>
              <a:rPr lang="es-ES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(anual,% del PIB)</a:t>
            </a:r>
          </a:p>
        </p:txBody>
      </p:sp>
      <p:sp>
        <p:nvSpPr>
          <p:cNvPr id="205" name="Rectangle 9"/>
          <p:cNvSpPr>
            <a:spLocks noChangeArrowheads="1"/>
          </p:cNvSpPr>
          <p:nvPr/>
        </p:nvSpPr>
        <p:spPr bwMode="auto">
          <a:xfrm>
            <a:off x="2484078" y="5050517"/>
            <a:ext cx="206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2000" b="1" dirty="0"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Cuenta Corriente</a:t>
            </a:r>
            <a:endParaRPr lang="es-ES" sz="20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6" name="Rectangle 3"/>
          <p:cNvSpPr>
            <a:spLocks noChangeArrowheads="1"/>
          </p:cNvSpPr>
          <p:nvPr/>
        </p:nvSpPr>
        <p:spPr bwMode="auto">
          <a:xfrm>
            <a:off x="2437422" y="1413045"/>
            <a:ext cx="22794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2000" b="1" dirty="0">
                <a:solidFill>
                  <a:srgbClr val="008000"/>
                </a:solidFill>
                <a:latin typeface="Arial"/>
                <a:cs typeface="Arial" panose="020B0604020202020204" pitchFamily="34" charset="0"/>
              </a:rPr>
              <a:t>Balanza Comercial</a:t>
            </a:r>
            <a:endParaRPr lang="es-ES" sz="200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7" name="Text Box 29"/>
          <p:cNvSpPr txBox="1">
            <a:spLocks noChangeArrowheads="1"/>
          </p:cNvSpPr>
          <p:nvPr/>
        </p:nvSpPr>
        <p:spPr bwMode="auto">
          <a:xfrm>
            <a:off x="7580581" y="950990"/>
            <a:ext cx="1403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600" b="1" dirty="0" smtClean="0">
                <a:solidFill>
                  <a:srgbClr val="000000"/>
                </a:solidFill>
              </a:rPr>
              <a:t>Proyección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" name="Line 96"/>
          <p:cNvSpPr>
            <a:spLocks noChangeShapeType="1"/>
          </p:cNvSpPr>
          <p:nvPr/>
        </p:nvSpPr>
        <p:spPr bwMode="auto">
          <a:xfrm flipV="1">
            <a:off x="7664643" y="1423053"/>
            <a:ext cx="0" cy="468052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57541" y="2769769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0.3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225618" y="2250779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0.6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798824" y="191314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1.2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365562" y="1969929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1.1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022786" y="23558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0.2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72849" y="3068960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-0.3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095224" y="230640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0.4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16892" y="2036252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1.1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243913" y="2591206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0.8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864529" y="1568453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1.8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566899" y="1919050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1.3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54257" y="2465257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0.9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740662" y="3154815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-0.5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379614" y="3501007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8000"/>
                </a:solidFill>
              </a:rPr>
              <a:t>-0.6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24" name="Rectangle 32"/>
          <p:cNvSpPr>
            <a:spLocks noChangeArrowheads="1"/>
          </p:cNvSpPr>
          <p:nvPr/>
        </p:nvSpPr>
        <p:spPr bwMode="auto">
          <a:xfrm>
            <a:off x="746335" y="3405064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-1.3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26" name="Rectangle 34"/>
          <p:cNvSpPr>
            <a:spLocks noChangeArrowheads="1"/>
          </p:cNvSpPr>
          <p:nvPr/>
        </p:nvSpPr>
        <p:spPr bwMode="auto">
          <a:xfrm>
            <a:off x="1255673" y="3624118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-1.0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1902026" y="3067915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-0.7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2382565" y="3783853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-1.3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2988321" y="3515210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-1,8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5" name="Rectangle 42"/>
          <p:cNvSpPr>
            <a:spLocks noChangeArrowheads="1"/>
          </p:cNvSpPr>
          <p:nvPr/>
        </p:nvSpPr>
        <p:spPr bwMode="auto">
          <a:xfrm>
            <a:off x="3572849" y="4593565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-2.9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7" name="Rectangle 44"/>
          <p:cNvSpPr>
            <a:spLocks noChangeArrowheads="1"/>
          </p:cNvSpPr>
          <p:nvPr/>
        </p:nvSpPr>
        <p:spPr bwMode="auto">
          <a:xfrm>
            <a:off x="4162729" y="4606406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-2.6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39" name="Rectangle 46"/>
          <p:cNvSpPr>
            <a:spLocks noChangeArrowheads="1"/>
          </p:cNvSpPr>
          <p:nvPr/>
        </p:nvSpPr>
        <p:spPr bwMode="auto">
          <a:xfrm>
            <a:off x="4716892" y="3784442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-2.0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1" name="Rectangle 48"/>
          <p:cNvSpPr>
            <a:spLocks noChangeArrowheads="1"/>
          </p:cNvSpPr>
          <p:nvPr/>
        </p:nvSpPr>
        <p:spPr bwMode="auto">
          <a:xfrm>
            <a:off x="5275448" y="4718766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-3.0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3" name="Rectangle 50"/>
          <p:cNvSpPr>
            <a:spLocks noChangeArrowheads="1"/>
          </p:cNvSpPr>
          <p:nvPr/>
        </p:nvSpPr>
        <p:spPr bwMode="auto">
          <a:xfrm>
            <a:off x="5748164" y="4145091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-2.9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5" name="Rectangle 52"/>
          <p:cNvSpPr>
            <a:spLocks noChangeArrowheads="1"/>
          </p:cNvSpPr>
          <p:nvPr/>
        </p:nvSpPr>
        <p:spPr bwMode="auto">
          <a:xfrm>
            <a:off x="6427974" y="4189931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-3.1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7" name="Rectangle 54"/>
          <p:cNvSpPr>
            <a:spLocks noChangeArrowheads="1"/>
          </p:cNvSpPr>
          <p:nvPr/>
        </p:nvSpPr>
        <p:spPr bwMode="auto">
          <a:xfrm>
            <a:off x="7199160" y="4500783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-3.2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49" name="Rectangle 56"/>
          <p:cNvSpPr>
            <a:spLocks noChangeArrowheads="1"/>
          </p:cNvSpPr>
          <p:nvPr/>
        </p:nvSpPr>
        <p:spPr bwMode="auto">
          <a:xfrm>
            <a:off x="7740662" y="5208185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-4.5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051" name="Rectangle 58"/>
          <p:cNvSpPr>
            <a:spLocks noChangeArrowheads="1"/>
          </p:cNvSpPr>
          <p:nvPr/>
        </p:nvSpPr>
        <p:spPr bwMode="auto">
          <a:xfrm>
            <a:off x="8379614" y="5355317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2060"/>
                </a:solidFill>
              </a:rPr>
              <a:t>-4.6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82277" name="Rectangle 68"/>
          <p:cNvSpPr>
            <a:spLocks noChangeArrowheads="1"/>
          </p:cNvSpPr>
          <p:nvPr/>
        </p:nvSpPr>
        <p:spPr bwMode="auto">
          <a:xfrm>
            <a:off x="752661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2002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78" name="Rectangle 69"/>
          <p:cNvSpPr>
            <a:spLocks noChangeArrowheads="1"/>
          </p:cNvSpPr>
          <p:nvPr/>
        </p:nvSpPr>
        <p:spPr bwMode="auto">
          <a:xfrm>
            <a:off x="1319399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2003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79" name="Rectangle 70"/>
          <p:cNvSpPr>
            <a:spLocks noChangeArrowheads="1"/>
          </p:cNvSpPr>
          <p:nvPr/>
        </p:nvSpPr>
        <p:spPr bwMode="auto">
          <a:xfrm>
            <a:off x="1887724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2004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0" name="Rectangle 71"/>
          <p:cNvSpPr>
            <a:spLocks noChangeArrowheads="1"/>
          </p:cNvSpPr>
          <p:nvPr/>
        </p:nvSpPr>
        <p:spPr bwMode="auto">
          <a:xfrm>
            <a:off x="2454461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2005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1" name="Rectangle 72"/>
          <p:cNvSpPr>
            <a:spLocks noChangeArrowheads="1"/>
          </p:cNvSpPr>
          <p:nvPr/>
        </p:nvSpPr>
        <p:spPr bwMode="auto">
          <a:xfrm>
            <a:off x="3022786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0000"/>
                </a:solidFill>
              </a:rPr>
              <a:t>2006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82282" name="Rectangle 73"/>
          <p:cNvSpPr>
            <a:spLocks noChangeArrowheads="1"/>
          </p:cNvSpPr>
          <p:nvPr/>
        </p:nvSpPr>
        <p:spPr bwMode="auto">
          <a:xfrm>
            <a:off x="3589524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2007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4" name="Rectangle 74"/>
          <p:cNvSpPr>
            <a:spLocks noChangeArrowheads="1"/>
          </p:cNvSpPr>
          <p:nvPr/>
        </p:nvSpPr>
        <p:spPr bwMode="auto">
          <a:xfrm>
            <a:off x="4157849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2008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4724586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2009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6" name="Rectangle 76"/>
          <p:cNvSpPr>
            <a:spLocks noChangeArrowheads="1"/>
          </p:cNvSpPr>
          <p:nvPr/>
        </p:nvSpPr>
        <p:spPr bwMode="auto">
          <a:xfrm>
            <a:off x="5292911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2010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7" name="Rectangle 77"/>
          <p:cNvSpPr>
            <a:spLocks noChangeArrowheads="1"/>
          </p:cNvSpPr>
          <p:nvPr/>
        </p:nvSpPr>
        <p:spPr bwMode="auto">
          <a:xfrm>
            <a:off x="5859649" y="6170613"/>
            <a:ext cx="443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2011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8" name="Rectangle 78"/>
          <p:cNvSpPr>
            <a:spLocks noChangeArrowheads="1"/>
          </p:cNvSpPr>
          <p:nvPr/>
        </p:nvSpPr>
        <p:spPr bwMode="auto">
          <a:xfrm>
            <a:off x="6427974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2012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89" name="Rectangle 79"/>
          <p:cNvSpPr>
            <a:spLocks noChangeArrowheads="1"/>
          </p:cNvSpPr>
          <p:nvPr/>
        </p:nvSpPr>
        <p:spPr bwMode="auto">
          <a:xfrm>
            <a:off x="6994711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0000"/>
                </a:solidFill>
              </a:rPr>
              <a:t>2013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182290" name="Rectangle 80"/>
          <p:cNvSpPr>
            <a:spLocks noChangeArrowheads="1"/>
          </p:cNvSpPr>
          <p:nvPr/>
        </p:nvSpPr>
        <p:spPr bwMode="auto">
          <a:xfrm>
            <a:off x="7561449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smtClean="0">
                <a:solidFill>
                  <a:srgbClr val="000000"/>
                </a:solidFill>
              </a:rPr>
              <a:t>2014</a:t>
            </a:r>
            <a:endParaRPr lang="es-CO" altLang="es-CO" sz="2000" smtClean="0">
              <a:solidFill>
                <a:srgbClr val="000000"/>
              </a:solidFill>
            </a:endParaRPr>
          </a:p>
        </p:txBody>
      </p:sp>
      <p:sp>
        <p:nvSpPr>
          <p:cNvPr id="182291" name="Rectangle 81"/>
          <p:cNvSpPr>
            <a:spLocks noChangeArrowheads="1"/>
          </p:cNvSpPr>
          <p:nvPr/>
        </p:nvSpPr>
        <p:spPr bwMode="auto">
          <a:xfrm>
            <a:off x="8129774" y="6170613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altLang="es-CO" sz="1600" b="1" dirty="0" smtClean="0">
                <a:solidFill>
                  <a:srgbClr val="000000"/>
                </a:solidFill>
              </a:rPr>
              <a:t>2015</a:t>
            </a:r>
            <a:endParaRPr lang="es-CO" altLang="es-CO" sz="2000" dirty="0" smtClean="0">
              <a:solidFill>
                <a:srgbClr val="000000"/>
              </a:solidFill>
            </a:endParaRPr>
          </a:p>
        </p:txBody>
      </p:sp>
      <p:sp>
        <p:nvSpPr>
          <p:cNvPr id="81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D6A44B-FFF8-4C6B-BCC9-968E49DC58C8}" type="slidenum">
              <a:rPr lang="en-US" sz="1400" smtClean="0">
                <a:solidFill>
                  <a:srgbClr val="000000"/>
                </a:solidFill>
              </a:rPr>
              <a:pPr/>
              <a:t>20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-36512" y="6608385"/>
            <a:ext cx="46614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s-MX" sz="1200" dirty="0">
                <a:solidFill>
                  <a:srgbClr val="000000"/>
                </a:solidFill>
              </a:rPr>
              <a:t>Fuente: </a:t>
            </a:r>
            <a:r>
              <a:rPr lang="es-MX" sz="1200" dirty="0" smtClean="0">
                <a:solidFill>
                  <a:srgbClr val="000000"/>
                </a:solidFill>
              </a:rPr>
              <a:t>Cálculos </a:t>
            </a:r>
            <a:r>
              <a:rPr lang="es-MX" sz="1200" dirty="0" err="1" smtClean="0">
                <a:solidFill>
                  <a:srgbClr val="000000"/>
                </a:solidFill>
              </a:rPr>
              <a:t>Anif</a:t>
            </a:r>
            <a:r>
              <a:rPr lang="es-MX" sz="1200" dirty="0" smtClean="0">
                <a:solidFill>
                  <a:srgbClr val="000000"/>
                </a:solidFill>
              </a:rPr>
              <a:t> con base en Banco </a:t>
            </a:r>
            <a:r>
              <a:rPr lang="es-MX" sz="1200" dirty="0">
                <a:solidFill>
                  <a:srgbClr val="000000"/>
                </a:solidFill>
              </a:rPr>
              <a:t>de la </a:t>
            </a:r>
            <a:r>
              <a:rPr lang="es-MX" sz="1200" dirty="0" smtClean="0">
                <a:solidFill>
                  <a:srgbClr val="000000"/>
                </a:solidFill>
              </a:rPr>
              <a:t>República y </a:t>
            </a:r>
            <a:r>
              <a:rPr lang="es-MX" sz="1200" dirty="0" err="1" smtClean="0">
                <a:solidFill>
                  <a:srgbClr val="000000"/>
                </a:solidFill>
              </a:rPr>
              <a:t>Dane</a:t>
            </a:r>
            <a:r>
              <a:rPr lang="es-MX" sz="1200" dirty="0" smtClean="0">
                <a:solidFill>
                  <a:srgbClr val="000000"/>
                </a:solidFill>
              </a:rPr>
              <a:t> </a:t>
            </a:r>
            <a:endParaRPr lang="es-ES" sz="1200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87524" y="1120776"/>
            <a:ext cx="8021638" cy="4881563"/>
            <a:chOff x="317" y="706"/>
            <a:chExt cx="5053" cy="307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73" y="786"/>
              <a:ext cx="8" cy="2929"/>
            </a:xfrm>
            <a:prstGeom prst="rect">
              <a:avLst/>
            </a:pr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541" y="782"/>
              <a:ext cx="36" cy="2937"/>
            </a:xfrm>
            <a:custGeom>
              <a:avLst/>
              <a:gdLst>
                <a:gd name="T0" fmla="*/ 0 w 36"/>
                <a:gd name="T1" fmla="*/ 2929 h 2937"/>
                <a:gd name="T2" fmla="*/ 36 w 36"/>
                <a:gd name="T3" fmla="*/ 2929 h 2937"/>
                <a:gd name="T4" fmla="*/ 36 w 36"/>
                <a:gd name="T5" fmla="*/ 2937 h 2937"/>
                <a:gd name="T6" fmla="*/ 0 w 36"/>
                <a:gd name="T7" fmla="*/ 2937 h 2937"/>
                <a:gd name="T8" fmla="*/ 0 w 36"/>
                <a:gd name="T9" fmla="*/ 2929 h 2937"/>
                <a:gd name="T10" fmla="*/ 0 w 36"/>
                <a:gd name="T11" fmla="*/ 2564 h 2937"/>
                <a:gd name="T12" fmla="*/ 36 w 36"/>
                <a:gd name="T13" fmla="*/ 2564 h 2937"/>
                <a:gd name="T14" fmla="*/ 36 w 36"/>
                <a:gd name="T15" fmla="*/ 2572 h 2937"/>
                <a:gd name="T16" fmla="*/ 0 w 36"/>
                <a:gd name="T17" fmla="*/ 2572 h 2937"/>
                <a:gd name="T18" fmla="*/ 0 w 36"/>
                <a:gd name="T19" fmla="*/ 2564 h 2937"/>
                <a:gd name="T20" fmla="*/ 0 w 36"/>
                <a:gd name="T21" fmla="*/ 2197 h 2937"/>
                <a:gd name="T22" fmla="*/ 36 w 36"/>
                <a:gd name="T23" fmla="*/ 2197 h 2937"/>
                <a:gd name="T24" fmla="*/ 36 w 36"/>
                <a:gd name="T25" fmla="*/ 2205 h 2937"/>
                <a:gd name="T26" fmla="*/ 0 w 36"/>
                <a:gd name="T27" fmla="*/ 2205 h 2937"/>
                <a:gd name="T28" fmla="*/ 0 w 36"/>
                <a:gd name="T29" fmla="*/ 2197 h 2937"/>
                <a:gd name="T30" fmla="*/ 0 w 36"/>
                <a:gd name="T31" fmla="*/ 1831 h 2937"/>
                <a:gd name="T32" fmla="*/ 36 w 36"/>
                <a:gd name="T33" fmla="*/ 1831 h 2937"/>
                <a:gd name="T34" fmla="*/ 36 w 36"/>
                <a:gd name="T35" fmla="*/ 1839 h 2937"/>
                <a:gd name="T36" fmla="*/ 0 w 36"/>
                <a:gd name="T37" fmla="*/ 1839 h 2937"/>
                <a:gd name="T38" fmla="*/ 0 w 36"/>
                <a:gd name="T39" fmla="*/ 1831 h 2937"/>
                <a:gd name="T40" fmla="*/ 0 w 36"/>
                <a:gd name="T41" fmla="*/ 1464 h 2937"/>
                <a:gd name="T42" fmla="*/ 36 w 36"/>
                <a:gd name="T43" fmla="*/ 1464 h 2937"/>
                <a:gd name="T44" fmla="*/ 36 w 36"/>
                <a:gd name="T45" fmla="*/ 1472 h 2937"/>
                <a:gd name="T46" fmla="*/ 0 w 36"/>
                <a:gd name="T47" fmla="*/ 1472 h 2937"/>
                <a:gd name="T48" fmla="*/ 0 w 36"/>
                <a:gd name="T49" fmla="*/ 1464 h 2937"/>
                <a:gd name="T50" fmla="*/ 0 w 36"/>
                <a:gd name="T51" fmla="*/ 1098 h 2937"/>
                <a:gd name="T52" fmla="*/ 36 w 36"/>
                <a:gd name="T53" fmla="*/ 1098 h 2937"/>
                <a:gd name="T54" fmla="*/ 36 w 36"/>
                <a:gd name="T55" fmla="*/ 1106 h 2937"/>
                <a:gd name="T56" fmla="*/ 0 w 36"/>
                <a:gd name="T57" fmla="*/ 1106 h 2937"/>
                <a:gd name="T58" fmla="*/ 0 w 36"/>
                <a:gd name="T59" fmla="*/ 1098 h 2937"/>
                <a:gd name="T60" fmla="*/ 0 w 36"/>
                <a:gd name="T61" fmla="*/ 731 h 2937"/>
                <a:gd name="T62" fmla="*/ 36 w 36"/>
                <a:gd name="T63" fmla="*/ 731 h 2937"/>
                <a:gd name="T64" fmla="*/ 36 w 36"/>
                <a:gd name="T65" fmla="*/ 739 h 2937"/>
                <a:gd name="T66" fmla="*/ 0 w 36"/>
                <a:gd name="T67" fmla="*/ 739 h 2937"/>
                <a:gd name="T68" fmla="*/ 0 w 36"/>
                <a:gd name="T69" fmla="*/ 731 h 2937"/>
                <a:gd name="T70" fmla="*/ 0 w 36"/>
                <a:gd name="T71" fmla="*/ 366 h 2937"/>
                <a:gd name="T72" fmla="*/ 36 w 36"/>
                <a:gd name="T73" fmla="*/ 366 h 2937"/>
                <a:gd name="T74" fmla="*/ 36 w 36"/>
                <a:gd name="T75" fmla="*/ 374 h 2937"/>
                <a:gd name="T76" fmla="*/ 0 w 36"/>
                <a:gd name="T77" fmla="*/ 374 h 2937"/>
                <a:gd name="T78" fmla="*/ 0 w 36"/>
                <a:gd name="T79" fmla="*/ 366 h 2937"/>
                <a:gd name="T80" fmla="*/ 0 w 36"/>
                <a:gd name="T81" fmla="*/ 0 h 2937"/>
                <a:gd name="T82" fmla="*/ 36 w 36"/>
                <a:gd name="T83" fmla="*/ 0 h 2937"/>
                <a:gd name="T84" fmla="*/ 36 w 36"/>
                <a:gd name="T85" fmla="*/ 8 h 2937"/>
                <a:gd name="T86" fmla="*/ 0 w 36"/>
                <a:gd name="T87" fmla="*/ 8 h 2937"/>
                <a:gd name="T88" fmla="*/ 0 w 36"/>
                <a:gd name="T89" fmla="*/ 0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2937">
                  <a:moveTo>
                    <a:pt x="0" y="2929"/>
                  </a:moveTo>
                  <a:lnTo>
                    <a:pt x="36" y="2929"/>
                  </a:lnTo>
                  <a:lnTo>
                    <a:pt x="36" y="2937"/>
                  </a:lnTo>
                  <a:lnTo>
                    <a:pt x="0" y="2937"/>
                  </a:lnTo>
                  <a:lnTo>
                    <a:pt x="0" y="2929"/>
                  </a:lnTo>
                  <a:close/>
                  <a:moveTo>
                    <a:pt x="0" y="2564"/>
                  </a:moveTo>
                  <a:lnTo>
                    <a:pt x="36" y="2564"/>
                  </a:lnTo>
                  <a:lnTo>
                    <a:pt x="36" y="2572"/>
                  </a:lnTo>
                  <a:lnTo>
                    <a:pt x="0" y="2572"/>
                  </a:lnTo>
                  <a:lnTo>
                    <a:pt x="0" y="2564"/>
                  </a:lnTo>
                  <a:close/>
                  <a:moveTo>
                    <a:pt x="0" y="2197"/>
                  </a:moveTo>
                  <a:lnTo>
                    <a:pt x="36" y="2197"/>
                  </a:lnTo>
                  <a:lnTo>
                    <a:pt x="36" y="2205"/>
                  </a:lnTo>
                  <a:lnTo>
                    <a:pt x="0" y="2205"/>
                  </a:lnTo>
                  <a:lnTo>
                    <a:pt x="0" y="2197"/>
                  </a:lnTo>
                  <a:close/>
                  <a:moveTo>
                    <a:pt x="0" y="1831"/>
                  </a:moveTo>
                  <a:lnTo>
                    <a:pt x="36" y="1831"/>
                  </a:lnTo>
                  <a:lnTo>
                    <a:pt x="36" y="1839"/>
                  </a:lnTo>
                  <a:lnTo>
                    <a:pt x="0" y="1839"/>
                  </a:lnTo>
                  <a:lnTo>
                    <a:pt x="0" y="1831"/>
                  </a:lnTo>
                  <a:close/>
                  <a:moveTo>
                    <a:pt x="0" y="1464"/>
                  </a:moveTo>
                  <a:lnTo>
                    <a:pt x="36" y="1464"/>
                  </a:lnTo>
                  <a:lnTo>
                    <a:pt x="36" y="1472"/>
                  </a:lnTo>
                  <a:lnTo>
                    <a:pt x="0" y="1472"/>
                  </a:lnTo>
                  <a:lnTo>
                    <a:pt x="0" y="1464"/>
                  </a:lnTo>
                  <a:close/>
                  <a:moveTo>
                    <a:pt x="0" y="1098"/>
                  </a:moveTo>
                  <a:lnTo>
                    <a:pt x="36" y="1098"/>
                  </a:lnTo>
                  <a:lnTo>
                    <a:pt x="36" y="1106"/>
                  </a:lnTo>
                  <a:lnTo>
                    <a:pt x="0" y="1106"/>
                  </a:lnTo>
                  <a:lnTo>
                    <a:pt x="0" y="1098"/>
                  </a:lnTo>
                  <a:close/>
                  <a:moveTo>
                    <a:pt x="0" y="731"/>
                  </a:moveTo>
                  <a:lnTo>
                    <a:pt x="36" y="731"/>
                  </a:lnTo>
                  <a:lnTo>
                    <a:pt x="36" y="739"/>
                  </a:lnTo>
                  <a:lnTo>
                    <a:pt x="0" y="739"/>
                  </a:lnTo>
                  <a:lnTo>
                    <a:pt x="0" y="731"/>
                  </a:lnTo>
                  <a:close/>
                  <a:moveTo>
                    <a:pt x="0" y="366"/>
                  </a:moveTo>
                  <a:lnTo>
                    <a:pt x="36" y="366"/>
                  </a:lnTo>
                  <a:lnTo>
                    <a:pt x="36" y="374"/>
                  </a:lnTo>
                  <a:lnTo>
                    <a:pt x="0" y="374"/>
                  </a:lnTo>
                  <a:lnTo>
                    <a:pt x="0" y="366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588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740" y="1199"/>
              <a:ext cx="4630" cy="1023"/>
            </a:xfrm>
            <a:custGeom>
              <a:avLst/>
              <a:gdLst>
                <a:gd name="T0" fmla="*/ 1857 w 26915"/>
                <a:gd name="T1" fmla="*/ 2733 h 6539"/>
                <a:gd name="T2" fmla="*/ 3128 w 26915"/>
                <a:gd name="T3" fmla="*/ 2023 h 6539"/>
                <a:gd name="T4" fmla="*/ 4309 w 26915"/>
                <a:gd name="T5" fmla="*/ 1462 h 6539"/>
                <a:gd name="T6" fmla="*/ 5490 w 26915"/>
                <a:gd name="T7" fmla="*/ 1378 h 6539"/>
                <a:gd name="T8" fmla="*/ 6488 w 26915"/>
                <a:gd name="T9" fmla="*/ 1737 h 6539"/>
                <a:gd name="T10" fmla="*/ 7595 w 26915"/>
                <a:gd name="T11" fmla="*/ 2823 h 6539"/>
                <a:gd name="T12" fmla="*/ 8615 w 26915"/>
                <a:gd name="T13" fmla="*/ 3744 h 6539"/>
                <a:gd name="T14" fmla="*/ 9884 w 26915"/>
                <a:gd name="T15" fmla="*/ 4538 h 6539"/>
                <a:gd name="T16" fmla="*/ 10428 w 26915"/>
                <a:gd name="T17" fmla="*/ 4595 h 6539"/>
                <a:gd name="T18" fmla="*/ 10976 w 26915"/>
                <a:gd name="T19" fmla="*/ 4350 h 6539"/>
                <a:gd name="T20" fmla="*/ 12257 w 26915"/>
                <a:gd name="T21" fmla="*/ 3272 h 6539"/>
                <a:gd name="T22" fmla="*/ 13543 w 26915"/>
                <a:gd name="T23" fmla="*/ 2191 h 6539"/>
                <a:gd name="T24" fmla="*/ 14403 w 26915"/>
                <a:gd name="T25" fmla="*/ 1677 h 6539"/>
                <a:gd name="T26" fmla="*/ 15029 w 26915"/>
                <a:gd name="T27" fmla="*/ 1723 h 6539"/>
                <a:gd name="T28" fmla="*/ 15995 w 26915"/>
                <a:gd name="T29" fmla="*/ 2212 h 6539"/>
                <a:gd name="T30" fmla="*/ 16525 w 26915"/>
                <a:gd name="T31" fmla="*/ 2228 h 6539"/>
                <a:gd name="T32" fmla="*/ 17071 w 26915"/>
                <a:gd name="T33" fmla="*/ 1740 h 6539"/>
                <a:gd name="T34" fmla="*/ 17907 w 26915"/>
                <a:gd name="T35" fmla="*/ 592 h 6539"/>
                <a:gd name="T36" fmla="*/ 18511 w 26915"/>
                <a:gd name="T37" fmla="*/ 54 h 6539"/>
                <a:gd name="T38" fmla="*/ 19145 w 26915"/>
                <a:gd name="T39" fmla="*/ 67 h 6539"/>
                <a:gd name="T40" fmla="*/ 20066 w 26915"/>
                <a:gd name="T41" fmla="*/ 666 h 6539"/>
                <a:gd name="T42" fmla="*/ 21074 w 26915"/>
                <a:gd name="T43" fmla="*/ 1251 h 6539"/>
                <a:gd name="T44" fmla="*/ 22247 w 26915"/>
                <a:gd name="T45" fmla="*/ 1682 h 6539"/>
                <a:gd name="T46" fmla="*/ 22845 w 26915"/>
                <a:gd name="T47" fmla="*/ 2242 h 6539"/>
                <a:gd name="T48" fmla="*/ 23432 w 26915"/>
                <a:gd name="T49" fmla="*/ 3312 h 6539"/>
                <a:gd name="T50" fmla="*/ 24268 w 26915"/>
                <a:gd name="T51" fmla="*/ 5181 h 6539"/>
                <a:gd name="T52" fmla="*/ 24835 w 26915"/>
                <a:gd name="T53" fmla="*/ 6076 h 6539"/>
                <a:gd name="T54" fmla="*/ 25377 w 26915"/>
                <a:gd name="T55" fmla="*/ 6378 h 6539"/>
                <a:gd name="T56" fmla="*/ 26182 w 26915"/>
                <a:gd name="T57" fmla="*/ 6305 h 6539"/>
                <a:gd name="T58" fmla="*/ 26776 w 26915"/>
                <a:gd name="T59" fmla="*/ 6374 h 6539"/>
                <a:gd name="T60" fmla="*/ 25686 w 26915"/>
                <a:gd name="T61" fmla="*/ 6535 h 6539"/>
                <a:gd name="T62" fmla="*/ 25070 w 26915"/>
                <a:gd name="T63" fmla="*/ 6425 h 6539"/>
                <a:gd name="T64" fmla="*/ 24464 w 26915"/>
                <a:gd name="T65" fmla="*/ 5833 h 6539"/>
                <a:gd name="T66" fmla="*/ 23815 w 26915"/>
                <a:gd name="T67" fmla="*/ 4543 h 6539"/>
                <a:gd name="T68" fmla="*/ 23046 w 26915"/>
                <a:gd name="T69" fmla="*/ 2849 h 6539"/>
                <a:gd name="T70" fmla="*/ 22482 w 26915"/>
                <a:gd name="T71" fmla="*/ 2049 h 6539"/>
                <a:gd name="T72" fmla="*/ 21799 w 26915"/>
                <a:gd name="T73" fmla="*/ 1619 h 6539"/>
                <a:gd name="T74" fmla="*/ 20564 w 26915"/>
                <a:gd name="T75" fmla="*/ 1192 h 6539"/>
                <a:gd name="T76" fmla="*/ 19470 w 26915"/>
                <a:gd name="T77" fmla="*/ 400 h 6539"/>
                <a:gd name="T78" fmla="*/ 18861 w 26915"/>
                <a:gd name="T79" fmla="*/ 146 h 6539"/>
                <a:gd name="T80" fmla="*/ 18334 w 26915"/>
                <a:gd name="T81" fmla="*/ 341 h 6539"/>
                <a:gd name="T82" fmla="*/ 17636 w 26915"/>
                <a:gd name="T83" fmla="*/ 1207 h 6539"/>
                <a:gd name="T84" fmla="*/ 16918 w 26915"/>
                <a:gd name="T85" fmla="*/ 2126 h 6539"/>
                <a:gd name="T86" fmla="*/ 16287 w 26915"/>
                <a:gd name="T87" fmla="*/ 2415 h 6539"/>
                <a:gd name="T88" fmla="*/ 15483 w 26915"/>
                <a:gd name="T89" fmla="*/ 2119 h 6539"/>
                <a:gd name="T90" fmla="*/ 14740 w 26915"/>
                <a:gd name="T91" fmla="*/ 1792 h 6539"/>
                <a:gd name="T92" fmla="*/ 14202 w 26915"/>
                <a:gd name="T93" fmla="*/ 1914 h 6539"/>
                <a:gd name="T94" fmla="*/ 12993 w 26915"/>
                <a:gd name="T95" fmla="*/ 2866 h 6539"/>
                <a:gd name="T96" fmla="*/ 11707 w 26915"/>
                <a:gd name="T97" fmla="*/ 3941 h 6539"/>
                <a:gd name="T98" fmla="*/ 10788 w 26915"/>
                <a:gd name="T99" fmla="*/ 4626 h 6539"/>
                <a:gd name="T100" fmla="*/ 10172 w 26915"/>
                <a:gd name="T101" fmla="*/ 4746 h 6539"/>
                <a:gd name="T102" fmla="*/ 9304 w 26915"/>
                <a:gd name="T103" fmla="*/ 4414 h 6539"/>
                <a:gd name="T104" fmla="*/ 8138 w 26915"/>
                <a:gd name="T105" fmla="*/ 3564 h 6539"/>
                <a:gd name="T106" fmla="*/ 6849 w 26915"/>
                <a:gd name="T107" fmla="*/ 2233 h 6539"/>
                <a:gd name="T108" fmla="*/ 6101 w 26915"/>
                <a:gd name="T109" fmla="*/ 1691 h 6539"/>
                <a:gd name="T110" fmla="*/ 4975 w 26915"/>
                <a:gd name="T111" fmla="*/ 1508 h 6539"/>
                <a:gd name="T112" fmla="*/ 3843 w 26915"/>
                <a:gd name="T113" fmla="*/ 1769 h 6539"/>
                <a:gd name="T114" fmla="*/ 2560 w 26915"/>
                <a:gd name="T115" fmla="*/ 2560 h 6539"/>
                <a:gd name="T116" fmla="*/ 1128 w 26915"/>
                <a:gd name="T117" fmla="*/ 3113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15" h="6539">
                  <a:moveTo>
                    <a:pt x="60" y="3257"/>
                  </a:moveTo>
                  <a:lnTo>
                    <a:pt x="317" y="3182"/>
                  </a:lnTo>
                  <a:lnTo>
                    <a:pt x="576" y="3111"/>
                  </a:lnTo>
                  <a:lnTo>
                    <a:pt x="833" y="3043"/>
                  </a:lnTo>
                  <a:lnTo>
                    <a:pt x="1091" y="2974"/>
                  </a:lnTo>
                  <a:lnTo>
                    <a:pt x="1347" y="2901"/>
                  </a:lnTo>
                  <a:lnTo>
                    <a:pt x="1603" y="2822"/>
                  </a:lnTo>
                  <a:lnTo>
                    <a:pt x="1729" y="2778"/>
                  </a:lnTo>
                  <a:lnTo>
                    <a:pt x="1857" y="2733"/>
                  </a:lnTo>
                  <a:lnTo>
                    <a:pt x="1984" y="2683"/>
                  </a:lnTo>
                  <a:lnTo>
                    <a:pt x="2111" y="2631"/>
                  </a:lnTo>
                  <a:lnTo>
                    <a:pt x="2237" y="2573"/>
                  </a:lnTo>
                  <a:lnTo>
                    <a:pt x="2363" y="2507"/>
                  </a:lnTo>
                  <a:lnTo>
                    <a:pt x="2489" y="2435"/>
                  </a:lnTo>
                  <a:lnTo>
                    <a:pt x="2616" y="2358"/>
                  </a:lnTo>
                  <a:lnTo>
                    <a:pt x="2743" y="2277"/>
                  </a:lnTo>
                  <a:lnTo>
                    <a:pt x="2871" y="2194"/>
                  </a:lnTo>
                  <a:lnTo>
                    <a:pt x="3128" y="2023"/>
                  </a:lnTo>
                  <a:lnTo>
                    <a:pt x="3257" y="1939"/>
                  </a:lnTo>
                  <a:lnTo>
                    <a:pt x="3387" y="1858"/>
                  </a:lnTo>
                  <a:lnTo>
                    <a:pt x="3517" y="1780"/>
                  </a:lnTo>
                  <a:lnTo>
                    <a:pt x="3647" y="1707"/>
                  </a:lnTo>
                  <a:lnTo>
                    <a:pt x="3778" y="1641"/>
                  </a:lnTo>
                  <a:lnTo>
                    <a:pt x="3910" y="1582"/>
                  </a:lnTo>
                  <a:lnTo>
                    <a:pt x="4043" y="1532"/>
                  </a:lnTo>
                  <a:lnTo>
                    <a:pt x="4177" y="1493"/>
                  </a:lnTo>
                  <a:lnTo>
                    <a:pt x="4309" y="1462"/>
                  </a:lnTo>
                  <a:lnTo>
                    <a:pt x="4439" y="1435"/>
                  </a:lnTo>
                  <a:lnTo>
                    <a:pt x="4570" y="1411"/>
                  </a:lnTo>
                  <a:lnTo>
                    <a:pt x="4701" y="1391"/>
                  </a:lnTo>
                  <a:lnTo>
                    <a:pt x="4832" y="1375"/>
                  </a:lnTo>
                  <a:lnTo>
                    <a:pt x="4963" y="1365"/>
                  </a:lnTo>
                  <a:lnTo>
                    <a:pt x="5094" y="1359"/>
                  </a:lnTo>
                  <a:lnTo>
                    <a:pt x="5226" y="1359"/>
                  </a:lnTo>
                  <a:lnTo>
                    <a:pt x="5358" y="1366"/>
                  </a:lnTo>
                  <a:lnTo>
                    <a:pt x="5490" y="1378"/>
                  </a:lnTo>
                  <a:lnTo>
                    <a:pt x="5623" y="1398"/>
                  </a:lnTo>
                  <a:lnTo>
                    <a:pt x="5756" y="1426"/>
                  </a:lnTo>
                  <a:lnTo>
                    <a:pt x="5888" y="1461"/>
                  </a:lnTo>
                  <a:lnTo>
                    <a:pt x="6021" y="1505"/>
                  </a:lnTo>
                  <a:lnTo>
                    <a:pt x="6153" y="1556"/>
                  </a:lnTo>
                  <a:lnTo>
                    <a:pt x="6286" y="1618"/>
                  </a:lnTo>
                  <a:lnTo>
                    <a:pt x="6354" y="1653"/>
                  </a:lnTo>
                  <a:lnTo>
                    <a:pt x="6421" y="1694"/>
                  </a:lnTo>
                  <a:lnTo>
                    <a:pt x="6488" y="1737"/>
                  </a:lnTo>
                  <a:lnTo>
                    <a:pt x="6555" y="1785"/>
                  </a:lnTo>
                  <a:lnTo>
                    <a:pt x="6621" y="1835"/>
                  </a:lnTo>
                  <a:lnTo>
                    <a:pt x="6687" y="1888"/>
                  </a:lnTo>
                  <a:lnTo>
                    <a:pt x="6818" y="2004"/>
                  </a:lnTo>
                  <a:lnTo>
                    <a:pt x="6948" y="2128"/>
                  </a:lnTo>
                  <a:lnTo>
                    <a:pt x="7079" y="2260"/>
                  </a:lnTo>
                  <a:lnTo>
                    <a:pt x="7208" y="2398"/>
                  </a:lnTo>
                  <a:lnTo>
                    <a:pt x="7338" y="2539"/>
                  </a:lnTo>
                  <a:lnTo>
                    <a:pt x="7595" y="2823"/>
                  </a:lnTo>
                  <a:lnTo>
                    <a:pt x="7724" y="2962"/>
                  </a:lnTo>
                  <a:lnTo>
                    <a:pt x="7852" y="3097"/>
                  </a:lnTo>
                  <a:lnTo>
                    <a:pt x="7979" y="3225"/>
                  </a:lnTo>
                  <a:lnTo>
                    <a:pt x="8106" y="3346"/>
                  </a:lnTo>
                  <a:lnTo>
                    <a:pt x="8233" y="3456"/>
                  </a:lnTo>
                  <a:lnTo>
                    <a:pt x="8295" y="3505"/>
                  </a:lnTo>
                  <a:lnTo>
                    <a:pt x="8357" y="3552"/>
                  </a:lnTo>
                  <a:lnTo>
                    <a:pt x="8485" y="3647"/>
                  </a:lnTo>
                  <a:lnTo>
                    <a:pt x="8615" y="3744"/>
                  </a:lnTo>
                  <a:lnTo>
                    <a:pt x="8872" y="3938"/>
                  </a:lnTo>
                  <a:lnTo>
                    <a:pt x="9000" y="4033"/>
                  </a:lnTo>
                  <a:lnTo>
                    <a:pt x="9128" y="4124"/>
                  </a:lnTo>
                  <a:lnTo>
                    <a:pt x="9255" y="4211"/>
                  </a:lnTo>
                  <a:lnTo>
                    <a:pt x="9382" y="4292"/>
                  </a:lnTo>
                  <a:lnTo>
                    <a:pt x="9508" y="4366"/>
                  </a:lnTo>
                  <a:lnTo>
                    <a:pt x="9634" y="4433"/>
                  </a:lnTo>
                  <a:lnTo>
                    <a:pt x="9759" y="4490"/>
                  </a:lnTo>
                  <a:lnTo>
                    <a:pt x="9884" y="4538"/>
                  </a:lnTo>
                  <a:lnTo>
                    <a:pt x="9943" y="4556"/>
                  </a:lnTo>
                  <a:lnTo>
                    <a:pt x="10005" y="4573"/>
                  </a:lnTo>
                  <a:lnTo>
                    <a:pt x="10066" y="4586"/>
                  </a:lnTo>
                  <a:lnTo>
                    <a:pt x="10127" y="4597"/>
                  </a:lnTo>
                  <a:lnTo>
                    <a:pt x="10187" y="4603"/>
                  </a:lnTo>
                  <a:lnTo>
                    <a:pt x="10248" y="4607"/>
                  </a:lnTo>
                  <a:lnTo>
                    <a:pt x="10308" y="4606"/>
                  </a:lnTo>
                  <a:lnTo>
                    <a:pt x="10368" y="4603"/>
                  </a:lnTo>
                  <a:lnTo>
                    <a:pt x="10428" y="4595"/>
                  </a:lnTo>
                  <a:lnTo>
                    <a:pt x="10487" y="4582"/>
                  </a:lnTo>
                  <a:lnTo>
                    <a:pt x="10547" y="4566"/>
                  </a:lnTo>
                  <a:lnTo>
                    <a:pt x="10607" y="4546"/>
                  </a:lnTo>
                  <a:lnTo>
                    <a:pt x="10667" y="4522"/>
                  </a:lnTo>
                  <a:lnTo>
                    <a:pt x="10729" y="4494"/>
                  </a:lnTo>
                  <a:lnTo>
                    <a:pt x="10789" y="4463"/>
                  </a:lnTo>
                  <a:lnTo>
                    <a:pt x="10852" y="4428"/>
                  </a:lnTo>
                  <a:lnTo>
                    <a:pt x="10915" y="4391"/>
                  </a:lnTo>
                  <a:lnTo>
                    <a:pt x="10976" y="4350"/>
                  </a:lnTo>
                  <a:lnTo>
                    <a:pt x="11103" y="4261"/>
                  </a:lnTo>
                  <a:lnTo>
                    <a:pt x="11229" y="4163"/>
                  </a:lnTo>
                  <a:lnTo>
                    <a:pt x="11356" y="4057"/>
                  </a:lnTo>
                  <a:lnTo>
                    <a:pt x="11483" y="3947"/>
                  </a:lnTo>
                  <a:lnTo>
                    <a:pt x="11611" y="3833"/>
                  </a:lnTo>
                  <a:lnTo>
                    <a:pt x="11868" y="3601"/>
                  </a:lnTo>
                  <a:lnTo>
                    <a:pt x="11997" y="3488"/>
                  </a:lnTo>
                  <a:lnTo>
                    <a:pt x="12127" y="3377"/>
                  </a:lnTo>
                  <a:lnTo>
                    <a:pt x="12257" y="3272"/>
                  </a:lnTo>
                  <a:lnTo>
                    <a:pt x="12388" y="3174"/>
                  </a:lnTo>
                  <a:lnTo>
                    <a:pt x="12516" y="3078"/>
                  </a:lnTo>
                  <a:lnTo>
                    <a:pt x="12644" y="2976"/>
                  </a:lnTo>
                  <a:lnTo>
                    <a:pt x="12771" y="2869"/>
                  </a:lnTo>
                  <a:lnTo>
                    <a:pt x="12899" y="2757"/>
                  </a:lnTo>
                  <a:lnTo>
                    <a:pt x="13155" y="2528"/>
                  </a:lnTo>
                  <a:lnTo>
                    <a:pt x="13284" y="2413"/>
                  </a:lnTo>
                  <a:lnTo>
                    <a:pt x="13413" y="2301"/>
                  </a:lnTo>
                  <a:lnTo>
                    <a:pt x="13543" y="2191"/>
                  </a:lnTo>
                  <a:lnTo>
                    <a:pt x="13673" y="2088"/>
                  </a:lnTo>
                  <a:lnTo>
                    <a:pt x="13803" y="1990"/>
                  </a:lnTo>
                  <a:lnTo>
                    <a:pt x="13935" y="1901"/>
                  </a:lnTo>
                  <a:lnTo>
                    <a:pt x="14066" y="1822"/>
                  </a:lnTo>
                  <a:lnTo>
                    <a:pt x="14134" y="1786"/>
                  </a:lnTo>
                  <a:lnTo>
                    <a:pt x="14200" y="1754"/>
                  </a:lnTo>
                  <a:lnTo>
                    <a:pt x="14268" y="1725"/>
                  </a:lnTo>
                  <a:lnTo>
                    <a:pt x="14335" y="1699"/>
                  </a:lnTo>
                  <a:lnTo>
                    <a:pt x="14403" y="1677"/>
                  </a:lnTo>
                  <a:lnTo>
                    <a:pt x="14472" y="1660"/>
                  </a:lnTo>
                  <a:lnTo>
                    <a:pt x="14541" y="1647"/>
                  </a:lnTo>
                  <a:lnTo>
                    <a:pt x="14612" y="1641"/>
                  </a:lnTo>
                  <a:lnTo>
                    <a:pt x="14684" y="1642"/>
                  </a:lnTo>
                  <a:lnTo>
                    <a:pt x="14754" y="1648"/>
                  </a:lnTo>
                  <a:lnTo>
                    <a:pt x="14824" y="1661"/>
                  </a:lnTo>
                  <a:lnTo>
                    <a:pt x="14892" y="1677"/>
                  </a:lnTo>
                  <a:lnTo>
                    <a:pt x="14961" y="1698"/>
                  </a:lnTo>
                  <a:lnTo>
                    <a:pt x="15029" y="1723"/>
                  </a:lnTo>
                  <a:lnTo>
                    <a:pt x="15096" y="1750"/>
                  </a:lnTo>
                  <a:lnTo>
                    <a:pt x="15163" y="1781"/>
                  </a:lnTo>
                  <a:lnTo>
                    <a:pt x="15294" y="1848"/>
                  </a:lnTo>
                  <a:lnTo>
                    <a:pt x="15425" y="1920"/>
                  </a:lnTo>
                  <a:lnTo>
                    <a:pt x="15555" y="1994"/>
                  </a:lnTo>
                  <a:lnTo>
                    <a:pt x="15683" y="2066"/>
                  </a:lnTo>
                  <a:lnTo>
                    <a:pt x="15809" y="2132"/>
                  </a:lnTo>
                  <a:lnTo>
                    <a:pt x="15935" y="2188"/>
                  </a:lnTo>
                  <a:lnTo>
                    <a:pt x="15995" y="2212"/>
                  </a:lnTo>
                  <a:lnTo>
                    <a:pt x="16056" y="2232"/>
                  </a:lnTo>
                  <a:lnTo>
                    <a:pt x="16116" y="2249"/>
                  </a:lnTo>
                  <a:lnTo>
                    <a:pt x="16177" y="2261"/>
                  </a:lnTo>
                  <a:lnTo>
                    <a:pt x="16236" y="2269"/>
                  </a:lnTo>
                  <a:lnTo>
                    <a:pt x="16294" y="2272"/>
                  </a:lnTo>
                  <a:lnTo>
                    <a:pt x="16352" y="2269"/>
                  </a:lnTo>
                  <a:lnTo>
                    <a:pt x="16409" y="2261"/>
                  </a:lnTo>
                  <a:lnTo>
                    <a:pt x="16468" y="2248"/>
                  </a:lnTo>
                  <a:lnTo>
                    <a:pt x="16525" y="2228"/>
                  </a:lnTo>
                  <a:lnTo>
                    <a:pt x="16583" y="2201"/>
                  </a:lnTo>
                  <a:lnTo>
                    <a:pt x="16640" y="2167"/>
                  </a:lnTo>
                  <a:lnTo>
                    <a:pt x="16700" y="2124"/>
                  </a:lnTo>
                  <a:lnTo>
                    <a:pt x="16760" y="2075"/>
                  </a:lnTo>
                  <a:lnTo>
                    <a:pt x="16822" y="2019"/>
                  </a:lnTo>
                  <a:lnTo>
                    <a:pt x="16883" y="1958"/>
                  </a:lnTo>
                  <a:lnTo>
                    <a:pt x="16946" y="1890"/>
                  </a:lnTo>
                  <a:lnTo>
                    <a:pt x="17009" y="1817"/>
                  </a:lnTo>
                  <a:lnTo>
                    <a:pt x="17071" y="1740"/>
                  </a:lnTo>
                  <a:lnTo>
                    <a:pt x="17135" y="1659"/>
                  </a:lnTo>
                  <a:lnTo>
                    <a:pt x="17199" y="1575"/>
                  </a:lnTo>
                  <a:lnTo>
                    <a:pt x="17262" y="1488"/>
                  </a:lnTo>
                  <a:lnTo>
                    <a:pt x="17390" y="1308"/>
                  </a:lnTo>
                  <a:lnTo>
                    <a:pt x="17518" y="1124"/>
                  </a:lnTo>
                  <a:lnTo>
                    <a:pt x="17647" y="941"/>
                  </a:lnTo>
                  <a:lnTo>
                    <a:pt x="17776" y="762"/>
                  </a:lnTo>
                  <a:lnTo>
                    <a:pt x="17841" y="675"/>
                  </a:lnTo>
                  <a:lnTo>
                    <a:pt x="17907" y="592"/>
                  </a:lnTo>
                  <a:lnTo>
                    <a:pt x="17972" y="512"/>
                  </a:lnTo>
                  <a:lnTo>
                    <a:pt x="18037" y="435"/>
                  </a:lnTo>
                  <a:lnTo>
                    <a:pt x="18103" y="363"/>
                  </a:lnTo>
                  <a:lnTo>
                    <a:pt x="18169" y="296"/>
                  </a:lnTo>
                  <a:lnTo>
                    <a:pt x="18236" y="235"/>
                  </a:lnTo>
                  <a:lnTo>
                    <a:pt x="18303" y="180"/>
                  </a:lnTo>
                  <a:lnTo>
                    <a:pt x="18372" y="130"/>
                  </a:lnTo>
                  <a:lnTo>
                    <a:pt x="18440" y="88"/>
                  </a:lnTo>
                  <a:lnTo>
                    <a:pt x="18511" y="54"/>
                  </a:lnTo>
                  <a:lnTo>
                    <a:pt x="18583" y="29"/>
                  </a:lnTo>
                  <a:lnTo>
                    <a:pt x="18655" y="13"/>
                  </a:lnTo>
                  <a:lnTo>
                    <a:pt x="18725" y="3"/>
                  </a:lnTo>
                  <a:lnTo>
                    <a:pt x="18797" y="0"/>
                  </a:lnTo>
                  <a:lnTo>
                    <a:pt x="18867" y="3"/>
                  </a:lnTo>
                  <a:lnTo>
                    <a:pt x="18937" y="11"/>
                  </a:lnTo>
                  <a:lnTo>
                    <a:pt x="19007" y="25"/>
                  </a:lnTo>
                  <a:lnTo>
                    <a:pt x="19076" y="43"/>
                  </a:lnTo>
                  <a:lnTo>
                    <a:pt x="19145" y="67"/>
                  </a:lnTo>
                  <a:lnTo>
                    <a:pt x="19213" y="94"/>
                  </a:lnTo>
                  <a:lnTo>
                    <a:pt x="19280" y="125"/>
                  </a:lnTo>
                  <a:lnTo>
                    <a:pt x="19347" y="159"/>
                  </a:lnTo>
                  <a:lnTo>
                    <a:pt x="19414" y="196"/>
                  </a:lnTo>
                  <a:lnTo>
                    <a:pt x="19545" y="278"/>
                  </a:lnTo>
                  <a:lnTo>
                    <a:pt x="19677" y="369"/>
                  </a:lnTo>
                  <a:lnTo>
                    <a:pt x="19807" y="465"/>
                  </a:lnTo>
                  <a:lnTo>
                    <a:pt x="19937" y="565"/>
                  </a:lnTo>
                  <a:lnTo>
                    <a:pt x="20066" y="666"/>
                  </a:lnTo>
                  <a:lnTo>
                    <a:pt x="20195" y="766"/>
                  </a:lnTo>
                  <a:lnTo>
                    <a:pt x="20322" y="861"/>
                  </a:lnTo>
                  <a:lnTo>
                    <a:pt x="20449" y="951"/>
                  </a:lnTo>
                  <a:lnTo>
                    <a:pt x="20575" y="1031"/>
                  </a:lnTo>
                  <a:lnTo>
                    <a:pt x="20637" y="1067"/>
                  </a:lnTo>
                  <a:lnTo>
                    <a:pt x="20699" y="1100"/>
                  </a:lnTo>
                  <a:lnTo>
                    <a:pt x="20824" y="1159"/>
                  </a:lnTo>
                  <a:lnTo>
                    <a:pt x="20949" y="1209"/>
                  </a:lnTo>
                  <a:lnTo>
                    <a:pt x="21074" y="1251"/>
                  </a:lnTo>
                  <a:lnTo>
                    <a:pt x="21201" y="1290"/>
                  </a:lnTo>
                  <a:lnTo>
                    <a:pt x="21456" y="1360"/>
                  </a:lnTo>
                  <a:lnTo>
                    <a:pt x="21586" y="1397"/>
                  </a:lnTo>
                  <a:lnTo>
                    <a:pt x="21716" y="1437"/>
                  </a:lnTo>
                  <a:lnTo>
                    <a:pt x="21847" y="1484"/>
                  </a:lnTo>
                  <a:lnTo>
                    <a:pt x="21979" y="1538"/>
                  </a:lnTo>
                  <a:lnTo>
                    <a:pt x="22112" y="1603"/>
                  </a:lnTo>
                  <a:lnTo>
                    <a:pt x="22179" y="1641"/>
                  </a:lnTo>
                  <a:lnTo>
                    <a:pt x="22247" y="1682"/>
                  </a:lnTo>
                  <a:lnTo>
                    <a:pt x="22313" y="1725"/>
                  </a:lnTo>
                  <a:lnTo>
                    <a:pt x="22380" y="1774"/>
                  </a:lnTo>
                  <a:lnTo>
                    <a:pt x="22446" y="1826"/>
                  </a:lnTo>
                  <a:lnTo>
                    <a:pt x="22513" y="1882"/>
                  </a:lnTo>
                  <a:lnTo>
                    <a:pt x="22579" y="1944"/>
                  </a:lnTo>
                  <a:lnTo>
                    <a:pt x="22646" y="2010"/>
                  </a:lnTo>
                  <a:lnTo>
                    <a:pt x="22712" y="2081"/>
                  </a:lnTo>
                  <a:lnTo>
                    <a:pt x="22778" y="2158"/>
                  </a:lnTo>
                  <a:lnTo>
                    <a:pt x="22845" y="2242"/>
                  </a:lnTo>
                  <a:lnTo>
                    <a:pt x="22911" y="2337"/>
                  </a:lnTo>
                  <a:lnTo>
                    <a:pt x="22977" y="2437"/>
                  </a:lnTo>
                  <a:lnTo>
                    <a:pt x="23043" y="2546"/>
                  </a:lnTo>
                  <a:lnTo>
                    <a:pt x="23108" y="2660"/>
                  </a:lnTo>
                  <a:lnTo>
                    <a:pt x="23173" y="2781"/>
                  </a:lnTo>
                  <a:lnTo>
                    <a:pt x="23238" y="2907"/>
                  </a:lnTo>
                  <a:lnTo>
                    <a:pt x="23303" y="3038"/>
                  </a:lnTo>
                  <a:lnTo>
                    <a:pt x="23367" y="3174"/>
                  </a:lnTo>
                  <a:lnTo>
                    <a:pt x="23432" y="3312"/>
                  </a:lnTo>
                  <a:lnTo>
                    <a:pt x="23497" y="3455"/>
                  </a:lnTo>
                  <a:lnTo>
                    <a:pt x="23561" y="3599"/>
                  </a:lnTo>
                  <a:lnTo>
                    <a:pt x="23690" y="3894"/>
                  </a:lnTo>
                  <a:lnTo>
                    <a:pt x="23819" y="4190"/>
                  </a:lnTo>
                  <a:lnTo>
                    <a:pt x="23947" y="4485"/>
                  </a:lnTo>
                  <a:lnTo>
                    <a:pt x="24076" y="4773"/>
                  </a:lnTo>
                  <a:lnTo>
                    <a:pt x="24140" y="4913"/>
                  </a:lnTo>
                  <a:lnTo>
                    <a:pt x="24204" y="5049"/>
                  </a:lnTo>
                  <a:lnTo>
                    <a:pt x="24268" y="5181"/>
                  </a:lnTo>
                  <a:lnTo>
                    <a:pt x="24332" y="5309"/>
                  </a:lnTo>
                  <a:lnTo>
                    <a:pt x="24396" y="5430"/>
                  </a:lnTo>
                  <a:lnTo>
                    <a:pt x="24460" y="5546"/>
                  </a:lnTo>
                  <a:lnTo>
                    <a:pt x="24523" y="5655"/>
                  </a:lnTo>
                  <a:lnTo>
                    <a:pt x="24586" y="5756"/>
                  </a:lnTo>
                  <a:lnTo>
                    <a:pt x="24649" y="5850"/>
                  </a:lnTo>
                  <a:lnTo>
                    <a:pt x="24712" y="5935"/>
                  </a:lnTo>
                  <a:lnTo>
                    <a:pt x="24774" y="6011"/>
                  </a:lnTo>
                  <a:lnTo>
                    <a:pt x="24835" y="6076"/>
                  </a:lnTo>
                  <a:lnTo>
                    <a:pt x="24896" y="6133"/>
                  </a:lnTo>
                  <a:lnTo>
                    <a:pt x="24957" y="6184"/>
                  </a:lnTo>
                  <a:lnTo>
                    <a:pt x="25018" y="6228"/>
                  </a:lnTo>
                  <a:lnTo>
                    <a:pt x="25078" y="6266"/>
                  </a:lnTo>
                  <a:lnTo>
                    <a:pt x="25138" y="6298"/>
                  </a:lnTo>
                  <a:lnTo>
                    <a:pt x="25198" y="6325"/>
                  </a:lnTo>
                  <a:lnTo>
                    <a:pt x="25257" y="6347"/>
                  </a:lnTo>
                  <a:lnTo>
                    <a:pt x="25317" y="6364"/>
                  </a:lnTo>
                  <a:lnTo>
                    <a:pt x="25377" y="6378"/>
                  </a:lnTo>
                  <a:lnTo>
                    <a:pt x="25437" y="6387"/>
                  </a:lnTo>
                  <a:lnTo>
                    <a:pt x="25497" y="6393"/>
                  </a:lnTo>
                  <a:lnTo>
                    <a:pt x="25557" y="6395"/>
                  </a:lnTo>
                  <a:lnTo>
                    <a:pt x="25618" y="6394"/>
                  </a:lnTo>
                  <a:lnTo>
                    <a:pt x="25680" y="6392"/>
                  </a:lnTo>
                  <a:lnTo>
                    <a:pt x="25804" y="6378"/>
                  </a:lnTo>
                  <a:lnTo>
                    <a:pt x="25928" y="6357"/>
                  </a:lnTo>
                  <a:lnTo>
                    <a:pt x="26055" y="6332"/>
                  </a:lnTo>
                  <a:lnTo>
                    <a:pt x="26182" y="6305"/>
                  </a:lnTo>
                  <a:lnTo>
                    <a:pt x="26311" y="6278"/>
                  </a:lnTo>
                  <a:lnTo>
                    <a:pt x="26442" y="6255"/>
                  </a:lnTo>
                  <a:lnTo>
                    <a:pt x="26574" y="6238"/>
                  </a:lnTo>
                  <a:lnTo>
                    <a:pt x="26708" y="6230"/>
                  </a:lnTo>
                  <a:lnTo>
                    <a:pt x="26777" y="6230"/>
                  </a:lnTo>
                  <a:lnTo>
                    <a:pt x="26845" y="6234"/>
                  </a:lnTo>
                  <a:cubicBezTo>
                    <a:pt x="26885" y="6237"/>
                    <a:pt x="26915" y="6271"/>
                    <a:pt x="26913" y="6310"/>
                  </a:cubicBezTo>
                  <a:cubicBezTo>
                    <a:pt x="26910" y="6350"/>
                    <a:pt x="26876" y="6380"/>
                    <a:pt x="26837" y="6378"/>
                  </a:cubicBezTo>
                  <a:lnTo>
                    <a:pt x="26776" y="6374"/>
                  </a:lnTo>
                  <a:lnTo>
                    <a:pt x="26716" y="6373"/>
                  </a:lnTo>
                  <a:lnTo>
                    <a:pt x="26593" y="6380"/>
                  </a:lnTo>
                  <a:lnTo>
                    <a:pt x="26468" y="6396"/>
                  </a:lnTo>
                  <a:lnTo>
                    <a:pt x="26341" y="6419"/>
                  </a:lnTo>
                  <a:lnTo>
                    <a:pt x="26213" y="6445"/>
                  </a:lnTo>
                  <a:lnTo>
                    <a:pt x="26083" y="6473"/>
                  </a:lnTo>
                  <a:lnTo>
                    <a:pt x="25952" y="6500"/>
                  </a:lnTo>
                  <a:lnTo>
                    <a:pt x="25819" y="6521"/>
                  </a:lnTo>
                  <a:lnTo>
                    <a:pt x="25686" y="6535"/>
                  </a:lnTo>
                  <a:lnTo>
                    <a:pt x="25619" y="6538"/>
                  </a:lnTo>
                  <a:lnTo>
                    <a:pt x="25552" y="6539"/>
                  </a:lnTo>
                  <a:lnTo>
                    <a:pt x="25483" y="6536"/>
                  </a:lnTo>
                  <a:lnTo>
                    <a:pt x="25414" y="6529"/>
                  </a:lnTo>
                  <a:lnTo>
                    <a:pt x="25346" y="6518"/>
                  </a:lnTo>
                  <a:lnTo>
                    <a:pt x="25277" y="6503"/>
                  </a:lnTo>
                  <a:lnTo>
                    <a:pt x="25208" y="6482"/>
                  </a:lnTo>
                  <a:lnTo>
                    <a:pt x="25139" y="6456"/>
                  </a:lnTo>
                  <a:lnTo>
                    <a:pt x="25070" y="6425"/>
                  </a:lnTo>
                  <a:lnTo>
                    <a:pt x="25002" y="6388"/>
                  </a:lnTo>
                  <a:lnTo>
                    <a:pt x="24933" y="6345"/>
                  </a:lnTo>
                  <a:lnTo>
                    <a:pt x="24865" y="6295"/>
                  </a:lnTo>
                  <a:lnTo>
                    <a:pt x="24798" y="6238"/>
                  </a:lnTo>
                  <a:lnTo>
                    <a:pt x="24730" y="6175"/>
                  </a:lnTo>
                  <a:lnTo>
                    <a:pt x="24662" y="6102"/>
                  </a:lnTo>
                  <a:lnTo>
                    <a:pt x="24596" y="6021"/>
                  </a:lnTo>
                  <a:lnTo>
                    <a:pt x="24530" y="5931"/>
                  </a:lnTo>
                  <a:lnTo>
                    <a:pt x="24464" y="5833"/>
                  </a:lnTo>
                  <a:lnTo>
                    <a:pt x="24398" y="5727"/>
                  </a:lnTo>
                  <a:lnTo>
                    <a:pt x="24333" y="5615"/>
                  </a:lnTo>
                  <a:lnTo>
                    <a:pt x="24268" y="5497"/>
                  </a:lnTo>
                  <a:lnTo>
                    <a:pt x="24203" y="5373"/>
                  </a:lnTo>
                  <a:lnTo>
                    <a:pt x="24139" y="5244"/>
                  </a:lnTo>
                  <a:lnTo>
                    <a:pt x="24074" y="5111"/>
                  </a:lnTo>
                  <a:lnTo>
                    <a:pt x="24009" y="4973"/>
                  </a:lnTo>
                  <a:lnTo>
                    <a:pt x="23945" y="4832"/>
                  </a:lnTo>
                  <a:lnTo>
                    <a:pt x="23815" y="4543"/>
                  </a:lnTo>
                  <a:lnTo>
                    <a:pt x="23687" y="4248"/>
                  </a:lnTo>
                  <a:lnTo>
                    <a:pt x="23559" y="3951"/>
                  </a:lnTo>
                  <a:lnTo>
                    <a:pt x="23430" y="3658"/>
                  </a:lnTo>
                  <a:lnTo>
                    <a:pt x="23366" y="3514"/>
                  </a:lnTo>
                  <a:lnTo>
                    <a:pt x="23302" y="3373"/>
                  </a:lnTo>
                  <a:lnTo>
                    <a:pt x="23237" y="3236"/>
                  </a:lnTo>
                  <a:lnTo>
                    <a:pt x="23174" y="3102"/>
                  </a:lnTo>
                  <a:lnTo>
                    <a:pt x="23110" y="2973"/>
                  </a:lnTo>
                  <a:lnTo>
                    <a:pt x="23046" y="2849"/>
                  </a:lnTo>
                  <a:lnTo>
                    <a:pt x="22983" y="2732"/>
                  </a:lnTo>
                  <a:lnTo>
                    <a:pt x="22919" y="2620"/>
                  </a:lnTo>
                  <a:lnTo>
                    <a:pt x="22856" y="2516"/>
                  </a:lnTo>
                  <a:lnTo>
                    <a:pt x="22793" y="2419"/>
                  </a:lnTo>
                  <a:lnTo>
                    <a:pt x="22731" y="2331"/>
                  </a:lnTo>
                  <a:lnTo>
                    <a:pt x="22669" y="2252"/>
                  </a:lnTo>
                  <a:lnTo>
                    <a:pt x="22606" y="2179"/>
                  </a:lnTo>
                  <a:lnTo>
                    <a:pt x="22544" y="2112"/>
                  </a:lnTo>
                  <a:lnTo>
                    <a:pt x="22482" y="2049"/>
                  </a:lnTo>
                  <a:lnTo>
                    <a:pt x="22419" y="1992"/>
                  </a:lnTo>
                  <a:lnTo>
                    <a:pt x="22358" y="1939"/>
                  </a:lnTo>
                  <a:lnTo>
                    <a:pt x="22295" y="1890"/>
                  </a:lnTo>
                  <a:lnTo>
                    <a:pt x="22234" y="1846"/>
                  </a:lnTo>
                  <a:lnTo>
                    <a:pt x="22171" y="1804"/>
                  </a:lnTo>
                  <a:lnTo>
                    <a:pt x="22110" y="1766"/>
                  </a:lnTo>
                  <a:lnTo>
                    <a:pt x="22049" y="1733"/>
                  </a:lnTo>
                  <a:lnTo>
                    <a:pt x="21924" y="1671"/>
                  </a:lnTo>
                  <a:lnTo>
                    <a:pt x="21799" y="1619"/>
                  </a:lnTo>
                  <a:lnTo>
                    <a:pt x="21673" y="1575"/>
                  </a:lnTo>
                  <a:lnTo>
                    <a:pt x="21546" y="1535"/>
                  </a:lnTo>
                  <a:lnTo>
                    <a:pt x="21418" y="1499"/>
                  </a:lnTo>
                  <a:lnTo>
                    <a:pt x="21159" y="1427"/>
                  </a:lnTo>
                  <a:lnTo>
                    <a:pt x="21028" y="1388"/>
                  </a:lnTo>
                  <a:lnTo>
                    <a:pt x="20896" y="1342"/>
                  </a:lnTo>
                  <a:lnTo>
                    <a:pt x="20763" y="1290"/>
                  </a:lnTo>
                  <a:lnTo>
                    <a:pt x="20631" y="1227"/>
                  </a:lnTo>
                  <a:lnTo>
                    <a:pt x="20564" y="1192"/>
                  </a:lnTo>
                  <a:lnTo>
                    <a:pt x="20497" y="1153"/>
                  </a:lnTo>
                  <a:lnTo>
                    <a:pt x="20366" y="1068"/>
                  </a:lnTo>
                  <a:lnTo>
                    <a:pt x="20236" y="977"/>
                  </a:lnTo>
                  <a:lnTo>
                    <a:pt x="20106" y="879"/>
                  </a:lnTo>
                  <a:lnTo>
                    <a:pt x="19978" y="780"/>
                  </a:lnTo>
                  <a:lnTo>
                    <a:pt x="19849" y="679"/>
                  </a:lnTo>
                  <a:lnTo>
                    <a:pt x="19722" y="581"/>
                  </a:lnTo>
                  <a:lnTo>
                    <a:pt x="19595" y="487"/>
                  </a:lnTo>
                  <a:lnTo>
                    <a:pt x="19470" y="400"/>
                  </a:lnTo>
                  <a:lnTo>
                    <a:pt x="19343" y="322"/>
                  </a:lnTo>
                  <a:lnTo>
                    <a:pt x="19282" y="287"/>
                  </a:lnTo>
                  <a:lnTo>
                    <a:pt x="19220" y="256"/>
                  </a:lnTo>
                  <a:lnTo>
                    <a:pt x="19158" y="228"/>
                  </a:lnTo>
                  <a:lnTo>
                    <a:pt x="19098" y="203"/>
                  </a:lnTo>
                  <a:lnTo>
                    <a:pt x="19038" y="182"/>
                  </a:lnTo>
                  <a:lnTo>
                    <a:pt x="18978" y="166"/>
                  </a:lnTo>
                  <a:lnTo>
                    <a:pt x="18920" y="154"/>
                  </a:lnTo>
                  <a:lnTo>
                    <a:pt x="18861" y="146"/>
                  </a:lnTo>
                  <a:lnTo>
                    <a:pt x="18802" y="144"/>
                  </a:lnTo>
                  <a:lnTo>
                    <a:pt x="18744" y="146"/>
                  </a:lnTo>
                  <a:lnTo>
                    <a:pt x="18687" y="153"/>
                  </a:lnTo>
                  <a:lnTo>
                    <a:pt x="18630" y="166"/>
                  </a:lnTo>
                  <a:lnTo>
                    <a:pt x="18573" y="185"/>
                  </a:lnTo>
                  <a:lnTo>
                    <a:pt x="18515" y="211"/>
                  </a:lnTo>
                  <a:lnTo>
                    <a:pt x="18455" y="248"/>
                  </a:lnTo>
                  <a:lnTo>
                    <a:pt x="18395" y="290"/>
                  </a:lnTo>
                  <a:lnTo>
                    <a:pt x="18334" y="341"/>
                  </a:lnTo>
                  <a:lnTo>
                    <a:pt x="18272" y="398"/>
                  </a:lnTo>
                  <a:lnTo>
                    <a:pt x="18209" y="461"/>
                  </a:lnTo>
                  <a:lnTo>
                    <a:pt x="18147" y="529"/>
                  </a:lnTo>
                  <a:lnTo>
                    <a:pt x="18083" y="602"/>
                  </a:lnTo>
                  <a:lnTo>
                    <a:pt x="18020" y="680"/>
                  </a:lnTo>
                  <a:lnTo>
                    <a:pt x="17956" y="762"/>
                  </a:lnTo>
                  <a:lnTo>
                    <a:pt x="17893" y="846"/>
                  </a:lnTo>
                  <a:lnTo>
                    <a:pt x="17765" y="1023"/>
                  </a:lnTo>
                  <a:lnTo>
                    <a:pt x="17636" y="1207"/>
                  </a:lnTo>
                  <a:lnTo>
                    <a:pt x="17508" y="1391"/>
                  </a:lnTo>
                  <a:lnTo>
                    <a:pt x="17378" y="1573"/>
                  </a:lnTo>
                  <a:lnTo>
                    <a:pt x="17313" y="1662"/>
                  </a:lnTo>
                  <a:lnTo>
                    <a:pt x="17248" y="1748"/>
                  </a:lnTo>
                  <a:lnTo>
                    <a:pt x="17183" y="1831"/>
                  </a:lnTo>
                  <a:lnTo>
                    <a:pt x="17117" y="1911"/>
                  </a:lnTo>
                  <a:lnTo>
                    <a:pt x="17051" y="1987"/>
                  </a:lnTo>
                  <a:lnTo>
                    <a:pt x="16985" y="2059"/>
                  </a:lnTo>
                  <a:lnTo>
                    <a:pt x="16918" y="2126"/>
                  </a:lnTo>
                  <a:lnTo>
                    <a:pt x="16851" y="2187"/>
                  </a:lnTo>
                  <a:lnTo>
                    <a:pt x="16782" y="2243"/>
                  </a:lnTo>
                  <a:lnTo>
                    <a:pt x="16713" y="2290"/>
                  </a:lnTo>
                  <a:lnTo>
                    <a:pt x="16642" y="2332"/>
                  </a:lnTo>
                  <a:lnTo>
                    <a:pt x="16571" y="2364"/>
                  </a:lnTo>
                  <a:lnTo>
                    <a:pt x="16499" y="2388"/>
                  </a:lnTo>
                  <a:lnTo>
                    <a:pt x="16428" y="2404"/>
                  </a:lnTo>
                  <a:lnTo>
                    <a:pt x="16358" y="2413"/>
                  </a:lnTo>
                  <a:lnTo>
                    <a:pt x="16287" y="2415"/>
                  </a:lnTo>
                  <a:lnTo>
                    <a:pt x="16217" y="2411"/>
                  </a:lnTo>
                  <a:lnTo>
                    <a:pt x="16147" y="2402"/>
                  </a:lnTo>
                  <a:lnTo>
                    <a:pt x="16078" y="2387"/>
                  </a:lnTo>
                  <a:lnTo>
                    <a:pt x="16011" y="2369"/>
                  </a:lnTo>
                  <a:lnTo>
                    <a:pt x="15943" y="2346"/>
                  </a:lnTo>
                  <a:lnTo>
                    <a:pt x="15875" y="2320"/>
                  </a:lnTo>
                  <a:lnTo>
                    <a:pt x="15743" y="2259"/>
                  </a:lnTo>
                  <a:lnTo>
                    <a:pt x="15612" y="2191"/>
                  </a:lnTo>
                  <a:lnTo>
                    <a:pt x="15483" y="2119"/>
                  </a:lnTo>
                  <a:lnTo>
                    <a:pt x="15356" y="2046"/>
                  </a:lnTo>
                  <a:lnTo>
                    <a:pt x="15229" y="1976"/>
                  </a:lnTo>
                  <a:lnTo>
                    <a:pt x="15103" y="1912"/>
                  </a:lnTo>
                  <a:lnTo>
                    <a:pt x="15041" y="1883"/>
                  </a:lnTo>
                  <a:lnTo>
                    <a:pt x="14980" y="1858"/>
                  </a:lnTo>
                  <a:lnTo>
                    <a:pt x="14919" y="1836"/>
                  </a:lnTo>
                  <a:lnTo>
                    <a:pt x="14859" y="1817"/>
                  </a:lnTo>
                  <a:lnTo>
                    <a:pt x="14799" y="1802"/>
                  </a:lnTo>
                  <a:lnTo>
                    <a:pt x="14740" y="1792"/>
                  </a:lnTo>
                  <a:lnTo>
                    <a:pt x="14681" y="1786"/>
                  </a:lnTo>
                  <a:lnTo>
                    <a:pt x="14624" y="1785"/>
                  </a:lnTo>
                  <a:lnTo>
                    <a:pt x="14567" y="1789"/>
                  </a:lnTo>
                  <a:lnTo>
                    <a:pt x="14507" y="1799"/>
                  </a:lnTo>
                  <a:lnTo>
                    <a:pt x="14447" y="1815"/>
                  </a:lnTo>
                  <a:lnTo>
                    <a:pt x="14387" y="1834"/>
                  </a:lnTo>
                  <a:lnTo>
                    <a:pt x="14325" y="1857"/>
                  </a:lnTo>
                  <a:lnTo>
                    <a:pt x="14264" y="1883"/>
                  </a:lnTo>
                  <a:lnTo>
                    <a:pt x="14202" y="1914"/>
                  </a:lnTo>
                  <a:lnTo>
                    <a:pt x="14140" y="1946"/>
                  </a:lnTo>
                  <a:lnTo>
                    <a:pt x="14015" y="2021"/>
                  </a:lnTo>
                  <a:lnTo>
                    <a:pt x="13889" y="2106"/>
                  </a:lnTo>
                  <a:lnTo>
                    <a:pt x="13762" y="2200"/>
                  </a:lnTo>
                  <a:lnTo>
                    <a:pt x="13635" y="2301"/>
                  </a:lnTo>
                  <a:lnTo>
                    <a:pt x="13508" y="2409"/>
                  </a:lnTo>
                  <a:lnTo>
                    <a:pt x="13380" y="2521"/>
                  </a:lnTo>
                  <a:lnTo>
                    <a:pt x="13251" y="2635"/>
                  </a:lnTo>
                  <a:lnTo>
                    <a:pt x="12993" y="2866"/>
                  </a:lnTo>
                  <a:lnTo>
                    <a:pt x="12863" y="2979"/>
                  </a:lnTo>
                  <a:lnTo>
                    <a:pt x="12733" y="3089"/>
                  </a:lnTo>
                  <a:lnTo>
                    <a:pt x="12603" y="3193"/>
                  </a:lnTo>
                  <a:lnTo>
                    <a:pt x="12474" y="3289"/>
                  </a:lnTo>
                  <a:lnTo>
                    <a:pt x="12348" y="3384"/>
                  </a:lnTo>
                  <a:lnTo>
                    <a:pt x="12220" y="3486"/>
                  </a:lnTo>
                  <a:lnTo>
                    <a:pt x="12093" y="3595"/>
                  </a:lnTo>
                  <a:lnTo>
                    <a:pt x="11965" y="3708"/>
                  </a:lnTo>
                  <a:lnTo>
                    <a:pt x="11707" y="3941"/>
                  </a:lnTo>
                  <a:lnTo>
                    <a:pt x="11578" y="4056"/>
                  </a:lnTo>
                  <a:lnTo>
                    <a:pt x="11448" y="4168"/>
                  </a:lnTo>
                  <a:lnTo>
                    <a:pt x="11317" y="4276"/>
                  </a:lnTo>
                  <a:lnTo>
                    <a:pt x="11186" y="4378"/>
                  </a:lnTo>
                  <a:lnTo>
                    <a:pt x="11055" y="4471"/>
                  </a:lnTo>
                  <a:lnTo>
                    <a:pt x="10988" y="4514"/>
                  </a:lnTo>
                  <a:lnTo>
                    <a:pt x="10922" y="4554"/>
                  </a:lnTo>
                  <a:lnTo>
                    <a:pt x="10855" y="4591"/>
                  </a:lnTo>
                  <a:lnTo>
                    <a:pt x="10788" y="4626"/>
                  </a:lnTo>
                  <a:lnTo>
                    <a:pt x="10721" y="4656"/>
                  </a:lnTo>
                  <a:lnTo>
                    <a:pt x="10653" y="4683"/>
                  </a:lnTo>
                  <a:lnTo>
                    <a:pt x="10584" y="4706"/>
                  </a:lnTo>
                  <a:lnTo>
                    <a:pt x="10515" y="4724"/>
                  </a:lnTo>
                  <a:lnTo>
                    <a:pt x="10446" y="4737"/>
                  </a:lnTo>
                  <a:lnTo>
                    <a:pt x="10377" y="4746"/>
                  </a:lnTo>
                  <a:lnTo>
                    <a:pt x="10308" y="4750"/>
                  </a:lnTo>
                  <a:lnTo>
                    <a:pt x="10240" y="4750"/>
                  </a:lnTo>
                  <a:lnTo>
                    <a:pt x="10172" y="4746"/>
                  </a:lnTo>
                  <a:lnTo>
                    <a:pt x="10103" y="4738"/>
                  </a:lnTo>
                  <a:lnTo>
                    <a:pt x="10036" y="4727"/>
                  </a:lnTo>
                  <a:lnTo>
                    <a:pt x="9968" y="4712"/>
                  </a:lnTo>
                  <a:lnTo>
                    <a:pt x="9900" y="4694"/>
                  </a:lnTo>
                  <a:lnTo>
                    <a:pt x="9832" y="4672"/>
                  </a:lnTo>
                  <a:lnTo>
                    <a:pt x="9700" y="4621"/>
                  </a:lnTo>
                  <a:lnTo>
                    <a:pt x="9567" y="4561"/>
                  </a:lnTo>
                  <a:lnTo>
                    <a:pt x="9436" y="4491"/>
                  </a:lnTo>
                  <a:lnTo>
                    <a:pt x="9304" y="4414"/>
                  </a:lnTo>
                  <a:lnTo>
                    <a:pt x="9174" y="4330"/>
                  </a:lnTo>
                  <a:lnTo>
                    <a:pt x="9044" y="4241"/>
                  </a:lnTo>
                  <a:lnTo>
                    <a:pt x="8914" y="4148"/>
                  </a:lnTo>
                  <a:lnTo>
                    <a:pt x="8785" y="4053"/>
                  </a:lnTo>
                  <a:lnTo>
                    <a:pt x="8528" y="3859"/>
                  </a:lnTo>
                  <a:lnTo>
                    <a:pt x="8400" y="3763"/>
                  </a:lnTo>
                  <a:lnTo>
                    <a:pt x="8271" y="3668"/>
                  </a:lnTo>
                  <a:lnTo>
                    <a:pt x="8204" y="3618"/>
                  </a:lnTo>
                  <a:lnTo>
                    <a:pt x="8138" y="3564"/>
                  </a:lnTo>
                  <a:lnTo>
                    <a:pt x="8007" y="3450"/>
                  </a:lnTo>
                  <a:lnTo>
                    <a:pt x="7877" y="3327"/>
                  </a:lnTo>
                  <a:lnTo>
                    <a:pt x="7747" y="3196"/>
                  </a:lnTo>
                  <a:lnTo>
                    <a:pt x="7618" y="3060"/>
                  </a:lnTo>
                  <a:lnTo>
                    <a:pt x="7489" y="2919"/>
                  </a:lnTo>
                  <a:lnTo>
                    <a:pt x="7232" y="2636"/>
                  </a:lnTo>
                  <a:lnTo>
                    <a:pt x="7104" y="2497"/>
                  </a:lnTo>
                  <a:lnTo>
                    <a:pt x="6976" y="2362"/>
                  </a:lnTo>
                  <a:lnTo>
                    <a:pt x="6849" y="2233"/>
                  </a:lnTo>
                  <a:lnTo>
                    <a:pt x="6722" y="2112"/>
                  </a:lnTo>
                  <a:lnTo>
                    <a:pt x="6596" y="2001"/>
                  </a:lnTo>
                  <a:lnTo>
                    <a:pt x="6533" y="1950"/>
                  </a:lnTo>
                  <a:lnTo>
                    <a:pt x="6471" y="1902"/>
                  </a:lnTo>
                  <a:lnTo>
                    <a:pt x="6409" y="1858"/>
                  </a:lnTo>
                  <a:lnTo>
                    <a:pt x="6347" y="1817"/>
                  </a:lnTo>
                  <a:lnTo>
                    <a:pt x="6286" y="1781"/>
                  </a:lnTo>
                  <a:lnTo>
                    <a:pt x="6225" y="1748"/>
                  </a:lnTo>
                  <a:lnTo>
                    <a:pt x="6101" y="1691"/>
                  </a:lnTo>
                  <a:lnTo>
                    <a:pt x="5975" y="1641"/>
                  </a:lnTo>
                  <a:lnTo>
                    <a:pt x="5851" y="1600"/>
                  </a:lnTo>
                  <a:lnTo>
                    <a:pt x="5726" y="1567"/>
                  </a:lnTo>
                  <a:lnTo>
                    <a:pt x="5602" y="1541"/>
                  </a:lnTo>
                  <a:lnTo>
                    <a:pt x="5476" y="1522"/>
                  </a:lnTo>
                  <a:lnTo>
                    <a:pt x="5352" y="1509"/>
                  </a:lnTo>
                  <a:lnTo>
                    <a:pt x="5226" y="1503"/>
                  </a:lnTo>
                  <a:lnTo>
                    <a:pt x="5101" y="1503"/>
                  </a:lnTo>
                  <a:lnTo>
                    <a:pt x="4975" y="1508"/>
                  </a:lnTo>
                  <a:lnTo>
                    <a:pt x="4848" y="1518"/>
                  </a:lnTo>
                  <a:lnTo>
                    <a:pt x="4722" y="1533"/>
                  </a:lnTo>
                  <a:lnTo>
                    <a:pt x="4596" y="1552"/>
                  </a:lnTo>
                  <a:lnTo>
                    <a:pt x="4469" y="1575"/>
                  </a:lnTo>
                  <a:lnTo>
                    <a:pt x="4342" y="1603"/>
                  </a:lnTo>
                  <a:lnTo>
                    <a:pt x="4217" y="1632"/>
                  </a:lnTo>
                  <a:lnTo>
                    <a:pt x="4094" y="1667"/>
                  </a:lnTo>
                  <a:lnTo>
                    <a:pt x="3969" y="1714"/>
                  </a:lnTo>
                  <a:lnTo>
                    <a:pt x="3843" y="1769"/>
                  </a:lnTo>
                  <a:lnTo>
                    <a:pt x="3717" y="1833"/>
                  </a:lnTo>
                  <a:lnTo>
                    <a:pt x="3591" y="1903"/>
                  </a:lnTo>
                  <a:lnTo>
                    <a:pt x="3463" y="1979"/>
                  </a:lnTo>
                  <a:lnTo>
                    <a:pt x="3336" y="2060"/>
                  </a:lnTo>
                  <a:lnTo>
                    <a:pt x="3207" y="2143"/>
                  </a:lnTo>
                  <a:lnTo>
                    <a:pt x="2950" y="2314"/>
                  </a:lnTo>
                  <a:lnTo>
                    <a:pt x="2820" y="2399"/>
                  </a:lnTo>
                  <a:lnTo>
                    <a:pt x="2690" y="2482"/>
                  </a:lnTo>
                  <a:lnTo>
                    <a:pt x="2560" y="2560"/>
                  </a:lnTo>
                  <a:lnTo>
                    <a:pt x="2429" y="2635"/>
                  </a:lnTo>
                  <a:lnTo>
                    <a:pt x="2297" y="2703"/>
                  </a:lnTo>
                  <a:lnTo>
                    <a:pt x="2166" y="2764"/>
                  </a:lnTo>
                  <a:lnTo>
                    <a:pt x="2036" y="2818"/>
                  </a:lnTo>
                  <a:lnTo>
                    <a:pt x="1905" y="2868"/>
                  </a:lnTo>
                  <a:lnTo>
                    <a:pt x="1776" y="2915"/>
                  </a:lnTo>
                  <a:lnTo>
                    <a:pt x="1645" y="2959"/>
                  </a:lnTo>
                  <a:lnTo>
                    <a:pt x="1386" y="3040"/>
                  </a:lnTo>
                  <a:lnTo>
                    <a:pt x="1128" y="3113"/>
                  </a:lnTo>
                  <a:lnTo>
                    <a:pt x="870" y="3182"/>
                  </a:lnTo>
                  <a:lnTo>
                    <a:pt x="613" y="3250"/>
                  </a:lnTo>
                  <a:lnTo>
                    <a:pt x="358" y="3320"/>
                  </a:lnTo>
                  <a:lnTo>
                    <a:pt x="100" y="3396"/>
                  </a:lnTo>
                  <a:cubicBezTo>
                    <a:pt x="62" y="3407"/>
                    <a:pt x="22" y="3385"/>
                    <a:pt x="11" y="3347"/>
                  </a:cubicBezTo>
                  <a:cubicBezTo>
                    <a:pt x="0" y="3309"/>
                    <a:pt x="22" y="3269"/>
                    <a:pt x="60" y="325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39" y="2114"/>
              <a:ext cx="4631" cy="1407"/>
            </a:xfrm>
            <a:custGeom>
              <a:avLst/>
              <a:gdLst>
                <a:gd name="T0" fmla="*/ 3007 w 26915"/>
                <a:gd name="T1" fmla="*/ 316 h 9466"/>
                <a:gd name="T2" fmla="*/ 4001 w 26915"/>
                <a:gd name="T3" fmla="*/ 0 h 9466"/>
                <a:gd name="T4" fmla="*/ 4615 w 26915"/>
                <a:gd name="T5" fmla="*/ 150 h 9466"/>
                <a:gd name="T6" fmla="*/ 5659 w 26915"/>
                <a:gd name="T7" fmla="*/ 917 h 9466"/>
                <a:gd name="T8" fmla="*/ 6801 w 26915"/>
                <a:gd name="T9" fmla="*/ 1642 h 9466"/>
                <a:gd name="T10" fmla="*/ 8229 w 26915"/>
                <a:gd name="T11" fmla="*/ 2370 h 9466"/>
                <a:gd name="T12" fmla="*/ 8887 w 26915"/>
                <a:gd name="T13" fmla="*/ 3066 h 9466"/>
                <a:gd name="T14" fmla="*/ 9850 w 26915"/>
                <a:gd name="T15" fmla="*/ 4391 h 9466"/>
                <a:gd name="T16" fmla="*/ 10405 w 26915"/>
                <a:gd name="T17" fmla="*/ 4868 h 9466"/>
                <a:gd name="T18" fmla="*/ 10945 w 26915"/>
                <a:gd name="T19" fmla="*/ 4940 h 9466"/>
                <a:gd name="T20" fmla="*/ 11883 w 26915"/>
                <a:gd name="T21" fmla="*/ 4568 h 9466"/>
                <a:gd name="T22" fmla="*/ 12772 w 26915"/>
                <a:gd name="T23" fmla="*/ 4035 h 9466"/>
                <a:gd name="T24" fmla="*/ 13738 w 26915"/>
                <a:gd name="T25" fmla="*/ 3122 h 9466"/>
                <a:gd name="T26" fmla="*/ 14355 w 26915"/>
                <a:gd name="T27" fmla="*/ 2846 h 9466"/>
                <a:gd name="T28" fmla="*/ 14992 w 26915"/>
                <a:gd name="T29" fmla="*/ 3177 h 9466"/>
                <a:gd name="T30" fmla="*/ 15837 w 26915"/>
                <a:gd name="T31" fmla="*/ 4340 h 9466"/>
                <a:gd name="T32" fmla="*/ 16465 w 26915"/>
                <a:gd name="T33" fmla="*/ 5078 h 9466"/>
                <a:gd name="T34" fmla="*/ 17001 w 26915"/>
                <a:gd name="T35" fmla="*/ 5242 h 9466"/>
                <a:gd name="T36" fmla="*/ 17941 w 26915"/>
                <a:gd name="T37" fmla="*/ 5000 h 9466"/>
                <a:gd name="T38" fmla="*/ 18870 w 26915"/>
                <a:gd name="T39" fmla="*/ 4885 h 9466"/>
                <a:gd name="T40" fmla="*/ 20805 w 26915"/>
                <a:gd name="T41" fmla="*/ 5240 h 9466"/>
                <a:gd name="T42" fmla="*/ 22029 w 26915"/>
                <a:gd name="T43" fmla="*/ 5271 h 9466"/>
                <a:gd name="T44" fmla="*/ 22638 w 26915"/>
                <a:gd name="T45" fmla="*/ 5543 h 9466"/>
                <a:gd name="T46" fmla="*/ 23237 w 26915"/>
                <a:gd name="T47" fmla="*/ 6278 h 9466"/>
                <a:gd name="T48" fmla="*/ 24076 w 26915"/>
                <a:gd name="T49" fmla="*/ 7913 h 9466"/>
                <a:gd name="T50" fmla="*/ 24648 w 26915"/>
                <a:gd name="T51" fmla="*/ 8864 h 9466"/>
                <a:gd name="T52" fmla="*/ 25195 w 26915"/>
                <a:gd name="T53" fmla="*/ 9268 h 9466"/>
                <a:gd name="T54" fmla="*/ 25929 w 26915"/>
                <a:gd name="T55" fmla="*/ 9280 h 9466"/>
                <a:gd name="T56" fmla="*/ 26914 w 26915"/>
                <a:gd name="T57" fmla="*/ 9224 h 9466"/>
                <a:gd name="T58" fmla="*/ 25953 w 26915"/>
                <a:gd name="T59" fmla="*/ 9422 h 9466"/>
                <a:gd name="T60" fmla="*/ 25144 w 26915"/>
                <a:gd name="T61" fmla="*/ 9403 h 9466"/>
                <a:gd name="T62" fmla="*/ 24533 w 26915"/>
                <a:gd name="T63" fmla="*/ 8951 h 9466"/>
                <a:gd name="T64" fmla="*/ 23947 w 26915"/>
                <a:gd name="T65" fmla="*/ 7978 h 9466"/>
                <a:gd name="T66" fmla="*/ 23113 w 26915"/>
                <a:gd name="T67" fmla="*/ 6353 h 9466"/>
                <a:gd name="T68" fmla="*/ 22554 w 26915"/>
                <a:gd name="T69" fmla="*/ 5659 h 9466"/>
                <a:gd name="T70" fmla="*/ 22005 w 26915"/>
                <a:gd name="T71" fmla="*/ 5413 h 9466"/>
                <a:gd name="T72" fmla="*/ 20784 w 26915"/>
                <a:gd name="T73" fmla="*/ 5383 h 9466"/>
                <a:gd name="T74" fmla="*/ 18860 w 26915"/>
                <a:gd name="T75" fmla="*/ 5029 h 9466"/>
                <a:gd name="T76" fmla="*/ 17987 w 26915"/>
                <a:gd name="T77" fmla="*/ 5136 h 9466"/>
                <a:gd name="T78" fmla="*/ 16998 w 26915"/>
                <a:gd name="T79" fmla="*/ 5386 h 9466"/>
                <a:gd name="T80" fmla="*/ 16375 w 26915"/>
                <a:gd name="T81" fmla="*/ 5191 h 9466"/>
                <a:gd name="T82" fmla="*/ 15717 w 26915"/>
                <a:gd name="T83" fmla="*/ 4421 h 9466"/>
                <a:gd name="T84" fmla="*/ 14890 w 26915"/>
                <a:gd name="T85" fmla="*/ 3279 h 9466"/>
                <a:gd name="T86" fmla="*/ 14368 w 26915"/>
                <a:gd name="T87" fmla="*/ 2989 h 9466"/>
                <a:gd name="T88" fmla="*/ 13828 w 26915"/>
                <a:gd name="T89" fmla="*/ 3234 h 9466"/>
                <a:gd name="T90" fmla="*/ 12864 w 26915"/>
                <a:gd name="T91" fmla="*/ 4145 h 9466"/>
                <a:gd name="T92" fmla="*/ 11952 w 26915"/>
                <a:gd name="T93" fmla="*/ 4695 h 9466"/>
                <a:gd name="T94" fmla="*/ 10960 w 26915"/>
                <a:gd name="T95" fmla="*/ 5084 h 9466"/>
                <a:gd name="T96" fmla="*/ 10341 w 26915"/>
                <a:gd name="T97" fmla="*/ 4997 h 9466"/>
                <a:gd name="T98" fmla="*/ 9739 w 26915"/>
                <a:gd name="T99" fmla="*/ 4482 h 9466"/>
                <a:gd name="T100" fmla="*/ 8772 w 26915"/>
                <a:gd name="T101" fmla="*/ 3153 h 9466"/>
                <a:gd name="T102" fmla="*/ 8144 w 26915"/>
                <a:gd name="T103" fmla="*/ 2487 h 9466"/>
                <a:gd name="T104" fmla="*/ 6741 w 26915"/>
                <a:gd name="T105" fmla="*/ 1773 h 9466"/>
                <a:gd name="T106" fmla="*/ 5568 w 26915"/>
                <a:gd name="T107" fmla="*/ 1027 h 9466"/>
                <a:gd name="T108" fmla="*/ 4553 w 26915"/>
                <a:gd name="T109" fmla="*/ 280 h 9466"/>
                <a:gd name="T110" fmla="*/ 4009 w 26915"/>
                <a:gd name="T111" fmla="*/ 144 h 9466"/>
                <a:gd name="T112" fmla="*/ 3073 w 26915"/>
                <a:gd name="T113" fmla="*/ 445 h 9466"/>
                <a:gd name="T114" fmla="*/ 13 w 26915"/>
                <a:gd name="T115" fmla="*/ 1543 h 9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915" h="9466">
                  <a:moveTo>
                    <a:pt x="58" y="1452"/>
                  </a:moveTo>
                  <a:lnTo>
                    <a:pt x="1087" y="1097"/>
                  </a:lnTo>
                  <a:lnTo>
                    <a:pt x="2116" y="741"/>
                  </a:lnTo>
                  <a:lnTo>
                    <a:pt x="2243" y="693"/>
                  </a:lnTo>
                  <a:lnTo>
                    <a:pt x="2369" y="639"/>
                  </a:lnTo>
                  <a:lnTo>
                    <a:pt x="2495" y="579"/>
                  </a:lnTo>
                  <a:lnTo>
                    <a:pt x="2622" y="516"/>
                  </a:lnTo>
                  <a:lnTo>
                    <a:pt x="2878" y="383"/>
                  </a:lnTo>
                  <a:lnTo>
                    <a:pt x="3007" y="316"/>
                  </a:lnTo>
                  <a:lnTo>
                    <a:pt x="3137" y="252"/>
                  </a:lnTo>
                  <a:lnTo>
                    <a:pt x="3268" y="192"/>
                  </a:lnTo>
                  <a:lnTo>
                    <a:pt x="3398" y="138"/>
                  </a:lnTo>
                  <a:lnTo>
                    <a:pt x="3530" y="89"/>
                  </a:lnTo>
                  <a:lnTo>
                    <a:pt x="3663" y="50"/>
                  </a:lnTo>
                  <a:lnTo>
                    <a:pt x="3797" y="21"/>
                  </a:lnTo>
                  <a:lnTo>
                    <a:pt x="3865" y="10"/>
                  </a:lnTo>
                  <a:lnTo>
                    <a:pt x="3934" y="4"/>
                  </a:lnTo>
                  <a:lnTo>
                    <a:pt x="4001" y="0"/>
                  </a:lnTo>
                  <a:lnTo>
                    <a:pt x="4070" y="0"/>
                  </a:lnTo>
                  <a:lnTo>
                    <a:pt x="4138" y="5"/>
                  </a:lnTo>
                  <a:lnTo>
                    <a:pt x="4207" y="13"/>
                  </a:lnTo>
                  <a:lnTo>
                    <a:pt x="4276" y="26"/>
                  </a:lnTo>
                  <a:lnTo>
                    <a:pt x="4344" y="43"/>
                  </a:lnTo>
                  <a:lnTo>
                    <a:pt x="4412" y="64"/>
                  </a:lnTo>
                  <a:lnTo>
                    <a:pt x="4481" y="89"/>
                  </a:lnTo>
                  <a:lnTo>
                    <a:pt x="4548" y="118"/>
                  </a:lnTo>
                  <a:lnTo>
                    <a:pt x="4615" y="150"/>
                  </a:lnTo>
                  <a:lnTo>
                    <a:pt x="4681" y="185"/>
                  </a:lnTo>
                  <a:lnTo>
                    <a:pt x="4748" y="222"/>
                  </a:lnTo>
                  <a:lnTo>
                    <a:pt x="4879" y="304"/>
                  </a:lnTo>
                  <a:lnTo>
                    <a:pt x="5011" y="396"/>
                  </a:lnTo>
                  <a:lnTo>
                    <a:pt x="5142" y="494"/>
                  </a:lnTo>
                  <a:lnTo>
                    <a:pt x="5272" y="596"/>
                  </a:lnTo>
                  <a:lnTo>
                    <a:pt x="5402" y="702"/>
                  </a:lnTo>
                  <a:lnTo>
                    <a:pt x="5531" y="810"/>
                  </a:lnTo>
                  <a:lnTo>
                    <a:pt x="5659" y="917"/>
                  </a:lnTo>
                  <a:lnTo>
                    <a:pt x="5788" y="1022"/>
                  </a:lnTo>
                  <a:lnTo>
                    <a:pt x="5915" y="1122"/>
                  </a:lnTo>
                  <a:lnTo>
                    <a:pt x="6042" y="1219"/>
                  </a:lnTo>
                  <a:lnTo>
                    <a:pt x="6169" y="1307"/>
                  </a:lnTo>
                  <a:lnTo>
                    <a:pt x="6295" y="1387"/>
                  </a:lnTo>
                  <a:lnTo>
                    <a:pt x="6421" y="1458"/>
                  </a:lnTo>
                  <a:lnTo>
                    <a:pt x="6547" y="1524"/>
                  </a:lnTo>
                  <a:lnTo>
                    <a:pt x="6674" y="1585"/>
                  </a:lnTo>
                  <a:lnTo>
                    <a:pt x="6801" y="1642"/>
                  </a:lnTo>
                  <a:lnTo>
                    <a:pt x="7057" y="1750"/>
                  </a:lnTo>
                  <a:lnTo>
                    <a:pt x="7313" y="1859"/>
                  </a:lnTo>
                  <a:lnTo>
                    <a:pt x="7443" y="1916"/>
                  </a:lnTo>
                  <a:lnTo>
                    <a:pt x="7573" y="1976"/>
                  </a:lnTo>
                  <a:lnTo>
                    <a:pt x="7704" y="2040"/>
                  </a:lnTo>
                  <a:lnTo>
                    <a:pt x="7835" y="2112"/>
                  </a:lnTo>
                  <a:lnTo>
                    <a:pt x="7966" y="2189"/>
                  </a:lnTo>
                  <a:lnTo>
                    <a:pt x="8097" y="2275"/>
                  </a:lnTo>
                  <a:lnTo>
                    <a:pt x="8229" y="2370"/>
                  </a:lnTo>
                  <a:lnTo>
                    <a:pt x="8360" y="2476"/>
                  </a:lnTo>
                  <a:lnTo>
                    <a:pt x="8427" y="2535"/>
                  </a:lnTo>
                  <a:lnTo>
                    <a:pt x="8494" y="2600"/>
                  </a:lnTo>
                  <a:lnTo>
                    <a:pt x="8560" y="2669"/>
                  </a:lnTo>
                  <a:lnTo>
                    <a:pt x="8626" y="2741"/>
                  </a:lnTo>
                  <a:lnTo>
                    <a:pt x="8691" y="2818"/>
                  </a:lnTo>
                  <a:lnTo>
                    <a:pt x="8757" y="2897"/>
                  </a:lnTo>
                  <a:lnTo>
                    <a:pt x="8822" y="2981"/>
                  </a:lnTo>
                  <a:lnTo>
                    <a:pt x="8887" y="3066"/>
                  </a:lnTo>
                  <a:lnTo>
                    <a:pt x="9016" y="3242"/>
                  </a:lnTo>
                  <a:lnTo>
                    <a:pt x="9146" y="3425"/>
                  </a:lnTo>
                  <a:lnTo>
                    <a:pt x="9275" y="3610"/>
                  </a:lnTo>
                  <a:lnTo>
                    <a:pt x="9403" y="3795"/>
                  </a:lnTo>
                  <a:lnTo>
                    <a:pt x="9532" y="3976"/>
                  </a:lnTo>
                  <a:lnTo>
                    <a:pt x="9660" y="4150"/>
                  </a:lnTo>
                  <a:lnTo>
                    <a:pt x="9723" y="4233"/>
                  </a:lnTo>
                  <a:lnTo>
                    <a:pt x="9787" y="4313"/>
                  </a:lnTo>
                  <a:lnTo>
                    <a:pt x="9850" y="4391"/>
                  </a:lnTo>
                  <a:lnTo>
                    <a:pt x="9913" y="4464"/>
                  </a:lnTo>
                  <a:lnTo>
                    <a:pt x="9977" y="4533"/>
                  </a:lnTo>
                  <a:lnTo>
                    <a:pt x="10039" y="4598"/>
                  </a:lnTo>
                  <a:lnTo>
                    <a:pt x="10102" y="4657"/>
                  </a:lnTo>
                  <a:lnTo>
                    <a:pt x="10164" y="4712"/>
                  </a:lnTo>
                  <a:lnTo>
                    <a:pt x="10225" y="4760"/>
                  </a:lnTo>
                  <a:lnTo>
                    <a:pt x="10286" y="4803"/>
                  </a:lnTo>
                  <a:lnTo>
                    <a:pt x="10346" y="4839"/>
                  </a:lnTo>
                  <a:lnTo>
                    <a:pt x="10405" y="4868"/>
                  </a:lnTo>
                  <a:lnTo>
                    <a:pt x="10465" y="4892"/>
                  </a:lnTo>
                  <a:lnTo>
                    <a:pt x="10525" y="4912"/>
                  </a:lnTo>
                  <a:lnTo>
                    <a:pt x="10584" y="4927"/>
                  </a:lnTo>
                  <a:lnTo>
                    <a:pt x="10645" y="4939"/>
                  </a:lnTo>
                  <a:lnTo>
                    <a:pt x="10704" y="4946"/>
                  </a:lnTo>
                  <a:lnTo>
                    <a:pt x="10764" y="4950"/>
                  </a:lnTo>
                  <a:lnTo>
                    <a:pt x="10824" y="4950"/>
                  </a:lnTo>
                  <a:lnTo>
                    <a:pt x="10884" y="4947"/>
                  </a:lnTo>
                  <a:lnTo>
                    <a:pt x="10945" y="4940"/>
                  </a:lnTo>
                  <a:lnTo>
                    <a:pt x="11005" y="4931"/>
                  </a:lnTo>
                  <a:lnTo>
                    <a:pt x="11067" y="4918"/>
                  </a:lnTo>
                  <a:lnTo>
                    <a:pt x="11128" y="4903"/>
                  </a:lnTo>
                  <a:lnTo>
                    <a:pt x="11253" y="4865"/>
                  </a:lnTo>
                  <a:lnTo>
                    <a:pt x="11378" y="4818"/>
                  </a:lnTo>
                  <a:lnTo>
                    <a:pt x="11503" y="4763"/>
                  </a:lnTo>
                  <a:lnTo>
                    <a:pt x="11629" y="4702"/>
                  </a:lnTo>
                  <a:lnTo>
                    <a:pt x="11756" y="4636"/>
                  </a:lnTo>
                  <a:lnTo>
                    <a:pt x="11883" y="4568"/>
                  </a:lnTo>
                  <a:lnTo>
                    <a:pt x="12140" y="4428"/>
                  </a:lnTo>
                  <a:lnTo>
                    <a:pt x="12270" y="4359"/>
                  </a:lnTo>
                  <a:lnTo>
                    <a:pt x="12400" y="4294"/>
                  </a:lnTo>
                  <a:lnTo>
                    <a:pt x="12463" y="4260"/>
                  </a:lnTo>
                  <a:lnTo>
                    <a:pt x="12523" y="4224"/>
                  </a:lnTo>
                  <a:lnTo>
                    <a:pt x="12585" y="4182"/>
                  </a:lnTo>
                  <a:lnTo>
                    <a:pt x="12647" y="4137"/>
                  </a:lnTo>
                  <a:lnTo>
                    <a:pt x="12709" y="4087"/>
                  </a:lnTo>
                  <a:lnTo>
                    <a:pt x="12772" y="4035"/>
                  </a:lnTo>
                  <a:lnTo>
                    <a:pt x="12899" y="3920"/>
                  </a:lnTo>
                  <a:lnTo>
                    <a:pt x="13025" y="3798"/>
                  </a:lnTo>
                  <a:lnTo>
                    <a:pt x="13153" y="3670"/>
                  </a:lnTo>
                  <a:lnTo>
                    <a:pt x="13282" y="3541"/>
                  </a:lnTo>
                  <a:lnTo>
                    <a:pt x="13411" y="3413"/>
                  </a:lnTo>
                  <a:lnTo>
                    <a:pt x="13541" y="3291"/>
                  </a:lnTo>
                  <a:lnTo>
                    <a:pt x="13606" y="3231"/>
                  </a:lnTo>
                  <a:lnTo>
                    <a:pt x="13672" y="3175"/>
                  </a:lnTo>
                  <a:lnTo>
                    <a:pt x="13738" y="3122"/>
                  </a:lnTo>
                  <a:lnTo>
                    <a:pt x="13804" y="3072"/>
                  </a:lnTo>
                  <a:lnTo>
                    <a:pt x="13870" y="3026"/>
                  </a:lnTo>
                  <a:lnTo>
                    <a:pt x="13938" y="2983"/>
                  </a:lnTo>
                  <a:lnTo>
                    <a:pt x="14005" y="2946"/>
                  </a:lnTo>
                  <a:lnTo>
                    <a:pt x="14074" y="2914"/>
                  </a:lnTo>
                  <a:lnTo>
                    <a:pt x="14143" y="2887"/>
                  </a:lnTo>
                  <a:lnTo>
                    <a:pt x="14212" y="2866"/>
                  </a:lnTo>
                  <a:lnTo>
                    <a:pt x="14284" y="2852"/>
                  </a:lnTo>
                  <a:lnTo>
                    <a:pt x="14355" y="2846"/>
                  </a:lnTo>
                  <a:lnTo>
                    <a:pt x="14428" y="2847"/>
                  </a:lnTo>
                  <a:lnTo>
                    <a:pt x="14501" y="2857"/>
                  </a:lnTo>
                  <a:lnTo>
                    <a:pt x="14574" y="2877"/>
                  </a:lnTo>
                  <a:lnTo>
                    <a:pt x="14647" y="2908"/>
                  </a:lnTo>
                  <a:lnTo>
                    <a:pt x="14719" y="2947"/>
                  </a:lnTo>
                  <a:lnTo>
                    <a:pt x="14789" y="2994"/>
                  </a:lnTo>
                  <a:lnTo>
                    <a:pt x="14857" y="3048"/>
                  </a:lnTo>
                  <a:lnTo>
                    <a:pt x="14925" y="3110"/>
                  </a:lnTo>
                  <a:lnTo>
                    <a:pt x="14992" y="3177"/>
                  </a:lnTo>
                  <a:lnTo>
                    <a:pt x="15059" y="3250"/>
                  </a:lnTo>
                  <a:lnTo>
                    <a:pt x="15124" y="3327"/>
                  </a:lnTo>
                  <a:lnTo>
                    <a:pt x="15190" y="3409"/>
                  </a:lnTo>
                  <a:lnTo>
                    <a:pt x="15256" y="3494"/>
                  </a:lnTo>
                  <a:lnTo>
                    <a:pt x="15321" y="3583"/>
                  </a:lnTo>
                  <a:lnTo>
                    <a:pt x="15450" y="3767"/>
                  </a:lnTo>
                  <a:lnTo>
                    <a:pt x="15580" y="3958"/>
                  </a:lnTo>
                  <a:lnTo>
                    <a:pt x="15708" y="4151"/>
                  </a:lnTo>
                  <a:lnTo>
                    <a:pt x="15837" y="4340"/>
                  </a:lnTo>
                  <a:lnTo>
                    <a:pt x="15965" y="4522"/>
                  </a:lnTo>
                  <a:lnTo>
                    <a:pt x="16028" y="4608"/>
                  </a:lnTo>
                  <a:lnTo>
                    <a:pt x="16092" y="4691"/>
                  </a:lnTo>
                  <a:lnTo>
                    <a:pt x="16155" y="4770"/>
                  </a:lnTo>
                  <a:lnTo>
                    <a:pt x="16218" y="4844"/>
                  </a:lnTo>
                  <a:lnTo>
                    <a:pt x="16280" y="4912"/>
                  </a:lnTo>
                  <a:lnTo>
                    <a:pt x="16343" y="4974"/>
                  </a:lnTo>
                  <a:lnTo>
                    <a:pt x="16404" y="5029"/>
                  </a:lnTo>
                  <a:lnTo>
                    <a:pt x="16465" y="5078"/>
                  </a:lnTo>
                  <a:lnTo>
                    <a:pt x="16525" y="5118"/>
                  </a:lnTo>
                  <a:lnTo>
                    <a:pt x="16584" y="5151"/>
                  </a:lnTo>
                  <a:lnTo>
                    <a:pt x="16643" y="5177"/>
                  </a:lnTo>
                  <a:lnTo>
                    <a:pt x="16702" y="5198"/>
                  </a:lnTo>
                  <a:lnTo>
                    <a:pt x="16762" y="5215"/>
                  </a:lnTo>
                  <a:lnTo>
                    <a:pt x="16822" y="5228"/>
                  </a:lnTo>
                  <a:lnTo>
                    <a:pt x="16881" y="5236"/>
                  </a:lnTo>
                  <a:lnTo>
                    <a:pt x="16941" y="5241"/>
                  </a:lnTo>
                  <a:lnTo>
                    <a:pt x="17001" y="5242"/>
                  </a:lnTo>
                  <a:lnTo>
                    <a:pt x="17061" y="5240"/>
                  </a:lnTo>
                  <a:lnTo>
                    <a:pt x="17122" y="5234"/>
                  </a:lnTo>
                  <a:lnTo>
                    <a:pt x="17183" y="5226"/>
                  </a:lnTo>
                  <a:lnTo>
                    <a:pt x="17307" y="5202"/>
                  </a:lnTo>
                  <a:lnTo>
                    <a:pt x="17432" y="5169"/>
                  </a:lnTo>
                  <a:lnTo>
                    <a:pt x="17557" y="5131"/>
                  </a:lnTo>
                  <a:lnTo>
                    <a:pt x="17684" y="5088"/>
                  </a:lnTo>
                  <a:lnTo>
                    <a:pt x="17812" y="5044"/>
                  </a:lnTo>
                  <a:lnTo>
                    <a:pt x="17941" y="5000"/>
                  </a:lnTo>
                  <a:lnTo>
                    <a:pt x="18071" y="4958"/>
                  </a:lnTo>
                  <a:lnTo>
                    <a:pt x="18203" y="4922"/>
                  </a:lnTo>
                  <a:lnTo>
                    <a:pt x="18335" y="4895"/>
                  </a:lnTo>
                  <a:lnTo>
                    <a:pt x="18403" y="4884"/>
                  </a:lnTo>
                  <a:lnTo>
                    <a:pt x="18471" y="4876"/>
                  </a:lnTo>
                  <a:lnTo>
                    <a:pt x="18539" y="4872"/>
                  </a:lnTo>
                  <a:lnTo>
                    <a:pt x="18607" y="4871"/>
                  </a:lnTo>
                  <a:lnTo>
                    <a:pt x="18738" y="4876"/>
                  </a:lnTo>
                  <a:lnTo>
                    <a:pt x="18870" y="4885"/>
                  </a:lnTo>
                  <a:lnTo>
                    <a:pt x="19000" y="4898"/>
                  </a:lnTo>
                  <a:lnTo>
                    <a:pt x="19131" y="4914"/>
                  </a:lnTo>
                  <a:lnTo>
                    <a:pt x="19391" y="4955"/>
                  </a:lnTo>
                  <a:lnTo>
                    <a:pt x="19651" y="5005"/>
                  </a:lnTo>
                  <a:lnTo>
                    <a:pt x="19909" y="5060"/>
                  </a:lnTo>
                  <a:lnTo>
                    <a:pt x="20167" y="5116"/>
                  </a:lnTo>
                  <a:lnTo>
                    <a:pt x="20424" y="5172"/>
                  </a:lnTo>
                  <a:lnTo>
                    <a:pt x="20680" y="5222"/>
                  </a:lnTo>
                  <a:lnTo>
                    <a:pt x="20805" y="5240"/>
                  </a:lnTo>
                  <a:lnTo>
                    <a:pt x="20929" y="5250"/>
                  </a:lnTo>
                  <a:lnTo>
                    <a:pt x="21053" y="5252"/>
                  </a:lnTo>
                  <a:lnTo>
                    <a:pt x="21180" y="5250"/>
                  </a:lnTo>
                  <a:lnTo>
                    <a:pt x="21435" y="5241"/>
                  </a:lnTo>
                  <a:lnTo>
                    <a:pt x="21565" y="5237"/>
                  </a:lnTo>
                  <a:lnTo>
                    <a:pt x="21696" y="5238"/>
                  </a:lnTo>
                  <a:lnTo>
                    <a:pt x="21828" y="5245"/>
                  </a:lnTo>
                  <a:lnTo>
                    <a:pt x="21961" y="5260"/>
                  </a:lnTo>
                  <a:lnTo>
                    <a:pt x="22029" y="5271"/>
                  </a:lnTo>
                  <a:lnTo>
                    <a:pt x="22096" y="5285"/>
                  </a:lnTo>
                  <a:lnTo>
                    <a:pt x="22164" y="5303"/>
                  </a:lnTo>
                  <a:lnTo>
                    <a:pt x="22232" y="5325"/>
                  </a:lnTo>
                  <a:lnTo>
                    <a:pt x="22300" y="5350"/>
                  </a:lnTo>
                  <a:lnTo>
                    <a:pt x="22367" y="5379"/>
                  </a:lnTo>
                  <a:lnTo>
                    <a:pt x="22435" y="5412"/>
                  </a:lnTo>
                  <a:lnTo>
                    <a:pt x="22503" y="5451"/>
                  </a:lnTo>
                  <a:lnTo>
                    <a:pt x="22570" y="5494"/>
                  </a:lnTo>
                  <a:lnTo>
                    <a:pt x="22638" y="5543"/>
                  </a:lnTo>
                  <a:lnTo>
                    <a:pt x="22705" y="5596"/>
                  </a:lnTo>
                  <a:lnTo>
                    <a:pt x="22772" y="5655"/>
                  </a:lnTo>
                  <a:lnTo>
                    <a:pt x="22840" y="5722"/>
                  </a:lnTo>
                  <a:lnTo>
                    <a:pt x="22907" y="5798"/>
                  </a:lnTo>
                  <a:lnTo>
                    <a:pt x="22974" y="5881"/>
                  </a:lnTo>
                  <a:lnTo>
                    <a:pt x="23040" y="5971"/>
                  </a:lnTo>
                  <a:lnTo>
                    <a:pt x="23106" y="6068"/>
                  </a:lnTo>
                  <a:lnTo>
                    <a:pt x="23171" y="6170"/>
                  </a:lnTo>
                  <a:lnTo>
                    <a:pt x="23237" y="6278"/>
                  </a:lnTo>
                  <a:lnTo>
                    <a:pt x="23302" y="6391"/>
                  </a:lnTo>
                  <a:lnTo>
                    <a:pt x="23366" y="6508"/>
                  </a:lnTo>
                  <a:lnTo>
                    <a:pt x="23431" y="6628"/>
                  </a:lnTo>
                  <a:lnTo>
                    <a:pt x="23496" y="6751"/>
                  </a:lnTo>
                  <a:lnTo>
                    <a:pt x="23561" y="6878"/>
                  </a:lnTo>
                  <a:lnTo>
                    <a:pt x="23690" y="7136"/>
                  </a:lnTo>
                  <a:lnTo>
                    <a:pt x="23819" y="7398"/>
                  </a:lnTo>
                  <a:lnTo>
                    <a:pt x="23947" y="7658"/>
                  </a:lnTo>
                  <a:lnTo>
                    <a:pt x="24076" y="7913"/>
                  </a:lnTo>
                  <a:lnTo>
                    <a:pt x="24140" y="8037"/>
                  </a:lnTo>
                  <a:lnTo>
                    <a:pt x="24204" y="8157"/>
                  </a:lnTo>
                  <a:lnTo>
                    <a:pt x="24268" y="8274"/>
                  </a:lnTo>
                  <a:lnTo>
                    <a:pt x="24331" y="8387"/>
                  </a:lnTo>
                  <a:lnTo>
                    <a:pt x="24395" y="8494"/>
                  </a:lnTo>
                  <a:lnTo>
                    <a:pt x="24459" y="8596"/>
                  </a:lnTo>
                  <a:lnTo>
                    <a:pt x="24522" y="8692"/>
                  </a:lnTo>
                  <a:lnTo>
                    <a:pt x="24585" y="8782"/>
                  </a:lnTo>
                  <a:lnTo>
                    <a:pt x="24648" y="8864"/>
                  </a:lnTo>
                  <a:lnTo>
                    <a:pt x="24710" y="8938"/>
                  </a:lnTo>
                  <a:lnTo>
                    <a:pt x="24771" y="9003"/>
                  </a:lnTo>
                  <a:lnTo>
                    <a:pt x="24832" y="9059"/>
                  </a:lnTo>
                  <a:lnTo>
                    <a:pt x="24893" y="9107"/>
                  </a:lnTo>
                  <a:lnTo>
                    <a:pt x="24954" y="9151"/>
                  </a:lnTo>
                  <a:lnTo>
                    <a:pt x="25014" y="9187"/>
                  </a:lnTo>
                  <a:lnTo>
                    <a:pt x="25075" y="9219"/>
                  </a:lnTo>
                  <a:lnTo>
                    <a:pt x="25135" y="9246"/>
                  </a:lnTo>
                  <a:lnTo>
                    <a:pt x="25195" y="9268"/>
                  </a:lnTo>
                  <a:lnTo>
                    <a:pt x="25254" y="9287"/>
                  </a:lnTo>
                  <a:lnTo>
                    <a:pt x="25314" y="9300"/>
                  </a:lnTo>
                  <a:lnTo>
                    <a:pt x="25375" y="9310"/>
                  </a:lnTo>
                  <a:lnTo>
                    <a:pt x="25435" y="9317"/>
                  </a:lnTo>
                  <a:lnTo>
                    <a:pt x="25495" y="9321"/>
                  </a:lnTo>
                  <a:lnTo>
                    <a:pt x="25557" y="9322"/>
                  </a:lnTo>
                  <a:lnTo>
                    <a:pt x="25680" y="9316"/>
                  </a:lnTo>
                  <a:lnTo>
                    <a:pt x="25804" y="9301"/>
                  </a:lnTo>
                  <a:lnTo>
                    <a:pt x="25929" y="9280"/>
                  </a:lnTo>
                  <a:lnTo>
                    <a:pt x="26056" y="9254"/>
                  </a:lnTo>
                  <a:lnTo>
                    <a:pt x="26184" y="9228"/>
                  </a:lnTo>
                  <a:lnTo>
                    <a:pt x="26312" y="9201"/>
                  </a:lnTo>
                  <a:lnTo>
                    <a:pt x="26443" y="9177"/>
                  </a:lnTo>
                  <a:lnTo>
                    <a:pt x="26575" y="9159"/>
                  </a:lnTo>
                  <a:lnTo>
                    <a:pt x="26708" y="9149"/>
                  </a:lnTo>
                  <a:lnTo>
                    <a:pt x="26776" y="9148"/>
                  </a:lnTo>
                  <a:lnTo>
                    <a:pt x="26844" y="9150"/>
                  </a:lnTo>
                  <a:cubicBezTo>
                    <a:pt x="26884" y="9151"/>
                    <a:pt x="26915" y="9184"/>
                    <a:pt x="26914" y="9224"/>
                  </a:cubicBezTo>
                  <a:cubicBezTo>
                    <a:pt x="26913" y="9264"/>
                    <a:pt x="26879" y="9295"/>
                    <a:pt x="26840" y="9294"/>
                  </a:cubicBezTo>
                  <a:lnTo>
                    <a:pt x="26779" y="9292"/>
                  </a:lnTo>
                  <a:lnTo>
                    <a:pt x="26718" y="9293"/>
                  </a:lnTo>
                  <a:lnTo>
                    <a:pt x="26594" y="9302"/>
                  </a:lnTo>
                  <a:lnTo>
                    <a:pt x="26469" y="9319"/>
                  </a:lnTo>
                  <a:lnTo>
                    <a:pt x="26342" y="9342"/>
                  </a:lnTo>
                  <a:lnTo>
                    <a:pt x="26213" y="9368"/>
                  </a:lnTo>
                  <a:lnTo>
                    <a:pt x="26084" y="9396"/>
                  </a:lnTo>
                  <a:lnTo>
                    <a:pt x="25953" y="9422"/>
                  </a:lnTo>
                  <a:lnTo>
                    <a:pt x="25821" y="9444"/>
                  </a:lnTo>
                  <a:lnTo>
                    <a:pt x="25688" y="9459"/>
                  </a:lnTo>
                  <a:lnTo>
                    <a:pt x="25554" y="9466"/>
                  </a:lnTo>
                  <a:lnTo>
                    <a:pt x="25487" y="9465"/>
                  </a:lnTo>
                  <a:lnTo>
                    <a:pt x="25418" y="9460"/>
                  </a:lnTo>
                  <a:lnTo>
                    <a:pt x="25350" y="9452"/>
                  </a:lnTo>
                  <a:lnTo>
                    <a:pt x="25282" y="9441"/>
                  </a:lnTo>
                  <a:lnTo>
                    <a:pt x="25212" y="9424"/>
                  </a:lnTo>
                  <a:lnTo>
                    <a:pt x="25144" y="9403"/>
                  </a:lnTo>
                  <a:lnTo>
                    <a:pt x="25075" y="9378"/>
                  </a:lnTo>
                  <a:lnTo>
                    <a:pt x="25007" y="9346"/>
                  </a:lnTo>
                  <a:lnTo>
                    <a:pt x="24939" y="9310"/>
                  </a:lnTo>
                  <a:lnTo>
                    <a:pt x="24870" y="9267"/>
                  </a:lnTo>
                  <a:lnTo>
                    <a:pt x="24803" y="9219"/>
                  </a:lnTo>
                  <a:lnTo>
                    <a:pt x="24735" y="9164"/>
                  </a:lnTo>
                  <a:lnTo>
                    <a:pt x="24667" y="9101"/>
                  </a:lnTo>
                  <a:lnTo>
                    <a:pt x="24600" y="9030"/>
                  </a:lnTo>
                  <a:lnTo>
                    <a:pt x="24533" y="8951"/>
                  </a:lnTo>
                  <a:lnTo>
                    <a:pt x="24467" y="8865"/>
                  </a:lnTo>
                  <a:lnTo>
                    <a:pt x="24401" y="8771"/>
                  </a:lnTo>
                  <a:lnTo>
                    <a:pt x="24336" y="8673"/>
                  </a:lnTo>
                  <a:lnTo>
                    <a:pt x="24271" y="8568"/>
                  </a:lnTo>
                  <a:lnTo>
                    <a:pt x="24206" y="8458"/>
                  </a:lnTo>
                  <a:lnTo>
                    <a:pt x="24141" y="8344"/>
                  </a:lnTo>
                  <a:lnTo>
                    <a:pt x="24076" y="8225"/>
                  </a:lnTo>
                  <a:lnTo>
                    <a:pt x="24011" y="8103"/>
                  </a:lnTo>
                  <a:lnTo>
                    <a:pt x="23947" y="7978"/>
                  </a:lnTo>
                  <a:lnTo>
                    <a:pt x="23818" y="7722"/>
                  </a:lnTo>
                  <a:lnTo>
                    <a:pt x="23689" y="7461"/>
                  </a:lnTo>
                  <a:lnTo>
                    <a:pt x="23561" y="7200"/>
                  </a:lnTo>
                  <a:lnTo>
                    <a:pt x="23432" y="6944"/>
                  </a:lnTo>
                  <a:lnTo>
                    <a:pt x="23369" y="6819"/>
                  </a:lnTo>
                  <a:lnTo>
                    <a:pt x="23305" y="6697"/>
                  </a:lnTo>
                  <a:lnTo>
                    <a:pt x="23240" y="6577"/>
                  </a:lnTo>
                  <a:lnTo>
                    <a:pt x="23177" y="6463"/>
                  </a:lnTo>
                  <a:lnTo>
                    <a:pt x="23113" y="6353"/>
                  </a:lnTo>
                  <a:lnTo>
                    <a:pt x="23050" y="6248"/>
                  </a:lnTo>
                  <a:lnTo>
                    <a:pt x="22987" y="6149"/>
                  </a:lnTo>
                  <a:lnTo>
                    <a:pt x="22924" y="6057"/>
                  </a:lnTo>
                  <a:lnTo>
                    <a:pt x="22861" y="5971"/>
                  </a:lnTo>
                  <a:lnTo>
                    <a:pt x="22799" y="5893"/>
                  </a:lnTo>
                  <a:lnTo>
                    <a:pt x="22738" y="5824"/>
                  </a:lnTo>
                  <a:lnTo>
                    <a:pt x="22677" y="5763"/>
                  </a:lnTo>
                  <a:lnTo>
                    <a:pt x="22615" y="5708"/>
                  </a:lnTo>
                  <a:lnTo>
                    <a:pt x="22554" y="5659"/>
                  </a:lnTo>
                  <a:lnTo>
                    <a:pt x="22493" y="5615"/>
                  </a:lnTo>
                  <a:lnTo>
                    <a:pt x="22431" y="5576"/>
                  </a:lnTo>
                  <a:lnTo>
                    <a:pt x="22371" y="5541"/>
                  </a:lnTo>
                  <a:lnTo>
                    <a:pt x="22310" y="5511"/>
                  </a:lnTo>
                  <a:lnTo>
                    <a:pt x="22249" y="5485"/>
                  </a:lnTo>
                  <a:lnTo>
                    <a:pt x="22188" y="5462"/>
                  </a:lnTo>
                  <a:lnTo>
                    <a:pt x="22127" y="5443"/>
                  </a:lnTo>
                  <a:lnTo>
                    <a:pt x="22067" y="5426"/>
                  </a:lnTo>
                  <a:lnTo>
                    <a:pt x="22005" y="5413"/>
                  </a:lnTo>
                  <a:lnTo>
                    <a:pt x="21944" y="5403"/>
                  </a:lnTo>
                  <a:lnTo>
                    <a:pt x="21820" y="5388"/>
                  </a:lnTo>
                  <a:lnTo>
                    <a:pt x="21695" y="5382"/>
                  </a:lnTo>
                  <a:lnTo>
                    <a:pt x="21569" y="5381"/>
                  </a:lnTo>
                  <a:lnTo>
                    <a:pt x="21441" y="5385"/>
                  </a:lnTo>
                  <a:lnTo>
                    <a:pt x="21182" y="5394"/>
                  </a:lnTo>
                  <a:lnTo>
                    <a:pt x="21051" y="5396"/>
                  </a:lnTo>
                  <a:lnTo>
                    <a:pt x="20918" y="5393"/>
                  </a:lnTo>
                  <a:lnTo>
                    <a:pt x="20784" y="5383"/>
                  </a:lnTo>
                  <a:lnTo>
                    <a:pt x="20652" y="5364"/>
                  </a:lnTo>
                  <a:lnTo>
                    <a:pt x="20393" y="5312"/>
                  </a:lnTo>
                  <a:lnTo>
                    <a:pt x="20136" y="5257"/>
                  </a:lnTo>
                  <a:lnTo>
                    <a:pt x="19879" y="5200"/>
                  </a:lnTo>
                  <a:lnTo>
                    <a:pt x="19623" y="5146"/>
                  </a:lnTo>
                  <a:lnTo>
                    <a:pt x="19368" y="5097"/>
                  </a:lnTo>
                  <a:lnTo>
                    <a:pt x="19114" y="5057"/>
                  </a:lnTo>
                  <a:lnTo>
                    <a:pt x="18986" y="5041"/>
                  </a:lnTo>
                  <a:lnTo>
                    <a:pt x="18860" y="5029"/>
                  </a:lnTo>
                  <a:lnTo>
                    <a:pt x="18733" y="5020"/>
                  </a:lnTo>
                  <a:lnTo>
                    <a:pt x="18608" y="5015"/>
                  </a:lnTo>
                  <a:lnTo>
                    <a:pt x="18547" y="5016"/>
                  </a:lnTo>
                  <a:lnTo>
                    <a:pt x="18486" y="5020"/>
                  </a:lnTo>
                  <a:lnTo>
                    <a:pt x="18425" y="5026"/>
                  </a:lnTo>
                  <a:lnTo>
                    <a:pt x="18365" y="5035"/>
                  </a:lnTo>
                  <a:lnTo>
                    <a:pt x="18240" y="5061"/>
                  </a:lnTo>
                  <a:lnTo>
                    <a:pt x="18115" y="5096"/>
                  </a:lnTo>
                  <a:lnTo>
                    <a:pt x="17987" y="5136"/>
                  </a:lnTo>
                  <a:lnTo>
                    <a:pt x="17859" y="5179"/>
                  </a:lnTo>
                  <a:lnTo>
                    <a:pt x="17730" y="5225"/>
                  </a:lnTo>
                  <a:lnTo>
                    <a:pt x="17600" y="5268"/>
                  </a:lnTo>
                  <a:lnTo>
                    <a:pt x="17468" y="5309"/>
                  </a:lnTo>
                  <a:lnTo>
                    <a:pt x="17335" y="5343"/>
                  </a:lnTo>
                  <a:lnTo>
                    <a:pt x="17202" y="5369"/>
                  </a:lnTo>
                  <a:lnTo>
                    <a:pt x="17134" y="5378"/>
                  </a:lnTo>
                  <a:lnTo>
                    <a:pt x="17067" y="5383"/>
                  </a:lnTo>
                  <a:lnTo>
                    <a:pt x="16998" y="5386"/>
                  </a:lnTo>
                  <a:lnTo>
                    <a:pt x="16929" y="5384"/>
                  </a:lnTo>
                  <a:lnTo>
                    <a:pt x="16861" y="5379"/>
                  </a:lnTo>
                  <a:lnTo>
                    <a:pt x="16791" y="5369"/>
                  </a:lnTo>
                  <a:lnTo>
                    <a:pt x="16722" y="5354"/>
                  </a:lnTo>
                  <a:lnTo>
                    <a:pt x="16653" y="5334"/>
                  </a:lnTo>
                  <a:lnTo>
                    <a:pt x="16584" y="5308"/>
                  </a:lnTo>
                  <a:lnTo>
                    <a:pt x="16514" y="5277"/>
                  </a:lnTo>
                  <a:lnTo>
                    <a:pt x="16444" y="5238"/>
                  </a:lnTo>
                  <a:lnTo>
                    <a:pt x="16375" y="5191"/>
                  </a:lnTo>
                  <a:lnTo>
                    <a:pt x="16308" y="5137"/>
                  </a:lnTo>
                  <a:lnTo>
                    <a:pt x="16240" y="5076"/>
                  </a:lnTo>
                  <a:lnTo>
                    <a:pt x="16175" y="5009"/>
                  </a:lnTo>
                  <a:lnTo>
                    <a:pt x="16108" y="4937"/>
                  </a:lnTo>
                  <a:lnTo>
                    <a:pt x="16042" y="4860"/>
                  </a:lnTo>
                  <a:lnTo>
                    <a:pt x="15977" y="4779"/>
                  </a:lnTo>
                  <a:lnTo>
                    <a:pt x="15912" y="4693"/>
                  </a:lnTo>
                  <a:lnTo>
                    <a:pt x="15847" y="4605"/>
                  </a:lnTo>
                  <a:lnTo>
                    <a:pt x="15717" y="4421"/>
                  </a:lnTo>
                  <a:lnTo>
                    <a:pt x="15589" y="4231"/>
                  </a:lnTo>
                  <a:lnTo>
                    <a:pt x="15460" y="4039"/>
                  </a:lnTo>
                  <a:lnTo>
                    <a:pt x="15333" y="3850"/>
                  </a:lnTo>
                  <a:lnTo>
                    <a:pt x="15204" y="3668"/>
                  </a:lnTo>
                  <a:lnTo>
                    <a:pt x="15141" y="3582"/>
                  </a:lnTo>
                  <a:lnTo>
                    <a:pt x="15078" y="3499"/>
                  </a:lnTo>
                  <a:lnTo>
                    <a:pt x="15015" y="3421"/>
                  </a:lnTo>
                  <a:lnTo>
                    <a:pt x="14952" y="3347"/>
                  </a:lnTo>
                  <a:lnTo>
                    <a:pt x="14890" y="3279"/>
                  </a:lnTo>
                  <a:lnTo>
                    <a:pt x="14828" y="3217"/>
                  </a:lnTo>
                  <a:lnTo>
                    <a:pt x="14768" y="3161"/>
                  </a:lnTo>
                  <a:lnTo>
                    <a:pt x="14707" y="3113"/>
                  </a:lnTo>
                  <a:lnTo>
                    <a:pt x="14648" y="3073"/>
                  </a:lnTo>
                  <a:lnTo>
                    <a:pt x="14591" y="3040"/>
                  </a:lnTo>
                  <a:lnTo>
                    <a:pt x="14536" y="3016"/>
                  </a:lnTo>
                  <a:lnTo>
                    <a:pt x="14480" y="3000"/>
                  </a:lnTo>
                  <a:lnTo>
                    <a:pt x="14424" y="2991"/>
                  </a:lnTo>
                  <a:lnTo>
                    <a:pt x="14368" y="2989"/>
                  </a:lnTo>
                  <a:lnTo>
                    <a:pt x="14311" y="2994"/>
                  </a:lnTo>
                  <a:lnTo>
                    <a:pt x="14253" y="3004"/>
                  </a:lnTo>
                  <a:lnTo>
                    <a:pt x="14195" y="3021"/>
                  </a:lnTo>
                  <a:lnTo>
                    <a:pt x="14135" y="3044"/>
                  </a:lnTo>
                  <a:lnTo>
                    <a:pt x="14075" y="3072"/>
                  </a:lnTo>
                  <a:lnTo>
                    <a:pt x="14014" y="3105"/>
                  </a:lnTo>
                  <a:lnTo>
                    <a:pt x="13953" y="3144"/>
                  </a:lnTo>
                  <a:lnTo>
                    <a:pt x="13891" y="3187"/>
                  </a:lnTo>
                  <a:lnTo>
                    <a:pt x="13828" y="3234"/>
                  </a:lnTo>
                  <a:lnTo>
                    <a:pt x="13765" y="3285"/>
                  </a:lnTo>
                  <a:lnTo>
                    <a:pt x="13703" y="3339"/>
                  </a:lnTo>
                  <a:lnTo>
                    <a:pt x="13639" y="3395"/>
                  </a:lnTo>
                  <a:lnTo>
                    <a:pt x="13512" y="3516"/>
                  </a:lnTo>
                  <a:lnTo>
                    <a:pt x="13384" y="3643"/>
                  </a:lnTo>
                  <a:lnTo>
                    <a:pt x="13255" y="3772"/>
                  </a:lnTo>
                  <a:lnTo>
                    <a:pt x="13125" y="3901"/>
                  </a:lnTo>
                  <a:lnTo>
                    <a:pt x="12995" y="4027"/>
                  </a:lnTo>
                  <a:lnTo>
                    <a:pt x="12864" y="4145"/>
                  </a:lnTo>
                  <a:lnTo>
                    <a:pt x="12799" y="4200"/>
                  </a:lnTo>
                  <a:lnTo>
                    <a:pt x="12732" y="4253"/>
                  </a:lnTo>
                  <a:lnTo>
                    <a:pt x="12665" y="4302"/>
                  </a:lnTo>
                  <a:lnTo>
                    <a:pt x="12598" y="4347"/>
                  </a:lnTo>
                  <a:lnTo>
                    <a:pt x="12530" y="4388"/>
                  </a:lnTo>
                  <a:lnTo>
                    <a:pt x="12464" y="4422"/>
                  </a:lnTo>
                  <a:lnTo>
                    <a:pt x="12337" y="4486"/>
                  </a:lnTo>
                  <a:lnTo>
                    <a:pt x="12209" y="4554"/>
                  </a:lnTo>
                  <a:lnTo>
                    <a:pt x="11952" y="4695"/>
                  </a:lnTo>
                  <a:lnTo>
                    <a:pt x="11822" y="4764"/>
                  </a:lnTo>
                  <a:lnTo>
                    <a:pt x="11691" y="4832"/>
                  </a:lnTo>
                  <a:lnTo>
                    <a:pt x="11560" y="4895"/>
                  </a:lnTo>
                  <a:lnTo>
                    <a:pt x="11428" y="4952"/>
                  </a:lnTo>
                  <a:lnTo>
                    <a:pt x="11295" y="5002"/>
                  </a:lnTo>
                  <a:lnTo>
                    <a:pt x="11163" y="5043"/>
                  </a:lnTo>
                  <a:lnTo>
                    <a:pt x="11095" y="5060"/>
                  </a:lnTo>
                  <a:lnTo>
                    <a:pt x="11028" y="5073"/>
                  </a:lnTo>
                  <a:lnTo>
                    <a:pt x="10960" y="5084"/>
                  </a:lnTo>
                  <a:lnTo>
                    <a:pt x="10892" y="5090"/>
                  </a:lnTo>
                  <a:lnTo>
                    <a:pt x="10823" y="5094"/>
                  </a:lnTo>
                  <a:lnTo>
                    <a:pt x="10755" y="5093"/>
                  </a:lnTo>
                  <a:lnTo>
                    <a:pt x="10686" y="5089"/>
                  </a:lnTo>
                  <a:lnTo>
                    <a:pt x="10617" y="5080"/>
                  </a:lnTo>
                  <a:lnTo>
                    <a:pt x="10549" y="5067"/>
                  </a:lnTo>
                  <a:lnTo>
                    <a:pt x="10479" y="5049"/>
                  </a:lnTo>
                  <a:lnTo>
                    <a:pt x="10411" y="5026"/>
                  </a:lnTo>
                  <a:lnTo>
                    <a:pt x="10341" y="4997"/>
                  </a:lnTo>
                  <a:lnTo>
                    <a:pt x="10272" y="4962"/>
                  </a:lnTo>
                  <a:lnTo>
                    <a:pt x="10204" y="4921"/>
                  </a:lnTo>
                  <a:lnTo>
                    <a:pt x="10136" y="4873"/>
                  </a:lnTo>
                  <a:lnTo>
                    <a:pt x="10068" y="4820"/>
                  </a:lnTo>
                  <a:lnTo>
                    <a:pt x="10002" y="4762"/>
                  </a:lnTo>
                  <a:lnTo>
                    <a:pt x="9936" y="4698"/>
                  </a:lnTo>
                  <a:lnTo>
                    <a:pt x="9870" y="4630"/>
                  </a:lnTo>
                  <a:lnTo>
                    <a:pt x="9805" y="4558"/>
                  </a:lnTo>
                  <a:lnTo>
                    <a:pt x="9739" y="4482"/>
                  </a:lnTo>
                  <a:lnTo>
                    <a:pt x="9674" y="4403"/>
                  </a:lnTo>
                  <a:lnTo>
                    <a:pt x="9609" y="4321"/>
                  </a:lnTo>
                  <a:lnTo>
                    <a:pt x="9543" y="4235"/>
                  </a:lnTo>
                  <a:lnTo>
                    <a:pt x="9414" y="4059"/>
                  </a:lnTo>
                  <a:lnTo>
                    <a:pt x="9285" y="3877"/>
                  </a:lnTo>
                  <a:lnTo>
                    <a:pt x="9156" y="3693"/>
                  </a:lnTo>
                  <a:lnTo>
                    <a:pt x="9028" y="3508"/>
                  </a:lnTo>
                  <a:lnTo>
                    <a:pt x="8900" y="3328"/>
                  </a:lnTo>
                  <a:lnTo>
                    <a:pt x="8772" y="3153"/>
                  </a:lnTo>
                  <a:lnTo>
                    <a:pt x="8708" y="3069"/>
                  </a:lnTo>
                  <a:lnTo>
                    <a:pt x="8645" y="2989"/>
                  </a:lnTo>
                  <a:lnTo>
                    <a:pt x="8582" y="2911"/>
                  </a:lnTo>
                  <a:lnTo>
                    <a:pt x="8519" y="2838"/>
                  </a:lnTo>
                  <a:lnTo>
                    <a:pt x="8456" y="2768"/>
                  </a:lnTo>
                  <a:lnTo>
                    <a:pt x="8393" y="2703"/>
                  </a:lnTo>
                  <a:lnTo>
                    <a:pt x="8332" y="2643"/>
                  </a:lnTo>
                  <a:lnTo>
                    <a:pt x="8270" y="2588"/>
                  </a:lnTo>
                  <a:lnTo>
                    <a:pt x="8144" y="2487"/>
                  </a:lnTo>
                  <a:lnTo>
                    <a:pt x="8018" y="2396"/>
                  </a:lnTo>
                  <a:lnTo>
                    <a:pt x="7892" y="2313"/>
                  </a:lnTo>
                  <a:lnTo>
                    <a:pt x="7766" y="2238"/>
                  </a:lnTo>
                  <a:lnTo>
                    <a:pt x="7640" y="2169"/>
                  </a:lnTo>
                  <a:lnTo>
                    <a:pt x="7513" y="2106"/>
                  </a:lnTo>
                  <a:lnTo>
                    <a:pt x="7386" y="2047"/>
                  </a:lnTo>
                  <a:lnTo>
                    <a:pt x="7257" y="1991"/>
                  </a:lnTo>
                  <a:lnTo>
                    <a:pt x="7000" y="1883"/>
                  </a:lnTo>
                  <a:lnTo>
                    <a:pt x="6741" y="1773"/>
                  </a:lnTo>
                  <a:lnTo>
                    <a:pt x="6611" y="1714"/>
                  </a:lnTo>
                  <a:lnTo>
                    <a:pt x="6481" y="1651"/>
                  </a:lnTo>
                  <a:lnTo>
                    <a:pt x="6349" y="1583"/>
                  </a:lnTo>
                  <a:lnTo>
                    <a:pt x="6218" y="1508"/>
                  </a:lnTo>
                  <a:lnTo>
                    <a:pt x="6087" y="1425"/>
                  </a:lnTo>
                  <a:lnTo>
                    <a:pt x="5956" y="1333"/>
                  </a:lnTo>
                  <a:lnTo>
                    <a:pt x="5826" y="1235"/>
                  </a:lnTo>
                  <a:lnTo>
                    <a:pt x="5696" y="1133"/>
                  </a:lnTo>
                  <a:lnTo>
                    <a:pt x="5568" y="1027"/>
                  </a:lnTo>
                  <a:lnTo>
                    <a:pt x="5438" y="920"/>
                  </a:lnTo>
                  <a:lnTo>
                    <a:pt x="5310" y="814"/>
                  </a:lnTo>
                  <a:lnTo>
                    <a:pt x="5183" y="710"/>
                  </a:lnTo>
                  <a:lnTo>
                    <a:pt x="5055" y="609"/>
                  </a:lnTo>
                  <a:lnTo>
                    <a:pt x="4929" y="514"/>
                  </a:lnTo>
                  <a:lnTo>
                    <a:pt x="4803" y="426"/>
                  </a:lnTo>
                  <a:lnTo>
                    <a:pt x="4677" y="348"/>
                  </a:lnTo>
                  <a:lnTo>
                    <a:pt x="4615" y="312"/>
                  </a:lnTo>
                  <a:lnTo>
                    <a:pt x="4553" y="280"/>
                  </a:lnTo>
                  <a:lnTo>
                    <a:pt x="4491" y="251"/>
                  </a:lnTo>
                  <a:lnTo>
                    <a:pt x="4430" y="224"/>
                  </a:lnTo>
                  <a:lnTo>
                    <a:pt x="4370" y="202"/>
                  </a:lnTo>
                  <a:lnTo>
                    <a:pt x="4308" y="183"/>
                  </a:lnTo>
                  <a:lnTo>
                    <a:pt x="4249" y="167"/>
                  </a:lnTo>
                  <a:lnTo>
                    <a:pt x="4189" y="156"/>
                  </a:lnTo>
                  <a:lnTo>
                    <a:pt x="4129" y="148"/>
                  </a:lnTo>
                  <a:lnTo>
                    <a:pt x="4069" y="144"/>
                  </a:lnTo>
                  <a:lnTo>
                    <a:pt x="4009" y="144"/>
                  </a:lnTo>
                  <a:lnTo>
                    <a:pt x="3947" y="147"/>
                  </a:lnTo>
                  <a:lnTo>
                    <a:pt x="3887" y="153"/>
                  </a:lnTo>
                  <a:lnTo>
                    <a:pt x="3827" y="162"/>
                  </a:lnTo>
                  <a:lnTo>
                    <a:pt x="3704" y="188"/>
                  </a:lnTo>
                  <a:lnTo>
                    <a:pt x="3580" y="225"/>
                  </a:lnTo>
                  <a:lnTo>
                    <a:pt x="3454" y="270"/>
                  </a:lnTo>
                  <a:lnTo>
                    <a:pt x="3327" y="323"/>
                  </a:lnTo>
                  <a:lnTo>
                    <a:pt x="3200" y="382"/>
                  </a:lnTo>
                  <a:lnTo>
                    <a:pt x="3073" y="445"/>
                  </a:lnTo>
                  <a:lnTo>
                    <a:pt x="2945" y="510"/>
                  </a:lnTo>
                  <a:lnTo>
                    <a:pt x="2686" y="644"/>
                  </a:lnTo>
                  <a:lnTo>
                    <a:pt x="2556" y="710"/>
                  </a:lnTo>
                  <a:lnTo>
                    <a:pt x="2425" y="771"/>
                  </a:lnTo>
                  <a:lnTo>
                    <a:pt x="2293" y="828"/>
                  </a:lnTo>
                  <a:lnTo>
                    <a:pt x="2163" y="877"/>
                  </a:lnTo>
                  <a:lnTo>
                    <a:pt x="1134" y="1234"/>
                  </a:lnTo>
                  <a:lnTo>
                    <a:pt x="104" y="1588"/>
                  </a:lnTo>
                  <a:cubicBezTo>
                    <a:pt x="67" y="1601"/>
                    <a:pt x="26" y="1581"/>
                    <a:pt x="13" y="1543"/>
                  </a:cubicBezTo>
                  <a:cubicBezTo>
                    <a:pt x="0" y="1506"/>
                    <a:pt x="20" y="1465"/>
                    <a:pt x="58" y="1452"/>
                  </a:cubicBezTo>
                  <a:close/>
                </a:path>
              </a:pathLst>
            </a:custGeom>
            <a:solidFill>
              <a:srgbClr val="000080"/>
            </a:solidFill>
            <a:ln w="1588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17" y="3636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-5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17" y="3270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-4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17" y="2905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-3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17" y="2537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-2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17" y="2171"/>
              <a:ext cx="1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-1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357" y="1805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0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57" y="1440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1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57" y="1072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2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57" y="706"/>
              <a:ext cx="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CO" altLang="es-CO" sz="1500" b="1" dirty="0" smtClean="0">
                  <a:solidFill>
                    <a:srgbClr val="000000"/>
                  </a:solidFill>
                </a:rPr>
                <a:t>3</a:t>
              </a:r>
              <a:endParaRPr lang="es-CO" altLang="es-CO" sz="1800" dirty="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35" name="34 Conector recto"/>
          <p:cNvCxnSpPr>
            <a:stCxn id="7" idx="27"/>
          </p:cNvCxnSpPr>
          <p:nvPr/>
        </p:nvCxnSpPr>
        <p:spPr bwMode="auto">
          <a:xfrm>
            <a:off x="700274" y="2997201"/>
            <a:ext cx="7581982" cy="187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465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437523"/>
              </p:ext>
            </p:extLst>
          </p:nvPr>
        </p:nvGraphicFramePr>
        <p:xfrm>
          <a:off x="57721" y="1385124"/>
          <a:ext cx="6529029" cy="497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1316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8870739-3C7C-4A84-B798-976F46773306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17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724125F-CC65-4B01-BE26-13DE1A872509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1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7235E12-D41C-4AE2-8850-62765E8DC0A9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19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3A1FF8-1F04-4396-A1EE-58A1FA9B9814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20" name="5 Marcador de número de diapositiva"/>
          <p:cNvSpPr txBox="1">
            <a:spLocks noGrp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64F7A36-1EF9-4BB2-95C8-D9E6311CA5F1}" type="slidenum">
              <a:rPr lang="en-US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1321" name="Rectangle 3"/>
          <p:cNvSpPr>
            <a:spLocks noChangeArrowheads="1"/>
          </p:cNvSpPr>
          <p:nvPr/>
        </p:nvSpPr>
        <p:spPr bwMode="auto">
          <a:xfrm>
            <a:off x="453363" y="199304"/>
            <a:ext cx="67967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/>
              <a:t>Precio del petróleo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/>
              <a:t>(promedio mes a </a:t>
            </a:r>
            <a:r>
              <a:rPr lang="es-ES_tradnl" sz="2400" dirty="0" smtClean="0"/>
              <a:t>octubre </a:t>
            </a:r>
            <a:r>
              <a:rPr lang="es-ES_tradnl" sz="2400" dirty="0"/>
              <a:t>de </a:t>
            </a:r>
            <a:r>
              <a:rPr lang="es-ES_tradnl" sz="2400" dirty="0" smtClean="0"/>
              <a:t>2014, US</a:t>
            </a:r>
            <a:r>
              <a:rPr lang="es-ES_tradnl" sz="2400" dirty="0"/>
              <a:t>$ por barril)</a:t>
            </a:r>
            <a:endParaRPr lang="es-ES_tradnl" sz="2400" b="1" dirty="0"/>
          </a:p>
        </p:txBody>
      </p:sp>
      <p:sp>
        <p:nvSpPr>
          <p:cNvPr id="141332" name="Line 180"/>
          <p:cNvSpPr>
            <a:spLocks noChangeShapeType="1"/>
          </p:cNvSpPr>
          <p:nvPr/>
        </p:nvSpPr>
        <p:spPr bwMode="auto">
          <a:xfrm>
            <a:off x="515938" y="1333500"/>
            <a:ext cx="7313612" cy="0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91743" y="6529805"/>
            <a:ext cx="3440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400" dirty="0">
                <a:solidFill>
                  <a:srgbClr val="000000"/>
                </a:solidFill>
              </a:rPr>
              <a:t>Fuente: </a:t>
            </a:r>
            <a:r>
              <a:rPr lang="es-ES_tradnl" sz="1400" dirty="0" err="1">
                <a:solidFill>
                  <a:srgbClr val="000000"/>
                </a:solidFill>
              </a:rPr>
              <a:t>Nymex</a:t>
            </a:r>
            <a:r>
              <a:rPr lang="es-ES_tradnl" sz="1400" dirty="0">
                <a:solidFill>
                  <a:srgbClr val="000000"/>
                </a:solidFill>
              </a:rPr>
              <a:t>. Ecopetrol y cálculos </a:t>
            </a:r>
            <a:r>
              <a:rPr lang="es-ES_tradnl" sz="1400" dirty="0" err="1">
                <a:solidFill>
                  <a:srgbClr val="000000"/>
                </a:solidFill>
              </a:rPr>
              <a:t>Anif</a:t>
            </a:r>
            <a:endParaRPr lang="es-ES_tradnl" sz="1400" dirty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121381" y="5817363"/>
            <a:ext cx="436380" cy="3091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95660" y="6008644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/>
              <a:t>2010</a:t>
            </a:r>
            <a:endParaRPr lang="es-ES" sz="2000" b="1" dirty="0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981211" y="6008644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/>
              <a:t>2011</a:t>
            </a:r>
            <a:endParaRPr lang="es-ES" sz="2000" b="1" dirty="0"/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141524" y="6008644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/>
              <a:t>2012</a:t>
            </a:r>
            <a:endParaRPr lang="es-ES" sz="2000" b="1" dirty="0"/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383378" y="6008644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/>
              <a:t>2013</a:t>
            </a:r>
            <a:endParaRPr lang="es-ES" sz="2000" b="1" dirty="0"/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-114301" y="1046570"/>
            <a:ext cx="261188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Cesta Col. atada al WTI</a:t>
            </a:r>
            <a:endParaRPr lang="es-ES" sz="1600" b="1" dirty="0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738883" y="1039040"/>
            <a:ext cx="3152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Cesta Col. atada al Brent</a:t>
            </a:r>
            <a:endParaRPr lang="es-ES" sz="1600" b="1" dirty="0"/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1773959" y="1852027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7" name="Line 25"/>
          <p:cNvSpPr>
            <a:spLocks noChangeShapeType="1"/>
          </p:cNvSpPr>
          <p:nvPr/>
        </p:nvSpPr>
        <p:spPr bwMode="auto">
          <a:xfrm>
            <a:off x="2922735" y="1796231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>
            <a:off x="4137321" y="1796231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6434170" y="4701546"/>
            <a:ext cx="3152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/>
              <a:t>Promedio 2002-2013</a:t>
            </a:r>
            <a:endParaRPr lang="es-ES" sz="1600" b="1" dirty="0"/>
          </a:p>
        </p:txBody>
      </p:sp>
      <p:cxnSp>
        <p:nvCxnSpPr>
          <p:cNvPr id="57" name="56 Conector recto"/>
          <p:cNvCxnSpPr/>
          <p:nvPr/>
        </p:nvCxnSpPr>
        <p:spPr bwMode="auto">
          <a:xfrm flipH="1">
            <a:off x="7463939" y="5386175"/>
            <a:ext cx="54638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8027217" y="5217900"/>
            <a:ext cx="59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2060"/>
                </a:solidFill>
              </a:rPr>
              <a:t>69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8027217" y="4960725"/>
            <a:ext cx="59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7030A0"/>
                </a:solidFill>
              </a:rPr>
              <a:t>71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>
            <a:off x="8027217" y="5416351"/>
            <a:ext cx="59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FF0000"/>
                </a:solidFill>
              </a:rPr>
              <a:t>66</a:t>
            </a:r>
            <a:endParaRPr lang="es-ES" sz="1800" b="1" dirty="0">
              <a:solidFill>
                <a:srgbClr val="FF0000"/>
              </a:solidFill>
            </a:endParaRPr>
          </a:p>
        </p:txBody>
      </p:sp>
      <p:cxnSp>
        <p:nvCxnSpPr>
          <p:cNvPr id="61" name="60 Conector recto"/>
          <p:cNvCxnSpPr/>
          <p:nvPr/>
        </p:nvCxnSpPr>
        <p:spPr bwMode="auto">
          <a:xfrm flipH="1">
            <a:off x="7463939" y="5616406"/>
            <a:ext cx="5632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61 Conector recto"/>
          <p:cNvCxnSpPr/>
          <p:nvPr/>
        </p:nvCxnSpPr>
        <p:spPr bwMode="auto">
          <a:xfrm flipH="1">
            <a:off x="7463939" y="5179800"/>
            <a:ext cx="54638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5327221" y="1790532"/>
            <a:ext cx="0" cy="473927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5590953" y="6008644"/>
            <a:ext cx="995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/>
              <a:t>2014</a:t>
            </a:r>
            <a:endParaRPr lang="es-ES" sz="2000" b="1" dirty="0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7608177" y="4483785"/>
            <a:ext cx="423421" cy="0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8634888" y="4334019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0000"/>
                </a:solidFill>
              </a:rPr>
              <a:t>94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7115858" y="4215468"/>
            <a:ext cx="932843" cy="0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8615234" y="4066258"/>
            <a:ext cx="62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2060"/>
                </a:solidFill>
              </a:rPr>
              <a:t>96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6532328" y="4051955"/>
            <a:ext cx="59483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2060"/>
                </a:solidFill>
              </a:rPr>
              <a:t>WTI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6426325" y="4353858"/>
            <a:ext cx="128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FF0000"/>
                </a:solidFill>
              </a:rPr>
              <a:t>Cesta Col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8634888" y="3741413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7030A0"/>
                </a:solidFill>
              </a:rPr>
              <a:t>108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6500500" y="3722265"/>
            <a:ext cx="743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srgbClr val="7030A0"/>
                </a:solidFill>
              </a:rPr>
              <a:t>Brent</a:t>
            </a:r>
            <a:endParaRPr lang="es-ES" sz="1600" b="1" dirty="0">
              <a:solidFill>
                <a:srgbClr val="7030A0"/>
              </a:solidFill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7220234" y="3909378"/>
            <a:ext cx="612775" cy="4762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8472259" y="3322305"/>
            <a:ext cx="769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/>
              <a:t>2014</a:t>
            </a:r>
            <a:endParaRPr lang="es-ES" sz="1800" b="1" dirty="0"/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7762071" y="3322305"/>
            <a:ext cx="769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/>
              <a:t>2013</a:t>
            </a:r>
            <a:endParaRPr lang="es-ES" sz="1800" b="1" dirty="0"/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8009231" y="4334019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FF0000"/>
                </a:solidFill>
              </a:rPr>
              <a:t>100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8021405" y="4066258"/>
            <a:ext cx="623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dirty="0" smtClean="0">
                <a:solidFill>
                  <a:srgbClr val="002060"/>
                </a:solidFill>
              </a:rPr>
              <a:t>98</a:t>
            </a:r>
            <a:endParaRPr lang="es-ES" sz="1800" b="1" dirty="0">
              <a:solidFill>
                <a:srgbClr val="002060"/>
              </a:solidFill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8009231" y="3741413"/>
            <a:ext cx="5838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 smtClean="0">
                <a:solidFill>
                  <a:srgbClr val="7030A0"/>
                </a:solidFill>
              </a:rPr>
              <a:t>109</a:t>
            </a:r>
            <a:endParaRPr lang="es-ES" sz="1800" b="1" dirty="0">
              <a:solidFill>
                <a:srgbClr val="7030A0"/>
              </a:solidFill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416239" y="1345537"/>
            <a:ext cx="0" cy="439858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9" y="1701388"/>
            <a:ext cx="886460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11 Conector recto"/>
          <p:cNvCxnSpPr/>
          <p:nvPr/>
        </p:nvCxnSpPr>
        <p:spPr bwMode="auto">
          <a:xfrm flipV="1">
            <a:off x="8059229" y="1303769"/>
            <a:ext cx="0" cy="47438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-47762" y="246542"/>
            <a:ext cx="66967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s-ES_tradnl" sz="2800" b="1" dirty="0">
                <a:solidFill>
                  <a:srgbClr val="000000"/>
                </a:solidFill>
                <a:latin typeface="Arial"/>
              </a:rPr>
              <a:t>Evolución de la actividad exploratoria</a:t>
            </a:r>
          </a:p>
          <a:p>
            <a:pPr algn="ctr" eaLnBrk="0" hangingPunct="0"/>
            <a:r>
              <a:rPr lang="es-ES_tradnl" b="1" dirty="0">
                <a:solidFill>
                  <a:srgbClr val="000000"/>
                </a:solidFill>
                <a:latin typeface="Arial"/>
              </a:rPr>
              <a:t>(número de pozos explorados, 2002-2014)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58153" y="6608385"/>
            <a:ext cx="28816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1200" dirty="0">
                <a:solidFill>
                  <a:srgbClr val="000000"/>
                </a:solidFill>
              </a:rPr>
              <a:t>Fuente</a:t>
            </a:r>
            <a:r>
              <a:rPr lang="es-ES_tradnl" sz="1200" dirty="0" smtClean="0">
                <a:solidFill>
                  <a:srgbClr val="000000"/>
                </a:solidFill>
              </a:rPr>
              <a:t>: </a:t>
            </a:r>
            <a:r>
              <a:rPr lang="es-ES_tradnl" sz="1200" dirty="0">
                <a:solidFill>
                  <a:srgbClr val="000000"/>
                </a:solidFill>
              </a:rPr>
              <a:t>cálculos </a:t>
            </a:r>
            <a:r>
              <a:rPr lang="es-ES_tradnl" sz="1200" dirty="0" smtClean="0">
                <a:solidFill>
                  <a:srgbClr val="000000"/>
                </a:solidFill>
              </a:rPr>
              <a:t>Anif con base en ANH.</a:t>
            </a:r>
          </a:p>
        </p:txBody>
      </p:sp>
      <p:sp>
        <p:nvSpPr>
          <p:cNvPr id="8" name="Rectangle 202"/>
          <p:cNvSpPr>
            <a:spLocks noChangeArrowheads="1"/>
          </p:cNvSpPr>
          <p:nvPr/>
        </p:nvSpPr>
        <p:spPr bwMode="auto">
          <a:xfrm>
            <a:off x="7844895" y="872882"/>
            <a:ext cx="12439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800" b="1" dirty="0">
                <a:solidFill>
                  <a:srgbClr val="000000"/>
                </a:solidFill>
                <a:latin typeface="Arial"/>
              </a:rPr>
              <a:t>Proyección</a:t>
            </a:r>
            <a:endParaRPr lang="es-E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380312" y="2267580"/>
            <a:ext cx="76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rgbClr val="FF6600"/>
                </a:solidFill>
                <a:latin typeface="Arial"/>
              </a:rPr>
              <a:t>Meta</a:t>
            </a:r>
            <a:endParaRPr lang="en-US" sz="1800" b="1" dirty="0">
              <a:solidFill>
                <a:srgbClr val="FF6600"/>
              </a:solidFill>
              <a:latin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422434" y="4221088"/>
            <a:ext cx="76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68</a:t>
            </a:r>
          </a:p>
          <a:p>
            <a:pPr algn="ctr"/>
            <a:r>
              <a:rPr lang="es-MX" sz="1600" b="1" dirty="0" err="1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may</a:t>
            </a:r>
            <a:endParaRPr lang="en-US" sz="1600" b="1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64288" y="3212976"/>
            <a:ext cx="62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115</a:t>
            </a:r>
            <a:endParaRPr lang="es-MX" sz="1600" b="1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dic</a:t>
            </a:r>
            <a:endParaRPr lang="en-US" sz="1600" b="1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8127086" y="1259678"/>
            <a:ext cx="426202" cy="34853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458711" y="1141556"/>
            <a:ext cx="76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Antes 209</a:t>
            </a:r>
            <a:endParaRPr lang="en-US" sz="1600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54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043186"/>
              </p:ext>
            </p:extLst>
          </p:nvPr>
        </p:nvGraphicFramePr>
        <p:xfrm>
          <a:off x="100014" y="1330895"/>
          <a:ext cx="8216402" cy="525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36512" y="6608385"/>
            <a:ext cx="29249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1200" dirty="0">
                <a:solidFill>
                  <a:srgbClr val="000000"/>
                </a:solidFill>
              </a:rPr>
              <a:t>Fuente</a:t>
            </a:r>
            <a:r>
              <a:rPr lang="es-ES_tradnl" sz="1200" dirty="0" smtClean="0">
                <a:solidFill>
                  <a:srgbClr val="000000"/>
                </a:solidFill>
              </a:rPr>
              <a:t>: </a:t>
            </a:r>
            <a:r>
              <a:rPr lang="es-ES_tradnl" sz="1200" dirty="0">
                <a:solidFill>
                  <a:srgbClr val="000000"/>
                </a:solidFill>
              </a:rPr>
              <a:t>cálculos </a:t>
            </a:r>
            <a:r>
              <a:rPr lang="es-ES_tradnl" sz="1200" dirty="0" smtClean="0">
                <a:solidFill>
                  <a:srgbClr val="000000"/>
                </a:solidFill>
              </a:rPr>
              <a:t>Anif con base en ANH.</a:t>
            </a:r>
            <a:endParaRPr lang="es-ES_tradnl" sz="1200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666" y="139858"/>
            <a:ext cx="66025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s-ES" sz="2600" b="1" dirty="0">
                <a:solidFill>
                  <a:srgbClr val="000000"/>
                </a:solidFill>
                <a:latin typeface="Arial"/>
              </a:rPr>
              <a:t>Producción total de hidrocarburos </a:t>
            </a:r>
          </a:p>
          <a:p>
            <a:pPr algn="ctr" eaLnBrk="0" hangingPunct="0"/>
            <a:r>
              <a:rPr lang="es-ES" sz="2600" b="1" dirty="0">
                <a:solidFill>
                  <a:srgbClr val="000000"/>
                </a:solidFill>
                <a:latin typeface="Arial"/>
              </a:rPr>
              <a:t>en Colombia</a:t>
            </a:r>
          </a:p>
          <a:p>
            <a:pPr algn="ctr" eaLnBrk="0" hangingPunct="0"/>
            <a:r>
              <a:rPr lang="es-ES" sz="2200" b="1" dirty="0">
                <a:solidFill>
                  <a:srgbClr val="000000"/>
                </a:solidFill>
                <a:latin typeface="Arial"/>
              </a:rPr>
              <a:t>(miles de </a:t>
            </a:r>
            <a:r>
              <a:rPr lang="es-ES" sz="2200" b="1" dirty="0" err="1">
                <a:solidFill>
                  <a:srgbClr val="000000"/>
                </a:solidFill>
                <a:latin typeface="Arial"/>
              </a:rPr>
              <a:t>bepd</a:t>
            </a:r>
            <a:r>
              <a:rPr lang="es-ES" sz="2200" b="1" dirty="0">
                <a:solidFill>
                  <a:srgbClr val="000000"/>
                </a:solidFill>
                <a:latin typeface="Arial"/>
              </a:rPr>
              <a:t>, 2005-2015)</a:t>
            </a:r>
            <a:endParaRPr lang="es-ES" sz="2200" dirty="0">
              <a:solidFill>
                <a:srgbClr val="000000"/>
              </a:solidFill>
              <a:latin typeface="Arial"/>
            </a:endParaRPr>
          </a:p>
          <a:p>
            <a:pPr algn="ctr" eaLnBrk="0" hangingPunct="0"/>
            <a:endParaRPr lang="es-E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 Box 120"/>
          <p:cNvSpPr txBox="1">
            <a:spLocks noChangeArrowheads="1"/>
          </p:cNvSpPr>
          <p:nvPr/>
        </p:nvSpPr>
        <p:spPr bwMode="auto">
          <a:xfrm>
            <a:off x="6300192" y="960983"/>
            <a:ext cx="1609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rgbClr val="000000"/>
                </a:solidFill>
              </a:rPr>
              <a:t>Proyección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920881" y="4240290"/>
            <a:ext cx="147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00" b="1" dirty="0"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Petróleo</a:t>
            </a:r>
            <a:endParaRPr lang="es-ES_tradnl" sz="1800" b="1" dirty="0">
              <a:solidFill>
                <a:srgbClr val="00008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028384" y="2060848"/>
            <a:ext cx="113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Gas</a:t>
            </a:r>
            <a:endParaRPr lang="es-ES_tradnl" sz="1800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232180" y="2276872"/>
            <a:ext cx="737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500" b="1" dirty="0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198</a:t>
            </a:r>
            <a:endParaRPr lang="es-CO" sz="1500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876256" y="1988840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Meta</a:t>
            </a:r>
            <a:endParaRPr lang="es-ES_tradnl" sz="1400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876256" y="2257127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 err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sep</a:t>
            </a:r>
            <a:endParaRPr lang="es-ES_tradnl" sz="1400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 bwMode="auto">
          <a:xfrm flipV="1">
            <a:off x="6300192" y="1268760"/>
            <a:ext cx="0" cy="49349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4 Conector recto"/>
          <p:cNvCxnSpPr/>
          <p:nvPr/>
        </p:nvCxnSpPr>
        <p:spPr bwMode="auto">
          <a:xfrm>
            <a:off x="6380193" y="2276872"/>
            <a:ext cx="5040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24 CuadroTexto"/>
          <p:cNvSpPr txBox="1"/>
          <p:nvPr/>
        </p:nvSpPr>
        <p:spPr>
          <a:xfrm>
            <a:off x="6876256" y="3049215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Meta</a:t>
            </a:r>
            <a:endParaRPr lang="es-ES_tradnl" sz="1400" b="1" dirty="0">
              <a:solidFill>
                <a:srgbClr val="00008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76256" y="2780928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 err="1" smtClean="0"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sep</a:t>
            </a:r>
            <a:endParaRPr lang="es-ES_tradnl" sz="1400" b="1" dirty="0">
              <a:solidFill>
                <a:srgbClr val="00008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228184" y="2817803"/>
            <a:ext cx="737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500" b="1" dirty="0" smtClean="0">
                <a:solidFill>
                  <a:srgbClr val="000080"/>
                </a:solidFill>
                <a:latin typeface="Arial"/>
                <a:cs typeface="Arial" panose="020B0604020202020204" pitchFamily="34" charset="0"/>
              </a:rPr>
              <a:t>983</a:t>
            </a:r>
            <a:endParaRPr lang="es-CO" sz="1500" b="1" dirty="0">
              <a:solidFill>
                <a:srgbClr val="00008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76256" y="1465039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Meta</a:t>
            </a:r>
            <a:endParaRPr lang="es-ES_tradnl" sz="14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6232180" y="1700808"/>
            <a:ext cx="7338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500" b="1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1.181</a:t>
            </a:r>
            <a:endParaRPr lang="es-CO" sz="15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876256" y="1708502"/>
            <a:ext cx="737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dirty="0" err="1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sep</a:t>
            </a:r>
            <a:endParaRPr lang="es-ES_tradnl" sz="14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40" name="39 Conector recto"/>
          <p:cNvCxnSpPr/>
          <p:nvPr/>
        </p:nvCxnSpPr>
        <p:spPr bwMode="auto">
          <a:xfrm>
            <a:off x="6345070" y="1988840"/>
            <a:ext cx="5040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1 Conector recto"/>
          <p:cNvCxnSpPr/>
          <p:nvPr/>
        </p:nvCxnSpPr>
        <p:spPr bwMode="auto">
          <a:xfrm>
            <a:off x="6358777" y="2852936"/>
            <a:ext cx="5040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8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28 Conector recto"/>
          <p:cNvCxnSpPr/>
          <p:nvPr/>
        </p:nvCxnSpPr>
        <p:spPr bwMode="auto">
          <a:xfrm>
            <a:off x="6372200" y="3068960"/>
            <a:ext cx="5040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90276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" y="1036855"/>
            <a:ext cx="787717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933312" y="3812406"/>
            <a:ext cx="7557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s-MX" sz="1600" dirty="0">
                <a:solidFill>
                  <a:srgbClr val="000000"/>
                </a:solidFill>
              </a:rPr>
              <a:t>(</a:t>
            </a:r>
            <a:r>
              <a:rPr lang="es-MX" sz="1600" dirty="0" smtClean="0">
                <a:solidFill>
                  <a:srgbClr val="000000"/>
                </a:solidFill>
              </a:rPr>
              <a:t>3.0%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07504" y="14446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charset="0"/>
              </a:defRPr>
            </a:lvl9pPr>
          </a:lstStyle>
          <a:p>
            <a:pPr algn="ctr"/>
            <a:r>
              <a:rPr lang="es-MX" dirty="0" smtClean="0">
                <a:solidFill>
                  <a:srgbClr val="000000"/>
                </a:solidFill>
              </a:rPr>
              <a:t>Metas de inflación</a:t>
            </a:r>
            <a:br>
              <a:rPr lang="es-MX" dirty="0" smtClean="0">
                <a:solidFill>
                  <a:srgbClr val="000000"/>
                </a:solidFill>
              </a:rPr>
            </a:br>
            <a:r>
              <a:rPr lang="es-MX" b="0" dirty="0" smtClean="0">
                <a:solidFill>
                  <a:srgbClr val="000000"/>
                </a:solidFill>
              </a:rPr>
              <a:t>(Septiembre de 2014)</a:t>
            </a:r>
            <a:endParaRPr lang="es-ES" b="0" dirty="0" smtClean="0">
              <a:solidFill>
                <a:srgbClr val="000000"/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250825" y="6429375"/>
            <a:ext cx="31686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CO" sz="1200" b="0" dirty="0">
                <a:solidFill>
                  <a:srgbClr val="000000"/>
                </a:solidFill>
              </a:rPr>
              <a:t>Fuente: cálculos Anif con base en </a:t>
            </a:r>
            <a:r>
              <a:rPr lang="es-CO" sz="1200" b="0" dirty="0" err="1" smtClean="0">
                <a:solidFill>
                  <a:srgbClr val="000000"/>
                </a:solidFill>
              </a:rPr>
              <a:t>Dane</a:t>
            </a:r>
            <a:r>
              <a:rPr lang="es-CO" sz="1200" b="0" dirty="0" smtClean="0">
                <a:solidFill>
                  <a:srgbClr val="000000"/>
                </a:solidFill>
              </a:rPr>
              <a:t>.</a:t>
            </a:r>
            <a:endParaRPr lang="es-ES" sz="1200" b="0" dirty="0">
              <a:solidFill>
                <a:srgbClr val="000000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95536" y="1014968"/>
            <a:ext cx="8280920" cy="5078328"/>
            <a:chOff x="610865" y="1014968"/>
            <a:chExt cx="8280920" cy="5078328"/>
          </a:xfrm>
        </p:grpSpPr>
        <p:sp>
          <p:nvSpPr>
            <p:cNvPr id="2074" name="Oval 21"/>
            <p:cNvSpPr>
              <a:spLocks noChangeArrowheads="1"/>
            </p:cNvSpPr>
            <p:nvPr/>
          </p:nvSpPr>
          <p:spPr bwMode="auto">
            <a:xfrm>
              <a:off x="8002413" y="3691756"/>
              <a:ext cx="241300" cy="24130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8002413" y="3835772"/>
              <a:ext cx="241300" cy="2413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2182713" y="2444378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600" dirty="0">
                  <a:solidFill>
                    <a:srgbClr val="000000"/>
                  </a:solidFill>
                </a:rPr>
                <a:t>5.5%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182713" y="2948434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600" dirty="0">
                  <a:solidFill>
                    <a:srgbClr val="000000"/>
                  </a:solidFill>
                </a:rPr>
                <a:t>4.5%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2182713" y="2708920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600" dirty="0">
                  <a:solidFill>
                    <a:srgbClr val="000000"/>
                  </a:solidFill>
                </a:rPr>
                <a:t>5.0%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1979017" y="2755652"/>
              <a:ext cx="241300" cy="2413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8231385" y="3284984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600" dirty="0">
                  <a:solidFill>
                    <a:srgbClr val="000000"/>
                  </a:solidFill>
                </a:rPr>
                <a:t>4.0%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231385" y="4316586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600" dirty="0">
                  <a:solidFill>
                    <a:srgbClr val="000000"/>
                  </a:solidFill>
                </a:rPr>
                <a:t>2.0%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4643313" y="3438579"/>
              <a:ext cx="12319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800" dirty="0">
                  <a:solidFill>
                    <a:srgbClr val="000066"/>
                  </a:solidFill>
                </a:rPr>
                <a:t>Total</a:t>
              </a:r>
              <a:endParaRPr lang="es-ES" sz="1800" dirty="0">
                <a:solidFill>
                  <a:srgbClr val="000066"/>
                </a:solidFill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3779217" y="4131920"/>
              <a:ext cx="21209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800" dirty="0">
                  <a:solidFill>
                    <a:srgbClr val="FF0000"/>
                  </a:solidFill>
                </a:rPr>
                <a:t>Sin alimentos</a:t>
              </a:r>
              <a:endParaRPr lang="es-ES" sz="1800" dirty="0">
                <a:solidFill>
                  <a:srgbClr val="FF0000"/>
                </a:solidFill>
              </a:endParaRPr>
            </a:p>
          </p:txBody>
        </p:sp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8231385" y="3596506"/>
              <a:ext cx="660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MX" sz="1600" dirty="0" smtClean="0">
                  <a:solidFill>
                    <a:srgbClr val="000066"/>
                  </a:solidFill>
                </a:rPr>
                <a:t>3.3%</a:t>
              </a:r>
              <a:endParaRPr lang="es-ES" sz="1600" dirty="0">
                <a:solidFill>
                  <a:srgbClr val="000066"/>
                </a:solidFill>
              </a:endParaRPr>
            </a:p>
          </p:txBody>
        </p:sp>
        <p:sp>
          <p:nvSpPr>
            <p:cNvPr id="2076" name="4 Rectángulo"/>
            <p:cNvSpPr>
              <a:spLocks noChangeArrowheads="1"/>
            </p:cNvSpPr>
            <p:nvPr/>
          </p:nvSpPr>
          <p:spPr bwMode="auto">
            <a:xfrm>
              <a:off x="610865" y="5661248"/>
              <a:ext cx="360040" cy="4320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CO" sz="18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" name="6 Conector recto"/>
            <p:cNvCxnSpPr/>
            <p:nvPr/>
          </p:nvCxnSpPr>
          <p:spPr bwMode="auto">
            <a:xfrm flipV="1">
              <a:off x="2051025" y="1385540"/>
              <a:ext cx="0" cy="4178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29 Conector recto"/>
            <p:cNvCxnSpPr/>
            <p:nvPr/>
          </p:nvCxnSpPr>
          <p:spPr bwMode="auto">
            <a:xfrm flipV="1">
              <a:off x="3203153" y="1371600"/>
              <a:ext cx="0" cy="4178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7 CuadroTexto"/>
            <p:cNvSpPr txBox="1"/>
            <p:nvPr/>
          </p:nvSpPr>
          <p:spPr>
            <a:xfrm>
              <a:off x="7155953" y="10149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1800" b="1" dirty="0">
                  <a:solidFill>
                    <a:srgbClr val="000000"/>
                  </a:solidFill>
                  <a:latin typeface="Arial"/>
                </a:rPr>
                <a:t>Proyección</a:t>
              </a:r>
            </a:p>
          </p:txBody>
        </p:sp>
        <p:cxnSp>
          <p:nvCxnSpPr>
            <p:cNvPr id="29" name="28 Conector recto"/>
            <p:cNvCxnSpPr/>
            <p:nvPr/>
          </p:nvCxnSpPr>
          <p:spPr bwMode="auto">
            <a:xfrm flipV="1">
              <a:off x="4355281" y="1371600"/>
              <a:ext cx="17587" cy="419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" name="2 Conector recto"/>
            <p:cNvCxnSpPr/>
            <p:nvPr/>
          </p:nvCxnSpPr>
          <p:spPr bwMode="auto">
            <a:xfrm>
              <a:off x="647700" y="5562600"/>
              <a:ext cx="766802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A9ABB-8CB2-43A8-B74D-837502760B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 bwMode="auto">
          <a:xfrm flipV="1">
            <a:off x="5364088" y="1384300"/>
            <a:ext cx="0" cy="417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6935936" y="3467100"/>
            <a:ext cx="66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000066"/>
                </a:solidFill>
              </a:rPr>
              <a:t>2.9%</a:t>
            </a:r>
            <a:endParaRPr lang="es-ES" sz="1600" dirty="0">
              <a:solidFill>
                <a:srgbClr val="000066"/>
              </a:solidFill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935936" y="3661638"/>
            <a:ext cx="660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FF0000"/>
                </a:solidFill>
              </a:rPr>
              <a:t>2.7%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5944924"/>
            <a:ext cx="73448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300" dirty="0">
                <a:solidFill>
                  <a:prstClr val="black"/>
                </a:solidFill>
                <a:latin typeface="Arial"/>
              </a:rPr>
              <a:t>           2009	                   2010	      2011	             2012	2013	        2014</a:t>
            </a:r>
            <a:endParaRPr lang="en-US" sz="13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4" name="43 Conector recto"/>
          <p:cNvCxnSpPr/>
          <p:nvPr/>
        </p:nvCxnSpPr>
        <p:spPr bwMode="auto">
          <a:xfrm flipV="1">
            <a:off x="6516216" y="1371600"/>
            <a:ext cx="0" cy="417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7789296" y="3835772"/>
            <a:ext cx="241300" cy="241300"/>
          </a:xfrm>
          <a:prstGeom prst="ellips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8509376" y="3841303"/>
            <a:ext cx="7545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s-MX" sz="1300" dirty="0" smtClean="0">
                <a:solidFill>
                  <a:srgbClr val="000066"/>
                </a:solidFill>
              </a:rPr>
              <a:t>Antes)</a:t>
            </a:r>
            <a:endParaRPr lang="es-ES" sz="1300" dirty="0">
              <a:solidFill>
                <a:srgbClr val="000066"/>
              </a:solidFill>
            </a:endParaRPr>
          </a:p>
        </p:txBody>
      </p:sp>
      <p:cxnSp>
        <p:nvCxnSpPr>
          <p:cNvPr id="47" name="46 Conector recto"/>
          <p:cNvCxnSpPr/>
          <p:nvPr/>
        </p:nvCxnSpPr>
        <p:spPr bwMode="auto">
          <a:xfrm flipV="1">
            <a:off x="7498928" y="1412776"/>
            <a:ext cx="0" cy="4178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481980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267826"/>
              </p:ext>
            </p:extLst>
          </p:nvPr>
        </p:nvGraphicFramePr>
        <p:xfrm>
          <a:off x="-51956" y="1136073"/>
          <a:ext cx="8707583" cy="548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68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3" y="6593112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B754FA-D28D-4922-A4DE-904291EFE461}" type="slidenum">
              <a:rPr lang="en-US" sz="1400" smtClean="0"/>
              <a:pPr/>
              <a:t>25</a:t>
            </a:fld>
            <a:endParaRPr lang="en-US" sz="1400" dirty="0" smtClean="0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438477" y="58287"/>
            <a:ext cx="60332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</a:rPr>
              <a:t>DTF y Repos a 1 día</a:t>
            </a:r>
          </a:p>
          <a:p>
            <a:pPr algn="ctr"/>
            <a:r>
              <a:rPr lang="es-ES" sz="2600" dirty="0">
                <a:solidFill>
                  <a:srgbClr val="000000"/>
                </a:solidFill>
              </a:rPr>
              <a:t>(</a:t>
            </a:r>
            <a:r>
              <a:rPr lang="es-ES" dirty="0">
                <a:solidFill>
                  <a:srgbClr val="000000"/>
                </a:solidFill>
              </a:rPr>
              <a:t>Tasas nominales </a:t>
            </a:r>
            <a:r>
              <a:rPr lang="es-ES" dirty="0" smtClean="0">
                <a:solidFill>
                  <a:srgbClr val="000000"/>
                </a:solidFill>
              </a:rPr>
              <a:t>a octubre 24 de 2014, </a:t>
            </a:r>
            <a:r>
              <a:rPr lang="es-ES" dirty="0">
                <a:solidFill>
                  <a:srgbClr val="000000"/>
                </a:solidFill>
              </a:rPr>
              <a:t>%) </a:t>
            </a: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07950" y="6644092"/>
            <a:ext cx="21400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_tradnl" sz="1200" dirty="0">
                <a:solidFill>
                  <a:schemeClr val="tx2"/>
                </a:solidFill>
              </a:rPr>
              <a:t>Fuente: Banco de la </a:t>
            </a:r>
            <a:r>
              <a:rPr lang="es-ES_tradnl" sz="1200" dirty="0" smtClean="0">
                <a:solidFill>
                  <a:schemeClr val="tx2"/>
                </a:solidFill>
              </a:rPr>
              <a:t>República.</a:t>
            </a:r>
            <a:endParaRPr lang="es-ES_tradnl" sz="1200" b="1" dirty="0">
              <a:solidFill>
                <a:schemeClr val="tx2"/>
              </a:solidFill>
            </a:endParaRP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4618319" y="464915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s-MX" sz="1800" b="1" dirty="0">
                <a:solidFill>
                  <a:srgbClr val="FF0000"/>
                </a:solidFill>
              </a:rPr>
              <a:t>Repo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059644" y="2513501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s-MX" sz="1800" b="1" dirty="0">
                <a:solidFill>
                  <a:srgbClr val="000066"/>
                </a:solidFill>
              </a:rPr>
              <a:t>DTF  </a:t>
            </a:r>
            <a:endParaRPr lang="es-ES" sz="1800" b="1" dirty="0">
              <a:solidFill>
                <a:srgbClr val="000066"/>
              </a:solidFill>
            </a:endParaRPr>
          </a:p>
        </p:txBody>
      </p:sp>
      <p:sp>
        <p:nvSpPr>
          <p:cNvPr id="71690" name="Line 34"/>
          <p:cNvSpPr>
            <a:spLocks noChangeShapeType="1"/>
          </p:cNvSpPr>
          <p:nvPr/>
        </p:nvSpPr>
        <p:spPr bwMode="auto">
          <a:xfrm>
            <a:off x="500643" y="6000256"/>
            <a:ext cx="83919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71691" name="Text Box 38"/>
          <p:cNvSpPr txBox="1">
            <a:spLocks noChangeArrowheads="1"/>
          </p:cNvSpPr>
          <p:nvPr/>
        </p:nvSpPr>
        <p:spPr bwMode="auto">
          <a:xfrm>
            <a:off x="8177230" y="5623602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ES" sz="1600" b="1" dirty="0" smtClean="0"/>
              <a:t>2,0</a:t>
            </a:r>
            <a:r>
              <a:rPr lang="es-ES" sz="1600" b="1" dirty="0"/>
              <a:t>%</a:t>
            </a:r>
          </a:p>
        </p:txBody>
      </p:sp>
      <p:sp>
        <p:nvSpPr>
          <p:cNvPr id="71692" name="Text Box 39"/>
          <p:cNvSpPr txBox="1">
            <a:spLocks noChangeArrowheads="1"/>
          </p:cNvSpPr>
          <p:nvPr/>
        </p:nvSpPr>
        <p:spPr bwMode="auto">
          <a:xfrm>
            <a:off x="8133036" y="3729320"/>
            <a:ext cx="652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ES" sz="1600" b="1" dirty="0" smtClean="0"/>
              <a:t>4,0</a:t>
            </a:r>
            <a:r>
              <a:rPr lang="es-ES" sz="1600" b="1" dirty="0"/>
              <a:t>%</a:t>
            </a:r>
          </a:p>
        </p:txBody>
      </p:sp>
      <p:sp>
        <p:nvSpPr>
          <p:cNvPr id="71695" name="Line 35"/>
          <p:cNvSpPr>
            <a:spLocks noChangeShapeType="1"/>
          </p:cNvSpPr>
          <p:nvPr/>
        </p:nvSpPr>
        <p:spPr bwMode="auto">
          <a:xfrm flipV="1">
            <a:off x="558033" y="3711540"/>
            <a:ext cx="83919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71700" name="Line 24"/>
          <p:cNvSpPr>
            <a:spLocks noChangeShapeType="1"/>
          </p:cNvSpPr>
          <p:nvPr/>
        </p:nvSpPr>
        <p:spPr bwMode="auto">
          <a:xfrm>
            <a:off x="7806150" y="2493659"/>
            <a:ext cx="0" cy="3565181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s-CO"/>
          </a:p>
        </p:txBody>
      </p:sp>
      <p:sp>
        <p:nvSpPr>
          <p:cNvPr id="71701" name="Text Box 25"/>
          <p:cNvSpPr txBox="1">
            <a:spLocks noChangeArrowheads="1"/>
          </p:cNvSpPr>
          <p:nvPr/>
        </p:nvSpPr>
        <p:spPr bwMode="auto">
          <a:xfrm>
            <a:off x="7368363" y="1655699"/>
            <a:ext cx="13280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1600" b="1" dirty="0"/>
              <a:t>Proyección</a:t>
            </a:r>
            <a:endParaRPr lang="es-ES" sz="1600" b="1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7891278" y="2309823"/>
            <a:ext cx="241300" cy="241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5407" y="2332077"/>
            <a:ext cx="12438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>
                <a:solidFill>
                  <a:srgbClr val="FF0000"/>
                </a:solidFill>
              </a:rPr>
              <a:t>(5,0 antes)</a:t>
            </a:r>
            <a:endParaRPr lang="es-CO" sz="1500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031715" y="2115621"/>
            <a:ext cx="12577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dirty="0" smtClean="0">
                <a:solidFill>
                  <a:srgbClr val="000066"/>
                </a:solidFill>
              </a:rPr>
              <a:t>(5,1 antes)</a:t>
            </a:r>
            <a:endParaRPr lang="es-CO" sz="1500" dirty="0">
              <a:solidFill>
                <a:srgbClr val="000066"/>
              </a:solidFill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891278" y="2161147"/>
            <a:ext cx="241300" cy="241300"/>
          </a:xfrm>
          <a:prstGeom prst="ellipse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CO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804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8640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6453336"/>
            <a:ext cx="52269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200" dirty="0">
                <a:solidFill>
                  <a:srgbClr val="000000"/>
                </a:solidFill>
                <a:latin typeface="Arial"/>
              </a:rPr>
              <a:t>Fuente: Cálculos Anif con base en Banco de la República </a:t>
            </a:r>
            <a:r>
              <a:rPr lang="es-ES" sz="1200" dirty="0" smtClean="0">
                <a:solidFill>
                  <a:srgbClr val="000000"/>
                </a:solidFill>
                <a:latin typeface="Arial"/>
              </a:rPr>
              <a:t>y </a:t>
            </a:r>
            <a:r>
              <a:rPr lang="es-ES" sz="1200" dirty="0" err="1" smtClean="0">
                <a:solidFill>
                  <a:srgbClr val="000000"/>
                </a:solidFill>
                <a:latin typeface="Arial"/>
              </a:rPr>
              <a:t>Superfinanciera</a:t>
            </a:r>
            <a:r>
              <a:rPr lang="es-ES" sz="1200" dirty="0" smtClean="0">
                <a:solidFill>
                  <a:srgbClr val="000000"/>
                </a:solidFill>
                <a:latin typeface="Arial"/>
              </a:rPr>
              <a:t>. </a:t>
            </a:r>
            <a:endParaRPr lang="es-E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77688" y="506760"/>
            <a:ext cx="70866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s-ES" sz="2800" b="1" dirty="0" smtClean="0">
                <a:solidFill>
                  <a:schemeClr val="tx1"/>
                </a:solidFill>
              </a:rPr>
              <a:t>Tasas activas reales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000" b="0" dirty="0" smtClean="0">
                <a:solidFill>
                  <a:schemeClr val="tx1"/>
                </a:solidFill>
              </a:rPr>
              <a:t>(</a:t>
            </a:r>
            <a:r>
              <a:rPr lang="es-ES" sz="2000" b="0" dirty="0">
                <a:solidFill>
                  <a:schemeClr val="tx1"/>
                </a:solidFill>
              </a:rPr>
              <a:t>A</a:t>
            </a:r>
            <a:r>
              <a:rPr lang="es-ES" sz="2000" b="0" dirty="0" smtClean="0">
                <a:solidFill>
                  <a:schemeClr val="tx1"/>
                </a:solidFill>
              </a:rPr>
              <a:t> agosto de 2014, %)</a:t>
            </a:r>
          </a:p>
        </p:txBody>
      </p:sp>
    </p:spTree>
    <p:extLst>
      <p:ext uri="{BB962C8B-B14F-4D97-AF65-F5344CB8AC3E}">
        <p14:creationId xmlns:p14="http://schemas.microsoft.com/office/powerpoint/2010/main" val="2954261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78483"/>
            <a:ext cx="873125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0" name="Rectangle 98"/>
          <p:cNvSpPr>
            <a:spLocks noChangeArrowheads="1"/>
          </p:cNvSpPr>
          <p:nvPr/>
        </p:nvSpPr>
        <p:spPr bwMode="auto">
          <a:xfrm>
            <a:off x="1187624" y="139383"/>
            <a:ext cx="46156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Arial"/>
              </a:rPr>
              <a:t>Evolución del COLCAP </a:t>
            </a:r>
            <a:endParaRPr lang="es-ES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821" name="Rectangle 99"/>
          <p:cNvSpPr>
            <a:spLocks noChangeArrowheads="1"/>
          </p:cNvSpPr>
          <p:nvPr/>
        </p:nvSpPr>
        <p:spPr bwMode="auto">
          <a:xfrm>
            <a:off x="851427" y="620713"/>
            <a:ext cx="55113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</a:rPr>
              <a:t>(Variaciones % anuales a </a:t>
            </a:r>
            <a:r>
              <a:rPr lang="es-ES" sz="2000" b="1" dirty="0" smtClean="0">
                <a:solidFill>
                  <a:srgbClr val="000000"/>
                </a:solidFill>
                <a:latin typeface="Arial"/>
              </a:rPr>
              <a:t>octubre 24 de </a:t>
            </a:r>
            <a:r>
              <a:rPr lang="es-ES" sz="2000" b="1" dirty="0">
                <a:solidFill>
                  <a:srgbClr val="000000"/>
                </a:solidFill>
                <a:latin typeface="Arial"/>
              </a:rPr>
              <a:t>2014)</a:t>
            </a:r>
            <a:endParaRPr lang="es-E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822" name="Text Box 100"/>
          <p:cNvSpPr txBox="1">
            <a:spLocks noChangeArrowheads="1"/>
          </p:cNvSpPr>
          <p:nvPr/>
        </p:nvSpPr>
        <p:spPr bwMode="auto">
          <a:xfrm>
            <a:off x="98425" y="6477000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rgbClr val="000000"/>
                </a:solidFill>
              </a:rPr>
              <a:t>Fuente: BVC y Cálculos </a:t>
            </a:r>
            <a:r>
              <a:rPr lang="es-MX" sz="1600" dirty="0" err="1">
                <a:solidFill>
                  <a:srgbClr val="000000"/>
                </a:solidFill>
              </a:rPr>
              <a:t>Anif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56" name="Text Box 210"/>
          <p:cNvSpPr txBox="1">
            <a:spLocks noChangeArrowheads="1"/>
          </p:cNvSpPr>
          <p:nvPr/>
        </p:nvSpPr>
        <p:spPr bwMode="auto">
          <a:xfrm>
            <a:off x="2411760" y="2082751"/>
            <a:ext cx="82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31%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57" name="Text Box 373"/>
          <p:cNvSpPr txBox="1">
            <a:spLocks noChangeArrowheads="1"/>
          </p:cNvSpPr>
          <p:nvPr/>
        </p:nvSpPr>
        <p:spPr bwMode="auto">
          <a:xfrm>
            <a:off x="467544" y="4604618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-14%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58" name="Text Box 373"/>
          <p:cNvSpPr txBox="1">
            <a:spLocks noChangeArrowheads="1"/>
          </p:cNvSpPr>
          <p:nvPr/>
        </p:nvSpPr>
        <p:spPr bwMode="auto">
          <a:xfrm>
            <a:off x="1115616" y="1268760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61%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59" name="Text Box 210"/>
          <p:cNvSpPr txBox="1">
            <a:spLocks noChangeArrowheads="1"/>
          </p:cNvSpPr>
          <p:nvPr/>
        </p:nvSpPr>
        <p:spPr bwMode="auto">
          <a:xfrm>
            <a:off x="8532440" y="4154693"/>
            <a:ext cx="79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-7.9%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60" name="Text Box 373"/>
          <p:cNvSpPr txBox="1">
            <a:spLocks noChangeArrowheads="1"/>
          </p:cNvSpPr>
          <p:nvPr/>
        </p:nvSpPr>
        <p:spPr bwMode="auto">
          <a:xfrm>
            <a:off x="3707904" y="4653136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-10%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61" name="Text Box 373"/>
          <p:cNvSpPr txBox="1">
            <a:spLocks noChangeArrowheads="1"/>
          </p:cNvSpPr>
          <p:nvPr/>
        </p:nvSpPr>
        <p:spPr bwMode="auto">
          <a:xfrm>
            <a:off x="5220072" y="3212976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13%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 flipH="1" flipV="1">
            <a:off x="1657952" y="1219505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H="1" flipV="1">
            <a:off x="2987824" y="1276070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H="1" flipV="1">
            <a:off x="4427984" y="1226817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flipH="1" flipV="1">
            <a:off x="5796136" y="1276070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 Box 373"/>
          <p:cNvSpPr txBox="1">
            <a:spLocks noChangeArrowheads="1"/>
          </p:cNvSpPr>
          <p:nvPr/>
        </p:nvSpPr>
        <p:spPr bwMode="auto">
          <a:xfrm>
            <a:off x="8532440" y="3738518"/>
            <a:ext cx="79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FF0000"/>
                </a:solidFill>
              </a:rPr>
              <a:t>1.1%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7740352" y="3284984"/>
            <a:ext cx="177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800" b="1" dirty="0">
                <a:solidFill>
                  <a:srgbClr val="FF0000"/>
                </a:solidFill>
                <a:latin typeface="Arial"/>
              </a:rPr>
              <a:t>Año corrido</a:t>
            </a:r>
            <a:endParaRPr lang="es-ES" sz="18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8283828" y="4427820"/>
            <a:ext cx="89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800" b="1" dirty="0">
                <a:solidFill>
                  <a:srgbClr val="000099"/>
                </a:solidFill>
                <a:latin typeface="Arial"/>
              </a:rPr>
              <a:t>Anual</a:t>
            </a:r>
            <a:endParaRPr lang="es-ES" sz="1800" b="1" dirty="0">
              <a:solidFill>
                <a:srgbClr val="000099"/>
              </a:solidFill>
              <a:latin typeface="Arial"/>
            </a:endParaRPr>
          </a:p>
        </p:txBody>
      </p:sp>
      <p:cxnSp>
        <p:nvCxnSpPr>
          <p:cNvPr id="71" name="70 Conector recto"/>
          <p:cNvCxnSpPr/>
          <p:nvPr/>
        </p:nvCxnSpPr>
        <p:spPr bwMode="auto">
          <a:xfrm>
            <a:off x="323528" y="4149080"/>
            <a:ext cx="8408642" cy="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Line 15"/>
          <p:cNvSpPr>
            <a:spLocks noChangeShapeType="1"/>
          </p:cNvSpPr>
          <p:nvPr/>
        </p:nvSpPr>
        <p:spPr bwMode="auto">
          <a:xfrm flipH="1" flipV="1">
            <a:off x="7092280" y="1268760"/>
            <a:ext cx="33728" cy="395313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Box 373"/>
          <p:cNvSpPr txBox="1">
            <a:spLocks noChangeArrowheads="1"/>
          </p:cNvSpPr>
          <p:nvPr/>
        </p:nvSpPr>
        <p:spPr bwMode="auto">
          <a:xfrm>
            <a:off x="6516216" y="4720340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srgbClr val="000099"/>
                </a:solidFill>
              </a:rPr>
              <a:t>-12%</a:t>
            </a:r>
            <a:endParaRPr lang="es-ES" sz="1600" b="1" dirty="0">
              <a:solidFill>
                <a:srgbClr val="000099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673286" y="6021288"/>
            <a:ext cx="931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2014</a:t>
            </a:r>
            <a:endParaRPr lang="en-US" sz="1600" b="1" dirty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7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3112"/>
            <a:ext cx="8963025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1692275" y="115888"/>
            <a:ext cx="4608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solidFill>
                  <a:srgbClr val="000000"/>
                </a:solidFill>
                <a:latin typeface="Arial"/>
              </a:rPr>
              <a:t>Evolución del </a:t>
            </a:r>
            <a:r>
              <a:rPr lang="es-ES" sz="3200" b="1" dirty="0" smtClean="0">
                <a:solidFill>
                  <a:srgbClr val="000000"/>
                </a:solidFill>
                <a:latin typeface="Arial"/>
              </a:rPr>
              <a:t>COLCAP </a:t>
            </a:r>
            <a:endParaRPr lang="es-ES" sz="3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870" name="Rectangle 4"/>
          <p:cNvSpPr>
            <a:spLocks noChangeArrowheads="1"/>
          </p:cNvSpPr>
          <p:nvPr/>
        </p:nvSpPr>
        <p:spPr bwMode="auto">
          <a:xfrm>
            <a:off x="2527950" y="620713"/>
            <a:ext cx="2691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latin typeface="Arial"/>
              </a:rPr>
              <a:t>(</a:t>
            </a:r>
            <a:r>
              <a:rPr lang="es-ES" sz="2000" b="1" dirty="0" smtClean="0">
                <a:solidFill>
                  <a:srgbClr val="000000"/>
                </a:solidFill>
                <a:latin typeface="Arial"/>
              </a:rPr>
              <a:t>a octubre 24 de </a:t>
            </a:r>
            <a:r>
              <a:rPr lang="es-ES" sz="2000" b="1" dirty="0">
                <a:solidFill>
                  <a:srgbClr val="000000"/>
                </a:solidFill>
                <a:latin typeface="Arial"/>
              </a:rPr>
              <a:t>2014)</a:t>
            </a:r>
            <a:endParaRPr lang="es-E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4475" y="6380783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1600" dirty="0">
                <a:solidFill>
                  <a:srgbClr val="000000"/>
                </a:solidFill>
              </a:rPr>
              <a:t>Fuente: BVC y Cálculos </a:t>
            </a:r>
            <a:r>
              <a:rPr lang="es-MX" sz="1600" dirty="0" err="1">
                <a:solidFill>
                  <a:srgbClr val="000000"/>
                </a:solidFill>
              </a:rPr>
              <a:t>Anif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76256" y="1855857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CO"/>
            </a:defPPr>
            <a:lvl1pPr algn="ctr" eaLnBrk="0" hangingPunct="0">
              <a:defRPr sz="1200" b="1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latin typeface="Arial" pitchFamily="34" charset="0"/>
              </a:defRPr>
            </a:lvl2pPr>
            <a:lvl3pPr marL="1143000" indent="-228600" eaLnBrk="0" hangingPunct="0">
              <a:defRPr sz="2400">
                <a:latin typeface="Arial" pitchFamily="34" charset="0"/>
              </a:defRPr>
            </a:lvl3pPr>
            <a:lvl4pPr marL="1600200" indent="-228600" eaLnBrk="0" hangingPunct="0">
              <a:defRPr sz="2400">
                <a:latin typeface="Arial" pitchFamily="34" charset="0"/>
              </a:defRPr>
            </a:lvl4pPr>
            <a:lvl5pPr marL="2057400" indent="-228600" eaLnBrk="0" hangingPunct="0">
              <a:defRPr sz="24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1728</a:t>
            </a:r>
            <a:endParaRPr lang="es-ES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8388424" y="2780928"/>
            <a:ext cx="900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b="1" dirty="0" smtClean="0">
                <a:solidFill>
                  <a:srgbClr val="FF0000"/>
                </a:solidFill>
              </a:rPr>
              <a:t>1.624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19505" y="1916832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1663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3203848" y="1476387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4644008" y="1462852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5436096" y="1772816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1707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flipV="1">
            <a:off x="641387" y="4149080"/>
            <a:ext cx="126631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807137" y="3645024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200" b="1" dirty="0" smtClean="0">
                <a:solidFill>
                  <a:srgbClr val="000000"/>
                </a:solidFill>
              </a:rPr>
              <a:t>1072</a:t>
            </a: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2247297" y="2463279"/>
            <a:ext cx="52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200" b="1" dirty="0" smtClean="0">
                <a:solidFill>
                  <a:srgbClr val="000000"/>
                </a:solidFill>
              </a:rPr>
              <a:t>1573</a:t>
            </a:r>
            <a:endParaRPr lang="es-ES" sz="1200" b="1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 sz="1200" b="1" dirty="0">
              <a:solidFill>
                <a:srgbClr val="000000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483768" y="1412776"/>
            <a:ext cx="900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400" b="1" dirty="0">
                <a:solidFill>
                  <a:srgbClr val="FF0000"/>
                </a:solidFill>
              </a:rPr>
              <a:t>1.942</a:t>
            </a:r>
            <a:endParaRPr lang="es-ES" sz="1400" b="1" dirty="0">
              <a:solidFill>
                <a:srgbClr val="FF0000"/>
              </a:solidFill>
            </a:endParaRP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1835696" y="2924944"/>
            <a:ext cx="144016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V="1">
            <a:off x="1835696" y="1484784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 flipV="1">
            <a:off x="6084168" y="1462848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4644008" y="2348880"/>
            <a:ext cx="1393676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 flipV="1">
            <a:off x="3203848" y="2492896"/>
            <a:ext cx="144016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0" name="59 Conector recto"/>
          <p:cNvCxnSpPr/>
          <p:nvPr/>
        </p:nvCxnSpPr>
        <p:spPr bwMode="auto">
          <a:xfrm flipV="1">
            <a:off x="558836" y="5219712"/>
            <a:ext cx="8240677" cy="5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6084168" y="2204864"/>
            <a:ext cx="136815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7452320" y="1459404"/>
            <a:ext cx="0" cy="37433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121351" y="5805264"/>
            <a:ext cx="6991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smtClean="0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2014</a:t>
            </a:r>
            <a:endParaRPr lang="en-US" sz="1500" b="1" dirty="0">
              <a:solidFill>
                <a:srgbClr val="000000"/>
              </a:solidFill>
              <a:latin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1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26244"/>
            <a:ext cx="9254069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8" name="Rectangle 6"/>
          <p:cNvSpPr>
            <a:spLocks noChangeArrowheads="1"/>
          </p:cNvSpPr>
          <p:nvPr/>
        </p:nvSpPr>
        <p:spPr bwMode="auto">
          <a:xfrm>
            <a:off x="1226324" y="260350"/>
            <a:ext cx="50927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s-ES" b="1" dirty="0">
                <a:solidFill>
                  <a:srgbClr val="000000"/>
                </a:solidFill>
                <a:latin typeface="Arial"/>
              </a:rPr>
              <a:t>Evolución de los TES (</a:t>
            </a:r>
            <a:r>
              <a:rPr lang="es-ES" b="1" i="1" dirty="0" err="1">
                <a:solidFill>
                  <a:srgbClr val="000000"/>
                </a:solidFill>
                <a:latin typeface="Arial"/>
              </a:rPr>
              <a:t>Benchmark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algn="ctr" eaLnBrk="0" hangingPunct="0"/>
            <a:r>
              <a:rPr lang="es-ES" b="1" dirty="0">
                <a:solidFill>
                  <a:srgbClr val="000000"/>
                </a:solidFill>
                <a:latin typeface="Arial"/>
              </a:rPr>
              <a:t>(a </a:t>
            </a:r>
            <a:r>
              <a:rPr lang="es-ES" b="1" dirty="0" smtClean="0">
                <a:solidFill>
                  <a:srgbClr val="000000"/>
                </a:solidFill>
                <a:latin typeface="Arial"/>
              </a:rPr>
              <a:t>octubre 24 de </a:t>
            </a:r>
            <a:r>
              <a:rPr lang="es-ES" b="1" dirty="0">
                <a:solidFill>
                  <a:srgbClr val="000000"/>
                </a:solidFill>
                <a:latin typeface="Arial"/>
              </a:rPr>
              <a:t>2014) 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5288" y="6499225"/>
            <a:ext cx="4313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1600" dirty="0">
                <a:solidFill>
                  <a:srgbClr val="000000"/>
                </a:solidFill>
              </a:rPr>
              <a:t>Fuente: Banco de la República y cálculos </a:t>
            </a:r>
            <a:r>
              <a:rPr lang="es-ES_tradnl" sz="1600" dirty="0" err="1">
                <a:solidFill>
                  <a:srgbClr val="000000"/>
                </a:solidFill>
              </a:rPr>
              <a:t>Anif</a:t>
            </a:r>
            <a:endParaRPr lang="es-ES_tradnl" sz="1600" dirty="0">
              <a:solidFill>
                <a:srgbClr val="000000"/>
              </a:solidFill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552117" y="4005064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MX" sz="1400" b="1" dirty="0" smtClean="0">
                <a:solidFill>
                  <a:srgbClr val="000099"/>
                </a:solidFill>
              </a:rPr>
              <a:t>6.7%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1577847" y="2780927"/>
            <a:ext cx="0" cy="111838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1907704" y="1916832"/>
            <a:ext cx="0" cy="36004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3059832" y="1916832"/>
            <a:ext cx="0" cy="36004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4283968" y="1900944"/>
            <a:ext cx="0" cy="36004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707904" y="4437112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MX" sz="1400" b="1" dirty="0">
                <a:solidFill>
                  <a:srgbClr val="000099"/>
                </a:solidFill>
              </a:rPr>
              <a:t>7.0%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5436096" y="1916832"/>
            <a:ext cx="0" cy="36004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706358" y="5502772"/>
            <a:ext cx="8288146" cy="281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16"/>
          <p:cNvSpPr>
            <a:spLocks noChangeShapeType="1"/>
          </p:cNvSpPr>
          <p:nvPr/>
        </p:nvSpPr>
        <p:spPr bwMode="auto">
          <a:xfrm flipV="1">
            <a:off x="6588224" y="1916832"/>
            <a:ext cx="0" cy="36004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39552" y="4065262"/>
            <a:ext cx="17287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MX" sz="1400" b="1" dirty="0">
                <a:solidFill>
                  <a:srgbClr val="000099"/>
                </a:solidFill>
              </a:rPr>
              <a:t>‘</a:t>
            </a:r>
            <a:r>
              <a:rPr lang="es-MX" sz="1400" b="1" dirty="0" err="1">
                <a:solidFill>
                  <a:srgbClr val="000099"/>
                </a:solidFill>
              </a:rPr>
              <a:t>Credit</a:t>
            </a:r>
            <a:r>
              <a:rPr lang="es-MX" sz="14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es-MX" sz="1400" b="1" dirty="0" err="1">
                <a:solidFill>
                  <a:srgbClr val="000099"/>
                </a:solidFill>
              </a:rPr>
              <a:t>Crunch</a:t>
            </a:r>
            <a:r>
              <a:rPr lang="es-MX" sz="1400" b="1" dirty="0">
                <a:solidFill>
                  <a:srgbClr val="000099"/>
                </a:solidFill>
              </a:rPr>
              <a:t>’</a:t>
            </a:r>
          </a:p>
          <a:p>
            <a:pPr algn="ctr"/>
            <a:r>
              <a:rPr lang="es-MX" sz="1400" b="1" dirty="0">
                <a:solidFill>
                  <a:srgbClr val="000099"/>
                </a:solidFill>
              </a:rPr>
              <a:t>(jul-08)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092280" y="3861048"/>
            <a:ext cx="715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MX" sz="1400" b="1" dirty="0" smtClean="0">
                <a:solidFill>
                  <a:srgbClr val="000099"/>
                </a:solidFill>
              </a:rPr>
              <a:t>7.1%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76256" y="5209455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MX" sz="1400" b="1" dirty="0" smtClean="0">
                <a:solidFill>
                  <a:srgbClr val="000099"/>
                </a:solidFill>
              </a:rPr>
              <a:t>4.8%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5868144" y="4777407"/>
            <a:ext cx="593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MX" sz="1400" b="1" dirty="0" smtClean="0">
                <a:solidFill>
                  <a:srgbClr val="000099"/>
                </a:solidFill>
              </a:rPr>
              <a:t>5,7%</a:t>
            </a:r>
            <a:endParaRPr lang="es-ES" sz="1400" b="1" dirty="0">
              <a:solidFill>
                <a:srgbClr val="000099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6D0F-F818-47DD-889B-C6F31E9D20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7740352" y="1930516"/>
            <a:ext cx="0" cy="3600450"/>
          </a:xfrm>
          <a:prstGeom prst="line">
            <a:avLst/>
          </a:prstGeom>
          <a:noFill/>
          <a:ln w="349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668344" y="5584884"/>
            <a:ext cx="122413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sz="13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  jun  </a:t>
            </a:r>
            <a:r>
              <a:rPr lang="es-MX" sz="13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</a:t>
            </a:r>
            <a:r>
              <a:rPr lang="es-MX" sz="13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16619"/>
              </p:ext>
            </p:extLst>
          </p:nvPr>
        </p:nvGraphicFramePr>
        <p:xfrm>
          <a:off x="0" y="838200"/>
          <a:ext cx="7830578" cy="5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40A7277-3688-4B58-847F-CDCBF2E58D2B}" type="slidenum">
              <a:rPr lang="en-US" sz="1400" smtClean="0"/>
              <a:pPr/>
              <a:t>3</a:t>
            </a:fld>
            <a:endParaRPr lang="en-US" sz="1400" dirty="0" smtClean="0"/>
          </a:p>
        </p:txBody>
      </p:sp>
      <p:sp>
        <p:nvSpPr>
          <p:cNvPr id="134148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7387BE7-4B81-4424-8613-9F6030FF4034}" type="slidenum">
              <a:rPr lang="en-US" sz="1400"/>
              <a:pPr algn="r"/>
              <a:t>3</a:t>
            </a:fld>
            <a:endParaRPr lang="en-US" sz="1400" dirty="0"/>
          </a:p>
        </p:txBody>
      </p:sp>
      <p:sp>
        <p:nvSpPr>
          <p:cNvPr id="134149" name="Rectangle 6"/>
          <p:cNvSpPr txBox="1">
            <a:spLocks noGrp="1" noChangeArrowheads="1"/>
          </p:cNvSpPr>
          <p:nvPr/>
        </p:nvSpPr>
        <p:spPr bwMode="auto">
          <a:xfrm>
            <a:off x="8532813" y="6477000"/>
            <a:ext cx="611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BE664C4-9103-4D95-9B99-394765A4FEF4}" type="slidenum">
              <a:rPr lang="en-US" sz="1400"/>
              <a:pPr algn="r"/>
              <a:t>3</a:t>
            </a:fld>
            <a:endParaRPr lang="en-US" sz="1400" dirty="0"/>
          </a:p>
        </p:txBody>
      </p:sp>
      <p:sp>
        <p:nvSpPr>
          <p:cNvPr id="134150" name="Rectangle 4"/>
          <p:cNvSpPr>
            <a:spLocks noChangeArrowheads="1"/>
          </p:cNvSpPr>
          <p:nvPr/>
        </p:nvSpPr>
        <p:spPr bwMode="auto">
          <a:xfrm>
            <a:off x="7988164" y="2768903"/>
            <a:ext cx="1013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600" b="1" dirty="0">
                <a:solidFill>
                  <a:srgbClr val="800080"/>
                </a:solidFill>
              </a:rPr>
              <a:t>Zona Euro</a:t>
            </a:r>
            <a:endParaRPr lang="es-ES" sz="1600" dirty="0"/>
          </a:p>
        </p:txBody>
      </p:sp>
      <p:sp>
        <p:nvSpPr>
          <p:cNvPr id="134152" name="Rectangle 6"/>
          <p:cNvSpPr>
            <a:spLocks noChangeArrowheads="1"/>
          </p:cNvSpPr>
          <p:nvPr/>
        </p:nvSpPr>
        <p:spPr bwMode="auto">
          <a:xfrm>
            <a:off x="7963350" y="2486443"/>
            <a:ext cx="1016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000080"/>
                </a:solidFill>
              </a:rPr>
              <a:t>Alemania</a:t>
            </a:r>
            <a:endParaRPr lang="es-ES" sz="1800" dirty="0"/>
          </a:p>
        </p:txBody>
      </p:sp>
      <p:sp>
        <p:nvSpPr>
          <p:cNvPr id="134154" name="Rectangle 8"/>
          <p:cNvSpPr>
            <a:spLocks noChangeArrowheads="1"/>
          </p:cNvSpPr>
          <p:nvPr/>
        </p:nvSpPr>
        <p:spPr bwMode="auto">
          <a:xfrm>
            <a:off x="7963350" y="2234686"/>
            <a:ext cx="812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FF6600"/>
                </a:solidFill>
              </a:rPr>
              <a:t>España</a:t>
            </a:r>
            <a:endParaRPr lang="es-ES" sz="1800" dirty="0"/>
          </a:p>
        </p:txBody>
      </p:sp>
      <p:sp>
        <p:nvSpPr>
          <p:cNvPr id="13415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-117475" y="198211"/>
            <a:ext cx="7086600" cy="762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Crecimiento Económico en Zona Euro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(%)</a:t>
            </a:r>
          </a:p>
        </p:txBody>
      </p:sp>
      <p:sp>
        <p:nvSpPr>
          <p:cNvPr id="134157" name="Text Box 12"/>
          <p:cNvSpPr txBox="1">
            <a:spLocks noChangeArrowheads="1"/>
          </p:cNvSpPr>
          <p:nvPr/>
        </p:nvSpPr>
        <p:spPr bwMode="auto">
          <a:xfrm>
            <a:off x="323850" y="6655507"/>
            <a:ext cx="22188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100" dirty="0"/>
              <a:t>Fuente: </a:t>
            </a:r>
            <a:r>
              <a:rPr lang="es-ES" sz="1100" dirty="0" smtClean="0"/>
              <a:t>IMF, OECD </a:t>
            </a:r>
            <a:r>
              <a:rPr lang="es-ES" sz="1100" dirty="0"/>
              <a:t>y </a:t>
            </a:r>
            <a:r>
              <a:rPr lang="es-ES" sz="1100" dirty="0" err="1"/>
              <a:t>JPMorgan</a:t>
            </a:r>
            <a:endParaRPr lang="es-ES" sz="1100" dirty="0"/>
          </a:p>
        </p:txBody>
      </p:sp>
      <p:sp>
        <p:nvSpPr>
          <p:cNvPr id="190481" name="Text Box 19"/>
          <p:cNvSpPr txBox="1">
            <a:spLocks noChangeArrowheads="1"/>
          </p:cNvSpPr>
          <p:nvPr/>
        </p:nvSpPr>
        <p:spPr bwMode="auto">
          <a:xfrm>
            <a:off x="7880222" y="1953357"/>
            <a:ext cx="4762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E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UK</a:t>
            </a:r>
          </a:p>
        </p:txBody>
      </p:sp>
      <p:sp>
        <p:nvSpPr>
          <p:cNvPr id="134161" name="Rectangle 21"/>
          <p:cNvSpPr>
            <a:spLocks noChangeArrowheads="1"/>
          </p:cNvSpPr>
          <p:nvPr/>
        </p:nvSpPr>
        <p:spPr bwMode="auto">
          <a:xfrm>
            <a:off x="7963350" y="2979132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800" b="1" dirty="0">
                <a:solidFill>
                  <a:srgbClr val="FF0000"/>
                </a:solidFill>
              </a:rPr>
              <a:t>Francia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134175" name="Line 119"/>
          <p:cNvSpPr>
            <a:spLocks noChangeShapeType="1"/>
          </p:cNvSpPr>
          <p:nvPr/>
        </p:nvSpPr>
        <p:spPr bwMode="auto">
          <a:xfrm>
            <a:off x="6183229" y="1279245"/>
            <a:ext cx="0" cy="48244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s-CO"/>
          </a:p>
        </p:txBody>
      </p:sp>
      <p:sp>
        <p:nvSpPr>
          <p:cNvPr id="134178" name="Text Box 179"/>
          <p:cNvSpPr txBox="1">
            <a:spLocks noChangeArrowheads="1"/>
          </p:cNvSpPr>
          <p:nvPr/>
        </p:nvSpPr>
        <p:spPr bwMode="auto">
          <a:xfrm>
            <a:off x="6354380" y="985611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800" dirty="0"/>
              <a:t>Proyecciones</a:t>
            </a:r>
          </a:p>
        </p:txBody>
      </p:sp>
      <p:cxnSp>
        <p:nvCxnSpPr>
          <p:cNvPr id="134179" name="2 Conector recto"/>
          <p:cNvCxnSpPr>
            <a:cxnSpLocks noChangeShapeType="1"/>
          </p:cNvCxnSpPr>
          <p:nvPr/>
        </p:nvCxnSpPr>
        <p:spPr bwMode="auto">
          <a:xfrm flipV="1">
            <a:off x="458466" y="3373986"/>
            <a:ext cx="7046109" cy="50683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7963350" y="3191293"/>
            <a:ext cx="562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s-ES" sz="1800" b="1" dirty="0">
                <a:solidFill>
                  <a:srgbClr val="9E9A00"/>
                </a:solidFill>
              </a:rPr>
              <a:t>Italia</a:t>
            </a:r>
          </a:p>
        </p:txBody>
      </p:sp>
      <p:sp>
        <p:nvSpPr>
          <p:cNvPr id="2" name="1 Elipse"/>
          <p:cNvSpPr/>
          <p:nvPr/>
        </p:nvSpPr>
        <p:spPr bwMode="auto">
          <a:xfrm>
            <a:off x="5461000" y="3441676"/>
            <a:ext cx="584200" cy="550349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362700" y="2617073"/>
            <a:ext cx="584200" cy="30770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7327900" y="2767155"/>
            <a:ext cx="584200" cy="240204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333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423156"/>
              </p:ext>
            </p:extLst>
          </p:nvPr>
        </p:nvGraphicFramePr>
        <p:xfrm>
          <a:off x="-17926" y="882034"/>
          <a:ext cx="9009526" cy="554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99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7EA0F7-7BB6-4B3C-99DB-E8007FE79303}" type="slidenum">
              <a:rPr lang="en-US" sz="1400" smtClean="0">
                <a:solidFill>
                  <a:srgbClr val="000000"/>
                </a:solidFill>
              </a:rPr>
              <a:pPr/>
              <a:t>30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9988" name="Text Box 5"/>
          <p:cNvSpPr txBox="1">
            <a:spLocks noChangeArrowheads="1"/>
          </p:cNvSpPr>
          <p:nvPr/>
        </p:nvSpPr>
        <p:spPr bwMode="auto">
          <a:xfrm>
            <a:off x="-36513" y="6367463"/>
            <a:ext cx="6833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1400" dirty="0">
                <a:solidFill>
                  <a:srgbClr val="000000"/>
                </a:solidFill>
              </a:rPr>
              <a:t>* </a:t>
            </a:r>
            <a:r>
              <a:rPr lang="es-ES" sz="1400" dirty="0">
                <a:solidFill>
                  <a:srgbClr val="000000"/>
                </a:solidFill>
              </a:rPr>
              <a:t>Cifras proyectadas con base en Marco Fiscal de Mediano Plazo </a:t>
            </a:r>
            <a:r>
              <a:rPr lang="es-ES" sz="1400" dirty="0" smtClean="0">
                <a:solidFill>
                  <a:srgbClr val="000000"/>
                </a:solidFill>
              </a:rPr>
              <a:t>2014</a:t>
            </a:r>
            <a:endParaRPr lang="es-ES" sz="1400" dirty="0">
              <a:solidFill>
                <a:srgbClr val="000000"/>
              </a:solidFill>
            </a:endParaRPr>
          </a:p>
          <a:p>
            <a:r>
              <a:rPr lang="es-ES_tradnl" sz="1400" dirty="0">
                <a:solidFill>
                  <a:srgbClr val="000000"/>
                </a:solidFill>
              </a:rPr>
              <a:t>Fuente: CONFIS- Ministerio de Hacienda y Crédito Público y Banco de la República</a:t>
            </a:r>
          </a:p>
        </p:txBody>
      </p:sp>
      <p:sp>
        <p:nvSpPr>
          <p:cNvPr id="169990" name="Rectangle 7"/>
          <p:cNvSpPr>
            <a:spLocks noChangeArrowheads="1"/>
          </p:cNvSpPr>
          <p:nvPr/>
        </p:nvSpPr>
        <p:spPr bwMode="auto">
          <a:xfrm>
            <a:off x="3380448" y="2535289"/>
            <a:ext cx="155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2000" b="1" dirty="0">
                <a:solidFill>
                  <a:srgbClr val="0000FF"/>
                </a:solidFill>
              </a:rPr>
              <a:t>Consolidado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69991" name="Rectangle 8"/>
          <p:cNvSpPr>
            <a:spLocks noChangeArrowheads="1"/>
          </p:cNvSpPr>
          <p:nvPr/>
        </p:nvSpPr>
        <p:spPr bwMode="auto">
          <a:xfrm>
            <a:off x="1107285" y="3400716"/>
            <a:ext cx="21640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s-ES" sz="2000" b="1" dirty="0">
                <a:solidFill>
                  <a:srgbClr val="FF0000"/>
                </a:solidFill>
              </a:rPr>
              <a:t>Gobierno Central 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69994" name="AutoShape 14"/>
          <p:cNvSpPr>
            <a:spLocks noChangeAspect="1" noChangeArrowheads="1"/>
          </p:cNvSpPr>
          <p:nvPr/>
        </p:nvSpPr>
        <p:spPr bwMode="auto">
          <a:xfrm>
            <a:off x="161925" y="1268413"/>
            <a:ext cx="8675688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45367" y="143370"/>
            <a:ext cx="370774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</a:rPr>
              <a:t>Situación Fiscal – Déficit </a:t>
            </a:r>
          </a:p>
          <a:p>
            <a:pPr algn="ctr"/>
            <a:r>
              <a:rPr lang="es-ES" b="1" dirty="0">
                <a:solidFill>
                  <a:srgbClr val="000000"/>
                </a:solidFill>
              </a:rPr>
              <a:t>(% del PIB)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56996" y="1611711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sz="1800" b="1" dirty="0" smtClean="0">
                <a:solidFill>
                  <a:srgbClr val="000000"/>
                </a:solidFill>
              </a:rPr>
              <a:t>Proyección</a:t>
            </a:r>
            <a:endParaRPr lang="es-ES" sz="1800" b="1" dirty="0">
              <a:solidFill>
                <a:srgbClr val="000000"/>
              </a:solidFill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7052893" y="1408497"/>
            <a:ext cx="0" cy="464386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272102" y="3823763"/>
            <a:ext cx="328046" cy="28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052893" y="4099962"/>
            <a:ext cx="93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-2,4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7228999" y="3030188"/>
            <a:ext cx="328046" cy="28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338681" y="3110560"/>
            <a:ext cx="93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-1,6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6893980" y="3037684"/>
            <a:ext cx="355801" cy="72876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893980" y="3400716"/>
            <a:ext cx="444701" cy="42083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Elipse"/>
          <p:cNvSpPr/>
          <p:nvPr/>
        </p:nvSpPr>
        <p:spPr>
          <a:xfrm>
            <a:off x="7997935" y="3909966"/>
            <a:ext cx="328046" cy="28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815449" y="4180798"/>
            <a:ext cx="7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-2,5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8029657" y="2797363"/>
            <a:ext cx="328046" cy="28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325981" y="2726618"/>
            <a:ext cx="7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-1,3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161572" y="3036022"/>
            <a:ext cx="891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Anif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28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496" y="58177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Propuesta de Reforma Tributaria </a:t>
            </a:r>
            <a:r>
              <a:rPr lang="es-ES" sz="2400" b="1" dirty="0" err="1" smtClean="0"/>
              <a:t>Anif</a:t>
            </a:r>
            <a:r>
              <a:rPr lang="es-ES" sz="2400" b="1" dirty="0" smtClean="0"/>
              <a:t>: Recaudo adicional</a:t>
            </a:r>
          </a:p>
          <a:p>
            <a:pPr algn="ctr"/>
            <a:r>
              <a:rPr lang="es-ES" sz="2400" b="1" dirty="0" smtClean="0"/>
              <a:t>(% del PIB) 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6359176"/>
            <a:ext cx="2023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/>
              <a:t>Fuente: elaboración Anif.</a:t>
            </a:r>
            <a:endParaRPr lang="es-ES" sz="1400" dirty="0"/>
          </a:p>
        </p:txBody>
      </p:sp>
      <p:pic>
        <p:nvPicPr>
          <p:cNvPr id="5" name="Imagen 4" descr="Cuadro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/>
          <a:stretch/>
        </p:blipFill>
        <p:spPr>
          <a:xfrm>
            <a:off x="683568" y="1495076"/>
            <a:ext cx="7727684" cy="474223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32813" y="6477000"/>
            <a:ext cx="611187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9175D1-DE9B-4234-91B2-CE95EE5914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4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dro1p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8"/>
          <a:stretch/>
        </p:blipFill>
        <p:spPr>
          <a:xfrm>
            <a:off x="751113" y="664040"/>
            <a:ext cx="7881256" cy="598714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53143" y="6651172"/>
            <a:ext cx="573132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050">
                <a:latin typeface="Calibri" panose="020F0502020204030204" pitchFamily="34" charset="0"/>
              </a:defRPr>
            </a:lvl1pPr>
          </a:lstStyle>
          <a:p>
            <a:r>
              <a:rPr lang="es-CO" dirty="0"/>
              <a:t>Fuente: cálculos </a:t>
            </a:r>
            <a:r>
              <a:rPr lang="es-CO" dirty="0" err="1"/>
              <a:t>Anif</a:t>
            </a:r>
            <a:r>
              <a:rPr lang="es-CO" dirty="0"/>
              <a:t> con base en MHCP y Dian.</a:t>
            </a:r>
          </a:p>
        </p:txBody>
      </p:sp>
    </p:spTree>
    <p:extLst>
      <p:ext uri="{BB962C8B-B14F-4D97-AF65-F5344CB8AC3E}">
        <p14:creationId xmlns:p14="http://schemas.microsoft.com/office/powerpoint/2010/main" val="25155345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Cuadro2p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4"/>
          <a:stretch/>
        </p:blipFill>
        <p:spPr>
          <a:xfrm>
            <a:off x="827317" y="653145"/>
            <a:ext cx="7532922" cy="598714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81749" y="6661706"/>
            <a:ext cx="573132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050" dirty="0" smtClean="0">
                <a:latin typeface="Calibri" panose="020F0502020204030204" pitchFamily="34" charset="0"/>
              </a:rPr>
              <a:t>Fuente: cálculos </a:t>
            </a:r>
            <a:r>
              <a:rPr lang="es-CO" sz="1050" dirty="0" err="1" smtClean="0">
                <a:latin typeface="Calibri" panose="020F0502020204030204" pitchFamily="34" charset="0"/>
              </a:rPr>
              <a:t>Anif</a:t>
            </a:r>
            <a:r>
              <a:rPr lang="es-CO" sz="1050" dirty="0" smtClean="0">
                <a:latin typeface="Calibri" panose="020F0502020204030204" pitchFamily="34" charset="0"/>
              </a:rPr>
              <a:t> con base en MHCP y Dian.</a:t>
            </a:r>
            <a:endParaRPr lang="es-CO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46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329889"/>
              </p:ext>
            </p:extLst>
          </p:nvPr>
        </p:nvGraphicFramePr>
        <p:xfrm>
          <a:off x="0" y="1374056"/>
          <a:ext cx="8925791" cy="526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" name="Text Box 78"/>
          <p:cNvSpPr txBox="1">
            <a:spLocks noChangeArrowheads="1"/>
          </p:cNvSpPr>
          <p:nvPr/>
        </p:nvSpPr>
        <p:spPr bwMode="auto">
          <a:xfrm>
            <a:off x="1725701" y="1047517"/>
            <a:ext cx="133429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2000" dirty="0" smtClean="0">
                <a:solidFill>
                  <a:srgbClr val="000000"/>
                </a:solidFill>
              </a:rPr>
              <a:t>Poscrisis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22" name="Text Box 376"/>
          <p:cNvSpPr txBox="1">
            <a:spLocks noChangeArrowheads="1"/>
          </p:cNvSpPr>
          <p:nvPr/>
        </p:nvSpPr>
        <p:spPr bwMode="auto">
          <a:xfrm>
            <a:off x="7857692" y="2059856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1600" b="1" dirty="0">
                <a:solidFill>
                  <a:srgbClr val="FF0000"/>
                </a:solidFill>
              </a:rPr>
              <a:t>Zona Euro</a:t>
            </a:r>
          </a:p>
        </p:txBody>
      </p:sp>
      <p:sp>
        <p:nvSpPr>
          <p:cNvPr id="123" name="Text Box 377"/>
          <p:cNvSpPr txBox="1">
            <a:spLocks noChangeArrowheads="1"/>
          </p:cNvSpPr>
          <p:nvPr/>
        </p:nvSpPr>
        <p:spPr bwMode="auto">
          <a:xfrm>
            <a:off x="7979311" y="4062364"/>
            <a:ext cx="93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1600" b="1" dirty="0">
                <a:solidFill>
                  <a:srgbClr val="000066"/>
                </a:solidFill>
              </a:rPr>
              <a:t>EEUU</a:t>
            </a:r>
          </a:p>
        </p:txBody>
      </p:sp>
      <p:sp>
        <p:nvSpPr>
          <p:cNvPr id="124" name="Text Box 378"/>
          <p:cNvSpPr txBox="1">
            <a:spLocks noChangeArrowheads="1"/>
          </p:cNvSpPr>
          <p:nvPr/>
        </p:nvSpPr>
        <p:spPr bwMode="auto">
          <a:xfrm>
            <a:off x="7929130" y="5415235"/>
            <a:ext cx="1223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1600" b="1" dirty="0">
                <a:solidFill>
                  <a:srgbClr val="FF0000"/>
                </a:solidFill>
              </a:rPr>
              <a:t>Zona Euro</a:t>
            </a:r>
          </a:p>
        </p:txBody>
      </p:sp>
      <p:sp>
        <p:nvSpPr>
          <p:cNvPr id="127" name="Text Box 79"/>
          <p:cNvSpPr txBox="1">
            <a:spLocks noChangeArrowheads="1"/>
          </p:cNvSpPr>
          <p:nvPr/>
        </p:nvSpPr>
        <p:spPr bwMode="auto">
          <a:xfrm>
            <a:off x="489317" y="1042724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2000" dirty="0">
                <a:solidFill>
                  <a:srgbClr val="000000"/>
                </a:solidFill>
              </a:rPr>
              <a:t>Crisis</a:t>
            </a:r>
          </a:p>
        </p:txBody>
      </p:sp>
      <p:sp>
        <p:nvSpPr>
          <p:cNvPr id="128" name="Text Box 379"/>
          <p:cNvSpPr txBox="1">
            <a:spLocks noChangeArrowheads="1"/>
          </p:cNvSpPr>
          <p:nvPr/>
        </p:nvSpPr>
        <p:spPr bwMode="auto">
          <a:xfrm>
            <a:off x="8197835" y="4738127"/>
            <a:ext cx="8198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1600" b="1" dirty="0">
                <a:solidFill>
                  <a:srgbClr val="000066"/>
                </a:solidFill>
              </a:rPr>
              <a:t>EEUU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-288925" y="41587"/>
            <a:ext cx="79930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ES" sz="2800" b="1" dirty="0">
                <a:solidFill>
                  <a:srgbClr val="000000"/>
                </a:solidFill>
              </a:rPr>
              <a:t>Inflación y desempleo:</a:t>
            </a:r>
          </a:p>
          <a:p>
            <a:pPr algn="ctr" eaLnBrk="0" hangingPunct="0"/>
            <a:r>
              <a:rPr lang="es-ES" sz="2800" b="1" dirty="0">
                <a:solidFill>
                  <a:srgbClr val="000000"/>
                </a:solidFill>
              </a:rPr>
              <a:t> Estados Unidos y Zona </a:t>
            </a:r>
            <a:r>
              <a:rPr lang="es-ES" sz="2800" b="1" dirty="0" smtClean="0">
                <a:solidFill>
                  <a:srgbClr val="000000"/>
                </a:solidFill>
              </a:rPr>
              <a:t>Euro (%)</a:t>
            </a:r>
            <a:endParaRPr lang="es-ES" sz="2800" b="1" dirty="0">
              <a:solidFill>
                <a:srgbClr val="000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0933" y="6637867"/>
            <a:ext cx="2156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rgbClr val="000000"/>
                </a:solidFill>
              </a:rPr>
              <a:t>Fuente: </a:t>
            </a:r>
            <a:r>
              <a:rPr lang="es-MX" sz="1100" dirty="0" err="1" smtClean="0">
                <a:solidFill>
                  <a:srgbClr val="000000"/>
                </a:solidFill>
              </a:rPr>
              <a:t>Eurostat</a:t>
            </a:r>
            <a:r>
              <a:rPr lang="es-MX" sz="1100" dirty="0" smtClean="0">
                <a:solidFill>
                  <a:srgbClr val="000000"/>
                </a:solidFill>
              </a:rPr>
              <a:t> y  BLS.</a:t>
            </a:r>
            <a:endParaRPr lang="es-CO" sz="1100" dirty="0">
              <a:solidFill>
                <a:srgbClr val="000000"/>
              </a:solidFill>
            </a:endParaRP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3368548" y="973946"/>
            <a:ext cx="21287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ES" sz="2000" dirty="0" smtClean="0">
                <a:solidFill>
                  <a:srgbClr val="000000"/>
                </a:solidFill>
              </a:rPr>
              <a:t>¿Recuperación?</a:t>
            </a:r>
            <a:endParaRPr lang="es-ES" sz="2000" dirty="0">
              <a:solidFill>
                <a:srgbClr val="000000"/>
              </a:solidFill>
            </a:endParaRPr>
          </a:p>
        </p:txBody>
      </p:sp>
      <p:cxnSp>
        <p:nvCxnSpPr>
          <p:cNvPr id="14" name="1 Conector recto"/>
          <p:cNvCxnSpPr/>
          <p:nvPr/>
        </p:nvCxnSpPr>
        <p:spPr>
          <a:xfrm flipH="1" flipV="1">
            <a:off x="1854992" y="1712610"/>
            <a:ext cx="12710" cy="4222878"/>
          </a:xfrm>
          <a:prstGeom prst="line">
            <a:avLst/>
          </a:prstGeom>
          <a:ln w="28575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 Conector recto"/>
          <p:cNvCxnSpPr/>
          <p:nvPr/>
        </p:nvCxnSpPr>
        <p:spPr>
          <a:xfrm flipV="1">
            <a:off x="2939706" y="1688661"/>
            <a:ext cx="5989" cy="4238743"/>
          </a:xfrm>
          <a:prstGeom prst="line">
            <a:avLst/>
          </a:prstGeom>
          <a:ln w="28575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401404" y="4400918"/>
            <a:ext cx="18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</a:rPr>
              <a:t>Inflación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068893" y="2541653"/>
            <a:ext cx="183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0000"/>
                </a:solidFill>
              </a:rPr>
              <a:t>Desempleo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8" name="1 Conector recto"/>
          <p:cNvCxnSpPr/>
          <p:nvPr/>
        </p:nvCxnSpPr>
        <p:spPr>
          <a:xfrm flipV="1">
            <a:off x="4107329" y="1382046"/>
            <a:ext cx="0" cy="4514329"/>
          </a:xfrm>
          <a:prstGeom prst="line">
            <a:avLst/>
          </a:prstGeom>
          <a:ln w="28575">
            <a:solidFill>
              <a:sysClr val="windowText" lastClr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364239" y="991929"/>
            <a:ext cx="183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0000"/>
                </a:solidFill>
              </a:rPr>
              <a:t>2014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70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735243"/>
              </p:ext>
            </p:extLst>
          </p:nvPr>
        </p:nvGraphicFramePr>
        <p:xfrm>
          <a:off x="0" y="854552"/>
          <a:ext cx="9029700" cy="56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89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B03548-34D9-4D6B-9E75-51158C4A47D1}" type="slidenum">
              <a:rPr lang="en-US" sz="1400" smtClean="0">
                <a:solidFill>
                  <a:srgbClr val="000000"/>
                </a:solidFill>
              </a:rPr>
              <a:pPr/>
              <a:t>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68964" name="Rectangle 101"/>
          <p:cNvSpPr>
            <a:spLocks noChangeArrowheads="1"/>
          </p:cNvSpPr>
          <p:nvPr/>
        </p:nvSpPr>
        <p:spPr bwMode="auto">
          <a:xfrm>
            <a:off x="217488" y="6553200"/>
            <a:ext cx="291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MX" sz="1400">
                <a:solidFill>
                  <a:srgbClr val="000000"/>
                </a:solidFill>
              </a:rPr>
              <a:t>Fuente: Cálculos Anif y  JPMorgan</a:t>
            </a: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742257" y="115888"/>
            <a:ext cx="57243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</a:rPr>
              <a:t>Crecimiento sostenible de largo plazo: </a:t>
            </a:r>
          </a:p>
          <a:p>
            <a:pPr algn="ctr"/>
            <a:r>
              <a:rPr lang="es-ES" b="1" dirty="0" err="1" smtClean="0">
                <a:solidFill>
                  <a:srgbClr val="000000"/>
                </a:solidFill>
              </a:rPr>
              <a:t>BRICs</a:t>
            </a:r>
            <a:r>
              <a:rPr lang="es-ES" b="1" dirty="0" smtClean="0">
                <a:solidFill>
                  <a:srgbClr val="000000"/>
                </a:solidFill>
              </a:rPr>
              <a:t> </a:t>
            </a:r>
            <a:r>
              <a:rPr lang="es-ES" b="1" dirty="0">
                <a:solidFill>
                  <a:srgbClr val="000000"/>
                </a:solidFill>
              </a:rPr>
              <a:t>(%) </a:t>
            </a:r>
          </a:p>
        </p:txBody>
      </p:sp>
    </p:spTree>
    <p:extLst>
      <p:ext uri="{BB962C8B-B14F-4D97-AF65-F5344CB8AC3E}">
        <p14:creationId xmlns:p14="http://schemas.microsoft.com/office/powerpoint/2010/main" val="1773121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5446"/>
              </p:ext>
            </p:extLst>
          </p:nvPr>
        </p:nvGraphicFramePr>
        <p:xfrm>
          <a:off x="-197429" y="975503"/>
          <a:ext cx="8580401" cy="557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-566807" y="-73947"/>
            <a:ext cx="79836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s-MX" sz="2200" b="1" dirty="0" smtClean="0">
                <a:solidFill>
                  <a:srgbClr val="000000"/>
                </a:solidFill>
              </a:rPr>
              <a:t>Efecto del </a:t>
            </a:r>
            <a:r>
              <a:rPr lang="es-MX" sz="2200" b="1" i="1" dirty="0" smtClean="0">
                <a:solidFill>
                  <a:srgbClr val="000000"/>
                </a:solidFill>
              </a:rPr>
              <a:t>tapering</a:t>
            </a:r>
            <a:r>
              <a:rPr lang="es-MX" sz="2200" b="1" dirty="0" smtClean="0">
                <a:solidFill>
                  <a:srgbClr val="000000"/>
                </a:solidFill>
              </a:rPr>
              <a:t> sobre monedas emergentes:</a:t>
            </a:r>
          </a:p>
          <a:p>
            <a:pPr algn="ctr" eaLnBrk="0" hangingPunct="0"/>
            <a:r>
              <a:rPr lang="es-MX" sz="2200" b="1" dirty="0" smtClean="0">
                <a:solidFill>
                  <a:srgbClr val="000000"/>
                </a:solidFill>
              </a:rPr>
              <a:t>“5 emproblemados” vs. Colombia</a:t>
            </a:r>
          </a:p>
          <a:p>
            <a:pPr algn="ctr" eaLnBrk="0" hangingPunct="0"/>
            <a:r>
              <a:rPr lang="es-MX" sz="2000" dirty="0" smtClean="0">
                <a:solidFill>
                  <a:srgbClr val="000000"/>
                </a:solidFill>
              </a:rPr>
              <a:t>(mayo 2013=100)</a:t>
            </a:r>
          </a:p>
          <a:p>
            <a:pPr algn="ctr" eaLnBrk="0" hangingPunct="0"/>
            <a:endParaRPr lang="es-ES" sz="2200" i="1" dirty="0">
              <a:solidFill>
                <a:srgbClr val="000000"/>
              </a:solidFill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938" y="6641883"/>
            <a:ext cx="45688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s-MX" sz="1050" dirty="0">
                <a:solidFill>
                  <a:srgbClr val="000000"/>
                </a:solidFill>
              </a:rPr>
              <a:t>Fuente: </a:t>
            </a:r>
            <a:r>
              <a:rPr lang="es-MX" sz="1050" dirty="0" smtClean="0">
                <a:solidFill>
                  <a:srgbClr val="000000"/>
                </a:solidFill>
              </a:rPr>
              <a:t>cálculos Anif con base en </a:t>
            </a:r>
            <a:r>
              <a:rPr lang="es-MX" sz="1050" dirty="0" err="1" smtClean="0">
                <a:solidFill>
                  <a:srgbClr val="000000"/>
                </a:solidFill>
              </a:rPr>
              <a:t>Fed</a:t>
            </a:r>
            <a:r>
              <a:rPr lang="es-MX" sz="1050" dirty="0" smtClean="0">
                <a:solidFill>
                  <a:srgbClr val="000000"/>
                </a:solidFill>
              </a:rPr>
              <a:t> y Bancos Centrales de cada país. </a:t>
            </a:r>
            <a:endParaRPr lang="es-ES" sz="1050" dirty="0">
              <a:solidFill>
                <a:srgbClr val="000000"/>
              </a:solidFill>
            </a:endParaRPr>
          </a:p>
        </p:txBody>
      </p:sp>
      <p:sp>
        <p:nvSpPr>
          <p:cNvPr id="4608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503988"/>
            <a:ext cx="611187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C758168-B397-454F-958D-9165FCD968AD}" type="slidenum">
              <a:rPr lang="en-US" sz="1400" smtClean="0">
                <a:solidFill>
                  <a:srgbClr val="000000"/>
                </a:solidFill>
              </a:rPr>
              <a:pPr/>
              <a:t>6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7" name="12 CuadroTexto"/>
          <p:cNvSpPr txBox="1"/>
          <p:nvPr/>
        </p:nvSpPr>
        <p:spPr>
          <a:xfrm>
            <a:off x="7990338" y="3319746"/>
            <a:ext cx="1297982" cy="58444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chemeClr val="tx1"/>
                </a:solidFill>
                <a:latin typeface="Calibri"/>
              </a:rPr>
              <a:t>Colombia</a:t>
            </a:r>
            <a:endParaRPr lang="en-US" sz="2000" b="1" kern="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8" name="1 Conector recto"/>
          <p:cNvCxnSpPr/>
          <p:nvPr/>
        </p:nvCxnSpPr>
        <p:spPr>
          <a:xfrm>
            <a:off x="529077" y="5137829"/>
            <a:ext cx="740957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2 CuadroTexto"/>
          <p:cNvSpPr txBox="1"/>
          <p:nvPr/>
        </p:nvSpPr>
        <p:spPr>
          <a:xfrm>
            <a:off x="7990338" y="3011396"/>
            <a:ext cx="1297982" cy="58444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E46C0A"/>
                </a:solidFill>
                <a:latin typeface="Calibri"/>
              </a:rPr>
              <a:t>Suráfrica</a:t>
            </a:r>
            <a:endParaRPr lang="en-US" sz="2000" b="1" kern="0" dirty="0">
              <a:solidFill>
                <a:srgbClr val="E46C0A"/>
              </a:solidFill>
              <a:latin typeface="Calibri"/>
            </a:endParaRPr>
          </a:p>
        </p:txBody>
      </p:sp>
      <p:sp>
        <p:nvSpPr>
          <p:cNvPr id="15" name="12 CuadroTexto"/>
          <p:cNvSpPr txBox="1"/>
          <p:nvPr/>
        </p:nvSpPr>
        <p:spPr>
          <a:xfrm>
            <a:off x="7990338" y="3579734"/>
            <a:ext cx="897309" cy="584447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FF"/>
                </a:solidFill>
                <a:latin typeface="Calibri"/>
              </a:rPr>
              <a:t>India</a:t>
            </a:r>
            <a:endParaRPr lang="en-US" sz="2000" b="1" kern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7990338" y="2543241"/>
            <a:ext cx="840782" cy="42204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7030A0"/>
                </a:solidFill>
                <a:latin typeface="Calibri"/>
              </a:rPr>
              <a:t>Brasil</a:t>
            </a:r>
            <a:endParaRPr lang="en-US" sz="2000" b="1" kern="0" dirty="0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17" name="12 CuadroTexto"/>
          <p:cNvSpPr txBox="1"/>
          <p:nvPr/>
        </p:nvSpPr>
        <p:spPr>
          <a:xfrm>
            <a:off x="7990338" y="1225897"/>
            <a:ext cx="1311928" cy="42204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FF0000"/>
                </a:solidFill>
                <a:latin typeface="Calibri"/>
              </a:rPr>
              <a:t>Indonesia</a:t>
            </a:r>
            <a:endParaRPr lang="en-US" sz="20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7990338" y="1746189"/>
            <a:ext cx="1311928" cy="42204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863D"/>
                </a:solidFill>
                <a:latin typeface="Calibri"/>
              </a:rPr>
              <a:t>Turquía</a:t>
            </a:r>
            <a:endParaRPr lang="en-US" sz="2000" b="1" kern="0" dirty="0">
              <a:solidFill>
                <a:srgbClr val="00863D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 bwMode="auto">
          <a:xfrm flipV="1">
            <a:off x="3779321" y="1041047"/>
            <a:ext cx="0" cy="47703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1 Conector recto"/>
          <p:cNvCxnSpPr/>
          <p:nvPr/>
        </p:nvCxnSpPr>
        <p:spPr>
          <a:xfrm flipV="1">
            <a:off x="719407" y="2209914"/>
            <a:ext cx="0" cy="3504367"/>
          </a:xfrm>
          <a:prstGeom prst="line">
            <a:avLst/>
          </a:prstGeom>
          <a:ln w="19050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1 Conector recto"/>
          <p:cNvCxnSpPr/>
          <p:nvPr/>
        </p:nvCxnSpPr>
        <p:spPr>
          <a:xfrm flipV="1">
            <a:off x="2535170" y="1605610"/>
            <a:ext cx="0" cy="4174585"/>
          </a:xfrm>
          <a:prstGeom prst="line">
            <a:avLst/>
          </a:prstGeom>
          <a:ln w="19050">
            <a:solidFill>
              <a:sysClr val="windowText" lastClr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3 CuadroTexto"/>
          <p:cNvSpPr txBox="1"/>
          <p:nvPr/>
        </p:nvSpPr>
        <p:spPr>
          <a:xfrm>
            <a:off x="529077" y="1788207"/>
            <a:ext cx="2008692" cy="620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Anuncio </a:t>
            </a:r>
          </a:p>
        </p:txBody>
      </p:sp>
      <p:sp>
        <p:nvSpPr>
          <p:cNvPr id="23" name="1 CuadroTexto"/>
          <p:cNvSpPr txBox="1"/>
          <p:nvPr/>
        </p:nvSpPr>
        <p:spPr>
          <a:xfrm>
            <a:off x="1972660" y="1379510"/>
            <a:ext cx="2008693" cy="620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Pospuesto</a:t>
            </a:r>
            <a:endParaRPr lang="en-US" sz="1800" b="1" dirty="0"/>
          </a:p>
        </p:txBody>
      </p:sp>
      <p:sp>
        <p:nvSpPr>
          <p:cNvPr id="25" name="1 CuadroTexto"/>
          <p:cNvSpPr txBox="1"/>
          <p:nvPr/>
        </p:nvSpPr>
        <p:spPr>
          <a:xfrm>
            <a:off x="3770569" y="960130"/>
            <a:ext cx="1592761" cy="6209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Inicio </a:t>
            </a:r>
          </a:p>
        </p:txBody>
      </p:sp>
    </p:spTree>
    <p:extLst>
      <p:ext uri="{BB962C8B-B14F-4D97-AF65-F5344CB8AC3E}">
        <p14:creationId xmlns:p14="http://schemas.microsoft.com/office/powerpoint/2010/main" val="4082901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610681"/>
              </p:ext>
            </p:extLst>
          </p:nvPr>
        </p:nvGraphicFramePr>
        <p:xfrm>
          <a:off x="507638" y="1010613"/>
          <a:ext cx="8294256" cy="573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194" name="3 Marcador de número de diapositiva"/>
          <p:cNvSpPr txBox="1">
            <a:spLocks noGrp="1"/>
          </p:cNvSpPr>
          <p:nvPr/>
        </p:nvSpPr>
        <p:spPr bwMode="auto">
          <a:xfrm>
            <a:off x="8459788" y="6286941"/>
            <a:ext cx="684212" cy="48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US" sz="1400" dirty="0">
              <a:solidFill>
                <a:srgbClr val="000000"/>
              </a:solidFill>
            </a:endParaRPr>
          </a:p>
          <a:p>
            <a:pPr algn="r"/>
            <a:fld id="{B465EBBA-EEE7-4B21-9476-80E1CEA4F37B}" type="slidenum">
              <a:rPr lang="en-US" sz="1400">
                <a:solidFill>
                  <a:srgbClr val="000000"/>
                </a:solidFill>
              </a:rPr>
              <a:pPr algn="r"/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6195" name="Rectangle 93"/>
          <p:cNvSpPr>
            <a:spLocks noChangeArrowheads="1"/>
          </p:cNvSpPr>
          <p:nvPr/>
        </p:nvSpPr>
        <p:spPr bwMode="auto">
          <a:xfrm>
            <a:off x="179388" y="6570664"/>
            <a:ext cx="10836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Arial"/>
              </a:rPr>
              <a:t>Fuente: </a:t>
            </a:r>
            <a:r>
              <a:rPr lang="es-ES" sz="1400" dirty="0" err="1">
                <a:solidFill>
                  <a:srgbClr val="000000"/>
                </a:solidFill>
                <a:latin typeface="Arial"/>
              </a:rPr>
              <a:t>Dane</a:t>
            </a:r>
            <a:endParaRPr lang="es-E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196" name="Rectangle 94"/>
          <p:cNvSpPr>
            <a:spLocks noChangeArrowheads="1"/>
          </p:cNvSpPr>
          <p:nvPr/>
        </p:nvSpPr>
        <p:spPr bwMode="auto">
          <a:xfrm>
            <a:off x="-57150" y="-6063"/>
            <a:ext cx="89519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200" b="1" dirty="0">
                <a:solidFill>
                  <a:srgbClr val="000000"/>
                </a:solidFill>
                <a:latin typeface="Arial"/>
              </a:rPr>
              <a:t>Crecimiento anual del PIB por sectores (oferta)</a:t>
            </a:r>
          </a:p>
          <a:p>
            <a:r>
              <a:rPr lang="es-MX" sz="2200" b="1" dirty="0" smtClean="0">
                <a:solidFill>
                  <a:srgbClr val="000000"/>
                </a:solidFill>
                <a:latin typeface="Arial"/>
              </a:rPr>
              <a:t>Segundo </a:t>
            </a:r>
            <a:r>
              <a:rPr lang="es-MX" sz="2200" b="1" dirty="0">
                <a:solidFill>
                  <a:srgbClr val="000000"/>
                </a:solidFill>
                <a:latin typeface="Arial"/>
              </a:rPr>
              <a:t>trimestre de </a:t>
            </a:r>
            <a:r>
              <a:rPr lang="es-MX" sz="2200" b="1" dirty="0" smtClean="0">
                <a:solidFill>
                  <a:srgbClr val="000000"/>
                </a:solidFill>
                <a:latin typeface="Arial"/>
              </a:rPr>
              <a:t>2014 </a:t>
            </a:r>
            <a:r>
              <a:rPr lang="es-CO" sz="2200" b="1" dirty="0">
                <a:solidFill>
                  <a:srgbClr val="000000"/>
                </a:solidFill>
                <a:latin typeface="Arial"/>
              </a:rPr>
              <a:t>(%)</a:t>
            </a:r>
            <a:endParaRPr lang="es-ES" sz="2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197" name="Text Box 95"/>
          <p:cNvSpPr txBox="1">
            <a:spLocks noChangeArrowheads="1"/>
          </p:cNvSpPr>
          <p:nvPr/>
        </p:nvSpPr>
        <p:spPr bwMode="auto">
          <a:xfrm>
            <a:off x="139141" y="16548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600" b="1" dirty="0" smtClean="0">
                <a:solidFill>
                  <a:srgbClr val="000000"/>
                </a:solidFill>
              </a:rPr>
              <a:t>7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198" name="Text Box 96"/>
          <p:cNvSpPr txBox="1">
            <a:spLocks noChangeArrowheads="1"/>
          </p:cNvSpPr>
          <p:nvPr/>
        </p:nvSpPr>
        <p:spPr bwMode="auto">
          <a:xfrm>
            <a:off x="139141" y="388856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600" b="1" dirty="0" smtClean="0">
                <a:solidFill>
                  <a:srgbClr val="000000"/>
                </a:solidFill>
              </a:rPr>
              <a:t>7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199" name="Text Box 97"/>
          <p:cNvSpPr txBox="1">
            <a:spLocks noChangeArrowheads="1"/>
          </p:cNvSpPr>
          <p:nvPr/>
        </p:nvSpPr>
        <p:spPr bwMode="auto">
          <a:xfrm>
            <a:off x="82235" y="221835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00"/>
                </a:solidFill>
              </a:rPr>
              <a:t>20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0" name="Text Box 98"/>
          <p:cNvSpPr txBox="1">
            <a:spLocks noChangeArrowheads="1"/>
          </p:cNvSpPr>
          <p:nvPr/>
        </p:nvSpPr>
        <p:spPr bwMode="auto">
          <a:xfrm>
            <a:off x="139141" y="499868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00"/>
                </a:solidFill>
              </a:rPr>
              <a:t>7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1" name="Text Box 99"/>
          <p:cNvSpPr txBox="1">
            <a:spLocks noChangeArrowheads="1"/>
          </p:cNvSpPr>
          <p:nvPr/>
        </p:nvSpPr>
        <p:spPr bwMode="auto">
          <a:xfrm>
            <a:off x="139141" y="609502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600" b="1" dirty="0" smtClean="0">
                <a:solidFill>
                  <a:srgbClr val="000000"/>
                </a:solidFill>
              </a:rPr>
              <a:t>7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2" name="Text Box 100"/>
          <p:cNvSpPr txBox="1">
            <a:spLocks noChangeArrowheads="1"/>
          </p:cNvSpPr>
          <p:nvPr/>
        </p:nvSpPr>
        <p:spPr bwMode="auto">
          <a:xfrm>
            <a:off x="82235" y="331007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1600" b="1" dirty="0" smtClean="0">
                <a:solidFill>
                  <a:srgbClr val="000000"/>
                </a:solidFill>
              </a:rPr>
              <a:t>12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3" name="Text Box 101"/>
          <p:cNvSpPr txBox="1">
            <a:spLocks noChangeArrowheads="1"/>
          </p:cNvSpPr>
          <p:nvPr/>
        </p:nvSpPr>
        <p:spPr bwMode="auto">
          <a:xfrm>
            <a:off x="82235" y="277620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00"/>
                </a:solidFill>
              </a:rPr>
              <a:t>15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4" name="Text Box 102"/>
          <p:cNvSpPr txBox="1">
            <a:spLocks noChangeArrowheads="1"/>
          </p:cNvSpPr>
          <p:nvPr/>
        </p:nvSpPr>
        <p:spPr bwMode="auto">
          <a:xfrm>
            <a:off x="139141" y="443608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00"/>
                </a:solidFill>
              </a:rPr>
              <a:t>4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5" name="Text Box 103"/>
          <p:cNvSpPr txBox="1">
            <a:spLocks noChangeArrowheads="1"/>
          </p:cNvSpPr>
          <p:nvPr/>
        </p:nvSpPr>
        <p:spPr bwMode="auto">
          <a:xfrm>
            <a:off x="87909" y="5540991"/>
            <a:ext cx="400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sz="1600" b="1" dirty="0" smtClean="0">
                <a:solidFill>
                  <a:srgbClr val="000000"/>
                </a:solidFill>
              </a:rPr>
              <a:t>11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136206" name="Text Box 104"/>
          <p:cNvSpPr txBox="1">
            <a:spLocks noChangeArrowheads="1"/>
          </p:cNvSpPr>
          <p:nvPr/>
        </p:nvSpPr>
        <p:spPr bwMode="auto">
          <a:xfrm>
            <a:off x="-71877" y="965354"/>
            <a:ext cx="1516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400" b="1" dirty="0">
                <a:solidFill>
                  <a:srgbClr val="000000"/>
                </a:solidFill>
              </a:rPr>
              <a:t>Ponderaciones </a:t>
            </a:r>
          </a:p>
          <a:p>
            <a:pPr algn="ctr" eaLnBrk="1" hangingPunct="1"/>
            <a:r>
              <a:rPr lang="es-ES" sz="1400" b="1" dirty="0">
                <a:solidFill>
                  <a:srgbClr val="000000"/>
                </a:solidFill>
              </a:rPr>
              <a:t>(%)</a:t>
            </a:r>
          </a:p>
        </p:txBody>
      </p:sp>
      <p:sp>
        <p:nvSpPr>
          <p:cNvPr id="136208" name="Rectangle 193"/>
          <p:cNvSpPr>
            <a:spLocks noChangeArrowheads="1"/>
          </p:cNvSpPr>
          <p:nvPr/>
        </p:nvSpPr>
        <p:spPr bwMode="auto">
          <a:xfrm>
            <a:off x="8082035" y="809144"/>
            <a:ext cx="215900" cy="215900"/>
          </a:xfrm>
          <a:prstGeom prst="rect">
            <a:avLst/>
          </a:prstGeom>
          <a:solidFill>
            <a:srgbClr val="FF99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09" name="Rectangle 194"/>
          <p:cNvSpPr>
            <a:spLocks noChangeArrowheads="1"/>
          </p:cNvSpPr>
          <p:nvPr/>
        </p:nvSpPr>
        <p:spPr bwMode="auto">
          <a:xfrm>
            <a:off x="8364970" y="791682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600" b="1" dirty="0" smtClean="0">
                <a:solidFill>
                  <a:srgbClr val="000000"/>
                </a:solidFill>
                <a:latin typeface="Arial"/>
              </a:rPr>
              <a:t>2014</a:t>
            </a:r>
            <a:endParaRPr lang="es-E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10" name="Rectangle 195"/>
          <p:cNvSpPr>
            <a:spLocks noChangeArrowheads="1"/>
          </p:cNvSpPr>
          <p:nvPr/>
        </p:nvSpPr>
        <p:spPr bwMode="auto">
          <a:xfrm>
            <a:off x="8082035" y="1093307"/>
            <a:ext cx="215900" cy="215900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hangingPunct="0"/>
            <a:endParaRPr 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11" name="Rectangle 196"/>
          <p:cNvSpPr>
            <a:spLocks noChangeArrowheads="1"/>
          </p:cNvSpPr>
          <p:nvPr/>
        </p:nvSpPr>
        <p:spPr bwMode="auto">
          <a:xfrm>
            <a:off x="8384020" y="1093307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s-ES" sz="1600" b="1" dirty="0" smtClean="0">
                <a:solidFill>
                  <a:srgbClr val="000000"/>
                </a:solidFill>
                <a:latin typeface="Arial"/>
              </a:rPr>
              <a:t>2013</a:t>
            </a:r>
            <a:endParaRPr lang="es-E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7349730" y="2794329"/>
            <a:ext cx="178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</a:rPr>
              <a:t>Antes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Arial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Arial"/>
              </a:rPr>
              <a:t>proyección</a:t>
            </a:r>
            <a:r>
              <a:rPr lang="en-US" sz="1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/>
              </a:rPr>
              <a:t>tres</a:t>
            </a:r>
            <a:r>
              <a:rPr lang="en-US" sz="1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/>
              </a:rPr>
              <a:t>meses</a:t>
            </a:r>
            <a:r>
              <a:rPr lang="en-US" sz="16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Arial"/>
              </a:rPr>
              <a:t>atrás</a:t>
            </a:r>
            <a:r>
              <a:rPr lang="en-US" sz="1600" dirty="0">
                <a:solidFill>
                  <a:srgbClr val="FF0000"/>
                </a:solidFill>
                <a:latin typeface="Arial"/>
              </a:rPr>
              <a:t>)</a:t>
            </a:r>
          </a:p>
        </p:txBody>
      </p:sp>
      <p:sp>
        <p:nvSpPr>
          <p:cNvPr id="23" name="22 Elipse"/>
          <p:cNvSpPr/>
          <p:nvPr/>
        </p:nvSpPr>
        <p:spPr bwMode="auto">
          <a:xfrm>
            <a:off x="6475125" y="1016916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503829" y="660649"/>
            <a:ext cx="9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Arial"/>
              </a:rPr>
              <a:t>5,0</a:t>
            </a:r>
            <a:endParaRPr lang="en-US" sz="18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7823379" y="1544041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707678" y="1287023"/>
            <a:ext cx="92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10,2</a:t>
            </a:r>
            <a:endParaRPr lang="en-US" sz="16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4" name="33 Elipse"/>
          <p:cNvSpPr/>
          <p:nvPr/>
        </p:nvSpPr>
        <p:spPr bwMode="auto">
          <a:xfrm>
            <a:off x="5027417" y="5935330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390171" y="5937689"/>
            <a:ext cx="92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2,0</a:t>
            </a:r>
            <a:endParaRPr lang="en-US" dirty="0"/>
          </a:p>
        </p:txBody>
      </p:sp>
      <p:sp>
        <p:nvSpPr>
          <p:cNvPr id="37" name="36 Elipse"/>
          <p:cNvSpPr/>
          <p:nvPr/>
        </p:nvSpPr>
        <p:spPr bwMode="auto">
          <a:xfrm>
            <a:off x="5391010" y="5419967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753764" y="5422326"/>
            <a:ext cx="92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3,0</a:t>
            </a:r>
            <a:endParaRPr lang="en-US" dirty="0"/>
          </a:p>
        </p:txBody>
      </p:sp>
      <p:sp>
        <p:nvSpPr>
          <p:cNvPr id="40" name="39 Elipse"/>
          <p:cNvSpPr/>
          <p:nvPr/>
        </p:nvSpPr>
        <p:spPr bwMode="auto">
          <a:xfrm>
            <a:off x="5397936" y="4803433"/>
            <a:ext cx="360040" cy="31939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771081" y="4805792"/>
            <a:ext cx="921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 smtClean="0"/>
              <a:t>3,0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00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295874"/>
              </p:ext>
            </p:extLst>
          </p:nvPr>
        </p:nvGraphicFramePr>
        <p:xfrm>
          <a:off x="14286" y="997671"/>
          <a:ext cx="8878193" cy="528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Box 475"/>
          <p:cNvSpPr txBox="1">
            <a:spLocks noChangeArrowheads="1"/>
          </p:cNvSpPr>
          <p:nvPr/>
        </p:nvSpPr>
        <p:spPr bwMode="auto">
          <a:xfrm>
            <a:off x="8316417" y="3284984"/>
            <a:ext cx="6829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600" b="1" dirty="0" smtClean="0">
                <a:solidFill>
                  <a:srgbClr val="008000"/>
                </a:solidFill>
              </a:rPr>
              <a:t>9.6%</a:t>
            </a:r>
            <a:endParaRPr lang="es-ES" altLang="es-CO" sz="1600" b="1" dirty="0" smtClean="0">
              <a:solidFill>
                <a:srgbClr val="008000"/>
              </a:solidFill>
            </a:endParaRPr>
          </a:p>
        </p:txBody>
      </p:sp>
      <p:sp>
        <p:nvSpPr>
          <p:cNvPr id="5" name="Text Box 477"/>
          <p:cNvSpPr txBox="1">
            <a:spLocks noChangeArrowheads="1"/>
          </p:cNvSpPr>
          <p:nvPr/>
        </p:nvSpPr>
        <p:spPr bwMode="auto">
          <a:xfrm>
            <a:off x="5724128" y="3825915"/>
            <a:ext cx="7773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500" b="1" dirty="0" smtClean="0">
                <a:solidFill>
                  <a:srgbClr val="000000"/>
                </a:solidFill>
              </a:rPr>
              <a:t>37pb</a:t>
            </a:r>
            <a:endParaRPr lang="es-ES" altLang="es-CO" sz="1500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4231" y="188640"/>
            <a:ext cx="65039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s-ES_tradnl" altLang="es-CO" sz="2600" b="1" dirty="0" smtClean="0">
                <a:solidFill>
                  <a:srgbClr val="000000"/>
                </a:solidFill>
                <a:latin typeface="Arial"/>
              </a:rPr>
              <a:t>Evolución Tasa de Desempleo</a:t>
            </a:r>
            <a:endParaRPr lang="es-ES_tradnl" altLang="es-CO" sz="2600" b="1" dirty="0">
              <a:solidFill>
                <a:srgbClr val="000000"/>
              </a:solidFill>
              <a:latin typeface="Arial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s-ES_tradnl" altLang="es-CO" sz="2600" b="1" dirty="0">
                <a:solidFill>
                  <a:srgbClr val="000000"/>
                </a:solidFill>
                <a:latin typeface="Arial"/>
              </a:rPr>
              <a:t>Total Nacional </a:t>
            </a:r>
            <a:r>
              <a:rPr lang="es-ES_tradnl" altLang="es-CO" sz="2600" b="1" dirty="0" smtClean="0">
                <a:solidFill>
                  <a:srgbClr val="000000"/>
                </a:solidFill>
                <a:latin typeface="Arial"/>
              </a:rPr>
              <a:t>(agosto </a:t>
            </a:r>
            <a:r>
              <a:rPr lang="es-ES_tradnl" altLang="es-CO" sz="2600" b="1" dirty="0">
                <a:solidFill>
                  <a:srgbClr val="000000"/>
                </a:solidFill>
                <a:latin typeface="Arial"/>
              </a:rPr>
              <a:t>de </a:t>
            </a:r>
            <a:r>
              <a:rPr lang="es-ES_tradnl" altLang="es-CO" sz="2600" b="1" dirty="0" smtClean="0">
                <a:solidFill>
                  <a:srgbClr val="000000"/>
                </a:solidFill>
                <a:latin typeface="Arial"/>
              </a:rPr>
              <a:t>2014)</a:t>
            </a:r>
            <a:endParaRPr lang="es-ES_tradnl" altLang="es-CO" sz="2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504" y="6605588"/>
            <a:ext cx="27470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altLang="es-CO" sz="1200" dirty="0">
                <a:solidFill>
                  <a:srgbClr val="000000"/>
                </a:solidFill>
                <a:latin typeface="Arial"/>
              </a:rPr>
              <a:t>Fuente: </a:t>
            </a:r>
            <a:r>
              <a:rPr lang="es-ES_tradnl" altLang="es-CO" sz="1200" dirty="0" smtClean="0">
                <a:solidFill>
                  <a:srgbClr val="000000"/>
                </a:solidFill>
                <a:latin typeface="Arial"/>
              </a:rPr>
              <a:t>cálculos Anif con base en </a:t>
            </a:r>
            <a:r>
              <a:rPr lang="es-ES_tradnl" altLang="es-CO" sz="1200" dirty="0" err="1" smtClean="0">
                <a:solidFill>
                  <a:srgbClr val="000000"/>
                </a:solidFill>
                <a:latin typeface="Arial"/>
              </a:rPr>
              <a:t>Dane</a:t>
            </a:r>
            <a:r>
              <a:rPr lang="es-ES_tradnl" altLang="es-CO" sz="1200" dirty="0" smtClean="0">
                <a:solidFill>
                  <a:srgbClr val="000000"/>
                </a:solidFill>
                <a:latin typeface="Arial"/>
              </a:rPr>
              <a:t>.</a:t>
            </a:r>
            <a:endParaRPr lang="es-ES_tradnl" altLang="es-CO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 Box 475"/>
          <p:cNvSpPr txBox="1">
            <a:spLocks noChangeArrowheads="1"/>
          </p:cNvSpPr>
          <p:nvPr/>
        </p:nvSpPr>
        <p:spPr bwMode="auto">
          <a:xfrm>
            <a:off x="8316416" y="4293096"/>
            <a:ext cx="6829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600" b="1" dirty="0" smtClean="0">
                <a:solidFill>
                  <a:srgbClr val="0000FF"/>
                </a:solidFill>
              </a:rPr>
              <a:t>8.4%</a:t>
            </a:r>
            <a:endParaRPr lang="es-ES" altLang="es-CO" sz="1600" b="1" dirty="0" smtClean="0">
              <a:solidFill>
                <a:srgbClr val="0000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13800" y="2852936"/>
            <a:ext cx="349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1800" b="1" dirty="0" smtClean="0">
                <a:solidFill>
                  <a:srgbClr val="000000"/>
                </a:solidFill>
                <a:latin typeface="Arial"/>
              </a:rPr>
              <a:t>Tasa de largo plazo</a:t>
            </a:r>
            <a:endParaRPr lang="es-ES_tradnl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4288" y="6093296"/>
            <a:ext cx="37882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s-MX" altLang="es-CO" sz="1800" b="1" dirty="0" smtClean="0">
                <a:solidFill>
                  <a:srgbClr val="000000"/>
                </a:solidFill>
              </a:rPr>
              <a:t>Variación anual en agosto: -37pb</a:t>
            </a:r>
            <a:endParaRPr lang="es-ES" altLang="es-CO" sz="18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77965"/>
              </p:ext>
            </p:extLst>
          </p:nvPr>
        </p:nvGraphicFramePr>
        <p:xfrm>
          <a:off x="5636965" y="1196752"/>
          <a:ext cx="3111499" cy="1247775"/>
        </p:xfrm>
        <a:graphic>
          <a:graphicData uri="http://schemas.openxmlformats.org/drawingml/2006/table">
            <a:tbl>
              <a:tblPr/>
              <a:tblGrid>
                <a:gridCol w="599463"/>
                <a:gridCol w="1256018"/>
                <a:gridCol w="1256018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Últimos 12 meses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Promedio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10.4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-0.5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9.6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-0.7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9.2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-0.8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475"/>
          <p:cNvSpPr txBox="1">
            <a:spLocks noChangeArrowheads="1"/>
          </p:cNvSpPr>
          <p:nvPr/>
        </p:nvSpPr>
        <p:spPr bwMode="auto">
          <a:xfrm>
            <a:off x="5360988" y="2874422"/>
            <a:ext cx="707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CO" sz="1600" b="1" dirty="0" smtClean="0">
                <a:solidFill>
                  <a:srgbClr val="008000"/>
                </a:solidFill>
              </a:rPr>
              <a:t>9.7%</a:t>
            </a:r>
            <a:endParaRPr lang="es-ES" altLang="es-CO" sz="1600" b="1" dirty="0" smtClean="0">
              <a:solidFill>
                <a:srgbClr val="008000"/>
              </a:solidFill>
            </a:endParaRPr>
          </a:p>
        </p:txBody>
      </p:sp>
      <p:sp>
        <p:nvSpPr>
          <p:cNvPr id="16" name="Text Box 475"/>
          <p:cNvSpPr txBox="1">
            <a:spLocks noChangeArrowheads="1"/>
          </p:cNvSpPr>
          <p:nvPr/>
        </p:nvSpPr>
        <p:spPr bwMode="auto">
          <a:xfrm>
            <a:off x="5292080" y="3356992"/>
            <a:ext cx="8455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CO" sz="1600" b="1" dirty="0" smtClean="0">
                <a:solidFill>
                  <a:srgbClr val="0000FF"/>
                </a:solidFill>
              </a:rPr>
              <a:t>9.3%</a:t>
            </a:r>
            <a:endParaRPr lang="es-ES" altLang="es-CO" sz="1600" b="1" dirty="0" smtClean="0">
              <a:solidFill>
                <a:srgbClr val="0000FF"/>
              </a:solidFill>
            </a:endParaRPr>
          </a:p>
        </p:txBody>
      </p:sp>
      <p:sp>
        <p:nvSpPr>
          <p:cNvPr id="17" name="Text Box 475"/>
          <p:cNvSpPr txBox="1">
            <a:spLocks noChangeArrowheads="1"/>
          </p:cNvSpPr>
          <p:nvPr/>
        </p:nvSpPr>
        <p:spPr bwMode="auto">
          <a:xfrm>
            <a:off x="5292081" y="4098558"/>
            <a:ext cx="8455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CO" sz="1600" b="1" dirty="0" smtClean="0">
                <a:solidFill>
                  <a:srgbClr val="FF0000"/>
                </a:solidFill>
              </a:rPr>
              <a:t>8.9%</a:t>
            </a:r>
            <a:endParaRPr lang="es-ES" altLang="es-CO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AutoShape 376"/>
          <p:cNvSpPr>
            <a:spLocks/>
          </p:cNvSpPr>
          <p:nvPr/>
        </p:nvSpPr>
        <p:spPr bwMode="auto">
          <a:xfrm>
            <a:off x="5750635" y="3841167"/>
            <a:ext cx="45719" cy="130040"/>
          </a:xfrm>
          <a:prstGeom prst="rightBrace">
            <a:avLst>
              <a:gd name="adj1" fmla="val 410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 Box 477"/>
          <p:cNvSpPr txBox="1">
            <a:spLocks noChangeArrowheads="1"/>
          </p:cNvSpPr>
          <p:nvPr/>
        </p:nvSpPr>
        <p:spPr bwMode="auto">
          <a:xfrm>
            <a:off x="8388424" y="3789040"/>
            <a:ext cx="7773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500" dirty="0" smtClean="0">
                <a:solidFill>
                  <a:srgbClr val="000000"/>
                </a:solidFill>
              </a:rPr>
              <a:t>111pb</a:t>
            </a:r>
            <a:endParaRPr lang="es-ES" altLang="es-CO" sz="1500" dirty="0" smtClean="0">
              <a:solidFill>
                <a:srgbClr val="000000"/>
              </a:solidFill>
            </a:endParaRPr>
          </a:p>
        </p:txBody>
      </p:sp>
      <p:sp>
        <p:nvSpPr>
          <p:cNvPr id="19" name="AutoShape 376"/>
          <p:cNvSpPr>
            <a:spLocks/>
          </p:cNvSpPr>
          <p:nvPr/>
        </p:nvSpPr>
        <p:spPr bwMode="auto">
          <a:xfrm>
            <a:off x="8387370" y="3573016"/>
            <a:ext cx="45719" cy="765162"/>
          </a:xfrm>
          <a:prstGeom prst="rightBrace">
            <a:avLst>
              <a:gd name="adj1" fmla="val 4105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s-CO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195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15819"/>
              </p:ext>
            </p:extLst>
          </p:nvPr>
        </p:nvGraphicFramePr>
        <p:xfrm>
          <a:off x="78127" y="1237402"/>
          <a:ext cx="8849478" cy="503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32813" y="6477000"/>
            <a:ext cx="611187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44016" y="44624"/>
            <a:ext cx="694826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altLang="es-CO" sz="2600" kern="0" dirty="0" smtClean="0">
                <a:solidFill>
                  <a:srgbClr val="000000"/>
                </a:solidFill>
              </a:rPr>
              <a:t>Evolución Cotizantes Activos a Pensiones</a:t>
            </a:r>
            <a:r>
              <a:rPr lang="es-ES" altLang="es-CO" sz="2800" kern="0" dirty="0" smtClean="0">
                <a:solidFill>
                  <a:srgbClr val="000000"/>
                </a:solidFill>
              </a:rPr>
              <a:t/>
            </a:r>
            <a:br>
              <a:rPr lang="es-ES" altLang="es-CO" sz="2800" kern="0" dirty="0" smtClean="0">
                <a:solidFill>
                  <a:srgbClr val="000000"/>
                </a:solidFill>
              </a:rPr>
            </a:br>
            <a:r>
              <a:rPr lang="es-ES" altLang="es-CO" sz="2200" kern="0" dirty="0" smtClean="0">
                <a:solidFill>
                  <a:srgbClr val="000000"/>
                </a:solidFill>
              </a:rPr>
              <a:t>(% de la PEA, agosto de 2014)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288" y="6093296"/>
            <a:ext cx="39678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s-MX" altLang="es-CO" sz="1800" b="1" dirty="0">
                <a:solidFill>
                  <a:srgbClr val="000000"/>
                </a:solidFill>
              </a:rPr>
              <a:t>Variación anual </a:t>
            </a:r>
            <a:r>
              <a:rPr lang="es-MX" altLang="es-CO" sz="1800" b="1" dirty="0" smtClean="0">
                <a:solidFill>
                  <a:srgbClr val="000000"/>
                </a:solidFill>
              </a:rPr>
              <a:t>en agosto: 323pbs</a:t>
            </a:r>
            <a:endParaRPr lang="es-ES" altLang="es-CO" sz="1800" b="1" dirty="0" smtClean="0">
              <a:solidFill>
                <a:srgbClr val="00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496" y="6628710"/>
            <a:ext cx="40262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s-CO" sz="1200" dirty="0" smtClean="0">
                <a:solidFill>
                  <a:srgbClr val="000000"/>
                </a:solidFill>
                <a:latin typeface="Arial"/>
              </a:rPr>
              <a:t>Fuente:  </a:t>
            </a:r>
            <a:r>
              <a:rPr lang="es-CO" altLang="es-CO" sz="1200" dirty="0" smtClean="0">
                <a:solidFill>
                  <a:srgbClr val="000000"/>
                </a:solidFill>
                <a:latin typeface="Arial"/>
              </a:rPr>
              <a:t>cálculos</a:t>
            </a:r>
            <a:r>
              <a:rPr lang="en-US" altLang="es-CO" sz="1200" dirty="0" smtClean="0">
                <a:solidFill>
                  <a:srgbClr val="000000"/>
                </a:solidFill>
                <a:latin typeface="Arial"/>
              </a:rPr>
              <a:t> Anif con base en Dane y </a:t>
            </a:r>
            <a:r>
              <a:rPr lang="en-US" altLang="es-CO" sz="1200" dirty="0" err="1" smtClean="0">
                <a:solidFill>
                  <a:srgbClr val="000000"/>
                </a:solidFill>
                <a:latin typeface="Arial"/>
              </a:rPr>
              <a:t>Superfinanciera</a:t>
            </a:r>
            <a:r>
              <a:rPr lang="en-US" altLang="es-CO" sz="12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altLang="es-CO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 Box 475"/>
          <p:cNvSpPr txBox="1">
            <a:spLocks noChangeArrowheads="1"/>
          </p:cNvSpPr>
          <p:nvPr/>
        </p:nvSpPr>
        <p:spPr bwMode="auto">
          <a:xfrm>
            <a:off x="5262166" y="4472203"/>
            <a:ext cx="683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CO" sz="1800" b="1" dirty="0" smtClean="0">
                <a:solidFill>
                  <a:srgbClr val="008000"/>
                </a:solidFill>
              </a:rPr>
              <a:t>33.3</a:t>
            </a:r>
            <a:endParaRPr lang="es-ES" altLang="es-CO" sz="1800" b="1" dirty="0" smtClean="0">
              <a:solidFill>
                <a:srgbClr val="008000"/>
              </a:solidFill>
            </a:endParaRPr>
          </a:p>
        </p:txBody>
      </p:sp>
      <p:sp>
        <p:nvSpPr>
          <p:cNvPr id="20" name="Text Box 475"/>
          <p:cNvSpPr txBox="1">
            <a:spLocks noChangeArrowheads="1"/>
          </p:cNvSpPr>
          <p:nvPr/>
        </p:nvSpPr>
        <p:spPr bwMode="auto">
          <a:xfrm>
            <a:off x="5262172" y="4077072"/>
            <a:ext cx="683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CO" sz="1800" b="1" dirty="0" smtClean="0">
                <a:solidFill>
                  <a:srgbClr val="0000FF"/>
                </a:solidFill>
              </a:rPr>
              <a:t>33.9</a:t>
            </a:r>
            <a:endParaRPr lang="es-ES" altLang="es-CO" sz="1800" b="1" dirty="0" smtClean="0">
              <a:solidFill>
                <a:srgbClr val="0000FF"/>
              </a:solidFill>
            </a:endParaRPr>
          </a:p>
        </p:txBody>
      </p:sp>
      <p:sp>
        <p:nvSpPr>
          <p:cNvPr id="21" name="Text Box 475"/>
          <p:cNvSpPr txBox="1">
            <a:spLocks noChangeArrowheads="1"/>
          </p:cNvSpPr>
          <p:nvPr/>
        </p:nvSpPr>
        <p:spPr bwMode="auto">
          <a:xfrm>
            <a:off x="5262172" y="1763524"/>
            <a:ext cx="683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s-MX" altLang="es-CO" sz="1800" b="1" dirty="0" smtClean="0">
                <a:solidFill>
                  <a:srgbClr val="FF0000"/>
                </a:solidFill>
              </a:rPr>
              <a:t>37.1</a:t>
            </a:r>
            <a:endParaRPr lang="es-ES" altLang="es-CO" sz="18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 Box 477"/>
          <p:cNvSpPr txBox="1">
            <a:spLocks noChangeArrowheads="1"/>
          </p:cNvSpPr>
          <p:nvPr/>
        </p:nvSpPr>
        <p:spPr bwMode="auto">
          <a:xfrm>
            <a:off x="5634187" y="3065569"/>
            <a:ext cx="7380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500" b="1" dirty="0" smtClean="0">
                <a:solidFill>
                  <a:srgbClr val="000000"/>
                </a:solidFill>
              </a:rPr>
              <a:t>323pb</a:t>
            </a:r>
            <a:endParaRPr lang="es-ES" altLang="es-CO" sz="15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53400"/>
              </p:ext>
            </p:extLst>
          </p:nvPr>
        </p:nvGraphicFramePr>
        <p:xfrm>
          <a:off x="5992984" y="867881"/>
          <a:ext cx="3111499" cy="1247775"/>
        </p:xfrm>
        <a:graphic>
          <a:graphicData uri="http://schemas.openxmlformats.org/drawingml/2006/table">
            <a:tbl>
              <a:tblPr/>
              <a:tblGrid>
                <a:gridCol w="599463"/>
                <a:gridCol w="1256018"/>
                <a:gridCol w="1256018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Últimos 12 meses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Promedio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33.4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1.2</a:t>
                      </a:r>
                      <a:endParaRPr lang="es-ES_tradnl" sz="1600" b="1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34.5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s-ES_tradnl" sz="1600" b="1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36.2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s-ES_tradnl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376"/>
          <p:cNvSpPr>
            <a:spLocks/>
          </p:cNvSpPr>
          <p:nvPr/>
        </p:nvSpPr>
        <p:spPr bwMode="auto">
          <a:xfrm>
            <a:off x="5603764" y="2398123"/>
            <a:ext cx="60845" cy="1658056"/>
          </a:xfrm>
          <a:prstGeom prst="rightBrace">
            <a:avLst>
              <a:gd name="adj1" fmla="val 410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 Box 475"/>
          <p:cNvSpPr txBox="1">
            <a:spLocks noChangeArrowheads="1"/>
          </p:cNvSpPr>
          <p:nvPr/>
        </p:nvSpPr>
        <p:spPr bwMode="auto">
          <a:xfrm>
            <a:off x="8244408" y="4067780"/>
            <a:ext cx="683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ES" altLang="es-CO" sz="1800" b="1" dirty="0" smtClean="0">
                <a:solidFill>
                  <a:srgbClr val="008000"/>
                </a:solidFill>
              </a:rPr>
              <a:t>33.8</a:t>
            </a:r>
          </a:p>
        </p:txBody>
      </p:sp>
      <p:sp>
        <p:nvSpPr>
          <p:cNvPr id="17" name="Text Box 475"/>
          <p:cNvSpPr txBox="1">
            <a:spLocks noChangeArrowheads="1"/>
          </p:cNvSpPr>
          <p:nvPr/>
        </p:nvSpPr>
        <p:spPr bwMode="auto">
          <a:xfrm>
            <a:off x="8244408" y="3275692"/>
            <a:ext cx="683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800" b="1" dirty="0" smtClean="0">
                <a:solidFill>
                  <a:srgbClr val="0000FF"/>
                </a:solidFill>
              </a:rPr>
              <a:t>34.9</a:t>
            </a:r>
            <a:endParaRPr lang="es-ES" altLang="es-CO" sz="1800" b="1" dirty="0" smtClean="0">
              <a:solidFill>
                <a:srgbClr val="0000FF"/>
              </a:solidFill>
            </a:endParaRPr>
          </a:p>
        </p:txBody>
      </p:sp>
      <p:sp>
        <p:nvSpPr>
          <p:cNvPr id="18" name="AutoShape 376"/>
          <p:cNvSpPr>
            <a:spLocks/>
          </p:cNvSpPr>
          <p:nvPr/>
        </p:nvSpPr>
        <p:spPr bwMode="auto">
          <a:xfrm>
            <a:off x="8300934" y="3573016"/>
            <a:ext cx="45719" cy="576064"/>
          </a:xfrm>
          <a:prstGeom prst="rightBrace">
            <a:avLst>
              <a:gd name="adj1" fmla="val 4105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s-ES" altLang="es-CO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 Box 477"/>
          <p:cNvSpPr txBox="1">
            <a:spLocks noChangeArrowheads="1"/>
          </p:cNvSpPr>
          <p:nvPr/>
        </p:nvSpPr>
        <p:spPr bwMode="auto">
          <a:xfrm>
            <a:off x="8298483" y="3681899"/>
            <a:ext cx="73801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s-MX" altLang="es-CO" sz="1500" dirty="0" smtClean="0">
                <a:solidFill>
                  <a:srgbClr val="000000"/>
                </a:solidFill>
              </a:rPr>
              <a:t>109pb</a:t>
            </a:r>
            <a:endParaRPr lang="es-ES" altLang="es-CO" sz="15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332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NIF">
  <a:themeElements>
    <a:clrScheme name="1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NIF">
  <a:themeElements>
    <a:clrScheme name="1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Presentación en blanco">
  <a:themeElements>
    <a:clrScheme name="18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8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Presentación en blanco">
  <a:themeElements>
    <a:clrScheme name="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0_Presentación en blanco">
  <a:themeElements>
    <a:clrScheme name="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Presentación en blanco">
  <a:themeElements>
    <a:clrScheme name="20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2_Presentación en blanco">
  <a:themeElements>
    <a:clrScheme name="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slides semanales (2013)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4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5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6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0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Presentación en blanco">
  <a:themeElements>
    <a:clrScheme name="16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3_Presentación en blanc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Anif 40 años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3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_slides semanales (2013)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4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_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_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6_Presentación en blanco">
  <a:themeElements>
    <a:clrScheme name="22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6_Presentación en blanc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_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9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7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_slides semanales (2013)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8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_slides semanales (2013)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0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_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_Anif 40 años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Presentación en blanco">
  <a:themeElements>
    <a:clrScheme name="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2_Presentación en blanco">
  <a:themeElements>
    <a:clrScheme name="17_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7_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_Anif 40 años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esentación en blanco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377452</TotalTime>
  <Words>1688</Words>
  <Application>Microsoft Macintosh PowerPoint</Application>
  <PresentationFormat>Presentación en pantalla (4:3)</PresentationFormat>
  <Paragraphs>822</Paragraphs>
  <Slides>33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61</vt:i4>
      </vt:variant>
      <vt:variant>
        <vt:lpstr>Títulos de diapositiva</vt:lpstr>
      </vt:variant>
      <vt:variant>
        <vt:i4>33</vt:i4>
      </vt:variant>
    </vt:vector>
  </HeadingPairs>
  <TitlesOfParts>
    <vt:vector size="94" baseType="lpstr">
      <vt:lpstr>Presentación en blanco</vt:lpstr>
      <vt:lpstr>18_Presentación en blanco</vt:lpstr>
      <vt:lpstr>20_Presentación en blanco</vt:lpstr>
      <vt:lpstr>23_Presentación en blanco</vt:lpstr>
      <vt:lpstr>26_Presentación en blanco</vt:lpstr>
      <vt:lpstr>7_Presentación en blanco</vt:lpstr>
      <vt:lpstr>3_Presentación en blanco</vt:lpstr>
      <vt:lpstr>4_Presentación en blanco</vt:lpstr>
      <vt:lpstr>1_Presentación en blanco</vt:lpstr>
      <vt:lpstr>2_Presentación en blanco</vt:lpstr>
      <vt:lpstr>5_Presentación en blanco</vt:lpstr>
      <vt:lpstr>ANIF</vt:lpstr>
      <vt:lpstr>1_ANIF</vt:lpstr>
      <vt:lpstr>6_Presentación en blanco</vt:lpstr>
      <vt:lpstr>9_Presentación en blanco</vt:lpstr>
      <vt:lpstr>10_Presentación en blanco</vt:lpstr>
      <vt:lpstr>8_Presentación en blanco</vt:lpstr>
      <vt:lpstr>11_Presentación en blanco</vt:lpstr>
      <vt:lpstr>12_Presentación en blanco</vt:lpstr>
      <vt:lpstr>13_Presentación en blanco</vt:lpstr>
      <vt:lpstr>14_Presentación en blanco</vt:lpstr>
      <vt:lpstr>19_Presentación en blanco</vt:lpstr>
      <vt:lpstr>22_Presentación en blanco</vt:lpstr>
      <vt:lpstr>24_Presentación en blanco</vt:lpstr>
      <vt:lpstr>25_Presentación en blanco</vt:lpstr>
      <vt:lpstr>15_Presentación en blanco</vt:lpstr>
      <vt:lpstr>27_Presentación en blanco</vt:lpstr>
      <vt:lpstr>28_Presentación en blanco</vt:lpstr>
      <vt:lpstr>30_Presentación en blanco</vt:lpstr>
      <vt:lpstr>31_Presentación en blanco</vt:lpstr>
      <vt:lpstr>32_Presentación en blanco</vt:lpstr>
      <vt:lpstr>slides semanales (2013)</vt:lpstr>
      <vt:lpstr>34_Presentación en blanco</vt:lpstr>
      <vt:lpstr>35_Presentación en blanco</vt:lpstr>
      <vt:lpstr>36_Presentación en blanco</vt:lpstr>
      <vt:lpstr>38_Presentación en blanco</vt:lpstr>
      <vt:lpstr>39_Presentación en blanco</vt:lpstr>
      <vt:lpstr>37_Presentación en blanco</vt:lpstr>
      <vt:lpstr>40_Presentación en blanco</vt:lpstr>
      <vt:lpstr>41_Presentación en blanco</vt:lpstr>
      <vt:lpstr>Anif 40 años</vt:lpstr>
      <vt:lpstr>43_Presentación en blanco</vt:lpstr>
      <vt:lpstr>1_slides semanales (2013)</vt:lpstr>
      <vt:lpstr>44_Presentación en blanco</vt:lpstr>
      <vt:lpstr>1_Anif40</vt:lpstr>
      <vt:lpstr>45_Presentación en blanco</vt:lpstr>
      <vt:lpstr>Anif40</vt:lpstr>
      <vt:lpstr>46_Presentación en blanco</vt:lpstr>
      <vt:lpstr>2_Anif40</vt:lpstr>
      <vt:lpstr>3_Anif40</vt:lpstr>
      <vt:lpstr>29_Presentación en blanco</vt:lpstr>
      <vt:lpstr>47_Presentación en blanco</vt:lpstr>
      <vt:lpstr>2_slides semanales (2013)</vt:lpstr>
      <vt:lpstr>48_Presentación en blanco</vt:lpstr>
      <vt:lpstr>3_slides semanales (2013)</vt:lpstr>
      <vt:lpstr>50_Presentación en blanco</vt:lpstr>
      <vt:lpstr>4_Anif40</vt:lpstr>
      <vt:lpstr>1_Anif 40 años</vt:lpstr>
      <vt:lpstr>51_Presentación en blanco</vt:lpstr>
      <vt:lpstr>52_Presentación en blanco</vt:lpstr>
      <vt:lpstr>4_Anif 40 años</vt:lpstr>
      <vt:lpstr>Presentación de PowerPoint</vt:lpstr>
      <vt:lpstr>Presentación de PowerPoint</vt:lpstr>
      <vt:lpstr>Crecimiento Económico en Zona Euro (%)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Crecimiento del PIB por oferta Observado 2013 vs. proyectado 2014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Tasas activas reales  (A agosto de 2014, %)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Anif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SERIE EN EVIEWS</dc:creator>
  <cp:lastModifiedBy>Daniel Alvarez</cp:lastModifiedBy>
  <cp:revision>7901</cp:revision>
  <cp:lastPrinted>2014-10-18T19:59:17Z</cp:lastPrinted>
  <dcterms:created xsi:type="dcterms:W3CDTF">2004-07-16T14:12:14Z</dcterms:created>
  <dcterms:modified xsi:type="dcterms:W3CDTF">2014-11-12T03:46:59Z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