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6CA"/>
    <a:srgbClr val="1B2F81"/>
    <a:srgbClr val="1E6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4E8ECB-4D9C-4647-85DA-4BA6092566CF}" v="3" dt="2023-08-18T20:21:33.7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51" autoAdjust="0"/>
  </p:normalViewPr>
  <p:slideViewPr>
    <p:cSldViewPr snapToGrid="0" snapToObjects="1">
      <p:cViewPr varScale="1">
        <p:scale>
          <a:sx n="67" d="100"/>
          <a:sy n="67" d="100"/>
        </p:scale>
        <p:origin x="126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Teresa Suaza Murillo" userId="74ce505b-2bbf-4e2f-ac9a-8c03da1aee11" providerId="ADAL" clId="{CD4E8ECB-4D9C-4647-85DA-4BA6092566CF}"/>
    <pc:docChg chg="undo custSel addSld modSld">
      <pc:chgData name="Maria Teresa Suaza Murillo" userId="74ce505b-2bbf-4e2f-ac9a-8c03da1aee11" providerId="ADAL" clId="{CD4E8ECB-4D9C-4647-85DA-4BA6092566CF}" dt="2023-08-18T20:24:24.253" v="168" actId="6549"/>
      <pc:docMkLst>
        <pc:docMk/>
      </pc:docMkLst>
      <pc:sldChg chg="addSp delSp modSp add mod">
        <pc:chgData name="Maria Teresa Suaza Murillo" userId="74ce505b-2bbf-4e2f-ac9a-8c03da1aee11" providerId="ADAL" clId="{CD4E8ECB-4D9C-4647-85DA-4BA6092566CF}" dt="2023-08-18T20:24:24.253" v="168" actId="6549"/>
        <pc:sldMkLst>
          <pc:docMk/>
          <pc:sldMk cId="807185895" sldId="257"/>
        </pc:sldMkLst>
        <pc:graphicFrameChg chg="add del mod">
          <ac:chgData name="Maria Teresa Suaza Murillo" userId="74ce505b-2bbf-4e2f-ac9a-8c03da1aee11" providerId="ADAL" clId="{CD4E8ECB-4D9C-4647-85DA-4BA6092566CF}" dt="2023-08-18T20:20:55.722" v="3" actId="478"/>
          <ac:graphicFrameMkLst>
            <pc:docMk/>
            <pc:sldMk cId="807185895" sldId="257"/>
            <ac:graphicFrameMk id="2" creationId="{AF5FB15E-4799-6918-2232-B5DFB0E9AC33}"/>
          </ac:graphicFrameMkLst>
        </pc:graphicFrameChg>
        <pc:graphicFrameChg chg="add mod modGraphic">
          <ac:chgData name="Maria Teresa Suaza Murillo" userId="74ce505b-2bbf-4e2f-ac9a-8c03da1aee11" providerId="ADAL" clId="{CD4E8ECB-4D9C-4647-85DA-4BA6092566CF}" dt="2023-08-18T20:24:24.253" v="168" actId="6549"/>
          <ac:graphicFrameMkLst>
            <pc:docMk/>
            <pc:sldMk cId="807185895" sldId="257"/>
            <ac:graphicFrameMk id="3" creationId="{C8C8B207-AFC9-D5C3-8640-090000A40ED1}"/>
          </ac:graphicFrameMkLst>
        </pc:graphicFrameChg>
        <pc:graphicFrameChg chg="del">
          <ac:chgData name="Maria Teresa Suaza Murillo" userId="74ce505b-2bbf-4e2f-ac9a-8c03da1aee11" providerId="ADAL" clId="{CD4E8ECB-4D9C-4647-85DA-4BA6092566CF}" dt="2023-08-18T20:19:38.340" v="1" actId="478"/>
          <ac:graphicFrameMkLst>
            <pc:docMk/>
            <pc:sldMk cId="807185895" sldId="257"/>
            <ac:graphicFrameMk id="6" creationId="{D534FD16-56C5-66C4-69DD-F6AD2B5835C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505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648" y="550332"/>
            <a:ext cx="3403496" cy="1568278"/>
          </a:xfrm>
          <a:prstGeom prst="rect">
            <a:avLst/>
          </a:prstGeom>
        </p:spPr>
      </p:pic>
      <p:pic>
        <p:nvPicPr>
          <p:cNvPr id="3" name="Imagen 2" descr="Captura de Pantalla 2019-04-09 a la(s) 10.07.58 a. m.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799" y="-11803"/>
            <a:ext cx="2390806" cy="210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080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8C8B207-AFC9-D5C3-8640-090000A40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844653"/>
              </p:ext>
            </p:extLst>
          </p:nvPr>
        </p:nvGraphicFramePr>
        <p:xfrm>
          <a:off x="1012874" y="1983545"/>
          <a:ext cx="6737106" cy="4532874"/>
        </p:xfrm>
        <a:graphic>
          <a:graphicData uri="http://schemas.openxmlformats.org/drawingml/2006/table">
            <a:tbl>
              <a:tblPr/>
              <a:tblGrid>
                <a:gridCol w="996245">
                  <a:extLst>
                    <a:ext uri="{9D8B030D-6E8A-4147-A177-3AD203B41FA5}">
                      <a16:colId xmlns:a16="http://schemas.microsoft.com/office/drawing/2014/main" val="2563856590"/>
                    </a:ext>
                  </a:extLst>
                </a:gridCol>
                <a:gridCol w="535481">
                  <a:extLst>
                    <a:ext uri="{9D8B030D-6E8A-4147-A177-3AD203B41FA5}">
                      <a16:colId xmlns:a16="http://schemas.microsoft.com/office/drawing/2014/main" val="4118492941"/>
                    </a:ext>
                  </a:extLst>
                </a:gridCol>
                <a:gridCol w="996245">
                  <a:extLst>
                    <a:ext uri="{9D8B030D-6E8A-4147-A177-3AD203B41FA5}">
                      <a16:colId xmlns:a16="http://schemas.microsoft.com/office/drawing/2014/main" val="2903257474"/>
                    </a:ext>
                  </a:extLst>
                </a:gridCol>
                <a:gridCol w="2141927">
                  <a:extLst>
                    <a:ext uri="{9D8B030D-6E8A-4147-A177-3AD203B41FA5}">
                      <a16:colId xmlns:a16="http://schemas.microsoft.com/office/drawing/2014/main" val="3463445218"/>
                    </a:ext>
                  </a:extLst>
                </a:gridCol>
                <a:gridCol w="1033604">
                  <a:extLst>
                    <a:ext uri="{9D8B030D-6E8A-4147-A177-3AD203B41FA5}">
                      <a16:colId xmlns:a16="http://schemas.microsoft.com/office/drawing/2014/main" val="2744224176"/>
                    </a:ext>
                  </a:extLst>
                </a:gridCol>
                <a:gridCol w="1033604">
                  <a:extLst>
                    <a:ext uri="{9D8B030D-6E8A-4147-A177-3AD203B41FA5}">
                      <a16:colId xmlns:a16="http://schemas.microsoft.com/office/drawing/2014/main" val="1743665940"/>
                    </a:ext>
                  </a:extLst>
                </a:gridCol>
              </a:tblGrid>
              <a:tr h="237886">
                <a:tc gridSpan="2">
                  <a:txBody>
                    <a:bodyPr/>
                    <a:lstStyle/>
                    <a:p>
                      <a:pPr algn="l" fontAlgn="ctr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488026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Cifras: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Miles de  Pesos colombianos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078083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C.O.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  - PUBLICO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7816620"/>
                  </a:ext>
                </a:extLst>
              </a:tr>
              <a:tr h="61086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Ejecución presupuestal  2022  con cargo a recursos de origen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3367639"/>
                  </a:ext>
                </a:extLst>
              </a:tr>
              <a:tr h="277285">
                <a:tc gridSpan="2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2022/01 - 2022/12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63660561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Descripción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Presupuesto ajustado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Ejecución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6800506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  PUBLICO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6067660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INGRESOS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$ 55.593.435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$ 62.686.472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628766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INGRESOS ORDINARIOS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$55.394.670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$62.257.703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8954144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OTROS INGRESOS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$198.765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$428.770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213954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677321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$56.253.515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$53.567.134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1917194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OPERACIONALES DE ADMINISTRACION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$46.908.831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$43.921.643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6788573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OPERACIONALES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$7.675.216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$8.186.595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606710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NO OPERACIONALES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$1.669.467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$1.458.897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8216659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0122612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SUPERAVIT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($ 660.079)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$ 9.119.338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51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1858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93</Words>
  <Application>Microsoft Office PowerPoint</Application>
  <PresentationFormat>Presentación en pantalla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Cámara de Comercio de Cali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Comunicaciones .</dc:creator>
  <cp:lastModifiedBy>Luz Adriana Cabrera Camacho</cp:lastModifiedBy>
  <cp:revision>36</cp:revision>
  <dcterms:created xsi:type="dcterms:W3CDTF">2015-03-04T20:32:21Z</dcterms:created>
  <dcterms:modified xsi:type="dcterms:W3CDTF">2023-08-18T20:39:43Z</dcterms:modified>
</cp:coreProperties>
</file>