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90" r:id="rId2"/>
  </p:sldMasterIdLst>
  <p:notesMasterIdLst>
    <p:notesMasterId r:id="rId54"/>
  </p:notesMasterIdLst>
  <p:handoutMasterIdLst>
    <p:handoutMasterId r:id="rId55"/>
  </p:handoutMasterIdLst>
  <p:sldIdLst>
    <p:sldId id="314" r:id="rId3"/>
    <p:sldId id="274" r:id="rId4"/>
    <p:sldId id="320" r:id="rId5"/>
    <p:sldId id="307" r:id="rId6"/>
    <p:sldId id="2802" r:id="rId7"/>
    <p:sldId id="2805" r:id="rId8"/>
    <p:sldId id="2807" r:id="rId9"/>
    <p:sldId id="2757" r:id="rId10"/>
    <p:sldId id="450" r:id="rId11"/>
    <p:sldId id="2753" r:id="rId12"/>
    <p:sldId id="2754" r:id="rId13"/>
    <p:sldId id="2755" r:id="rId14"/>
    <p:sldId id="2756" r:id="rId15"/>
    <p:sldId id="2767" r:id="rId16"/>
    <p:sldId id="2784" r:id="rId17"/>
    <p:sldId id="2759" r:id="rId18"/>
    <p:sldId id="2778" r:id="rId19"/>
    <p:sldId id="2779" r:id="rId20"/>
    <p:sldId id="2766" r:id="rId21"/>
    <p:sldId id="2775" r:id="rId22"/>
    <p:sldId id="2777" r:id="rId23"/>
    <p:sldId id="2781" r:id="rId24"/>
    <p:sldId id="2782" r:id="rId25"/>
    <p:sldId id="2810" r:id="rId26"/>
    <p:sldId id="2783" r:id="rId27"/>
    <p:sldId id="2774" r:id="rId28"/>
    <p:sldId id="2773" r:id="rId29"/>
    <p:sldId id="2762" r:id="rId30"/>
    <p:sldId id="2770" r:id="rId31"/>
    <p:sldId id="2771" r:id="rId32"/>
    <p:sldId id="2785" r:id="rId33"/>
    <p:sldId id="2786" r:id="rId34"/>
    <p:sldId id="2763" r:id="rId35"/>
    <p:sldId id="2764" r:id="rId36"/>
    <p:sldId id="2796" r:id="rId37"/>
    <p:sldId id="2787" r:id="rId38"/>
    <p:sldId id="2788" r:id="rId39"/>
    <p:sldId id="2806" r:id="rId40"/>
    <p:sldId id="639" r:id="rId41"/>
    <p:sldId id="2800" r:id="rId42"/>
    <p:sldId id="2803" r:id="rId43"/>
    <p:sldId id="2808" r:id="rId44"/>
    <p:sldId id="2811" r:id="rId45"/>
    <p:sldId id="2789" r:id="rId46"/>
    <p:sldId id="2793" r:id="rId47"/>
    <p:sldId id="2797" r:id="rId48"/>
    <p:sldId id="2792" r:id="rId49"/>
    <p:sldId id="2791" r:id="rId50"/>
    <p:sldId id="2790" r:id="rId51"/>
    <p:sldId id="1257" r:id="rId52"/>
    <p:sldId id="2733" r:id="rId5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orient="horz" pos="15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Duque Torres" initials="TD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07B"/>
    <a:srgbClr val="ED3E7C"/>
    <a:srgbClr val="FF0353"/>
    <a:srgbClr val="253D90"/>
    <a:srgbClr val="5D2EAC"/>
    <a:srgbClr val="5CBBFF"/>
    <a:srgbClr val="3ED4B8"/>
    <a:srgbClr val="6CD0B9"/>
    <a:srgbClr val="73B9F9"/>
    <a:srgbClr val="C1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8" autoAdjust="0"/>
    <p:restoredTop sz="94249" autoAdjust="0"/>
  </p:normalViewPr>
  <p:slideViewPr>
    <p:cSldViewPr snapToGrid="0">
      <p:cViewPr varScale="1">
        <p:scale>
          <a:sx n="75" d="100"/>
          <a:sy n="75" d="100"/>
        </p:scale>
        <p:origin x="60" y="966"/>
      </p:cViewPr>
      <p:guideLst>
        <p:guide orient="horz" pos="146"/>
        <p:guide pos="158"/>
        <p:guide orient="horz" pos="15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C89CB-D313-124B-9138-9394BFB842A3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2550E-9436-6A4C-8244-A990C6C2F6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9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FF1B8-419C-E342-A5CC-46041E238E23}" type="datetimeFigureOut">
              <a:rPr lang="es-CO" smtClean="0"/>
              <a:t>09/10/2020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5D935-4AAE-4C4C-9B9E-C8352C99A3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27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96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En 2018 se han brindado </a:t>
            </a:r>
            <a:r>
              <a:rPr lang="es-ES_tradnl" sz="1200" dirty="0">
                <a:solidFill>
                  <a:schemeClr val="accent4"/>
                </a:solidFill>
                <a:latin typeface="AmpleSoft-Bold"/>
                <a:cs typeface="Calibri"/>
              </a:rPr>
              <a:t>2.479 </a:t>
            </a:r>
            <a:r>
              <a:rPr lang="es-ES_tradnl" sz="12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Asesorías en el </a:t>
            </a:r>
            <a:r>
              <a:rPr lang="es-ES_tradnl" sz="1200" b="1" dirty="0" err="1">
                <a:solidFill>
                  <a:schemeClr val="accent1"/>
                </a:solidFill>
                <a:latin typeface="AmpleSoft-Regular" panose="02000000000000000000" pitchFamily="50" charset="0"/>
              </a:rPr>
              <a:t>CCempresarial</a:t>
            </a:r>
            <a:endParaRPr lang="es-ES_tradnl" sz="12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  <a:p>
            <a:endParaRPr lang="es-CO" dirty="0"/>
          </a:p>
          <a:p>
            <a:r>
              <a:rPr lang="es-CO" dirty="0"/>
              <a:t>Exponegocios 2018 - 2656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373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4873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Preguntar Travesía Pacífico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0075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Herramientas para Emprendimiento de Etapa Temprana:</a:t>
            </a:r>
          </a:p>
          <a:p>
            <a:r>
              <a:rPr lang="es-CO" dirty="0"/>
              <a:t> proyecto de transferencia hasta dos Cámaras de Comercio del Valle Del Cauca (25 empresarios), </a:t>
            </a:r>
            <a:r>
              <a:rPr lang="es-CO" dirty="0" err="1"/>
              <a:t>ValleE</a:t>
            </a:r>
            <a:r>
              <a:rPr lang="es-CO" dirty="0"/>
              <a:t> Cali (40 empresarios), Emprendimiento Digital (10 empresarios), Experimento Naranja (8 empresarios participando en el marco de VE/VI)</a:t>
            </a:r>
          </a:p>
          <a:p>
            <a:endParaRPr lang="es-CO" dirty="0"/>
          </a:p>
          <a:p>
            <a:r>
              <a:rPr lang="es-CO" b="1" dirty="0"/>
              <a:t>Herramientas para Escalar: </a:t>
            </a:r>
          </a:p>
          <a:p>
            <a:r>
              <a:rPr lang="es-CO" dirty="0"/>
              <a:t>Valle Impacta; </a:t>
            </a:r>
            <a:r>
              <a:rPr lang="es-CO" dirty="0" err="1"/>
              <a:t>Ekinox</a:t>
            </a:r>
            <a:r>
              <a:rPr lang="es-CO" dirty="0"/>
              <a:t>; Red de Inversionistas; MND; Experimento Naranja, Programa de Alistamiento Financiero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216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817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20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5573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2656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-Investpacific $351.578.634</a:t>
            </a:r>
          </a:p>
          <a:p>
            <a:r>
              <a:rPr lang="it-IT" dirty="0"/>
              <a:t>-Buroe $330.000.000</a:t>
            </a:r>
          </a:p>
          <a:p>
            <a:r>
              <a:rPr lang="it-IT" dirty="0"/>
              <a:t>- Reddi $ 75.000.000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6002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3091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1677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1433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6049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1.032 MILLONES EN 2018 DE META</a:t>
            </a:r>
          </a:p>
          <a:p>
            <a:r>
              <a:rPr lang="es-CO" dirty="0"/>
              <a:t>DEPOSITOS </a:t>
            </a:r>
            <a:r>
              <a:rPr lang="es-CO" b="1" dirty="0"/>
              <a:t>200</a:t>
            </a:r>
          </a:p>
          <a:p>
            <a:r>
              <a:rPr lang="es-CO" dirty="0"/>
              <a:t>COMPITE </a:t>
            </a:r>
            <a:r>
              <a:rPr lang="es-CO" b="1" dirty="0"/>
              <a:t>22</a:t>
            </a:r>
          </a:p>
          <a:p>
            <a:r>
              <a:rPr lang="es-CO" dirty="0"/>
              <a:t>CERTICÁMARA </a:t>
            </a:r>
            <a:r>
              <a:rPr lang="es-CO" b="1" dirty="0"/>
              <a:t>220</a:t>
            </a:r>
          </a:p>
          <a:p>
            <a:r>
              <a:rPr lang="es-CO" dirty="0"/>
              <a:t>BASE </a:t>
            </a:r>
            <a:r>
              <a:rPr lang="es-CO" b="1" dirty="0"/>
              <a:t>590</a:t>
            </a:r>
          </a:p>
          <a:p>
            <a:endParaRPr lang="es-CO" dirty="0"/>
          </a:p>
          <a:p>
            <a:r>
              <a:rPr lang="es-CO" b="1" dirty="0"/>
              <a:t>2019: 980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9409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 de jugar 1</a:t>
            </a:r>
          </a:p>
          <a:p>
            <a:endParaRPr lang="es-C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una APP, la cual provee a los empresarios de información relevante para la creación de empresas incluyendo todo los aspectos legales por actividad económica, estadísticas de supervivencia de empresas, ventas de competidores, posibles clientes y proveedores futuros, estadísticas relevantes empresariales y un gran componente que es el Censo empresarial el cual se debe actualizar año tras año; mostrar a través de mapas de calor todos los aspectos relevantes.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8708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Forma de jugar 2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DE7A8-1D63-45DB-A9ED-A95D1A21431C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687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Forma de jugar 3</a:t>
            </a:r>
          </a:p>
          <a:p>
            <a:r>
              <a:rPr lang="es-CO" dirty="0"/>
              <a:t>Proyectos son los destino ( Japón, Canadá 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9212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Forma de jugar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="1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97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Forma de jugar 3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1468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0512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6461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Evaluación de desempeño por Competencias: </a:t>
            </a:r>
            <a:r>
              <a:rPr lang="es-CO" b="0" dirty="0" err="1"/>
              <a:t>Bussines</a:t>
            </a:r>
            <a:r>
              <a:rPr lang="es-CO" b="0" dirty="0"/>
              <a:t> </a:t>
            </a:r>
            <a:r>
              <a:rPr lang="es-CO" b="0" dirty="0" err="1"/>
              <a:t>partners</a:t>
            </a:r>
            <a:r>
              <a:rPr lang="es-CO" b="0" dirty="0"/>
              <a:t> fase I ( acompañamiento transversal ) , revisión de perfiles de cargos</a:t>
            </a:r>
          </a:p>
          <a:p>
            <a:r>
              <a:rPr lang="es-CO" b="1" dirty="0"/>
              <a:t>Cultura de Trabajo:  </a:t>
            </a:r>
            <a:r>
              <a:rPr lang="es-CO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Medición de cultura y fortalecimiento de valores corporativos</a:t>
            </a:r>
          </a:p>
          <a:p>
            <a:r>
              <a:rPr lang="es-CO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Calidad de Vida: </a:t>
            </a:r>
            <a:r>
              <a:rPr lang="es-CO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cronograma de seguridad y salud en el trabajo, jornada de pesca, teletrabajo, cumplimiento </a:t>
            </a:r>
            <a:r>
              <a:rPr lang="es-CO" b="0" dirty="0"/>
              <a:t>legal , auxilios educativos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9535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/>
              <a:t>Campaña de Renovación: </a:t>
            </a:r>
            <a:r>
              <a:rPr lang="es-CO" b="0" dirty="0"/>
              <a:t>58.391 a Marzo 31 </a:t>
            </a:r>
            <a:r>
              <a:rPr lang="es-CO" b="1" dirty="0"/>
              <a:t>- </a:t>
            </a:r>
            <a:r>
              <a:rPr lang="es-CO" sz="12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76.013 empresas renovadas a </a:t>
            </a:r>
            <a:r>
              <a:rPr lang="es-CO" sz="1200" kern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Sep</a:t>
            </a:r>
            <a:r>
              <a:rPr lang="es-CO" sz="12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31</a:t>
            </a:r>
            <a:endParaRPr lang="es-CO" b="1" dirty="0"/>
          </a:p>
          <a:p>
            <a:r>
              <a:rPr lang="es-CO" b="1" dirty="0"/>
              <a:t>Formalización Meta </a:t>
            </a:r>
            <a:r>
              <a:rPr lang="es-CO" dirty="0"/>
              <a:t>2018: 1070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9604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- Metodología de evaluación del sistema de control interno ( controles, documentación, socialización, seguridad, autorización ) que da unos porcentajes, según lo que dé es poco confiable…. Línea base. </a:t>
            </a:r>
          </a:p>
          <a:p>
            <a:endParaRPr lang="es-CO" dirty="0"/>
          </a:p>
          <a:p>
            <a:r>
              <a:rPr lang="es-CO" dirty="0"/>
              <a:t>- Aplicar metodología para salvaguardar la información tecnológica y de proceso… El mayor enfoque está en T.I.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7903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b="1" dirty="0"/>
              <a:t>Producción de Eventos</a:t>
            </a:r>
            <a:r>
              <a:rPr lang="es-CO" dirty="0"/>
              <a:t>: Calificación encuesta de satisfacción </a:t>
            </a:r>
            <a:r>
              <a:rPr lang="es-CO" b="1" dirty="0"/>
              <a:t>4,3  = 4,3/5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49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3487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51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786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/>
              <a:t>Call Center:  </a:t>
            </a:r>
            <a:r>
              <a:rPr lang="es-CO" sz="2000" dirty="0"/>
              <a:t>( Nivel de servicio: llamadas atendidas dentro de los primeros 20 segundos ) </a:t>
            </a:r>
          </a:p>
          <a:p>
            <a:r>
              <a:rPr lang="es-CO" sz="2000" dirty="0"/>
              <a:t>Trimestre I – 71%, II – 83% , III – 96% , </a:t>
            </a:r>
            <a:r>
              <a:rPr lang="es-CO" sz="2000" b="1" dirty="0"/>
              <a:t>en promedio 83% a 2018</a:t>
            </a:r>
          </a:p>
          <a:p>
            <a:endParaRPr lang="es-CO" sz="2000" dirty="0"/>
          </a:p>
          <a:p>
            <a:r>
              <a:rPr lang="es-CO" sz="2000" b="1" dirty="0"/>
              <a:t>Servicios Virtuales tenemos</a:t>
            </a:r>
            <a:r>
              <a:rPr lang="es-CO" sz="2000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/>
              <a:t>A sep , del total de tramites </a:t>
            </a:r>
            <a:r>
              <a:rPr lang="es-CO" sz="2000" b="1" dirty="0"/>
              <a:t>637.343</a:t>
            </a:r>
            <a:r>
              <a:rPr lang="es-CO" sz="2000" b="0" dirty="0"/>
              <a:t> </a:t>
            </a:r>
            <a:r>
              <a:rPr lang="es-CO" sz="2000" dirty="0"/>
              <a:t>, se realizarón de manera virtual </a:t>
            </a:r>
            <a:r>
              <a:rPr lang="es-CO" sz="2000" b="1" dirty="0"/>
              <a:t>137.223</a:t>
            </a:r>
            <a:r>
              <a:rPr lang="es-CO" sz="2000" dirty="0"/>
              <a:t> </a:t>
            </a:r>
            <a:r>
              <a:rPr lang="es-CO" sz="2000" b="1" dirty="0"/>
              <a:t>( 21,6%), </a:t>
            </a:r>
            <a:r>
              <a:rPr lang="es-CO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su orden los que mas se hicieron de forma virtual fueron: </a:t>
            </a:r>
          </a:p>
          <a:p>
            <a:r>
              <a:rPr lang="es-CO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Registro Único de Proponentes (</a:t>
            </a:r>
            <a:r>
              <a:rPr lang="es-CO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35%) , </a:t>
            </a:r>
            <a:r>
              <a:rPr lang="es-CO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Certificado electrónico </a:t>
            </a:r>
            <a:r>
              <a:rPr lang="es-CO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(27%)</a:t>
            </a:r>
            <a:r>
              <a:rPr lang="es-CO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, Renovación mercantil (</a:t>
            </a:r>
            <a:r>
              <a:rPr lang="es-CO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15%) y </a:t>
            </a:r>
            <a:r>
              <a:rPr lang="es-CO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ESAL </a:t>
            </a:r>
            <a:r>
              <a:rPr lang="es-CO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(14%) </a:t>
            </a:r>
            <a:r>
              <a:rPr lang="es-CO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y </a:t>
            </a:r>
            <a:r>
              <a:rPr lang="es-CO" sz="20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 </a:t>
            </a:r>
            <a:r>
              <a:rPr lang="es-CO" sz="20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, </a:t>
            </a:r>
            <a:r>
              <a:rPr lang="es-CO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Constitución SAS </a:t>
            </a:r>
            <a:r>
              <a:rPr lang="es-CO" sz="3600" b="1" dirty="0">
                <a:solidFill>
                  <a:schemeClr val="bg1">
                    <a:lumMod val="50000"/>
                    <a:lumOff val="50000"/>
                  </a:schemeClr>
                </a:solidFill>
                <a:latin typeface="AmpleSoft Medium"/>
              </a:rPr>
              <a:t>(3%)</a:t>
            </a:r>
          </a:p>
          <a:p>
            <a:endParaRPr lang="es-CO" sz="2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20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Además, del total de tramites el de </a:t>
            </a:r>
            <a:r>
              <a:rPr lang="es-CO" sz="2000" b="0" dirty="0"/>
              <a:t>mayor volumen fue </a:t>
            </a:r>
            <a:r>
              <a:rPr lang="es-CO" sz="2000" b="1" dirty="0"/>
              <a:t>certificados </a:t>
            </a:r>
            <a:r>
              <a:rPr lang="es-CO" sz="2000" b="0" dirty="0"/>
              <a:t>con 461.984  (</a:t>
            </a:r>
            <a:r>
              <a:rPr lang="es-CO" sz="2000" b="1" dirty="0"/>
              <a:t>72%</a:t>
            </a:r>
            <a:r>
              <a:rPr lang="es-CO" sz="2000" b="0" dirty="0"/>
              <a:t> del total de trámites) , seguido </a:t>
            </a:r>
            <a:r>
              <a:rPr lang="es-CO" sz="2000" b="1" dirty="0"/>
              <a:t>de renovación mercantil </a:t>
            </a:r>
            <a:r>
              <a:rPr lang="es-CO" sz="2000" b="0" dirty="0"/>
              <a:t>con 71.568 (</a:t>
            </a:r>
            <a:r>
              <a:rPr lang="es-CO" sz="2000" b="1" dirty="0"/>
              <a:t>11%</a:t>
            </a:r>
            <a:r>
              <a:rPr lang="es-CO" sz="2000" b="0" dirty="0"/>
              <a:t> del total) </a:t>
            </a:r>
          </a:p>
          <a:p>
            <a:endParaRPr lang="es-CO" sz="2000" b="1" dirty="0">
              <a:solidFill>
                <a:schemeClr val="bg1">
                  <a:lumMod val="50000"/>
                  <a:lumOff val="50000"/>
                </a:schemeClr>
              </a:solidFill>
              <a:latin typeface="AmpleSoft Medium"/>
            </a:endParaRPr>
          </a:p>
          <a:p>
            <a:endParaRPr lang="es-CO" sz="2000" b="1" dirty="0">
              <a:solidFill>
                <a:schemeClr val="bg1">
                  <a:lumMod val="50000"/>
                  <a:lumOff val="50000"/>
                </a:schemeClr>
              </a:solidFill>
              <a:latin typeface="AmpleSoft Medium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392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Eventos como: </a:t>
            </a:r>
          </a:p>
          <a:p>
            <a:r>
              <a:rPr lang="es-CO" dirty="0"/>
              <a:t>Día del aliado ( NETWORKING) , </a:t>
            </a:r>
          </a:p>
          <a:p>
            <a:r>
              <a:rPr lang="es-CO" dirty="0"/>
              <a:t>Desayunos de bienvenida, </a:t>
            </a:r>
          </a:p>
          <a:p>
            <a:r>
              <a:rPr lang="es-CO" dirty="0"/>
              <a:t>Congresos de gestión gerencial y normativa tributaria, </a:t>
            </a:r>
          </a:p>
          <a:p>
            <a:r>
              <a:rPr lang="es-CO" dirty="0"/>
              <a:t>normatividad para ESAL,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90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rgbClr val="3ED4B8"/>
                </a:solidFill>
                <a:latin typeface="+mn-lt"/>
                <a:ea typeface="+mn-ea"/>
                <a:cs typeface="+mn-cs"/>
              </a:rPr>
              <a:t>4.823 </a:t>
            </a:r>
            <a:r>
              <a:rPr lang="es-ES" sz="1200" b="0" kern="1200" dirty="0">
                <a:solidFill>
                  <a:srgbClr val="3ED4B8"/>
                </a:solidFill>
                <a:latin typeface="+mn-lt"/>
                <a:ea typeface="+mn-ea"/>
                <a:cs typeface="+mn-cs"/>
              </a:rPr>
              <a:t>Afiliados a 2018</a:t>
            </a:r>
            <a:endParaRPr lang="es-CO" sz="1200" b="0" kern="1200" dirty="0">
              <a:solidFill>
                <a:srgbClr val="3ED4B8"/>
              </a:solidFill>
              <a:latin typeface="+mn-lt"/>
              <a:ea typeface="+mn-ea"/>
              <a:cs typeface="+mn-cs"/>
            </a:endParaRPr>
          </a:p>
          <a:p>
            <a:r>
              <a:rPr lang="es-CO" b="0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388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9118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789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5D935-4AAE-4C4C-9B9E-C8352C99A333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76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gnost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20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0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80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586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729" y="282161"/>
            <a:ext cx="2183642" cy="4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96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490" y="266583"/>
            <a:ext cx="2328293" cy="4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8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5266" y="266583"/>
            <a:ext cx="2328293" cy="4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53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06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79F2A87-042A-4745-942F-87E5A61DC9C9}" type="datetimeFigureOut">
              <a:rPr lang="es-CO" smtClean="0"/>
              <a:t>09/10/2020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5C43DF-CBDE-47BA-A79F-9F93318F83A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5677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31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3" y="205228"/>
            <a:ext cx="343237" cy="333493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590550" y="237792"/>
            <a:ext cx="2655233" cy="2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Regular"/>
                <a:cs typeface="AmpleSoft Regular"/>
              </a:rPr>
              <a:t>Principales logros 2013 - 2015</a:t>
            </a:r>
            <a:endParaRPr lang="da-DK" sz="1400" b="0" dirty="0">
              <a:solidFill>
                <a:schemeClr val="tx1">
                  <a:lumMod val="75000"/>
                  <a:lumOff val="25000"/>
                </a:schemeClr>
              </a:solidFill>
              <a:latin typeface="AmpleSoft Regular"/>
              <a:cs typeface="AmpleSof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8533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ati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 descr="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13" y="205228"/>
            <a:ext cx="343237" cy="333493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590550" y="237792"/>
            <a:ext cx="1975287" cy="27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Regular"/>
                <a:cs typeface="AmpleSoft Regular"/>
              </a:rPr>
              <a:t>Iniciativas</a:t>
            </a:r>
            <a:r>
              <a:rPr lang="es-ES_tradnl" sz="1400" b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Regular"/>
                <a:cs typeface="AmpleSoft Regular"/>
              </a:rPr>
              <a:t> 2023</a:t>
            </a:r>
            <a:endParaRPr lang="da-DK" sz="1400" b="0" dirty="0">
              <a:solidFill>
                <a:schemeClr val="tx1">
                  <a:lumMod val="75000"/>
                  <a:lumOff val="25000"/>
                </a:schemeClr>
              </a:solidFill>
              <a:latin typeface="AmpleSoft Regular"/>
              <a:cs typeface="AmpleSof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9126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43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490" y="266583"/>
            <a:ext cx="2328293" cy="4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7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6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AC63-D95C-2B42-97D6-23DBDE97CD3B}" type="datetimeFigureOut">
              <a:rPr lang="es-ES" smtClean="0"/>
              <a:t>09/10/2020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9CA5-5DA1-9949-A57D-93F0D92580A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7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5" name="Nivel de texto 1…"/>
          <p:cNvSpPr txBox="1">
            <a:spLocks noGrp="1"/>
          </p:cNvSpPr>
          <p:nvPr>
            <p:ph type="body" idx="1"/>
          </p:nvPr>
        </p:nvSpPr>
        <p:spPr>
          <a:xfrm>
            <a:off x="822962" y="1384301"/>
            <a:ext cx="7543801" cy="301752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9068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79F2A87-042A-4745-942F-87E5A61DC9C9}" type="datetimeFigureOut">
              <a:rPr lang="es-CO" smtClean="0"/>
              <a:t>09/10/2020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5C43DF-CBDE-47BA-A79F-9F93318F83A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067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CCC_PPT_5anios_portada_03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92"/>
            <a:ext cx="9144000" cy="942975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50800" y="4809438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400" b="0" smtClean="0">
                <a:solidFill>
                  <a:schemeClr val="tx2"/>
                </a:solidFill>
                <a:latin typeface="AmpleSoft-Regular" panose="02000000000000000000" pitchFamily="50" charset="0"/>
                <a:cs typeface="+mn-cs"/>
              </a:rPr>
              <a:pPr algn="ctr">
                <a:defRPr/>
              </a:pPr>
              <a:t>‹Nº›</a:t>
            </a:fld>
            <a:endParaRPr lang="es-ES_tradnl" sz="1400" b="0" dirty="0">
              <a:solidFill>
                <a:schemeClr val="tx2"/>
              </a:solidFill>
              <a:latin typeface="AmpleSoft-Regular" panose="02000000000000000000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0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1" r:id="rId3"/>
    <p:sldLayoutId id="2147483688" r:id="rId4"/>
    <p:sldLayoutId id="2147483674" r:id="rId5"/>
    <p:sldLayoutId id="2147483676" r:id="rId6"/>
    <p:sldLayoutId id="2147483683" r:id="rId7"/>
    <p:sldLayoutId id="2147483684" r:id="rId8"/>
    <p:sldLayoutId id="214748368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_CCC_PPT_5anios_portada_03.png">
            <a:extLst>
              <a:ext uri="{FF2B5EF4-FFF2-40B4-BE49-F238E27FC236}">
                <a16:creationId xmlns:a16="http://schemas.microsoft.com/office/drawing/2014/main" id="{2D7A96C5-C9DE-BD43-947E-BD28ACC434E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992"/>
            <a:ext cx="9144000" cy="942975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800" y="4809438"/>
            <a:ext cx="5397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CCFF0EA1-B68D-7D42-9D6A-3F5A97AD5618}" type="slidenum">
              <a:rPr lang="es-ES_tradnl" sz="1050" b="0" smtClean="0">
                <a:solidFill>
                  <a:schemeClr val="tx2"/>
                </a:solidFill>
                <a:latin typeface="AmpleSoft-Regular" panose="02000000000000000000" pitchFamily="50" charset="0"/>
                <a:cs typeface="+mn-cs"/>
              </a:rPr>
              <a:pPr algn="ctr">
                <a:defRPr/>
              </a:pPr>
              <a:t>‹Nº›</a:t>
            </a:fld>
            <a:endParaRPr lang="es-ES_tradnl" sz="1050" b="0" dirty="0">
              <a:solidFill>
                <a:schemeClr val="tx2"/>
              </a:solidFill>
              <a:latin typeface="AmpleSoft-Regular" panose="02000000000000000000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91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3"/>
          <p:cNvSpPr txBox="1"/>
          <p:nvPr/>
        </p:nvSpPr>
        <p:spPr>
          <a:xfrm>
            <a:off x="539553" y="3390711"/>
            <a:ext cx="346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solidFill>
                  <a:srgbClr val="FFFFFF"/>
                </a:solidFill>
                <a:latin typeface="+mj-lt"/>
                <a:cs typeface="AmpleSoft Regular"/>
              </a:rPr>
              <a:t>Plan de Acción y Presupuesto 2019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mpleSoft Regular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C724"/>
                </a:solidFill>
                <a:effectLst/>
                <a:uLnTx/>
                <a:uFillTx/>
                <a:latin typeface="AmpleSoft Regular"/>
                <a:ea typeface="+mn-ea"/>
                <a:cs typeface="AmpleSoft Regular"/>
              </a:rPr>
              <a:t>—</a:t>
            </a: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rgbClr val="FFC724"/>
              </a:solidFill>
              <a:effectLst/>
              <a:uLnTx/>
              <a:uFillTx/>
              <a:latin typeface="AmpleSoft Regular"/>
              <a:ea typeface="+mn-ea"/>
              <a:cs typeface="AmpleSof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147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128614A7-67E2-4FF7-A3D0-5F57F3730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46" y="1227403"/>
            <a:ext cx="369905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dirty="0">
                <a:solidFill>
                  <a:srgbClr val="FF207B"/>
                </a:solidFill>
                <a:latin typeface="+mj-lt"/>
                <a:cs typeface="Calibri"/>
              </a:rPr>
              <a:t>90% </a:t>
            </a:r>
            <a:r>
              <a:rPr lang="es-ES_tradnl" dirty="0">
                <a:solidFill>
                  <a:schemeClr val="accent1"/>
                </a:solidFill>
                <a:latin typeface="+mj-lt"/>
                <a:cs typeface="Calibri"/>
              </a:rPr>
              <a:t>de las llamadas atendidas</a:t>
            </a:r>
          </a:p>
          <a:p>
            <a:pPr>
              <a:lnSpc>
                <a:spcPct val="90000"/>
              </a:lnSpc>
            </a:pPr>
            <a:r>
              <a:rPr lang="es-ES_tradnl" dirty="0">
                <a:solidFill>
                  <a:schemeClr val="accent1"/>
                </a:solidFill>
                <a:latin typeface="+mj-lt"/>
                <a:cs typeface="Calibri"/>
              </a:rPr>
              <a:t>dentro del umbral de tiempo de respuesta – Nivel de Servicio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2035A74-F963-4752-8304-47C8DDA39BB7}"/>
              </a:ext>
            </a:extLst>
          </p:cNvPr>
          <p:cNvSpPr/>
          <p:nvPr/>
        </p:nvSpPr>
        <p:spPr>
          <a:xfrm>
            <a:off x="5395041" y="869304"/>
            <a:ext cx="12731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 err="1">
                <a:solidFill>
                  <a:srgbClr val="FF207B"/>
                </a:solidFill>
                <a:latin typeface="+mj-lt"/>
                <a:ea typeface="Verdana" panose="020B0604030504040204" pitchFamily="34" charset="0"/>
                <a:cs typeface="AmpleSoft Regular"/>
              </a:rPr>
              <a:t>Call</a:t>
            </a:r>
            <a:r>
              <a:rPr lang="es-CO" dirty="0">
                <a:solidFill>
                  <a:srgbClr val="FF207B"/>
                </a:solidFill>
                <a:latin typeface="+mj-lt"/>
                <a:ea typeface="Verdana" panose="020B0604030504040204" pitchFamily="34" charset="0"/>
                <a:cs typeface="AmpleSoft Regular"/>
              </a:rPr>
              <a:t> Center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pic>
        <p:nvPicPr>
          <p:cNvPr id="1026" name="Picture 2" descr="Resultado de imagen para cae registro cali">
            <a:extLst>
              <a:ext uri="{FF2B5EF4-FFF2-40B4-BE49-F238E27FC236}">
                <a16:creationId xmlns:a16="http://schemas.microsoft.com/office/drawing/2014/main" id="{50176576-1D8D-4B0D-9C6F-23DDE983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5" y="1081767"/>
            <a:ext cx="3895955" cy="233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B1E815D-7BCC-45F2-903B-A42BB208F14F}"/>
              </a:ext>
            </a:extLst>
          </p:cNvPr>
          <p:cNvSpPr/>
          <p:nvPr/>
        </p:nvSpPr>
        <p:spPr>
          <a:xfrm>
            <a:off x="5423874" y="2947629"/>
            <a:ext cx="350128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rgbClr val="FF207B"/>
                </a:solidFill>
                <a:latin typeface="+mj-lt"/>
                <a:ea typeface="Verdana" panose="020B0604030504040204" pitchFamily="34" charset="0"/>
                <a:cs typeface="AmpleSoft Regular"/>
              </a:rPr>
              <a:t>Tecnología de Registros Públicos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B3B3DA1-A84D-47E2-9DF8-8DBB73A7288A}"/>
              </a:ext>
            </a:extLst>
          </p:cNvPr>
          <p:cNvSpPr/>
          <p:nvPr/>
        </p:nvSpPr>
        <p:spPr>
          <a:xfrm>
            <a:off x="5436011" y="3279900"/>
            <a:ext cx="325499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dirty="0">
                <a:solidFill>
                  <a:srgbClr val="FF207B"/>
                </a:solidFill>
                <a:latin typeface="AmpleSoft-Bold"/>
                <a:cs typeface="Calibri"/>
              </a:rPr>
              <a:t>30 % </a:t>
            </a:r>
            <a:r>
              <a:rPr lang="es-ES_tradnl" dirty="0">
                <a:solidFill>
                  <a:srgbClr val="253D90"/>
                </a:solidFill>
                <a:latin typeface="AmpleSoft-Bold"/>
                <a:cs typeface="Calibri"/>
              </a:rPr>
              <a:t>de los trámites recibidos se realizarán virtualmente</a:t>
            </a:r>
          </a:p>
        </p:txBody>
      </p:sp>
      <p:grpSp>
        <p:nvGrpSpPr>
          <p:cNvPr id="10" name="Group 141">
            <a:extLst>
              <a:ext uri="{FF2B5EF4-FFF2-40B4-BE49-F238E27FC236}">
                <a16:creationId xmlns:a16="http://schemas.microsoft.com/office/drawing/2014/main" id="{0DD07BFD-FC2D-4577-A3A3-0FD83A568F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17237" y="3012636"/>
            <a:ext cx="753972" cy="754433"/>
            <a:chOff x="2632" y="2448"/>
            <a:chExt cx="480" cy="480"/>
          </a:xfrm>
          <a:solidFill>
            <a:schemeClr val="accent4"/>
          </a:solidFill>
        </p:grpSpPr>
        <p:sp>
          <p:nvSpPr>
            <p:cNvPr id="11" name="Freeform 143">
              <a:extLst>
                <a:ext uri="{FF2B5EF4-FFF2-40B4-BE49-F238E27FC236}">
                  <a16:creationId xmlns:a16="http://schemas.microsoft.com/office/drawing/2014/main" id="{C21068D4-6502-4FA6-A583-A5E42F86A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" y="2784"/>
              <a:ext cx="40" cy="144"/>
            </a:xfrm>
            <a:custGeom>
              <a:avLst/>
              <a:gdLst>
                <a:gd name="T0" fmla="*/ 112 w 280"/>
                <a:gd name="T1" fmla="*/ 0 h 1008"/>
                <a:gd name="T2" fmla="*/ 168 w 280"/>
                <a:gd name="T3" fmla="*/ 0 h 1008"/>
                <a:gd name="T4" fmla="*/ 194 w 280"/>
                <a:gd name="T5" fmla="*/ 3 h 1008"/>
                <a:gd name="T6" fmla="*/ 218 w 280"/>
                <a:gd name="T7" fmla="*/ 11 h 1008"/>
                <a:gd name="T8" fmla="*/ 238 w 280"/>
                <a:gd name="T9" fmla="*/ 24 h 1008"/>
                <a:gd name="T10" fmla="*/ 256 w 280"/>
                <a:gd name="T11" fmla="*/ 42 h 1008"/>
                <a:gd name="T12" fmla="*/ 269 w 280"/>
                <a:gd name="T13" fmla="*/ 63 h 1008"/>
                <a:gd name="T14" fmla="*/ 277 w 280"/>
                <a:gd name="T15" fmla="*/ 87 h 1008"/>
                <a:gd name="T16" fmla="*/ 280 w 280"/>
                <a:gd name="T17" fmla="*/ 112 h 1008"/>
                <a:gd name="T18" fmla="*/ 280 w 280"/>
                <a:gd name="T19" fmla="*/ 952 h 1008"/>
                <a:gd name="T20" fmla="*/ 277 w 280"/>
                <a:gd name="T21" fmla="*/ 969 h 1008"/>
                <a:gd name="T22" fmla="*/ 270 w 280"/>
                <a:gd name="T23" fmla="*/ 985 h 1008"/>
                <a:gd name="T24" fmla="*/ 258 w 280"/>
                <a:gd name="T25" fmla="*/ 997 h 1008"/>
                <a:gd name="T26" fmla="*/ 242 w 280"/>
                <a:gd name="T27" fmla="*/ 1005 h 1008"/>
                <a:gd name="T28" fmla="*/ 224 w 280"/>
                <a:gd name="T29" fmla="*/ 1008 h 1008"/>
                <a:gd name="T30" fmla="*/ 56 w 280"/>
                <a:gd name="T31" fmla="*/ 1008 h 1008"/>
                <a:gd name="T32" fmla="*/ 39 w 280"/>
                <a:gd name="T33" fmla="*/ 1005 h 1008"/>
                <a:gd name="T34" fmla="*/ 24 w 280"/>
                <a:gd name="T35" fmla="*/ 997 h 1008"/>
                <a:gd name="T36" fmla="*/ 11 w 280"/>
                <a:gd name="T37" fmla="*/ 985 h 1008"/>
                <a:gd name="T38" fmla="*/ 3 w 280"/>
                <a:gd name="T39" fmla="*/ 969 h 1008"/>
                <a:gd name="T40" fmla="*/ 0 w 280"/>
                <a:gd name="T41" fmla="*/ 952 h 1008"/>
                <a:gd name="T42" fmla="*/ 0 w 280"/>
                <a:gd name="T43" fmla="*/ 112 h 1008"/>
                <a:gd name="T44" fmla="*/ 3 w 280"/>
                <a:gd name="T45" fmla="*/ 87 h 1008"/>
                <a:gd name="T46" fmla="*/ 11 w 280"/>
                <a:gd name="T47" fmla="*/ 63 h 1008"/>
                <a:gd name="T48" fmla="*/ 25 w 280"/>
                <a:gd name="T49" fmla="*/ 42 h 1008"/>
                <a:gd name="T50" fmla="*/ 42 w 280"/>
                <a:gd name="T51" fmla="*/ 24 h 1008"/>
                <a:gd name="T52" fmla="*/ 63 w 280"/>
                <a:gd name="T53" fmla="*/ 11 h 1008"/>
                <a:gd name="T54" fmla="*/ 87 w 280"/>
                <a:gd name="T55" fmla="*/ 3 h 1008"/>
                <a:gd name="T56" fmla="*/ 112 w 280"/>
                <a:gd name="T57" fmla="*/ 0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0" h="1008">
                  <a:moveTo>
                    <a:pt x="112" y="0"/>
                  </a:moveTo>
                  <a:lnTo>
                    <a:pt x="168" y="0"/>
                  </a:lnTo>
                  <a:lnTo>
                    <a:pt x="194" y="3"/>
                  </a:lnTo>
                  <a:lnTo>
                    <a:pt x="218" y="11"/>
                  </a:lnTo>
                  <a:lnTo>
                    <a:pt x="238" y="24"/>
                  </a:lnTo>
                  <a:lnTo>
                    <a:pt x="256" y="42"/>
                  </a:lnTo>
                  <a:lnTo>
                    <a:pt x="269" y="63"/>
                  </a:lnTo>
                  <a:lnTo>
                    <a:pt x="277" y="87"/>
                  </a:lnTo>
                  <a:lnTo>
                    <a:pt x="280" y="112"/>
                  </a:lnTo>
                  <a:lnTo>
                    <a:pt x="280" y="952"/>
                  </a:lnTo>
                  <a:lnTo>
                    <a:pt x="277" y="969"/>
                  </a:lnTo>
                  <a:lnTo>
                    <a:pt x="270" y="985"/>
                  </a:lnTo>
                  <a:lnTo>
                    <a:pt x="258" y="997"/>
                  </a:lnTo>
                  <a:lnTo>
                    <a:pt x="242" y="1005"/>
                  </a:lnTo>
                  <a:lnTo>
                    <a:pt x="224" y="1008"/>
                  </a:lnTo>
                  <a:lnTo>
                    <a:pt x="56" y="1008"/>
                  </a:lnTo>
                  <a:lnTo>
                    <a:pt x="39" y="1005"/>
                  </a:lnTo>
                  <a:lnTo>
                    <a:pt x="24" y="997"/>
                  </a:lnTo>
                  <a:lnTo>
                    <a:pt x="11" y="985"/>
                  </a:lnTo>
                  <a:lnTo>
                    <a:pt x="3" y="969"/>
                  </a:lnTo>
                  <a:lnTo>
                    <a:pt x="0" y="952"/>
                  </a:lnTo>
                  <a:lnTo>
                    <a:pt x="0" y="112"/>
                  </a:lnTo>
                  <a:lnTo>
                    <a:pt x="3" y="87"/>
                  </a:lnTo>
                  <a:lnTo>
                    <a:pt x="11" y="63"/>
                  </a:lnTo>
                  <a:lnTo>
                    <a:pt x="25" y="42"/>
                  </a:lnTo>
                  <a:lnTo>
                    <a:pt x="42" y="24"/>
                  </a:lnTo>
                  <a:lnTo>
                    <a:pt x="63" y="11"/>
                  </a:lnTo>
                  <a:lnTo>
                    <a:pt x="87" y="3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Freeform 144">
              <a:extLst>
                <a:ext uri="{FF2B5EF4-FFF2-40B4-BE49-F238E27FC236}">
                  <a16:creationId xmlns:a16="http://schemas.microsoft.com/office/drawing/2014/main" id="{02F901CD-E6DE-4109-B4EF-D562F14E2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" y="2624"/>
              <a:ext cx="336" cy="304"/>
            </a:xfrm>
            <a:custGeom>
              <a:avLst/>
              <a:gdLst>
                <a:gd name="T0" fmla="*/ 1819 w 2352"/>
                <a:gd name="T1" fmla="*/ 0 h 2128"/>
                <a:gd name="T2" fmla="*/ 1935 w 2352"/>
                <a:gd name="T3" fmla="*/ 12 h 2128"/>
                <a:gd name="T4" fmla="*/ 2039 w 2352"/>
                <a:gd name="T5" fmla="*/ 48 h 2128"/>
                <a:gd name="T6" fmla="*/ 2134 w 2352"/>
                <a:gd name="T7" fmla="*/ 103 h 2128"/>
                <a:gd name="T8" fmla="*/ 2215 w 2352"/>
                <a:gd name="T9" fmla="*/ 175 h 2128"/>
                <a:gd name="T10" fmla="*/ 2280 w 2352"/>
                <a:gd name="T11" fmla="*/ 264 h 2128"/>
                <a:gd name="T12" fmla="*/ 2325 w 2352"/>
                <a:gd name="T13" fmla="*/ 363 h 2128"/>
                <a:gd name="T14" fmla="*/ 2349 w 2352"/>
                <a:gd name="T15" fmla="*/ 474 h 2128"/>
                <a:gd name="T16" fmla="*/ 2352 w 2352"/>
                <a:gd name="T17" fmla="*/ 2072 h 2128"/>
                <a:gd name="T18" fmla="*/ 2341 w 2352"/>
                <a:gd name="T19" fmla="*/ 2105 h 2128"/>
                <a:gd name="T20" fmla="*/ 2313 w 2352"/>
                <a:gd name="T21" fmla="*/ 2125 h 2128"/>
                <a:gd name="T22" fmla="*/ 2128 w 2352"/>
                <a:gd name="T23" fmla="*/ 2128 h 2128"/>
                <a:gd name="T24" fmla="*/ 2095 w 2352"/>
                <a:gd name="T25" fmla="*/ 2117 h 2128"/>
                <a:gd name="T26" fmla="*/ 2075 w 2352"/>
                <a:gd name="T27" fmla="*/ 2089 h 2128"/>
                <a:gd name="T28" fmla="*/ 2072 w 2352"/>
                <a:gd name="T29" fmla="*/ 533 h 2128"/>
                <a:gd name="T30" fmla="*/ 2062 w 2352"/>
                <a:gd name="T31" fmla="*/ 459 h 2128"/>
                <a:gd name="T32" fmla="*/ 2031 w 2352"/>
                <a:gd name="T33" fmla="*/ 395 h 2128"/>
                <a:gd name="T34" fmla="*/ 1985 w 2352"/>
                <a:gd name="T35" fmla="*/ 342 h 2128"/>
                <a:gd name="T36" fmla="*/ 1926 w 2352"/>
                <a:gd name="T37" fmla="*/ 303 h 2128"/>
                <a:gd name="T38" fmla="*/ 1857 w 2352"/>
                <a:gd name="T39" fmla="*/ 283 h 2128"/>
                <a:gd name="T40" fmla="*/ 1482 w 2352"/>
                <a:gd name="T41" fmla="*/ 280 h 2128"/>
                <a:gd name="T42" fmla="*/ 1390 w 2352"/>
                <a:gd name="T43" fmla="*/ 290 h 2128"/>
                <a:gd name="T44" fmla="*/ 1303 w 2352"/>
                <a:gd name="T45" fmla="*/ 321 h 2128"/>
                <a:gd name="T46" fmla="*/ 1225 w 2352"/>
                <a:gd name="T47" fmla="*/ 369 h 2128"/>
                <a:gd name="T48" fmla="*/ 1160 w 2352"/>
                <a:gd name="T49" fmla="*/ 433 h 2128"/>
                <a:gd name="T50" fmla="*/ 1109 w 2352"/>
                <a:gd name="T51" fmla="*/ 510 h 2128"/>
                <a:gd name="T52" fmla="*/ 984 w 2352"/>
                <a:gd name="T53" fmla="*/ 847 h 2128"/>
                <a:gd name="T54" fmla="*/ 941 w 2352"/>
                <a:gd name="T55" fmla="*/ 931 h 2128"/>
                <a:gd name="T56" fmla="*/ 882 w 2352"/>
                <a:gd name="T57" fmla="*/ 1001 h 2128"/>
                <a:gd name="T58" fmla="*/ 809 w 2352"/>
                <a:gd name="T59" fmla="*/ 1057 h 2128"/>
                <a:gd name="T60" fmla="*/ 727 w 2352"/>
                <a:gd name="T61" fmla="*/ 1097 h 2128"/>
                <a:gd name="T62" fmla="*/ 636 w 2352"/>
                <a:gd name="T63" fmla="*/ 1117 h 2128"/>
                <a:gd name="T64" fmla="*/ 112 w 2352"/>
                <a:gd name="T65" fmla="*/ 1120 h 2128"/>
                <a:gd name="T66" fmla="*/ 63 w 2352"/>
                <a:gd name="T67" fmla="*/ 1109 h 2128"/>
                <a:gd name="T68" fmla="*/ 24 w 2352"/>
                <a:gd name="T69" fmla="*/ 1078 h 2128"/>
                <a:gd name="T70" fmla="*/ 3 w 2352"/>
                <a:gd name="T71" fmla="*/ 1033 h 2128"/>
                <a:gd name="T72" fmla="*/ 0 w 2352"/>
                <a:gd name="T73" fmla="*/ 952 h 2128"/>
                <a:gd name="T74" fmla="*/ 11 w 2352"/>
                <a:gd name="T75" fmla="*/ 903 h 2128"/>
                <a:gd name="T76" fmla="*/ 42 w 2352"/>
                <a:gd name="T77" fmla="*/ 864 h 2128"/>
                <a:gd name="T78" fmla="*/ 87 w 2352"/>
                <a:gd name="T79" fmla="*/ 843 h 2128"/>
                <a:gd name="T80" fmla="*/ 590 w 2352"/>
                <a:gd name="T81" fmla="*/ 840 h 2128"/>
                <a:gd name="T82" fmla="*/ 637 w 2352"/>
                <a:gd name="T83" fmla="*/ 832 h 2128"/>
                <a:gd name="T84" fmla="*/ 679 w 2352"/>
                <a:gd name="T85" fmla="*/ 807 h 2128"/>
                <a:gd name="T86" fmla="*/ 710 w 2352"/>
                <a:gd name="T87" fmla="*/ 771 h 2128"/>
                <a:gd name="T88" fmla="*/ 827 w 2352"/>
                <a:gd name="T89" fmla="*/ 455 h 2128"/>
                <a:gd name="T90" fmla="*/ 880 w 2352"/>
                <a:gd name="T91" fmla="*/ 344 h 2128"/>
                <a:gd name="T92" fmla="*/ 951 w 2352"/>
                <a:gd name="T93" fmla="*/ 246 h 2128"/>
                <a:gd name="T94" fmla="*/ 1037 w 2352"/>
                <a:gd name="T95" fmla="*/ 162 h 2128"/>
                <a:gd name="T96" fmla="*/ 1135 w 2352"/>
                <a:gd name="T97" fmla="*/ 94 h 2128"/>
                <a:gd name="T98" fmla="*/ 1243 w 2352"/>
                <a:gd name="T99" fmla="*/ 43 h 2128"/>
                <a:gd name="T100" fmla="*/ 1360 w 2352"/>
                <a:gd name="T101" fmla="*/ 11 h 2128"/>
                <a:gd name="T102" fmla="*/ 1482 w 2352"/>
                <a:gd name="T103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52" h="2128">
                  <a:moveTo>
                    <a:pt x="1482" y="0"/>
                  </a:moveTo>
                  <a:lnTo>
                    <a:pt x="1819" y="0"/>
                  </a:lnTo>
                  <a:lnTo>
                    <a:pt x="1878" y="3"/>
                  </a:lnTo>
                  <a:lnTo>
                    <a:pt x="1935" y="12"/>
                  </a:lnTo>
                  <a:lnTo>
                    <a:pt x="1989" y="27"/>
                  </a:lnTo>
                  <a:lnTo>
                    <a:pt x="2039" y="48"/>
                  </a:lnTo>
                  <a:lnTo>
                    <a:pt x="2088" y="72"/>
                  </a:lnTo>
                  <a:lnTo>
                    <a:pt x="2134" y="103"/>
                  </a:lnTo>
                  <a:lnTo>
                    <a:pt x="2177" y="137"/>
                  </a:lnTo>
                  <a:lnTo>
                    <a:pt x="2215" y="175"/>
                  </a:lnTo>
                  <a:lnTo>
                    <a:pt x="2249" y="218"/>
                  </a:lnTo>
                  <a:lnTo>
                    <a:pt x="2280" y="264"/>
                  </a:lnTo>
                  <a:lnTo>
                    <a:pt x="2304" y="313"/>
                  </a:lnTo>
                  <a:lnTo>
                    <a:pt x="2325" y="363"/>
                  </a:lnTo>
                  <a:lnTo>
                    <a:pt x="2340" y="417"/>
                  </a:lnTo>
                  <a:lnTo>
                    <a:pt x="2349" y="474"/>
                  </a:lnTo>
                  <a:lnTo>
                    <a:pt x="2352" y="533"/>
                  </a:lnTo>
                  <a:lnTo>
                    <a:pt x="2352" y="2072"/>
                  </a:lnTo>
                  <a:lnTo>
                    <a:pt x="2349" y="2089"/>
                  </a:lnTo>
                  <a:lnTo>
                    <a:pt x="2341" y="2105"/>
                  </a:lnTo>
                  <a:lnTo>
                    <a:pt x="2329" y="2117"/>
                  </a:lnTo>
                  <a:lnTo>
                    <a:pt x="2313" y="2125"/>
                  </a:lnTo>
                  <a:lnTo>
                    <a:pt x="2296" y="2128"/>
                  </a:lnTo>
                  <a:lnTo>
                    <a:pt x="2128" y="2128"/>
                  </a:lnTo>
                  <a:lnTo>
                    <a:pt x="2111" y="2125"/>
                  </a:lnTo>
                  <a:lnTo>
                    <a:pt x="2095" y="2117"/>
                  </a:lnTo>
                  <a:lnTo>
                    <a:pt x="2083" y="2105"/>
                  </a:lnTo>
                  <a:lnTo>
                    <a:pt x="2075" y="2089"/>
                  </a:lnTo>
                  <a:lnTo>
                    <a:pt x="2072" y="2072"/>
                  </a:lnTo>
                  <a:lnTo>
                    <a:pt x="2072" y="533"/>
                  </a:lnTo>
                  <a:lnTo>
                    <a:pt x="2069" y="495"/>
                  </a:lnTo>
                  <a:lnTo>
                    <a:pt x="2062" y="459"/>
                  </a:lnTo>
                  <a:lnTo>
                    <a:pt x="2049" y="426"/>
                  </a:lnTo>
                  <a:lnTo>
                    <a:pt x="2031" y="395"/>
                  </a:lnTo>
                  <a:lnTo>
                    <a:pt x="2010" y="367"/>
                  </a:lnTo>
                  <a:lnTo>
                    <a:pt x="1985" y="342"/>
                  </a:lnTo>
                  <a:lnTo>
                    <a:pt x="1957" y="321"/>
                  </a:lnTo>
                  <a:lnTo>
                    <a:pt x="1926" y="303"/>
                  </a:lnTo>
                  <a:lnTo>
                    <a:pt x="1893" y="290"/>
                  </a:lnTo>
                  <a:lnTo>
                    <a:pt x="1857" y="283"/>
                  </a:lnTo>
                  <a:lnTo>
                    <a:pt x="1819" y="280"/>
                  </a:lnTo>
                  <a:lnTo>
                    <a:pt x="1482" y="280"/>
                  </a:lnTo>
                  <a:lnTo>
                    <a:pt x="1436" y="283"/>
                  </a:lnTo>
                  <a:lnTo>
                    <a:pt x="1390" y="290"/>
                  </a:lnTo>
                  <a:lnTo>
                    <a:pt x="1346" y="303"/>
                  </a:lnTo>
                  <a:lnTo>
                    <a:pt x="1303" y="321"/>
                  </a:lnTo>
                  <a:lnTo>
                    <a:pt x="1263" y="343"/>
                  </a:lnTo>
                  <a:lnTo>
                    <a:pt x="1225" y="369"/>
                  </a:lnTo>
                  <a:lnTo>
                    <a:pt x="1190" y="399"/>
                  </a:lnTo>
                  <a:lnTo>
                    <a:pt x="1160" y="433"/>
                  </a:lnTo>
                  <a:lnTo>
                    <a:pt x="1132" y="469"/>
                  </a:lnTo>
                  <a:lnTo>
                    <a:pt x="1109" y="510"/>
                  </a:lnTo>
                  <a:lnTo>
                    <a:pt x="1089" y="553"/>
                  </a:lnTo>
                  <a:lnTo>
                    <a:pt x="984" y="847"/>
                  </a:lnTo>
                  <a:lnTo>
                    <a:pt x="964" y="890"/>
                  </a:lnTo>
                  <a:lnTo>
                    <a:pt x="941" y="931"/>
                  </a:lnTo>
                  <a:lnTo>
                    <a:pt x="913" y="967"/>
                  </a:lnTo>
                  <a:lnTo>
                    <a:pt x="882" y="1001"/>
                  </a:lnTo>
                  <a:lnTo>
                    <a:pt x="847" y="1031"/>
                  </a:lnTo>
                  <a:lnTo>
                    <a:pt x="809" y="1057"/>
                  </a:lnTo>
                  <a:lnTo>
                    <a:pt x="770" y="1079"/>
                  </a:lnTo>
                  <a:lnTo>
                    <a:pt x="727" y="1097"/>
                  </a:lnTo>
                  <a:lnTo>
                    <a:pt x="682" y="1110"/>
                  </a:lnTo>
                  <a:lnTo>
                    <a:pt x="636" y="1117"/>
                  </a:lnTo>
                  <a:lnTo>
                    <a:pt x="590" y="1120"/>
                  </a:lnTo>
                  <a:lnTo>
                    <a:pt x="112" y="1120"/>
                  </a:lnTo>
                  <a:lnTo>
                    <a:pt x="87" y="1117"/>
                  </a:lnTo>
                  <a:lnTo>
                    <a:pt x="63" y="1109"/>
                  </a:lnTo>
                  <a:lnTo>
                    <a:pt x="42" y="1096"/>
                  </a:lnTo>
                  <a:lnTo>
                    <a:pt x="24" y="1078"/>
                  </a:lnTo>
                  <a:lnTo>
                    <a:pt x="11" y="1057"/>
                  </a:lnTo>
                  <a:lnTo>
                    <a:pt x="3" y="1033"/>
                  </a:lnTo>
                  <a:lnTo>
                    <a:pt x="0" y="1008"/>
                  </a:lnTo>
                  <a:lnTo>
                    <a:pt x="0" y="952"/>
                  </a:lnTo>
                  <a:lnTo>
                    <a:pt x="3" y="927"/>
                  </a:lnTo>
                  <a:lnTo>
                    <a:pt x="11" y="903"/>
                  </a:lnTo>
                  <a:lnTo>
                    <a:pt x="24" y="882"/>
                  </a:lnTo>
                  <a:lnTo>
                    <a:pt x="42" y="864"/>
                  </a:lnTo>
                  <a:lnTo>
                    <a:pt x="63" y="851"/>
                  </a:lnTo>
                  <a:lnTo>
                    <a:pt x="87" y="843"/>
                  </a:lnTo>
                  <a:lnTo>
                    <a:pt x="112" y="840"/>
                  </a:lnTo>
                  <a:lnTo>
                    <a:pt x="590" y="840"/>
                  </a:lnTo>
                  <a:lnTo>
                    <a:pt x="614" y="838"/>
                  </a:lnTo>
                  <a:lnTo>
                    <a:pt x="637" y="832"/>
                  </a:lnTo>
                  <a:lnTo>
                    <a:pt x="659" y="822"/>
                  </a:lnTo>
                  <a:lnTo>
                    <a:pt x="679" y="807"/>
                  </a:lnTo>
                  <a:lnTo>
                    <a:pt x="696" y="791"/>
                  </a:lnTo>
                  <a:lnTo>
                    <a:pt x="710" y="771"/>
                  </a:lnTo>
                  <a:lnTo>
                    <a:pt x="721" y="749"/>
                  </a:lnTo>
                  <a:lnTo>
                    <a:pt x="827" y="455"/>
                  </a:lnTo>
                  <a:lnTo>
                    <a:pt x="851" y="398"/>
                  </a:lnTo>
                  <a:lnTo>
                    <a:pt x="880" y="344"/>
                  </a:lnTo>
                  <a:lnTo>
                    <a:pt x="913" y="293"/>
                  </a:lnTo>
                  <a:lnTo>
                    <a:pt x="951" y="246"/>
                  </a:lnTo>
                  <a:lnTo>
                    <a:pt x="992" y="202"/>
                  </a:lnTo>
                  <a:lnTo>
                    <a:pt x="1037" y="162"/>
                  </a:lnTo>
                  <a:lnTo>
                    <a:pt x="1084" y="125"/>
                  </a:lnTo>
                  <a:lnTo>
                    <a:pt x="1135" y="94"/>
                  </a:lnTo>
                  <a:lnTo>
                    <a:pt x="1188" y="66"/>
                  </a:lnTo>
                  <a:lnTo>
                    <a:pt x="1243" y="43"/>
                  </a:lnTo>
                  <a:lnTo>
                    <a:pt x="1301" y="24"/>
                  </a:lnTo>
                  <a:lnTo>
                    <a:pt x="1360" y="11"/>
                  </a:lnTo>
                  <a:lnTo>
                    <a:pt x="1421" y="3"/>
                  </a:lnTo>
                  <a:lnTo>
                    <a:pt x="14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145">
              <a:extLst>
                <a:ext uri="{FF2B5EF4-FFF2-40B4-BE49-F238E27FC236}">
                  <a16:creationId xmlns:a16="http://schemas.microsoft.com/office/drawing/2014/main" id="{E8C4A652-6796-44A0-8AB7-156DFFA48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6" y="2448"/>
              <a:ext cx="152" cy="152"/>
            </a:xfrm>
            <a:custGeom>
              <a:avLst/>
              <a:gdLst>
                <a:gd name="T0" fmla="*/ 495 w 1064"/>
                <a:gd name="T1" fmla="*/ 283 h 1064"/>
                <a:gd name="T2" fmla="*/ 426 w 1064"/>
                <a:gd name="T3" fmla="*/ 303 h 1064"/>
                <a:gd name="T4" fmla="*/ 367 w 1064"/>
                <a:gd name="T5" fmla="*/ 342 h 1064"/>
                <a:gd name="T6" fmla="*/ 321 w 1064"/>
                <a:gd name="T7" fmla="*/ 395 h 1064"/>
                <a:gd name="T8" fmla="*/ 290 w 1064"/>
                <a:gd name="T9" fmla="*/ 459 h 1064"/>
                <a:gd name="T10" fmla="*/ 280 w 1064"/>
                <a:gd name="T11" fmla="*/ 531 h 1064"/>
                <a:gd name="T12" fmla="*/ 290 w 1064"/>
                <a:gd name="T13" fmla="*/ 605 h 1064"/>
                <a:gd name="T14" fmla="*/ 321 w 1064"/>
                <a:gd name="T15" fmla="*/ 669 h 1064"/>
                <a:gd name="T16" fmla="*/ 367 w 1064"/>
                <a:gd name="T17" fmla="*/ 722 h 1064"/>
                <a:gd name="T18" fmla="*/ 426 w 1064"/>
                <a:gd name="T19" fmla="*/ 761 h 1064"/>
                <a:gd name="T20" fmla="*/ 495 w 1064"/>
                <a:gd name="T21" fmla="*/ 781 h 1064"/>
                <a:gd name="T22" fmla="*/ 569 w 1064"/>
                <a:gd name="T23" fmla="*/ 781 h 1064"/>
                <a:gd name="T24" fmla="*/ 638 w 1064"/>
                <a:gd name="T25" fmla="*/ 761 h 1064"/>
                <a:gd name="T26" fmla="*/ 697 w 1064"/>
                <a:gd name="T27" fmla="*/ 722 h 1064"/>
                <a:gd name="T28" fmla="*/ 743 w 1064"/>
                <a:gd name="T29" fmla="*/ 669 h 1064"/>
                <a:gd name="T30" fmla="*/ 774 w 1064"/>
                <a:gd name="T31" fmla="*/ 605 h 1064"/>
                <a:gd name="T32" fmla="*/ 784 w 1064"/>
                <a:gd name="T33" fmla="*/ 531 h 1064"/>
                <a:gd name="T34" fmla="*/ 774 w 1064"/>
                <a:gd name="T35" fmla="*/ 459 h 1064"/>
                <a:gd name="T36" fmla="*/ 743 w 1064"/>
                <a:gd name="T37" fmla="*/ 395 h 1064"/>
                <a:gd name="T38" fmla="*/ 697 w 1064"/>
                <a:gd name="T39" fmla="*/ 342 h 1064"/>
                <a:gd name="T40" fmla="*/ 638 w 1064"/>
                <a:gd name="T41" fmla="*/ 303 h 1064"/>
                <a:gd name="T42" fmla="*/ 569 w 1064"/>
                <a:gd name="T43" fmla="*/ 283 h 1064"/>
                <a:gd name="T44" fmla="*/ 533 w 1064"/>
                <a:gd name="T45" fmla="*/ 0 h 1064"/>
                <a:gd name="T46" fmla="*/ 647 w 1064"/>
                <a:gd name="T47" fmla="*/ 12 h 1064"/>
                <a:gd name="T48" fmla="*/ 751 w 1064"/>
                <a:gd name="T49" fmla="*/ 48 h 1064"/>
                <a:gd name="T50" fmla="*/ 846 w 1064"/>
                <a:gd name="T51" fmla="*/ 103 h 1064"/>
                <a:gd name="T52" fmla="*/ 927 w 1064"/>
                <a:gd name="T53" fmla="*/ 175 h 1064"/>
                <a:gd name="T54" fmla="*/ 992 w 1064"/>
                <a:gd name="T55" fmla="*/ 264 h 1064"/>
                <a:gd name="T56" fmla="*/ 1037 w 1064"/>
                <a:gd name="T57" fmla="*/ 363 h 1064"/>
                <a:gd name="T58" fmla="*/ 1061 w 1064"/>
                <a:gd name="T59" fmla="*/ 474 h 1064"/>
                <a:gd name="T60" fmla="*/ 1061 w 1064"/>
                <a:gd name="T61" fmla="*/ 590 h 1064"/>
                <a:gd name="T62" fmla="*/ 1037 w 1064"/>
                <a:gd name="T63" fmla="*/ 701 h 1064"/>
                <a:gd name="T64" fmla="*/ 992 w 1064"/>
                <a:gd name="T65" fmla="*/ 800 h 1064"/>
                <a:gd name="T66" fmla="*/ 927 w 1064"/>
                <a:gd name="T67" fmla="*/ 889 h 1064"/>
                <a:gd name="T68" fmla="*/ 846 w 1064"/>
                <a:gd name="T69" fmla="*/ 961 h 1064"/>
                <a:gd name="T70" fmla="*/ 751 w 1064"/>
                <a:gd name="T71" fmla="*/ 1016 h 1064"/>
                <a:gd name="T72" fmla="*/ 647 w 1064"/>
                <a:gd name="T73" fmla="*/ 1052 h 1064"/>
                <a:gd name="T74" fmla="*/ 533 w 1064"/>
                <a:gd name="T75" fmla="*/ 1064 h 1064"/>
                <a:gd name="T76" fmla="*/ 417 w 1064"/>
                <a:gd name="T77" fmla="*/ 1052 h 1064"/>
                <a:gd name="T78" fmla="*/ 313 w 1064"/>
                <a:gd name="T79" fmla="*/ 1016 h 1064"/>
                <a:gd name="T80" fmla="*/ 218 w 1064"/>
                <a:gd name="T81" fmla="*/ 961 h 1064"/>
                <a:gd name="T82" fmla="*/ 137 w 1064"/>
                <a:gd name="T83" fmla="*/ 889 h 1064"/>
                <a:gd name="T84" fmla="*/ 72 w 1064"/>
                <a:gd name="T85" fmla="*/ 800 h 1064"/>
                <a:gd name="T86" fmla="*/ 27 w 1064"/>
                <a:gd name="T87" fmla="*/ 701 h 1064"/>
                <a:gd name="T88" fmla="*/ 3 w 1064"/>
                <a:gd name="T89" fmla="*/ 590 h 1064"/>
                <a:gd name="T90" fmla="*/ 3 w 1064"/>
                <a:gd name="T91" fmla="*/ 474 h 1064"/>
                <a:gd name="T92" fmla="*/ 27 w 1064"/>
                <a:gd name="T93" fmla="*/ 363 h 1064"/>
                <a:gd name="T94" fmla="*/ 72 w 1064"/>
                <a:gd name="T95" fmla="*/ 264 h 1064"/>
                <a:gd name="T96" fmla="*/ 137 w 1064"/>
                <a:gd name="T97" fmla="*/ 175 h 1064"/>
                <a:gd name="T98" fmla="*/ 218 w 1064"/>
                <a:gd name="T99" fmla="*/ 103 h 1064"/>
                <a:gd name="T100" fmla="*/ 313 w 1064"/>
                <a:gd name="T101" fmla="*/ 48 h 1064"/>
                <a:gd name="T102" fmla="*/ 417 w 1064"/>
                <a:gd name="T103" fmla="*/ 12 h 1064"/>
                <a:gd name="T104" fmla="*/ 533 w 1064"/>
                <a:gd name="T105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4" h="1064">
                  <a:moveTo>
                    <a:pt x="533" y="280"/>
                  </a:moveTo>
                  <a:lnTo>
                    <a:pt x="495" y="283"/>
                  </a:lnTo>
                  <a:lnTo>
                    <a:pt x="459" y="290"/>
                  </a:lnTo>
                  <a:lnTo>
                    <a:pt x="426" y="303"/>
                  </a:lnTo>
                  <a:lnTo>
                    <a:pt x="395" y="321"/>
                  </a:lnTo>
                  <a:lnTo>
                    <a:pt x="367" y="342"/>
                  </a:lnTo>
                  <a:lnTo>
                    <a:pt x="342" y="367"/>
                  </a:lnTo>
                  <a:lnTo>
                    <a:pt x="321" y="395"/>
                  </a:lnTo>
                  <a:lnTo>
                    <a:pt x="303" y="426"/>
                  </a:lnTo>
                  <a:lnTo>
                    <a:pt x="290" y="459"/>
                  </a:lnTo>
                  <a:lnTo>
                    <a:pt x="283" y="495"/>
                  </a:lnTo>
                  <a:lnTo>
                    <a:pt x="280" y="531"/>
                  </a:lnTo>
                  <a:lnTo>
                    <a:pt x="283" y="569"/>
                  </a:lnTo>
                  <a:lnTo>
                    <a:pt x="290" y="605"/>
                  </a:lnTo>
                  <a:lnTo>
                    <a:pt x="303" y="638"/>
                  </a:lnTo>
                  <a:lnTo>
                    <a:pt x="321" y="669"/>
                  </a:lnTo>
                  <a:lnTo>
                    <a:pt x="342" y="697"/>
                  </a:lnTo>
                  <a:lnTo>
                    <a:pt x="367" y="722"/>
                  </a:lnTo>
                  <a:lnTo>
                    <a:pt x="395" y="743"/>
                  </a:lnTo>
                  <a:lnTo>
                    <a:pt x="426" y="761"/>
                  </a:lnTo>
                  <a:lnTo>
                    <a:pt x="459" y="774"/>
                  </a:lnTo>
                  <a:lnTo>
                    <a:pt x="495" y="781"/>
                  </a:lnTo>
                  <a:lnTo>
                    <a:pt x="533" y="784"/>
                  </a:lnTo>
                  <a:lnTo>
                    <a:pt x="569" y="781"/>
                  </a:lnTo>
                  <a:lnTo>
                    <a:pt x="605" y="774"/>
                  </a:lnTo>
                  <a:lnTo>
                    <a:pt x="638" y="761"/>
                  </a:lnTo>
                  <a:lnTo>
                    <a:pt x="669" y="743"/>
                  </a:lnTo>
                  <a:lnTo>
                    <a:pt x="697" y="722"/>
                  </a:lnTo>
                  <a:lnTo>
                    <a:pt x="722" y="697"/>
                  </a:lnTo>
                  <a:lnTo>
                    <a:pt x="743" y="669"/>
                  </a:lnTo>
                  <a:lnTo>
                    <a:pt x="761" y="638"/>
                  </a:lnTo>
                  <a:lnTo>
                    <a:pt x="774" y="605"/>
                  </a:lnTo>
                  <a:lnTo>
                    <a:pt x="781" y="569"/>
                  </a:lnTo>
                  <a:lnTo>
                    <a:pt x="784" y="531"/>
                  </a:lnTo>
                  <a:lnTo>
                    <a:pt x="781" y="495"/>
                  </a:lnTo>
                  <a:lnTo>
                    <a:pt x="774" y="459"/>
                  </a:lnTo>
                  <a:lnTo>
                    <a:pt x="761" y="426"/>
                  </a:lnTo>
                  <a:lnTo>
                    <a:pt x="743" y="395"/>
                  </a:lnTo>
                  <a:lnTo>
                    <a:pt x="722" y="367"/>
                  </a:lnTo>
                  <a:lnTo>
                    <a:pt x="697" y="342"/>
                  </a:lnTo>
                  <a:lnTo>
                    <a:pt x="669" y="321"/>
                  </a:lnTo>
                  <a:lnTo>
                    <a:pt x="638" y="303"/>
                  </a:lnTo>
                  <a:lnTo>
                    <a:pt x="605" y="290"/>
                  </a:lnTo>
                  <a:lnTo>
                    <a:pt x="569" y="283"/>
                  </a:lnTo>
                  <a:lnTo>
                    <a:pt x="533" y="280"/>
                  </a:lnTo>
                  <a:close/>
                  <a:moveTo>
                    <a:pt x="533" y="0"/>
                  </a:moveTo>
                  <a:lnTo>
                    <a:pt x="590" y="3"/>
                  </a:lnTo>
                  <a:lnTo>
                    <a:pt x="647" y="12"/>
                  </a:lnTo>
                  <a:lnTo>
                    <a:pt x="701" y="27"/>
                  </a:lnTo>
                  <a:lnTo>
                    <a:pt x="751" y="48"/>
                  </a:lnTo>
                  <a:lnTo>
                    <a:pt x="800" y="72"/>
                  </a:lnTo>
                  <a:lnTo>
                    <a:pt x="846" y="103"/>
                  </a:lnTo>
                  <a:lnTo>
                    <a:pt x="889" y="137"/>
                  </a:lnTo>
                  <a:lnTo>
                    <a:pt x="927" y="175"/>
                  </a:lnTo>
                  <a:lnTo>
                    <a:pt x="961" y="218"/>
                  </a:lnTo>
                  <a:lnTo>
                    <a:pt x="992" y="264"/>
                  </a:lnTo>
                  <a:lnTo>
                    <a:pt x="1016" y="313"/>
                  </a:lnTo>
                  <a:lnTo>
                    <a:pt x="1037" y="363"/>
                  </a:lnTo>
                  <a:lnTo>
                    <a:pt x="1052" y="417"/>
                  </a:lnTo>
                  <a:lnTo>
                    <a:pt x="1061" y="474"/>
                  </a:lnTo>
                  <a:lnTo>
                    <a:pt x="1064" y="531"/>
                  </a:lnTo>
                  <a:lnTo>
                    <a:pt x="1061" y="590"/>
                  </a:lnTo>
                  <a:lnTo>
                    <a:pt x="1052" y="647"/>
                  </a:lnTo>
                  <a:lnTo>
                    <a:pt x="1037" y="701"/>
                  </a:lnTo>
                  <a:lnTo>
                    <a:pt x="1016" y="751"/>
                  </a:lnTo>
                  <a:lnTo>
                    <a:pt x="992" y="800"/>
                  </a:lnTo>
                  <a:lnTo>
                    <a:pt x="961" y="846"/>
                  </a:lnTo>
                  <a:lnTo>
                    <a:pt x="927" y="889"/>
                  </a:lnTo>
                  <a:lnTo>
                    <a:pt x="889" y="927"/>
                  </a:lnTo>
                  <a:lnTo>
                    <a:pt x="846" y="961"/>
                  </a:lnTo>
                  <a:lnTo>
                    <a:pt x="800" y="992"/>
                  </a:lnTo>
                  <a:lnTo>
                    <a:pt x="751" y="1016"/>
                  </a:lnTo>
                  <a:lnTo>
                    <a:pt x="701" y="1037"/>
                  </a:lnTo>
                  <a:lnTo>
                    <a:pt x="647" y="1052"/>
                  </a:lnTo>
                  <a:lnTo>
                    <a:pt x="590" y="1061"/>
                  </a:lnTo>
                  <a:lnTo>
                    <a:pt x="533" y="1064"/>
                  </a:lnTo>
                  <a:lnTo>
                    <a:pt x="474" y="1061"/>
                  </a:lnTo>
                  <a:lnTo>
                    <a:pt x="417" y="1052"/>
                  </a:lnTo>
                  <a:lnTo>
                    <a:pt x="363" y="1037"/>
                  </a:lnTo>
                  <a:lnTo>
                    <a:pt x="313" y="1016"/>
                  </a:lnTo>
                  <a:lnTo>
                    <a:pt x="264" y="992"/>
                  </a:lnTo>
                  <a:lnTo>
                    <a:pt x="218" y="961"/>
                  </a:lnTo>
                  <a:lnTo>
                    <a:pt x="175" y="927"/>
                  </a:lnTo>
                  <a:lnTo>
                    <a:pt x="137" y="889"/>
                  </a:lnTo>
                  <a:lnTo>
                    <a:pt x="103" y="846"/>
                  </a:lnTo>
                  <a:lnTo>
                    <a:pt x="72" y="800"/>
                  </a:lnTo>
                  <a:lnTo>
                    <a:pt x="48" y="751"/>
                  </a:lnTo>
                  <a:lnTo>
                    <a:pt x="27" y="701"/>
                  </a:lnTo>
                  <a:lnTo>
                    <a:pt x="12" y="647"/>
                  </a:lnTo>
                  <a:lnTo>
                    <a:pt x="3" y="590"/>
                  </a:lnTo>
                  <a:lnTo>
                    <a:pt x="0" y="531"/>
                  </a:lnTo>
                  <a:lnTo>
                    <a:pt x="3" y="474"/>
                  </a:lnTo>
                  <a:lnTo>
                    <a:pt x="12" y="417"/>
                  </a:lnTo>
                  <a:lnTo>
                    <a:pt x="27" y="363"/>
                  </a:lnTo>
                  <a:lnTo>
                    <a:pt x="48" y="313"/>
                  </a:lnTo>
                  <a:lnTo>
                    <a:pt x="72" y="264"/>
                  </a:lnTo>
                  <a:lnTo>
                    <a:pt x="103" y="218"/>
                  </a:lnTo>
                  <a:lnTo>
                    <a:pt x="137" y="175"/>
                  </a:lnTo>
                  <a:lnTo>
                    <a:pt x="175" y="137"/>
                  </a:lnTo>
                  <a:lnTo>
                    <a:pt x="218" y="103"/>
                  </a:lnTo>
                  <a:lnTo>
                    <a:pt x="264" y="72"/>
                  </a:lnTo>
                  <a:lnTo>
                    <a:pt x="313" y="48"/>
                  </a:lnTo>
                  <a:lnTo>
                    <a:pt x="363" y="27"/>
                  </a:lnTo>
                  <a:lnTo>
                    <a:pt x="417" y="12"/>
                  </a:lnTo>
                  <a:lnTo>
                    <a:pt x="474" y="3"/>
                  </a:lnTo>
                  <a:lnTo>
                    <a:pt x="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7B43950F-4675-4F31-9AF7-C59CB71B9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2" y="2657"/>
              <a:ext cx="280" cy="271"/>
            </a:xfrm>
            <a:custGeom>
              <a:avLst/>
              <a:gdLst>
                <a:gd name="T0" fmla="*/ 478 w 1960"/>
                <a:gd name="T1" fmla="*/ 1618 h 1898"/>
                <a:gd name="T2" fmla="*/ 1680 w 1960"/>
                <a:gd name="T3" fmla="*/ 1450 h 1898"/>
                <a:gd name="T4" fmla="*/ 1669 w 1960"/>
                <a:gd name="T5" fmla="*/ 1401 h 1898"/>
                <a:gd name="T6" fmla="*/ 1638 w 1960"/>
                <a:gd name="T7" fmla="*/ 1362 h 1898"/>
                <a:gd name="T8" fmla="*/ 1593 w 1960"/>
                <a:gd name="T9" fmla="*/ 1341 h 1898"/>
                <a:gd name="T10" fmla="*/ 758 w 1960"/>
                <a:gd name="T11" fmla="*/ 1338 h 1898"/>
                <a:gd name="T12" fmla="*/ 280 w 1960"/>
                <a:gd name="T13" fmla="*/ 1420 h 1898"/>
                <a:gd name="T14" fmla="*/ 560 w 1960"/>
                <a:gd name="T15" fmla="*/ 392 h 1898"/>
                <a:gd name="T16" fmla="*/ 549 w 1960"/>
                <a:gd name="T17" fmla="*/ 342 h 1898"/>
                <a:gd name="T18" fmla="*/ 518 w 1960"/>
                <a:gd name="T19" fmla="*/ 305 h 1898"/>
                <a:gd name="T20" fmla="*/ 473 w 1960"/>
                <a:gd name="T21" fmla="*/ 283 h 1898"/>
                <a:gd name="T22" fmla="*/ 280 w 1960"/>
                <a:gd name="T23" fmla="*/ 280 h 1898"/>
                <a:gd name="T24" fmla="*/ 616 w 1960"/>
                <a:gd name="T25" fmla="*/ 0 h 1898"/>
                <a:gd name="T26" fmla="*/ 687 w 1960"/>
                <a:gd name="T27" fmla="*/ 11 h 1898"/>
                <a:gd name="T28" fmla="*/ 748 w 1960"/>
                <a:gd name="T29" fmla="*/ 43 h 1898"/>
                <a:gd name="T30" fmla="*/ 797 w 1960"/>
                <a:gd name="T31" fmla="*/ 92 h 1898"/>
                <a:gd name="T32" fmla="*/ 829 w 1960"/>
                <a:gd name="T33" fmla="*/ 153 h 1898"/>
                <a:gd name="T34" fmla="*/ 840 w 1960"/>
                <a:gd name="T35" fmla="*/ 224 h 1898"/>
                <a:gd name="T36" fmla="*/ 1736 w 1960"/>
                <a:gd name="T37" fmla="*/ 1058 h 1898"/>
                <a:gd name="T38" fmla="*/ 1807 w 1960"/>
                <a:gd name="T39" fmla="*/ 1069 h 1898"/>
                <a:gd name="T40" fmla="*/ 1868 w 1960"/>
                <a:gd name="T41" fmla="*/ 1101 h 1898"/>
                <a:gd name="T42" fmla="*/ 1917 w 1960"/>
                <a:gd name="T43" fmla="*/ 1150 h 1898"/>
                <a:gd name="T44" fmla="*/ 1949 w 1960"/>
                <a:gd name="T45" fmla="*/ 1211 h 1898"/>
                <a:gd name="T46" fmla="*/ 1960 w 1960"/>
                <a:gd name="T47" fmla="*/ 1282 h 1898"/>
                <a:gd name="T48" fmla="*/ 1957 w 1960"/>
                <a:gd name="T49" fmla="*/ 1711 h 1898"/>
                <a:gd name="T50" fmla="*/ 1935 w 1960"/>
                <a:gd name="T51" fmla="*/ 1777 h 1898"/>
                <a:gd name="T52" fmla="*/ 1895 w 1960"/>
                <a:gd name="T53" fmla="*/ 1833 h 1898"/>
                <a:gd name="T54" fmla="*/ 1839 w 1960"/>
                <a:gd name="T55" fmla="*/ 1873 h 1898"/>
                <a:gd name="T56" fmla="*/ 1773 w 1960"/>
                <a:gd name="T57" fmla="*/ 1895 h 1898"/>
                <a:gd name="T58" fmla="*/ 280 w 1960"/>
                <a:gd name="T59" fmla="*/ 1898 h 1898"/>
                <a:gd name="T60" fmla="*/ 200 w 1960"/>
                <a:gd name="T61" fmla="*/ 1886 h 1898"/>
                <a:gd name="T62" fmla="*/ 127 w 1960"/>
                <a:gd name="T63" fmla="*/ 1853 h 1898"/>
                <a:gd name="T64" fmla="*/ 68 w 1960"/>
                <a:gd name="T65" fmla="*/ 1801 h 1898"/>
                <a:gd name="T66" fmla="*/ 26 w 1960"/>
                <a:gd name="T67" fmla="*/ 1736 h 1898"/>
                <a:gd name="T68" fmla="*/ 3 w 1960"/>
                <a:gd name="T69" fmla="*/ 1660 h 1898"/>
                <a:gd name="T70" fmla="*/ 0 w 1960"/>
                <a:gd name="T71" fmla="*/ 224 h 1898"/>
                <a:gd name="T72" fmla="*/ 11 w 1960"/>
                <a:gd name="T73" fmla="*/ 153 h 1898"/>
                <a:gd name="T74" fmla="*/ 43 w 1960"/>
                <a:gd name="T75" fmla="*/ 92 h 1898"/>
                <a:gd name="T76" fmla="*/ 92 w 1960"/>
                <a:gd name="T77" fmla="*/ 43 h 1898"/>
                <a:gd name="T78" fmla="*/ 153 w 1960"/>
                <a:gd name="T79" fmla="*/ 11 h 1898"/>
                <a:gd name="T80" fmla="*/ 224 w 1960"/>
                <a:gd name="T81" fmla="*/ 0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0" h="1898">
                  <a:moveTo>
                    <a:pt x="758" y="1338"/>
                  </a:moveTo>
                  <a:lnTo>
                    <a:pt x="478" y="1618"/>
                  </a:lnTo>
                  <a:lnTo>
                    <a:pt x="1680" y="1618"/>
                  </a:lnTo>
                  <a:lnTo>
                    <a:pt x="1680" y="1450"/>
                  </a:lnTo>
                  <a:lnTo>
                    <a:pt x="1677" y="1425"/>
                  </a:lnTo>
                  <a:lnTo>
                    <a:pt x="1669" y="1401"/>
                  </a:lnTo>
                  <a:lnTo>
                    <a:pt x="1656" y="1380"/>
                  </a:lnTo>
                  <a:lnTo>
                    <a:pt x="1638" y="1362"/>
                  </a:lnTo>
                  <a:lnTo>
                    <a:pt x="1617" y="1349"/>
                  </a:lnTo>
                  <a:lnTo>
                    <a:pt x="1593" y="1341"/>
                  </a:lnTo>
                  <a:lnTo>
                    <a:pt x="1568" y="1338"/>
                  </a:lnTo>
                  <a:lnTo>
                    <a:pt x="758" y="1338"/>
                  </a:lnTo>
                  <a:close/>
                  <a:moveTo>
                    <a:pt x="280" y="280"/>
                  </a:moveTo>
                  <a:lnTo>
                    <a:pt x="280" y="1420"/>
                  </a:lnTo>
                  <a:lnTo>
                    <a:pt x="560" y="1140"/>
                  </a:lnTo>
                  <a:lnTo>
                    <a:pt x="560" y="392"/>
                  </a:lnTo>
                  <a:lnTo>
                    <a:pt x="557" y="366"/>
                  </a:lnTo>
                  <a:lnTo>
                    <a:pt x="549" y="342"/>
                  </a:lnTo>
                  <a:lnTo>
                    <a:pt x="536" y="322"/>
                  </a:lnTo>
                  <a:lnTo>
                    <a:pt x="518" y="305"/>
                  </a:lnTo>
                  <a:lnTo>
                    <a:pt x="497" y="291"/>
                  </a:lnTo>
                  <a:lnTo>
                    <a:pt x="473" y="283"/>
                  </a:lnTo>
                  <a:lnTo>
                    <a:pt x="448" y="280"/>
                  </a:lnTo>
                  <a:lnTo>
                    <a:pt x="280" y="280"/>
                  </a:lnTo>
                  <a:close/>
                  <a:moveTo>
                    <a:pt x="224" y="0"/>
                  </a:moveTo>
                  <a:lnTo>
                    <a:pt x="616" y="0"/>
                  </a:lnTo>
                  <a:lnTo>
                    <a:pt x="653" y="3"/>
                  </a:lnTo>
                  <a:lnTo>
                    <a:pt x="687" y="11"/>
                  </a:lnTo>
                  <a:lnTo>
                    <a:pt x="719" y="25"/>
                  </a:lnTo>
                  <a:lnTo>
                    <a:pt x="748" y="43"/>
                  </a:lnTo>
                  <a:lnTo>
                    <a:pt x="775" y="65"/>
                  </a:lnTo>
                  <a:lnTo>
                    <a:pt x="797" y="92"/>
                  </a:lnTo>
                  <a:lnTo>
                    <a:pt x="815" y="121"/>
                  </a:lnTo>
                  <a:lnTo>
                    <a:pt x="829" y="153"/>
                  </a:lnTo>
                  <a:lnTo>
                    <a:pt x="837" y="187"/>
                  </a:lnTo>
                  <a:lnTo>
                    <a:pt x="840" y="224"/>
                  </a:lnTo>
                  <a:lnTo>
                    <a:pt x="840" y="1058"/>
                  </a:lnTo>
                  <a:lnTo>
                    <a:pt x="1736" y="1058"/>
                  </a:lnTo>
                  <a:lnTo>
                    <a:pt x="1773" y="1061"/>
                  </a:lnTo>
                  <a:lnTo>
                    <a:pt x="1807" y="1069"/>
                  </a:lnTo>
                  <a:lnTo>
                    <a:pt x="1839" y="1083"/>
                  </a:lnTo>
                  <a:lnTo>
                    <a:pt x="1868" y="1101"/>
                  </a:lnTo>
                  <a:lnTo>
                    <a:pt x="1895" y="1123"/>
                  </a:lnTo>
                  <a:lnTo>
                    <a:pt x="1917" y="1150"/>
                  </a:lnTo>
                  <a:lnTo>
                    <a:pt x="1935" y="1179"/>
                  </a:lnTo>
                  <a:lnTo>
                    <a:pt x="1949" y="1211"/>
                  </a:lnTo>
                  <a:lnTo>
                    <a:pt x="1957" y="1245"/>
                  </a:lnTo>
                  <a:lnTo>
                    <a:pt x="1960" y="1282"/>
                  </a:lnTo>
                  <a:lnTo>
                    <a:pt x="1960" y="1674"/>
                  </a:lnTo>
                  <a:lnTo>
                    <a:pt x="1957" y="1711"/>
                  </a:lnTo>
                  <a:lnTo>
                    <a:pt x="1949" y="1745"/>
                  </a:lnTo>
                  <a:lnTo>
                    <a:pt x="1935" y="1777"/>
                  </a:lnTo>
                  <a:lnTo>
                    <a:pt x="1917" y="1806"/>
                  </a:lnTo>
                  <a:lnTo>
                    <a:pt x="1895" y="1833"/>
                  </a:lnTo>
                  <a:lnTo>
                    <a:pt x="1868" y="1855"/>
                  </a:lnTo>
                  <a:lnTo>
                    <a:pt x="1839" y="1873"/>
                  </a:lnTo>
                  <a:lnTo>
                    <a:pt x="1807" y="1887"/>
                  </a:lnTo>
                  <a:lnTo>
                    <a:pt x="1773" y="1895"/>
                  </a:lnTo>
                  <a:lnTo>
                    <a:pt x="1736" y="1898"/>
                  </a:lnTo>
                  <a:lnTo>
                    <a:pt x="280" y="1898"/>
                  </a:lnTo>
                  <a:lnTo>
                    <a:pt x="238" y="1895"/>
                  </a:lnTo>
                  <a:lnTo>
                    <a:pt x="200" y="1886"/>
                  </a:lnTo>
                  <a:lnTo>
                    <a:pt x="162" y="1872"/>
                  </a:lnTo>
                  <a:lnTo>
                    <a:pt x="127" y="1853"/>
                  </a:lnTo>
                  <a:lnTo>
                    <a:pt x="97" y="1830"/>
                  </a:lnTo>
                  <a:lnTo>
                    <a:pt x="68" y="1801"/>
                  </a:lnTo>
                  <a:lnTo>
                    <a:pt x="45" y="1771"/>
                  </a:lnTo>
                  <a:lnTo>
                    <a:pt x="26" y="1736"/>
                  </a:lnTo>
                  <a:lnTo>
                    <a:pt x="12" y="1698"/>
                  </a:lnTo>
                  <a:lnTo>
                    <a:pt x="3" y="1660"/>
                  </a:lnTo>
                  <a:lnTo>
                    <a:pt x="0" y="1618"/>
                  </a:lnTo>
                  <a:lnTo>
                    <a:pt x="0" y="224"/>
                  </a:lnTo>
                  <a:lnTo>
                    <a:pt x="3" y="187"/>
                  </a:lnTo>
                  <a:lnTo>
                    <a:pt x="11" y="153"/>
                  </a:lnTo>
                  <a:lnTo>
                    <a:pt x="25" y="121"/>
                  </a:lnTo>
                  <a:lnTo>
                    <a:pt x="43" y="92"/>
                  </a:lnTo>
                  <a:lnTo>
                    <a:pt x="65" y="65"/>
                  </a:lnTo>
                  <a:lnTo>
                    <a:pt x="92" y="43"/>
                  </a:lnTo>
                  <a:lnTo>
                    <a:pt x="121" y="25"/>
                  </a:lnTo>
                  <a:lnTo>
                    <a:pt x="153" y="11"/>
                  </a:lnTo>
                  <a:lnTo>
                    <a:pt x="187" y="3"/>
                  </a:lnTo>
                  <a:lnTo>
                    <a:pt x="2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38AC787-F560-4C66-BFC1-3427B6EDA72E}"/>
              </a:ext>
            </a:extLst>
          </p:cNvPr>
          <p:cNvSpPr/>
          <p:nvPr/>
        </p:nvSpPr>
        <p:spPr>
          <a:xfrm>
            <a:off x="5430307" y="2016250"/>
            <a:ext cx="1237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83% </a:t>
            </a:r>
            <a:r>
              <a:rPr lang="es-CO" sz="1100" b="1" dirty="0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A </a:t>
            </a:r>
            <a:r>
              <a:rPr lang="es-CO" sz="11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Sep</a:t>
            </a:r>
            <a:r>
              <a:rPr lang="es-CO" sz="1100" b="1" dirty="0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 2018</a:t>
            </a:r>
            <a:endParaRPr lang="es-CO" sz="1100" dirty="0"/>
          </a:p>
        </p:txBody>
      </p:sp>
      <p:grpSp>
        <p:nvGrpSpPr>
          <p:cNvPr id="16" name="Group 26">
            <a:extLst>
              <a:ext uri="{FF2B5EF4-FFF2-40B4-BE49-F238E27FC236}">
                <a16:creationId xmlns:a16="http://schemas.microsoft.com/office/drawing/2014/main" id="{17C5AE1A-3B70-3549-9A8D-A0AE5F52B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1999" y="954974"/>
            <a:ext cx="657751" cy="657751"/>
            <a:chOff x="2669" y="767"/>
            <a:chExt cx="480" cy="480"/>
          </a:xfrm>
          <a:solidFill>
            <a:srgbClr val="FF207B"/>
          </a:solidFill>
        </p:grpSpPr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2EAAC98F-5536-0547-B5CA-4E0A164243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9" y="836"/>
              <a:ext cx="411" cy="411"/>
            </a:xfrm>
            <a:custGeom>
              <a:avLst/>
              <a:gdLst>
                <a:gd name="T0" fmla="*/ 518 w 2872"/>
                <a:gd name="T1" fmla="*/ 298 h 2871"/>
                <a:gd name="T2" fmla="*/ 367 w 2872"/>
                <a:gd name="T3" fmla="*/ 516 h 2871"/>
                <a:gd name="T4" fmla="*/ 289 w 2872"/>
                <a:gd name="T5" fmla="*/ 743 h 2871"/>
                <a:gd name="T6" fmla="*/ 292 w 2872"/>
                <a:gd name="T7" fmla="*/ 979 h 2871"/>
                <a:gd name="T8" fmla="*/ 374 w 2872"/>
                <a:gd name="T9" fmla="*/ 1202 h 2871"/>
                <a:gd name="T10" fmla="*/ 1525 w 2872"/>
                <a:gd name="T11" fmla="*/ 2387 h 2871"/>
                <a:gd name="T12" fmla="*/ 1728 w 2872"/>
                <a:gd name="T13" fmla="*/ 2528 h 2871"/>
                <a:gd name="T14" fmla="*/ 1960 w 2872"/>
                <a:gd name="T15" fmla="*/ 2589 h 2871"/>
                <a:gd name="T16" fmla="*/ 2192 w 2872"/>
                <a:gd name="T17" fmla="*/ 2571 h 2871"/>
                <a:gd name="T18" fmla="*/ 2409 w 2872"/>
                <a:gd name="T19" fmla="*/ 2474 h 2871"/>
                <a:gd name="T20" fmla="*/ 2582 w 2872"/>
                <a:gd name="T21" fmla="*/ 2337 h 2871"/>
                <a:gd name="T22" fmla="*/ 2585 w 2872"/>
                <a:gd name="T23" fmla="*/ 2250 h 2871"/>
                <a:gd name="T24" fmla="*/ 1993 w 2872"/>
                <a:gd name="T25" fmla="*/ 1811 h 2871"/>
                <a:gd name="T26" fmla="*/ 1755 w 2872"/>
                <a:gd name="T27" fmla="*/ 2010 h 2871"/>
                <a:gd name="T28" fmla="*/ 1630 w 2872"/>
                <a:gd name="T29" fmla="*/ 2025 h 2871"/>
                <a:gd name="T30" fmla="*/ 1508 w 2872"/>
                <a:gd name="T31" fmla="*/ 1974 h 2871"/>
                <a:gd name="T32" fmla="*/ 876 w 2872"/>
                <a:gd name="T33" fmla="*/ 1330 h 2871"/>
                <a:gd name="T34" fmla="*/ 844 w 2872"/>
                <a:gd name="T35" fmla="*/ 1195 h 2871"/>
                <a:gd name="T36" fmla="*/ 891 w 2872"/>
                <a:gd name="T37" fmla="*/ 1063 h 2871"/>
                <a:gd name="T38" fmla="*/ 659 w 2872"/>
                <a:gd name="T39" fmla="*/ 310 h 2871"/>
                <a:gd name="T40" fmla="*/ 580 w 2872"/>
                <a:gd name="T41" fmla="*/ 280 h 2871"/>
                <a:gd name="T42" fmla="*/ 623 w 2872"/>
                <a:gd name="T43" fmla="*/ 2 h 2871"/>
                <a:gd name="T44" fmla="*/ 780 w 2872"/>
                <a:gd name="T45" fmla="*/ 54 h 2871"/>
                <a:gd name="T46" fmla="*/ 902 w 2872"/>
                <a:gd name="T47" fmla="*/ 167 h 2871"/>
                <a:gd name="T48" fmla="*/ 1344 w 2872"/>
                <a:gd name="T49" fmla="*/ 835 h 2871"/>
                <a:gd name="T50" fmla="*/ 1334 w 2872"/>
                <a:gd name="T51" fmla="*/ 969 h 2871"/>
                <a:gd name="T52" fmla="*/ 1164 w 2872"/>
                <a:gd name="T53" fmla="*/ 1178 h 2871"/>
                <a:gd name="T54" fmla="*/ 1151 w 2872"/>
                <a:gd name="T55" fmla="*/ 1232 h 2871"/>
                <a:gd name="T56" fmla="*/ 1628 w 2872"/>
                <a:gd name="T57" fmla="*/ 1716 h 2871"/>
                <a:gd name="T58" fmla="*/ 1683 w 2872"/>
                <a:gd name="T59" fmla="*/ 1716 h 2871"/>
                <a:gd name="T60" fmla="*/ 1867 w 2872"/>
                <a:gd name="T61" fmla="*/ 1554 h 2871"/>
                <a:gd name="T62" fmla="*/ 1990 w 2872"/>
                <a:gd name="T63" fmla="*/ 1523 h 2871"/>
                <a:gd name="T64" fmla="*/ 2108 w 2872"/>
                <a:gd name="T65" fmla="*/ 1552 h 2871"/>
                <a:gd name="T66" fmla="*/ 2765 w 2872"/>
                <a:gd name="T67" fmla="*/ 2023 h 2871"/>
                <a:gd name="T68" fmla="*/ 2855 w 2872"/>
                <a:gd name="T69" fmla="*/ 2175 h 2871"/>
                <a:gd name="T70" fmla="*/ 2867 w 2872"/>
                <a:gd name="T71" fmla="*/ 2359 h 2871"/>
                <a:gd name="T72" fmla="*/ 2797 w 2872"/>
                <a:gd name="T73" fmla="*/ 2523 h 2871"/>
                <a:gd name="T74" fmla="*/ 2565 w 2872"/>
                <a:gd name="T75" fmla="*/ 2706 h 2871"/>
                <a:gd name="T76" fmla="*/ 2302 w 2872"/>
                <a:gd name="T77" fmla="*/ 2830 h 2871"/>
                <a:gd name="T78" fmla="*/ 2021 w 2872"/>
                <a:gd name="T79" fmla="*/ 2871 h 2871"/>
                <a:gd name="T80" fmla="*/ 1748 w 2872"/>
                <a:gd name="T81" fmla="*/ 2833 h 2871"/>
                <a:gd name="T82" fmla="*/ 1495 w 2872"/>
                <a:gd name="T83" fmla="*/ 2719 h 2871"/>
                <a:gd name="T84" fmla="*/ 287 w 2872"/>
                <a:gd name="T85" fmla="*/ 1545 h 2871"/>
                <a:gd name="T86" fmla="*/ 116 w 2872"/>
                <a:gd name="T87" fmla="*/ 1314 h 2871"/>
                <a:gd name="T88" fmla="*/ 20 w 2872"/>
                <a:gd name="T89" fmla="*/ 1051 h 2871"/>
                <a:gd name="T90" fmla="*/ 3 w 2872"/>
                <a:gd name="T91" fmla="*/ 773 h 2871"/>
                <a:gd name="T92" fmla="*/ 66 w 2872"/>
                <a:gd name="T93" fmla="*/ 500 h 2871"/>
                <a:gd name="T94" fmla="*/ 258 w 2872"/>
                <a:gd name="T95" fmla="*/ 170 h 2871"/>
                <a:gd name="T96" fmla="*/ 378 w 2872"/>
                <a:gd name="T97" fmla="*/ 56 h 2871"/>
                <a:gd name="T98" fmla="*/ 535 w 2872"/>
                <a:gd name="T99" fmla="*/ 2 h 2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2" h="2871">
                  <a:moveTo>
                    <a:pt x="580" y="280"/>
                  </a:moveTo>
                  <a:lnTo>
                    <a:pt x="558" y="282"/>
                  </a:lnTo>
                  <a:lnTo>
                    <a:pt x="538" y="289"/>
                  </a:lnTo>
                  <a:lnTo>
                    <a:pt x="518" y="298"/>
                  </a:lnTo>
                  <a:lnTo>
                    <a:pt x="502" y="312"/>
                  </a:lnTo>
                  <a:lnTo>
                    <a:pt x="488" y="330"/>
                  </a:lnTo>
                  <a:lnTo>
                    <a:pt x="398" y="463"/>
                  </a:lnTo>
                  <a:lnTo>
                    <a:pt x="367" y="516"/>
                  </a:lnTo>
                  <a:lnTo>
                    <a:pt x="339" y="571"/>
                  </a:lnTo>
                  <a:lnTo>
                    <a:pt x="318" y="627"/>
                  </a:lnTo>
                  <a:lnTo>
                    <a:pt x="300" y="685"/>
                  </a:lnTo>
                  <a:lnTo>
                    <a:pt x="289" y="743"/>
                  </a:lnTo>
                  <a:lnTo>
                    <a:pt x="282" y="802"/>
                  </a:lnTo>
                  <a:lnTo>
                    <a:pt x="281" y="862"/>
                  </a:lnTo>
                  <a:lnTo>
                    <a:pt x="284" y="921"/>
                  </a:lnTo>
                  <a:lnTo>
                    <a:pt x="292" y="979"/>
                  </a:lnTo>
                  <a:lnTo>
                    <a:pt x="306" y="1037"/>
                  </a:lnTo>
                  <a:lnTo>
                    <a:pt x="324" y="1093"/>
                  </a:lnTo>
                  <a:lnTo>
                    <a:pt x="346" y="1149"/>
                  </a:lnTo>
                  <a:lnTo>
                    <a:pt x="374" y="1202"/>
                  </a:lnTo>
                  <a:lnTo>
                    <a:pt x="406" y="1253"/>
                  </a:lnTo>
                  <a:lnTo>
                    <a:pt x="443" y="1302"/>
                  </a:lnTo>
                  <a:lnTo>
                    <a:pt x="485" y="1348"/>
                  </a:lnTo>
                  <a:lnTo>
                    <a:pt x="1525" y="2387"/>
                  </a:lnTo>
                  <a:lnTo>
                    <a:pt x="1572" y="2430"/>
                  </a:lnTo>
                  <a:lnTo>
                    <a:pt x="1621" y="2468"/>
                  </a:lnTo>
                  <a:lnTo>
                    <a:pt x="1674" y="2500"/>
                  </a:lnTo>
                  <a:lnTo>
                    <a:pt x="1728" y="2528"/>
                  </a:lnTo>
                  <a:lnTo>
                    <a:pt x="1784" y="2551"/>
                  </a:lnTo>
                  <a:lnTo>
                    <a:pt x="1842" y="2569"/>
                  </a:lnTo>
                  <a:lnTo>
                    <a:pt x="1900" y="2582"/>
                  </a:lnTo>
                  <a:lnTo>
                    <a:pt x="1960" y="2589"/>
                  </a:lnTo>
                  <a:lnTo>
                    <a:pt x="2020" y="2592"/>
                  </a:lnTo>
                  <a:lnTo>
                    <a:pt x="2078" y="2590"/>
                  </a:lnTo>
                  <a:lnTo>
                    <a:pt x="2135" y="2583"/>
                  </a:lnTo>
                  <a:lnTo>
                    <a:pt x="2192" y="2571"/>
                  </a:lnTo>
                  <a:lnTo>
                    <a:pt x="2249" y="2553"/>
                  </a:lnTo>
                  <a:lnTo>
                    <a:pt x="2304" y="2532"/>
                  </a:lnTo>
                  <a:lnTo>
                    <a:pt x="2357" y="2505"/>
                  </a:lnTo>
                  <a:lnTo>
                    <a:pt x="2409" y="2474"/>
                  </a:lnTo>
                  <a:lnTo>
                    <a:pt x="2536" y="2388"/>
                  </a:lnTo>
                  <a:lnTo>
                    <a:pt x="2555" y="2374"/>
                  </a:lnTo>
                  <a:lnTo>
                    <a:pt x="2570" y="2357"/>
                  </a:lnTo>
                  <a:lnTo>
                    <a:pt x="2582" y="2337"/>
                  </a:lnTo>
                  <a:lnTo>
                    <a:pt x="2589" y="2316"/>
                  </a:lnTo>
                  <a:lnTo>
                    <a:pt x="2592" y="2293"/>
                  </a:lnTo>
                  <a:lnTo>
                    <a:pt x="2591" y="2271"/>
                  </a:lnTo>
                  <a:lnTo>
                    <a:pt x="2585" y="2250"/>
                  </a:lnTo>
                  <a:lnTo>
                    <a:pt x="2575" y="2231"/>
                  </a:lnTo>
                  <a:lnTo>
                    <a:pt x="2562" y="2214"/>
                  </a:lnTo>
                  <a:lnTo>
                    <a:pt x="2546" y="2199"/>
                  </a:lnTo>
                  <a:lnTo>
                    <a:pt x="1993" y="1811"/>
                  </a:lnTo>
                  <a:lnTo>
                    <a:pt x="1837" y="1957"/>
                  </a:lnTo>
                  <a:lnTo>
                    <a:pt x="1812" y="1978"/>
                  </a:lnTo>
                  <a:lnTo>
                    <a:pt x="1785" y="1996"/>
                  </a:lnTo>
                  <a:lnTo>
                    <a:pt x="1755" y="2010"/>
                  </a:lnTo>
                  <a:lnTo>
                    <a:pt x="1726" y="2020"/>
                  </a:lnTo>
                  <a:lnTo>
                    <a:pt x="1694" y="2025"/>
                  </a:lnTo>
                  <a:lnTo>
                    <a:pt x="1664" y="2027"/>
                  </a:lnTo>
                  <a:lnTo>
                    <a:pt x="1630" y="2025"/>
                  </a:lnTo>
                  <a:lnTo>
                    <a:pt x="1598" y="2019"/>
                  </a:lnTo>
                  <a:lnTo>
                    <a:pt x="1566" y="2008"/>
                  </a:lnTo>
                  <a:lnTo>
                    <a:pt x="1536" y="1993"/>
                  </a:lnTo>
                  <a:lnTo>
                    <a:pt x="1508" y="1974"/>
                  </a:lnTo>
                  <a:lnTo>
                    <a:pt x="1482" y="1951"/>
                  </a:lnTo>
                  <a:lnTo>
                    <a:pt x="919" y="1388"/>
                  </a:lnTo>
                  <a:lnTo>
                    <a:pt x="895" y="1361"/>
                  </a:lnTo>
                  <a:lnTo>
                    <a:pt x="876" y="1330"/>
                  </a:lnTo>
                  <a:lnTo>
                    <a:pt x="860" y="1299"/>
                  </a:lnTo>
                  <a:lnTo>
                    <a:pt x="850" y="1265"/>
                  </a:lnTo>
                  <a:lnTo>
                    <a:pt x="845" y="1231"/>
                  </a:lnTo>
                  <a:lnTo>
                    <a:pt x="844" y="1195"/>
                  </a:lnTo>
                  <a:lnTo>
                    <a:pt x="849" y="1160"/>
                  </a:lnTo>
                  <a:lnTo>
                    <a:pt x="858" y="1126"/>
                  </a:lnTo>
                  <a:lnTo>
                    <a:pt x="873" y="1093"/>
                  </a:lnTo>
                  <a:lnTo>
                    <a:pt x="891" y="1063"/>
                  </a:lnTo>
                  <a:lnTo>
                    <a:pt x="915" y="1033"/>
                  </a:lnTo>
                  <a:lnTo>
                    <a:pt x="1061" y="880"/>
                  </a:lnTo>
                  <a:lnTo>
                    <a:pt x="673" y="328"/>
                  </a:lnTo>
                  <a:lnTo>
                    <a:pt x="659" y="310"/>
                  </a:lnTo>
                  <a:lnTo>
                    <a:pt x="643" y="297"/>
                  </a:lnTo>
                  <a:lnTo>
                    <a:pt x="623" y="288"/>
                  </a:lnTo>
                  <a:lnTo>
                    <a:pt x="603" y="282"/>
                  </a:lnTo>
                  <a:lnTo>
                    <a:pt x="580" y="280"/>
                  </a:lnTo>
                  <a:lnTo>
                    <a:pt x="580" y="280"/>
                  </a:lnTo>
                  <a:close/>
                  <a:moveTo>
                    <a:pt x="577" y="0"/>
                  </a:moveTo>
                  <a:lnTo>
                    <a:pt x="581" y="0"/>
                  </a:lnTo>
                  <a:lnTo>
                    <a:pt x="623" y="2"/>
                  </a:lnTo>
                  <a:lnTo>
                    <a:pt x="665" y="9"/>
                  </a:lnTo>
                  <a:lnTo>
                    <a:pt x="705" y="20"/>
                  </a:lnTo>
                  <a:lnTo>
                    <a:pt x="743" y="34"/>
                  </a:lnTo>
                  <a:lnTo>
                    <a:pt x="780" y="54"/>
                  </a:lnTo>
                  <a:lnTo>
                    <a:pt x="815" y="77"/>
                  </a:lnTo>
                  <a:lnTo>
                    <a:pt x="846" y="104"/>
                  </a:lnTo>
                  <a:lnTo>
                    <a:pt x="876" y="133"/>
                  </a:lnTo>
                  <a:lnTo>
                    <a:pt x="902" y="167"/>
                  </a:lnTo>
                  <a:lnTo>
                    <a:pt x="1303" y="738"/>
                  </a:lnTo>
                  <a:lnTo>
                    <a:pt x="1322" y="768"/>
                  </a:lnTo>
                  <a:lnTo>
                    <a:pt x="1336" y="801"/>
                  </a:lnTo>
                  <a:lnTo>
                    <a:pt x="1344" y="835"/>
                  </a:lnTo>
                  <a:lnTo>
                    <a:pt x="1349" y="868"/>
                  </a:lnTo>
                  <a:lnTo>
                    <a:pt x="1348" y="903"/>
                  </a:lnTo>
                  <a:lnTo>
                    <a:pt x="1343" y="936"/>
                  </a:lnTo>
                  <a:lnTo>
                    <a:pt x="1334" y="969"/>
                  </a:lnTo>
                  <a:lnTo>
                    <a:pt x="1320" y="1001"/>
                  </a:lnTo>
                  <a:lnTo>
                    <a:pt x="1301" y="1031"/>
                  </a:lnTo>
                  <a:lnTo>
                    <a:pt x="1279" y="1058"/>
                  </a:lnTo>
                  <a:lnTo>
                    <a:pt x="1164" y="1178"/>
                  </a:lnTo>
                  <a:lnTo>
                    <a:pt x="1156" y="1190"/>
                  </a:lnTo>
                  <a:lnTo>
                    <a:pt x="1151" y="1203"/>
                  </a:lnTo>
                  <a:lnTo>
                    <a:pt x="1149" y="1217"/>
                  </a:lnTo>
                  <a:lnTo>
                    <a:pt x="1151" y="1232"/>
                  </a:lnTo>
                  <a:lnTo>
                    <a:pt x="1157" y="1245"/>
                  </a:lnTo>
                  <a:lnTo>
                    <a:pt x="1165" y="1256"/>
                  </a:lnTo>
                  <a:lnTo>
                    <a:pt x="1616" y="1707"/>
                  </a:lnTo>
                  <a:lnTo>
                    <a:pt x="1628" y="1716"/>
                  </a:lnTo>
                  <a:lnTo>
                    <a:pt x="1641" y="1721"/>
                  </a:lnTo>
                  <a:lnTo>
                    <a:pt x="1656" y="1723"/>
                  </a:lnTo>
                  <a:lnTo>
                    <a:pt x="1670" y="1721"/>
                  </a:lnTo>
                  <a:lnTo>
                    <a:pt x="1683" y="1716"/>
                  </a:lnTo>
                  <a:lnTo>
                    <a:pt x="1694" y="1708"/>
                  </a:lnTo>
                  <a:lnTo>
                    <a:pt x="1815" y="1593"/>
                  </a:lnTo>
                  <a:lnTo>
                    <a:pt x="1840" y="1572"/>
                  </a:lnTo>
                  <a:lnTo>
                    <a:pt x="1867" y="1554"/>
                  </a:lnTo>
                  <a:lnTo>
                    <a:pt x="1897" y="1540"/>
                  </a:lnTo>
                  <a:lnTo>
                    <a:pt x="1926" y="1531"/>
                  </a:lnTo>
                  <a:lnTo>
                    <a:pt x="1958" y="1525"/>
                  </a:lnTo>
                  <a:lnTo>
                    <a:pt x="1990" y="1523"/>
                  </a:lnTo>
                  <a:lnTo>
                    <a:pt x="2019" y="1525"/>
                  </a:lnTo>
                  <a:lnTo>
                    <a:pt x="2050" y="1530"/>
                  </a:lnTo>
                  <a:lnTo>
                    <a:pt x="2079" y="1539"/>
                  </a:lnTo>
                  <a:lnTo>
                    <a:pt x="2108" y="1552"/>
                  </a:lnTo>
                  <a:lnTo>
                    <a:pt x="2134" y="1569"/>
                  </a:lnTo>
                  <a:lnTo>
                    <a:pt x="2698" y="1965"/>
                  </a:lnTo>
                  <a:lnTo>
                    <a:pt x="2734" y="1992"/>
                  </a:lnTo>
                  <a:lnTo>
                    <a:pt x="2765" y="2023"/>
                  </a:lnTo>
                  <a:lnTo>
                    <a:pt x="2795" y="2056"/>
                  </a:lnTo>
                  <a:lnTo>
                    <a:pt x="2819" y="2093"/>
                  </a:lnTo>
                  <a:lnTo>
                    <a:pt x="2840" y="2133"/>
                  </a:lnTo>
                  <a:lnTo>
                    <a:pt x="2855" y="2175"/>
                  </a:lnTo>
                  <a:lnTo>
                    <a:pt x="2866" y="2221"/>
                  </a:lnTo>
                  <a:lnTo>
                    <a:pt x="2872" y="2267"/>
                  </a:lnTo>
                  <a:lnTo>
                    <a:pt x="2872" y="2314"/>
                  </a:lnTo>
                  <a:lnTo>
                    <a:pt x="2867" y="2359"/>
                  </a:lnTo>
                  <a:lnTo>
                    <a:pt x="2856" y="2403"/>
                  </a:lnTo>
                  <a:lnTo>
                    <a:pt x="2841" y="2445"/>
                  </a:lnTo>
                  <a:lnTo>
                    <a:pt x="2821" y="2485"/>
                  </a:lnTo>
                  <a:lnTo>
                    <a:pt x="2797" y="2523"/>
                  </a:lnTo>
                  <a:lnTo>
                    <a:pt x="2768" y="2557"/>
                  </a:lnTo>
                  <a:lnTo>
                    <a:pt x="2736" y="2589"/>
                  </a:lnTo>
                  <a:lnTo>
                    <a:pt x="2699" y="2616"/>
                  </a:lnTo>
                  <a:lnTo>
                    <a:pt x="2565" y="2706"/>
                  </a:lnTo>
                  <a:lnTo>
                    <a:pt x="2502" y="2745"/>
                  </a:lnTo>
                  <a:lnTo>
                    <a:pt x="2437" y="2778"/>
                  </a:lnTo>
                  <a:lnTo>
                    <a:pt x="2370" y="2807"/>
                  </a:lnTo>
                  <a:lnTo>
                    <a:pt x="2302" y="2830"/>
                  </a:lnTo>
                  <a:lnTo>
                    <a:pt x="2232" y="2849"/>
                  </a:lnTo>
                  <a:lnTo>
                    <a:pt x="2163" y="2861"/>
                  </a:lnTo>
                  <a:lnTo>
                    <a:pt x="2091" y="2869"/>
                  </a:lnTo>
                  <a:lnTo>
                    <a:pt x="2021" y="2871"/>
                  </a:lnTo>
                  <a:lnTo>
                    <a:pt x="1952" y="2869"/>
                  </a:lnTo>
                  <a:lnTo>
                    <a:pt x="1884" y="2862"/>
                  </a:lnTo>
                  <a:lnTo>
                    <a:pt x="1815" y="2850"/>
                  </a:lnTo>
                  <a:lnTo>
                    <a:pt x="1748" y="2833"/>
                  </a:lnTo>
                  <a:lnTo>
                    <a:pt x="1682" y="2812"/>
                  </a:lnTo>
                  <a:lnTo>
                    <a:pt x="1618" y="2785"/>
                  </a:lnTo>
                  <a:lnTo>
                    <a:pt x="1555" y="2755"/>
                  </a:lnTo>
                  <a:lnTo>
                    <a:pt x="1495" y="2719"/>
                  </a:lnTo>
                  <a:lnTo>
                    <a:pt x="1436" y="2679"/>
                  </a:lnTo>
                  <a:lnTo>
                    <a:pt x="1381" y="2634"/>
                  </a:lnTo>
                  <a:lnTo>
                    <a:pt x="1327" y="2585"/>
                  </a:lnTo>
                  <a:lnTo>
                    <a:pt x="287" y="1545"/>
                  </a:lnTo>
                  <a:lnTo>
                    <a:pt x="237" y="1491"/>
                  </a:lnTo>
                  <a:lnTo>
                    <a:pt x="192" y="1435"/>
                  </a:lnTo>
                  <a:lnTo>
                    <a:pt x="152" y="1376"/>
                  </a:lnTo>
                  <a:lnTo>
                    <a:pt x="116" y="1314"/>
                  </a:lnTo>
                  <a:lnTo>
                    <a:pt x="85" y="1251"/>
                  </a:lnTo>
                  <a:lnTo>
                    <a:pt x="59" y="1186"/>
                  </a:lnTo>
                  <a:lnTo>
                    <a:pt x="38" y="1120"/>
                  </a:lnTo>
                  <a:lnTo>
                    <a:pt x="20" y="1051"/>
                  </a:lnTo>
                  <a:lnTo>
                    <a:pt x="9" y="982"/>
                  </a:lnTo>
                  <a:lnTo>
                    <a:pt x="2" y="913"/>
                  </a:lnTo>
                  <a:lnTo>
                    <a:pt x="0" y="844"/>
                  </a:lnTo>
                  <a:lnTo>
                    <a:pt x="3" y="773"/>
                  </a:lnTo>
                  <a:lnTo>
                    <a:pt x="11" y="704"/>
                  </a:lnTo>
                  <a:lnTo>
                    <a:pt x="24" y="635"/>
                  </a:lnTo>
                  <a:lnTo>
                    <a:pt x="43" y="567"/>
                  </a:lnTo>
                  <a:lnTo>
                    <a:pt x="66" y="500"/>
                  </a:lnTo>
                  <a:lnTo>
                    <a:pt x="94" y="434"/>
                  </a:lnTo>
                  <a:lnTo>
                    <a:pt x="127" y="369"/>
                  </a:lnTo>
                  <a:lnTo>
                    <a:pt x="166" y="307"/>
                  </a:lnTo>
                  <a:lnTo>
                    <a:pt x="258" y="170"/>
                  </a:lnTo>
                  <a:lnTo>
                    <a:pt x="283" y="136"/>
                  </a:lnTo>
                  <a:lnTo>
                    <a:pt x="313" y="106"/>
                  </a:lnTo>
                  <a:lnTo>
                    <a:pt x="344" y="78"/>
                  </a:lnTo>
                  <a:lnTo>
                    <a:pt x="378" y="56"/>
                  </a:lnTo>
                  <a:lnTo>
                    <a:pt x="414" y="35"/>
                  </a:lnTo>
                  <a:lnTo>
                    <a:pt x="453" y="20"/>
                  </a:lnTo>
                  <a:lnTo>
                    <a:pt x="493" y="9"/>
                  </a:lnTo>
                  <a:lnTo>
                    <a:pt x="535" y="2"/>
                  </a:lnTo>
                  <a:lnTo>
                    <a:pt x="5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rgbClr val="ED3E7C"/>
                </a:solidFill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1C7CF37F-3429-4C45-B09A-44B97705F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767"/>
              <a:ext cx="240" cy="240"/>
            </a:xfrm>
            <a:custGeom>
              <a:avLst/>
              <a:gdLst>
                <a:gd name="T0" fmla="*/ 192 w 1681"/>
                <a:gd name="T1" fmla="*/ 8 h 1680"/>
                <a:gd name="T2" fmla="*/ 391 w 1681"/>
                <a:gd name="T3" fmla="*/ 44 h 1680"/>
                <a:gd name="T4" fmla="*/ 580 w 1681"/>
                <a:gd name="T5" fmla="*/ 101 h 1680"/>
                <a:gd name="T6" fmla="*/ 760 w 1681"/>
                <a:gd name="T7" fmla="*/ 179 h 1680"/>
                <a:gd name="T8" fmla="*/ 928 w 1681"/>
                <a:gd name="T9" fmla="*/ 277 h 1680"/>
                <a:gd name="T10" fmla="*/ 1083 w 1681"/>
                <a:gd name="T11" fmla="*/ 393 h 1680"/>
                <a:gd name="T12" fmla="*/ 1224 w 1681"/>
                <a:gd name="T13" fmla="*/ 525 h 1680"/>
                <a:gd name="T14" fmla="*/ 1348 w 1681"/>
                <a:gd name="T15" fmla="*/ 674 h 1680"/>
                <a:gd name="T16" fmla="*/ 1455 w 1681"/>
                <a:gd name="T17" fmla="*/ 836 h 1680"/>
                <a:gd name="T18" fmla="*/ 1544 w 1681"/>
                <a:gd name="T19" fmla="*/ 1009 h 1680"/>
                <a:gd name="T20" fmla="*/ 1612 w 1681"/>
                <a:gd name="T21" fmla="*/ 1194 h 1680"/>
                <a:gd name="T22" fmla="*/ 1658 w 1681"/>
                <a:gd name="T23" fmla="*/ 1389 h 1680"/>
                <a:gd name="T24" fmla="*/ 1681 w 1681"/>
                <a:gd name="T25" fmla="*/ 1590 h 1680"/>
                <a:gd name="T26" fmla="*/ 1674 w 1681"/>
                <a:gd name="T27" fmla="*/ 1630 h 1680"/>
                <a:gd name="T28" fmla="*/ 1651 w 1681"/>
                <a:gd name="T29" fmla="*/ 1661 h 1680"/>
                <a:gd name="T30" fmla="*/ 1617 w 1681"/>
                <a:gd name="T31" fmla="*/ 1678 h 1680"/>
                <a:gd name="T32" fmla="*/ 1403 w 1681"/>
                <a:gd name="T33" fmla="*/ 1680 h 1680"/>
                <a:gd name="T34" fmla="*/ 1391 w 1681"/>
                <a:gd name="T35" fmla="*/ 1490 h 1680"/>
                <a:gd name="T36" fmla="*/ 1353 w 1681"/>
                <a:gd name="T37" fmla="*/ 1307 h 1680"/>
                <a:gd name="T38" fmla="*/ 1293 w 1681"/>
                <a:gd name="T39" fmla="*/ 1134 h 1680"/>
                <a:gd name="T40" fmla="*/ 1212 w 1681"/>
                <a:gd name="T41" fmla="*/ 972 h 1680"/>
                <a:gd name="T42" fmla="*/ 1111 w 1681"/>
                <a:gd name="T43" fmla="*/ 824 h 1680"/>
                <a:gd name="T44" fmla="*/ 993 w 1681"/>
                <a:gd name="T45" fmla="*/ 688 h 1680"/>
                <a:gd name="T46" fmla="*/ 857 w 1681"/>
                <a:gd name="T47" fmla="*/ 570 h 1680"/>
                <a:gd name="T48" fmla="*/ 709 w 1681"/>
                <a:gd name="T49" fmla="*/ 469 h 1680"/>
                <a:gd name="T50" fmla="*/ 547 w 1681"/>
                <a:gd name="T51" fmla="*/ 388 h 1680"/>
                <a:gd name="T52" fmla="*/ 374 w 1681"/>
                <a:gd name="T53" fmla="*/ 328 h 1680"/>
                <a:gd name="T54" fmla="*/ 191 w 1681"/>
                <a:gd name="T55" fmla="*/ 290 h 1680"/>
                <a:gd name="T56" fmla="*/ 0 w 1681"/>
                <a:gd name="T57" fmla="*/ 278 h 1680"/>
                <a:gd name="T58" fmla="*/ 3 w 1681"/>
                <a:gd name="T59" fmla="*/ 64 h 1680"/>
                <a:gd name="T60" fmla="*/ 20 w 1681"/>
                <a:gd name="T61" fmla="*/ 30 h 1680"/>
                <a:gd name="T62" fmla="*/ 51 w 1681"/>
                <a:gd name="T63" fmla="*/ 7 h 1680"/>
                <a:gd name="T64" fmla="*/ 91 w 1681"/>
                <a:gd name="T65" fmla="*/ 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1" h="1680">
                  <a:moveTo>
                    <a:pt x="91" y="0"/>
                  </a:moveTo>
                  <a:lnTo>
                    <a:pt x="192" y="8"/>
                  </a:lnTo>
                  <a:lnTo>
                    <a:pt x="292" y="23"/>
                  </a:lnTo>
                  <a:lnTo>
                    <a:pt x="391" y="44"/>
                  </a:lnTo>
                  <a:lnTo>
                    <a:pt x="487" y="69"/>
                  </a:lnTo>
                  <a:lnTo>
                    <a:pt x="580" y="101"/>
                  </a:lnTo>
                  <a:lnTo>
                    <a:pt x="672" y="137"/>
                  </a:lnTo>
                  <a:lnTo>
                    <a:pt x="760" y="179"/>
                  </a:lnTo>
                  <a:lnTo>
                    <a:pt x="845" y="226"/>
                  </a:lnTo>
                  <a:lnTo>
                    <a:pt x="928" y="277"/>
                  </a:lnTo>
                  <a:lnTo>
                    <a:pt x="1007" y="333"/>
                  </a:lnTo>
                  <a:lnTo>
                    <a:pt x="1083" y="393"/>
                  </a:lnTo>
                  <a:lnTo>
                    <a:pt x="1156" y="457"/>
                  </a:lnTo>
                  <a:lnTo>
                    <a:pt x="1224" y="525"/>
                  </a:lnTo>
                  <a:lnTo>
                    <a:pt x="1288" y="598"/>
                  </a:lnTo>
                  <a:lnTo>
                    <a:pt x="1348" y="674"/>
                  </a:lnTo>
                  <a:lnTo>
                    <a:pt x="1404" y="753"/>
                  </a:lnTo>
                  <a:lnTo>
                    <a:pt x="1455" y="836"/>
                  </a:lnTo>
                  <a:lnTo>
                    <a:pt x="1502" y="921"/>
                  </a:lnTo>
                  <a:lnTo>
                    <a:pt x="1544" y="1009"/>
                  </a:lnTo>
                  <a:lnTo>
                    <a:pt x="1580" y="1101"/>
                  </a:lnTo>
                  <a:lnTo>
                    <a:pt x="1612" y="1194"/>
                  </a:lnTo>
                  <a:lnTo>
                    <a:pt x="1637" y="1290"/>
                  </a:lnTo>
                  <a:lnTo>
                    <a:pt x="1658" y="1389"/>
                  </a:lnTo>
                  <a:lnTo>
                    <a:pt x="1673" y="1489"/>
                  </a:lnTo>
                  <a:lnTo>
                    <a:pt x="1681" y="1590"/>
                  </a:lnTo>
                  <a:lnTo>
                    <a:pt x="1680" y="1611"/>
                  </a:lnTo>
                  <a:lnTo>
                    <a:pt x="1674" y="1630"/>
                  </a:lnTo>
                  <a:lnTo>
                    <a:pt x="1664" y="1646"/>
                  </a:lnTo>
                  <a:lnTo>
                    <a:pt x="1651" y="1661"/>
                  </a:lnTo>
                  <a:lnTo>
                    <a:pt x="1635" y="1671"/>
                  </a:lnTo>
                  <a:lnTo>
                    <a:pt x="1617" y="1678"/>
                  </a:lnTo>
                  <a:lnTo>
                    <a:pt x="1596" y="1680"/>
                  </a:lnTo>
                  <a:lnTo>
                    <a:pt x="1403" y="1680"/>
                  </a:lnTo>
                  <a:lnTo>
                    <a:pt x="1400" y="1584"/>
                  </a:lnTo>
                  <a:lnTo>
                    <a:pt x="1391" y="1490"/>
                  </a:lnTo>
                  <a:lnTo>
                    <a:pt x="1375" y="1398"/>
                  </a:lnTo>
                  <a:lnTo>
                    <a:pt x="1353" y="1307"/>
                  </a:lnTo>
                  <a:lnTo>
                    <a:pt x="1326" y="1220"/>
                  </a:lnTo>
                  <a:lnTo>
                    <a:pt x="1293" y="1134"/>
                  </a:lnTo>
                  <a:lnTo>
                    <a:pt x="1255" y="1052"/>
                  </a:lnTo>
                  <a:lnTo>
                    <a:pt x="1212" y="972"/>
                  </a:lnTo>
                  <a:lnTo>
                    <a:pt x="1164" y="896"/>
                  </a:lnTo>
                  <a:lnTo>
                    <a:pt x="1111" y="824"/>
                  </a:lnTo>
                  <a:lnTo>
                    <a:pt x="1054" y="754"/>
                  </a:lnTo>
                  <a:lnTo>
                    <a:pt x="993" y="688"/>
                  </a:lnTo>
                  <a:lnTo>
                    <a:pt x="927" y="627"/>
                  </a:lnTo>
                  <a:lnTo>
                    <a:pt x="857" y="570"/>
                  </a:lnTo>
                  <a:lnTo>
                    <a:pt x="785" y="517"/>
                  </a:lnTo>
                  <a:lnTo>
                    <a:pt x="709" y="469"/>
                  </a:lnTo>
                  <a:lnTo>
                    <a:pt x="629" y="426"/>
                  </a:lnTo>
                  <a:lnTo>
                    <a:pt x="547" y="388"/>
                  </a:lnTo>
                  <a:lnTo>
                    <a:pt x="461" y="355"/>
                  </a:lnTo>
                  <a:lnTo>
                    <a:pt x="374" y="328"/>
                  </a:lnTo>
                  <a:lnTo>
                    <a:pt x="283" y="306"/>
                  </a:lnTo>
                  <a:lnTo>
                    <a:pt x="191" y="290"/>
                  </a:lnTo>
                  <a:lnTo>
                    <a:pt x="97" y="281"/>
                  </a:lnTo>
                  <a:lnTo>
                    <a:pt x="0" y="278"/>
                  </a:lnTo>
                  <a:lnTo>
                    <a:pt x="0" y="85"/>
                  </a:lnTo>
                  <a:lnTo>
                    <a:pt x="3" y="64"/>
                  </a:lnTo>
                  <a:lnTo>
                    <a:pt x="10" y="46"/>
                  </a:lnTo>
                  <a:lnTo>
                    <a:pt x="20" y="30"/>
                  </a:lnTo>
                  <a:lnTo>
                    <a:pt x="35" y="17"/>
                  </a:lnTo>
                  <a:lnTo>
                    <a:pt x="51" y="7"/>
                  </a:lnTo>
                  <a:lnTo>
                    <a:pt x="70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rgbClr val="ED3E7C"/>
                </a:solidFill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58972C29-B470-C540-82B1-285DAE1E6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840"/>
              <a:ext cx="167" cy="167"/>
            </a:xfrm>
            <a:custGeom>
              <a:avLst/>
              <a:gdLst>
                <a:gd name="T0" fmla="*/ 92 w 1168"/>
                <a:gd name="T1" fmla="*/ 0 h 1167"/>
                <a:gd name="T2" fmla="*/ 177 w 1168"/>
                <a:gd name="T3" fmla="*/ 10 h 1167"/>
                <a:gd name="T4" fmla="*/ 260 w 1168"/>
                <a:gd name="T5" fmla="*/ 26 h 1167"/>
                <a:gd name="T6" fmla="*/ 341 w 1168"/>
                <a:gd name="T7" fmla="*/ 47 h 1167"/>
                <a:gd name="T8" fmla="*/ 419 w 1168"/>
                <a:gd name="T9" fmla="*/ 74 h 1167"/>
                <a:gd name="T10" fmla="*/ 496 w 1168"/>
                <a:gd name="T11" fmla="*/ 107 h 1167"/>
                <a:gd name="T12" fmla="*/ 568 w 1168"/>
                <a:gd name="T13" fmla="*/ 144 h 1167"/>
                <a:gd name="T14" fmla="*/ 638 w 1168"/>
                <a:gd name="T15" fmla="*/ 186 h 1167"/>
                <a:gd name="T16" fmla="*/ 706 w 1168"/>
                <a:gd name="T17" fmla="*/ 233 h 1167"/>
                <a:gd name="T18" fmla="*/ 769 w 1168"/>
                <a:gd name="T19" fmla="*/ 284 h 1167"/>
                <a:gd name="T20" fmla="*/ 828 w 1168"/>
                <a:gd name="T21" fmla="*/ 340 h 1167"/>
                <a:gd name="T22" fmla="*/ 884 w 1168"/>
                <a:gd name="T23" fmla="*/ 399 h 1167"/>
                <a:gd name="T24" fmla="*/ 935 w 1168"/>
                <a:gd name="T25" fmla="*/ 462 h 1167"/>
                <a:gd name="T26" fmla="*/ 982 w 1168"/>
                <a:gd name="T27" fmla="*/ 530 h 1167"/>
                <a:gd name="T28" fmla="*/ 1024 w 1168"/>
                <a:gd name="T29" fmla="*/ 600 h 1167"/>
                <a:gd name="T30" fmla="*/ 1061 w 1168"/>
                <a:gd name="T31" fmla="*/ 672 h 1167"/>
                <a:gd name="T32" fmla="*/ 1094 w 1168"/>
                <a:gd name="T33" fmla="*/ 749 h 1167"/>
                <a:gd name="T34" fmla="*/ 1121 w 1168"/>
                <a:gd name="T35" fmla="*/ 827 h 1167"/>
                <a:gd name="T36" fmla="*/ 1142 w 1168"/>
                <a:gd name="T37" fmla="*/ 908 h 1167"/>
                <a:gd name="T38" fmla="*/ 1158 w 1168"/>
                <a:gd name="T39" fmla="*/ 991 h 1167"/>
                <a:gd name="T40" fmla="*/ 1168 w 1168"/>
                <a:gd name="T41" fmla="*/ 1076 h 1167"/>
                <a:gd name="T42" fmla="*/ 1167 w 1168"/>
                <a:gd name="T43" fmla="*/ 1097 h 1167"/>
                <a:gd name="T44" fmla="*/ 1161 w 1168"/>
                <a:gd name="T45" fmla="*/ 1116 h 1167"/>
                <a:gd name="T46" fmla="*/ 1152 w 1168"/>
                <a:gd name="T47" fmla="*/ 1132 h 1167"/>
                <a:gd name="T48" fmla="*/ 1138 w 1168"/>
                <a:gd name="T49" fmla="*/ 1147 h 1167"/>
                <a:gd name="T50" fmla="*/ 1122 w 1168"/>
                <a:gd name="T51" fmla="*/ 1158 h 1167"/>
                <a:gd name="T52" fmla="*/ 1104 w 1168"/>
                <a:gd name="T53" fmla="*/ 1165 h 1167"/>
                <a:gd name="T54" fmla="*/ 1083 w 1168"/>
                <a:gd name="T55" fmla="*/ 1167 h 1167"/>
                <a:gd name="T56" fmla="*/ 891 w 1168"/>
                <a:gd name="T57" fmla="*/ 1167 h 1167"/>
                <a:gd name="T58" fmla="*/ 888 w 1168"/>
                <a:gd name="T59" fmla="*/ 1095 h 1167"/>
                <a:gd name="T60" fmla="*/ 880 w 1168"/>
                <a:gd name="T61" fmla="*/ 1022 h 1167"/>
                <a:gd name="T62" fmla="*/ 865 w 1168"/>
                <a:gd name="T63" fmla="*/ 953 h 1167"/>
                <a:gd name="T64" fmla="*/ 846 w 1168"/>
                <a:gd name="T65" fmla="*/ 886 h 1167"/>
                <a:gd name="T66" fmla="*/ 822 w 1168"/>
                <a:gd name="T67" fmla="*/ 821 h 1167"/>
                <a:gd name="T68" fmla="*/ 792 w 1168"/>
                <a:gd name="T69" fmla="*/ 758 h 1167"/>
                <a:gd name="T70" fmla="*/ 758 w 1168"/>
                <a:gd name="T71" fmla="*/ 699 h 1167"/>
                <a:gd name="T72" fmla="*/ 720 w 1168"/>
                <a:gd name="T73" fmla="*/ 642 h 1167"/>
                <a:gd name="T74" fmla="*/ 677 w 1168"/>
                <a:gd name="T75" fmla="*/ 588 h 1167"/>
                <a:gd name="T76" fmla="*/ 630 w 1168"/>
                <a:gd name="T77" fmla="*/ 538 h 1167"/>
                <a:gd name="T78" fmla="*/ 580 w 1168"/>
                <a:gd name="T79" fmla="*/ 491 h 1167"/>
                <a:gd name="T80" fmla="*/ 526 w 1168"/>
                <a:gd name="T81" fmla="*/ 448 h 1167"/>
                <a:gd name="T82" fmla="*/ 469 w 1168"/>
                <a:gd name="T83" fmla="*/ 410 h 1167"/>
                <a:gd name="T84" fmla="*/ 410 w 1168"/>
                <a:gd name="T85" fmla="*/ 376 h 1167"/>
                <a:gd name="T86" fmla="*/ 347 w 1168"/>
                <a:gd name="T87" fmla="*/ 346 h 1167"/>
                <a:gd name="T88" fmla="*/ 282 w 1168"/>
                <a:gd name="T89" fmla="*/ 322 h 1167"/>
                <a:gd name="T90" fmla="*/ 215 w 1168"/>
                <a:gd name="T91" fmla="*/ 303 h 1167"/>
                <a:gd name="T92" fmla="*/ 146 w 1168"/>
                <a:gd name="T93" fmla="*/ 288 h 1167"/>
                <a:gd name="T94" fmla="*/ 73 w 1168"/>
                <a:gd name="T95" fmla="*/ 280 h 1167"/>
                <a:gd name="T96" fmla="*/ 0 w 1168"/>
                <a:gd name="T97" fmla="*/ 277 h 1167"/>
                <a:gd name="T98" fmla="*/ 0 w 1168"/>
                <a:gd name="T99" fmla="*/ 85 h 1167"/>
                <a:gd name="T100" fmla="*/ 3 w 1168"/>
                <a:gd name="T101" fmla="*/ 64 h 1167"/>
                <a:gd name="T102" fmla="*/ 10 w 1168"/>
                <a:gd name="T103" fmla="*/ 46 h 1167"/>
                <a:gd name="T104" fmla="*/ 21 w 1168"/>
                <a:gd name="T105" fmla="*/ 30 h 1167"/>
                <a:gd name="T106" fmla="*/ 36 w 1168"/>
                <a:gd name="T107" fmla="*/ 16 h 1167"/>
                <a:gd name="T108" fmla="*/ 52 w 1168"/>
                <a:gd name="T109" fmla="*/ 7 h 1167"/>
                <a:gd name="T110" fmla="*/ 71 w 1168"/>
                <a:gd name="T111" fmla="*/ 1 h 1167"/>
                <a:gd name="T112" fmla="*/ 92 w 1168"/>
                <a:gd name="T113" fmla="*/ 0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68" h="1167">
                  <a:moveTo>
                    <a:pt x="92" y="0"/>
                  </a:moveTo>
                  <a:lnTo>
                    <a:pt x="177" y="10"/>
                  </a:lnTo>
                  <a:lnTo>
                    <a:pt x="260" y="26"/>
                  </a:lnTo>
                  <a:lnTo>
                    <a:pt x="341" y="47"/>
                  </a:lnTo>
                  <a:lnTo>
                    <a:pt x="419" y="74"/>
                  </a:lnTo>
                  <a:lnTo>
                    <a:pt x="496" y="107"/>
                  </a:lnTo>
                  <a:lnTo>
                    <a:pt x="568" y="144"/>
                  </a:lnTo>
                  <a:lnTo>
                    <a:pt x="638" y="186"/>
                  </a:lnTo>
                  <a:lnTo>
                    <a:pt x="706" y="233"/>
                  </a:lnTo>
                  <a:lnTo>
                    <a:pt x="769" y="284"/>
                  </a:lnTo>
                  <a:lnTo>
                    <a:pt x="828" y="340"/>
                  </a:lnTo>
                  <a:lnTo>
                    <a:pt x="884" y="399"/>
                  </a:lnTo>
                  <a:lnTo>
                    <a:pt x="935" y="462"/>
                  </a:lnTo>
                  <a:lnTo>
                    <a:pt x="982" y="530"/>
                  </a:lnTo>
                  <a:lnTo>
                    <a:pt x="1024" y="600"/>
                  </a:lnTo>
                  <a:lnTo>
                    <a:pt x="1061" y="672"/>
                  </a:lnTo>
                  <a:lnTo>
                    <a:pt x="1094" y="749"/>
                  </a:lnTo>
                  <a:lnTo>
                    <a:pt x="1121" y="827"/>
                  </a:lnTo>
                  <a:lnTo>
                    <a:pt x="1142" y="908"/>
                  </a:lnTo>
                  <a:lnTo>
                    <a:pt x="1158" y="991"/>
                  </a:lnTo>
                  <a:lnTo>
                    <a:pt x="1168" y="1076"/>
                  </a:lnTo>
                  <a:lnTo>
                    <a:pt x="1167" y="1097"/>
                  </a:lnTo>
                  <a:lnTo>
                    <a:pt x="1161" y="1116"/>
                  </a:lnTo>
                  <a:lnTo>
                    <a:pt x="1152" y="1132"/>
                  </a:lnTo>
                  <a:lnTo>
                    <a:pt x="1138" y="1147"/>
                  </a:lnTo>
                  <a:lnTo>
                    <a:pt x="1122" y="1158"/>
                  </a:lnTo>
                  <a:lnTo>
                    <a:pt x="1104" y="1165"/>
                  </a:lnTo>
                  <a:lnTo>
                    <a:pt x="1083" y="1167"/>
                  </a:lnTo>
                  <a:lnTo>
                    <a:pt x="891" y="1167"/>
                  </a:lnTo>
                  <a:lnTo>
                    <a:pt x="888" y="1095"/>
                  </a:lnTo>
                  <a:lnTo>
                    <a:pt x="880" y="1022"/>
                  </a:lnTo>
                  <a:lnTo>
                    <a:pt x="865" y="953"/>
                  </a:lnTo>
                  <a:lnTo>
                    <a:pt x="846" y="886"/>
                  </a:lnTo>
                  <a:lnTo>
                    <a:pt x="822" y="821"/>
                  </a:lnTo>
                  <a:lnTo>
                    <a:pt x="792" y="758"/>
                  </a:lnTo>
                  <a:lnTo>
                    <a:pt x="758" y="699"/>
                  </a:lnTo>
                  <a:lnTo>
                    <a:pt x="720" y="642"/>
                  </a:lnTo>
                  <a:lnTo>
                    <a:pt x="677" y="588"/>
                  </a:lnTo>
                  <a:lnTo>
                    <a:pt x="630" y="538"/>
                  </a:lnTo>
                  <a:lnTo>
                    <a:pt x="580" y="491"/>
                  </a:lnTo>
                  <a:lnTo>
                    <a:pt x="526" y="448"/>
                  </a:lnTo>
                  <a:lnTo>
                    <a:pt x="469" y="410"/>
                  </a:lnTo>
                  <a:lnTo>
                    <a:pt x="410" y="376"/>
                  </a:lnTo>
                  <a:lnTo>
                    <a:pt x="347" y="346"/>
                  </a:lnTo>
                  <a:lnTo>
                    <a:pt x="282" y="322"/>
                  </a:lnTo>
                  <a:lnTo>
                    <a:pt x="215" y="303"/>
                  </a:lnTo>
                  <a:lnTo>
                    <a:pt x="146" y="288"/>
                  </a:lnTo>
                  <a:lnTo>
                    <a:pt x="73" y="280"/>
                  </a:lnTo>
                  <a:lnTo>
                    <a:pt x="0" y="277"/>
                  </a:lnTo>
                  <a:lnTo>
                    <a:pt x="0" y="85"/>
                  </a:lnTo>
                  <a:lnTo>
                    <a:pt x="3" y="64"/>
                  </a:lnTo>
                  <a:lnTo>
                    <a:pt x="10" y="46"/>
                  </a:lnTo>
                  <a:lnTo>
                    <a:pt x="21" y="30"/>
                  </a:lnTo>
                  <a:lnTo>
                    <a:pt x="36" y="16"/>
                  </a:lnTo>
                  <a:lnTo>
                    <a:pt x="52" y="7"/>
                  </a:lnTo>
                  <a:lnTo>
                    <a:pt x="71" y="1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solidFill>
                  <a:srgbClr val="ED3E7C"/>
                </a:solidFill>
              </a:endParaRPr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C94228B-87D5-CE4F-941B-18CC0D299C7E}"/>
              </a:ext>
            </a:extLst>
          </p:cNvPr>
          <p:cNvSpPr/>
          <p:nvPr/>
        </p:nvSpPr>
        <p:spPr>
          <a:xfrm>
            <a:off x="5413646" y="3844678"/>
            <a:ext cx="1358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21,6% </a:t>
            </a:r>
            <a:r>
              <a:rPr lang="es-CO" sz="1100" b="1" dirty="0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A </a:t>
            </a:r>
            <a:r>
              <a:rPr lang="es-CO" sz="11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Sep</a:t>
            </a:r>
            <a:r>
              <a:rPr lang="es-CO" sz="1100" b="1" dirty="0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 2018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71808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12F3B16C-A8A0-4708-A57C-D3787E4B8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038" y="1530088"/>
            <a:ext cx="70595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r>
              <a:rPr lang="es-CO" sz="18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2.500</a:t>
            </a:r>
            <a:r>
              <a:rPr lang="es-CO" sz="18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Asistentes a espacios de formación y crecimiento gratuitos ofrecidos por la</a:t>
            </a:r>
          </a:p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Unidad de Registro y Redes Empresariales como Estrategia de Fidelización para nuestros Empresarios</a:t>
            </a:r>
          </a:p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AB1BF301-76D2-4FD0-937F-3C251C84A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81" y="2636221"/>
            <a:ext cx="20046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r>
              <a:rPr lang="es-CO" sz="18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Cámara cercana</a:t>
            </a: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6F844395-4B5E-4C30-902F-7C378F427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81" y="3495065"/>
            <a:ext cx="3709659" cy="36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lnSpc>
                <a:spcPct val="80000"/>
              </a:lnSpc>
              <a:buClr>
                <a:srgbClr val="FF0353"/>
              </a:buClr>
              <a:buSzPct val="50000"/>
              <a:defRPr/>
            </a:pPr>
            <a:r>
              <a:rPr lang="es-CO" sz="2200" dirty="0">
                <a:solidFill>
                  <a:schemeClr val="accent4"/>
                </a:solidFill>
                <a:latin typeface="+mj-lt"/>
              </a:rPr>
              <a:t>22</a:t>
            </a:r>
            <a:r>
              <a:rPr lang="es-CO" sz="18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Salidas de Cámara Móvil</a:t>
            </a: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F033D370-E783-4AFE-BF00-40EF27D6A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783" y="2545510"/>
            <a:ext cx="6091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Descentralizamos nuestros servicios de Registros Públicos facilitando la gestión que deben cumplir nuestros Empresarios</a:t>
            </a:r>
          </a:p>
        </p:txBody>
      </p:sp>
      <p:grpSp>
        <p:nvGrpSpPr>
          <p:cNvPr id="23" name="Group 101">
            <a:extLst>
              <a:ext uri="{FF2B5EF4-FFF2-40B4-BE49-F238E27FC236}">
                <a16:creationId xmlns:a16="http://schemas.microsoft.com/office/drawing/2014/main" id="{E3BE0972-6C9F-4FF1-AEE7-1355F4EF6C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667" y="1272268"/>
            <a:ext cx="1033044" cy="937553"/>
            <a:chOff x="3285" y="1484"/>
            <a:chExt cx="476" cy="432"/>
          </a:xfrm>
          <a:solidFill>
            <a:schemeClr val="accent4"/>
          </a:solidFill>
        </p:grpSpPr>
        <p:sp>
          <p:nvSpPr>
            <p:cNvPr id="24" name="Freeform 103">
              <a:extLst>
                <a:ext uri="{FF2B5EF4-FFF2-40B4-BE49-F238E27FC236}">
                  <a16:creationId xmlns:a16="http://schemas.microsoft.com/office/drawing/2014/main" id="{E6226CE6-3B2D-4DFB-9FD7-735FFCEE9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160" cy="160"/>
            </a:xfrm>
            <a:custGeom>
              <a:avLst/>
              <a:gdLst>
                <a:gd name="T0" fmla="*/ 518 w 1120"/>
                <a:gd name="T1" fmla="*/ 283 h 1120"/>
                <a:gd name="T2" fmla="*/ 442 w 1120"/>
                <a:gd name="T3" fmla="*/ 305 h 1120"/>
                <a:gd name="T4" fmla="*/ 376 w 1120"/>
                <a:gd name="T5" fmla="*/ 348 h 1120"/>
                <a:gd name="T6" fmla="*/ 325 w 1120"/>
                <a:gd name="T7" fmla="*/ 407 h 1120"/>
                <a:gd name="T8" fmla="*/ 291 w 1120"/>
                <a:gd name="T9" fmla="*/ 480 h 1120"/>
                <a:gd name="T10" fmla="*/ 280 w 1120"/>
                <a:gd name="T11" fmla="*/ 560 h 1120"/>
                <a:gd name="T12" fmla="*/ 291 w 1120"/>
                <a:gd name="T13" fmla="*/ 641 h 1120"/>
                <a:gd name="T14" fmla="*/ 325 w 1120"/>
                <a:gd name="T15" fmla="*/ 713 h 1120"/>
                <a:gd name="T16" fmla="*/ 376 w 1120"/>
                <a:gd name="T17" fmla="*/ 772 h 1120"/>
                <a:gd name="T18" fmla="*/ 442 w 1120"/>
                <a:gd name="T19" fmla="*/ 815 h 1120"/>
                <a:gd name="T20" fmla="*/ 518 w 1120"/>
                <a:gd name="T21" fmla="*/ 838 h 1120"/>
                <a:gd name="T22" fmla="*/ 602 w 1120"/>
                <a:gd name="T23" fmla="*/ 838 h 1120"/>
                <a:gd name="T24" fmla="*/ 678 w 1120"/>
                <a:gd name="T25" fmla="*/ 815 h 1120"/>
                <a:gd name="T26" fmla="*/ 744 w 1120"/>
                <a:gd name="T27" fmla="*/ 772 h 1120"/>
                <a:gd name="T28" fmla="*/ 795 w 1120"/>
                <a:gd name="T29" fmla="*/ 713 h 1120"/>
                <a:gd name="T30" fmla="*/ 829 w 1120"/>
                <a:gd name="T31" fmla="*/ 641 h 1120"/>
                <a:gd name="T32" fmla="*/ 840 w 1120"/>
                <a:gd name="T33" fmla="*/ 560 h 1120"/>
                <a:gd name="T34" fmla="*/ 829 w 1120"/>
                <a:gd name="T35" fmla="*/ 480 h 1120"/>
                <a:gd name="T36" fmla="*/ 795 w 1120"/>
                <a:gd name="T37" fmla="*/ 407 h 1120"/>
                <a:gd name="T38" fmla="*/ 744 w 1120"/>
                <a:gd name="T39" fmla="*/ 348 h 1120"/>
                <a:gd name="T40" fmla="*/ 678 w 1120"/>
                <a:gd name="T41" fmla="*/ 305 h 1120"/>
                <a:gd name="T42" fmla="*/ 602 w 1120"/>
                <a:gd name="T43" fmla="*/ 283 h 1120"/>
                <a:gd name="T44" fmla="*/ 560 w 1120"/>
                <a:gd name="T45" fmla="*/ 0 h 1120"/>
                <a:gd name="T46" fmla="*/ 673 w 1120"/>
                <a:gd name="T47" fmla="*/ 11 h 1120"/>
                <a:gd name="T48" fmla="*/ 778 w 1120"/>
                <a:gd name="T49" fmla="*/ 44 h 1120"/>
                <a:gd name="T50" fmla="*/ 873 w 1120"/>
                <a:gd name="T51" fmla="*/ 96 h 1120"/>
                <a:gd name="T52" fmla="*/ 956 w 1120"/>
                <a:gd name="T53" fmla="*/ 164 h 1120"/>
                <a:gd name="T54" fmla="*/ 1024 w 1120"/>
                <a:gd name="T55" fmla="*/ 247 h 1120"/>
                <a:gd name="T56" fmla="*/ 1076 w 1120"/>
                <a:gd name="T57" fmla="*/ 342 h 1120"/>
                <a:gd name="T58" fmla="*/ 1109 w 1120"/>
                <a:gd name="T59" fmla="*/ 447 h 1120"/>
                <a:gd name="T60" fmla="*/ 1120 w 1120"/>
                <a:gd name="T61" fmla="*/ 560 h 1120"/>
                <a:gd name="T62" fmla="*/ 1109 w 1120"/>
                <a:gd name="T63" fmla="*/ 673 h 1120"/>
                <a:gd name="T64" fmla="*/ 1076 w 1120"/>
                <a:gd name="T65" fmla="*/ 778 h 1120"/>
                <a:gd name="T66" fmla="*/ 1024 w 1120"/>
                <a:gd name="T67" fmla="*/ 874 h 1120"/>
                <a:gd name="T68" fmla="*/ 956 w 1120"/>
                <a:gd name="T69" fmla="*/ 956 h 1120"/>
                <a:gd name="T70" fmla="*/ 873 w 1120"/>
                <a:gd name="T71" fmla="*/ 1024 h 1120"/>
                <a:gd name="T72" fmla="*/ 778 w 1120"/>
                <a:gd name="T73" fmla="*/ 1076 h 1120"/>
                <a:gd name="T74" fmla="*/ 673 w 1120"/>
                <a:gd name="T75" fmla="*/ 1109 h 1120"/>
                <a:gd name="T76" fmla="*/ 560 w 1120"/>
                <a:gd name="T77" fmla="*/ 1120 h 1120"/>
                <a:gd name="T78" fmla="*/ 447 w 1120"/>
                <a:gd name="T79" fmla="*/ 1109 h 1120"/>
                <a:gd name="T80" fmla="*/ 342 w 1120"/>
                <a:gd name="T81" fmla="*/ 1076 h 1120"/>
                <a:gd name="T82" fmla="*/ 247 w 1120"/>
                <a:gd name="T83" fmla="*/ 1024 h 1120"/>
                <a:gd name="T84" fmla="*/ 164 w 1120"/>
                <a:gd name="T85" fmla="*/ 956 h 1120"/>
                <a:gd name="T86" fmla="*/ 96 w 1120"/>
                <a:gd name="T87" fmla="*/ 874 h 1120"/>
                <a:gd name="T88" fmla="*/ 44 w 1120"/>
                <a:gd name="T89" fmla="*/ 778 h 1120"/>
                <a:gd name="T90" fmla="*/ 11 w 1120"/>
                <a:gd name="T91" fmla="*/ 673 h 1120"/>
                <a:gd name="T92" fmla="*/ 0 w 1120"/>
                <a:gd name="T93" fmla="*/ 560 h 1120"/>
                <a:gd name="T94" fmla="*/ 11 w 1120"/>
                <a:gd name="T95" fmla="*/ 447 h 1120"/>
                <a:gd name="T96" fmla="*/ 44 w 1120"/>
                <a:gd name="T97" fmla="*/ 342 h 1120"/>
                <a:gd name="T98" fmla="*/ 96 w 1120"/>
                <a:gd name="T99" fmla="*/ 247 h 1120"/>
                <a:gd name="T100" fmla="*/ 164 w 1120"/>
                <a:gd name="T101" fmla="*/ 164 h 1120"/>
                <a:gd name="T102" fmla="*/ 247 w 1120"/>
                <a:gd name="T103" fmla="*/ 96 h 1120"/>
                <a:gd name="T104" fmla="*/ 342 w 1120"/>
                <a:gd name="T105" fmla="*/ 44 h 1120"/>
                <a:gd name="T106" fmla="*/ 447 w 1120"/>
                <a:gd name="T107" fmla="*/ 11 h 1120"/>
                <a:gd name="T108" fmla="*/ 560 w 1120"/>
                <a:gd name="T10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0" h="1120">
                  <a:moveTo>
                    <a:pt x="560" y="280"/>
                  </a:moveTo>
                  <a:lnTo>
                    <a:pt x="518" y="283"/>
                  </a:lnTo>
                  <a:lnTo>
                    <a:pt x="480" y="291"/>
                  </a:lnTo>
                  <a:lnTo>
                    <a:pt x="442" y="305"/>
                  </a:lnTo>
                  <a:lnTo>
                    <a:pt x="407" y="325"/>
                  </a:lnTo>
                  <a:lnTo>
                    <a:pt x="376" y="348"/>
                  </a:lnTo>
                  <a:lnTo>
                    <a:pt x="348" y="377"/>
                  </a:lnTo>
                  <a:lnTo>
                    <a:pt x="325" y="407"/>
                  </a:lnTo>
                  <a:lnTo>
                    <a:pt x="305" y="442"/>
                  </a:lnTo>
                  <a:lnTo>
                    <a:pt x="291" y="480"/>
                  </a:lnTo>
                  <a:lnTo>
                    <a:pt x="283" y="519"/>
                  </a:lnTo>
                  <a:lnTo>
                    <a:pt x="280" y="560"/>
                  </a:lnTo>
                  <a:lnTo>
                    <a:pt x="283" y="602"/>
                  </a:lnTo>
                  <a:lnTo>
                    <a:pt x="291" y="641"/>
                  </a:lnTo>
                  <a:lnTo>
                    <a:pt x="305" y="678"/>
                  </a:lnTo>
                  <a:lnTo>
                    <a:pt x="325" y="713"/>
                  </a:lnTo>
                  <a:lnTo>
                    <a:pt x="348" y="744"/>
                  </a:lnTo>
                  <a:lnTo>
                    <a:pt x="376" y="772"/>
                  </a:lnTo>
                  <a:lnTo>
                    <a:pt x="407" y="795"/>
                  </a:lnTo>
                  <a:lnTo>
                    <a:pt x="442" y="815"/>
                  </a:lnTo>
                  <a:lnTo>
                    <a:pt x="480" y="829"/>
                  </a:lnTo>
                  <a:lnTo>
                    <a:pt x="518" y="838"/>
                  </a:lnTo>
                  <a:lnTo>
                    <a:pt x="560" y="841"/>
                  </a:lnTo>
                  <a:lnTo>
                    <a:pt x="602" y="838"/>
                  </a:lnTo>
                  <a:lnTo>
                    <a:pt x="640" y="829"/>
                  </a:lnTo>
                  <a:lnTo>
                    <a:pt x="678" y="815"/>
                  </a:lnTo>
                  <a:lnTo>
                    <a:pt x="713" y="795"/>
                  </a:lnTo>
                  <a:lnTo>
                    <a:pt x="744" y="772"/>
                  </a:lnTo>
                  <a:lnTo>
                    <a:pt x="772" y="744"/>
                  </a:lnTo>
                  <a:lnTo>
                    <a:pt x="795" y="713"/>
                  </a:lnTo>
                  <a:lnTo>
                    <a:pt x="815" y="678"/>
                  </a:lnTo>
                  <a:lnTo>
                    <a:pt x="829" y="641"/>
                  </a:lnTo>
                  <a:lnTo>
                    <a:pt x="837" y="602"/>
                  </a:lnTo>
                  <a:lnTo>
                    <a:pt x="840" y="560"/>
                  </a:lnTo>
                  <a:lnTo>
                    <a:pt x="837" y="519"/>
                  </a:lnTo>
                  <a:lnTo>
                    <a:pt x="829" y="480"/>
                  </a:lnTo>
                  <a:lnTo>
                    <a:pt x="815" y="442"/>
                  </a:lnTo>
                  <a:lnTo>
                    <a:pt x="795" y="407"/>
                  </a:lnTo>
                  <a:lnTo>
                    <a:pt x="772" y="377"/>
                  </a:lnTo>
                  <a:lnTo>
                    <a:pt x="744" y="348"/>
                  </a:lnTo>
                  <a:lnTo>
                    <a:pt x="713" y="325"/>
                  </a:lnTo>
                  <a:lnTo>
                    <a:pt x="678" y="305"/>
                  </a:lnTo>
                  <a:lnTo>
                    <a:pt x="640" y="291"/>
                  </a:lnTo>
                  <a:lnTo>
                    <a:pt x="602" y="283"/>
                  </a:lnTo>
                  <a:lnTo>
                    <a:pt x="560" y="280"/>
                  </a:lnTo>
                  <a:close/>
                  <a:moveTo>
                    <a:pt x="560" y="0"/>
                  </a:moveTo>
                  <a:lnTo>
                    <a:pt x="617" y="3"/>
                  </a:lnTo>
                  <a:lnTo>
                    <a:pt x="673" y="11"/>
                  </a:lnTo>
                  <a:lnTo>
                    <a:pt x="726" y="25"/>
                  </a:lnTo>
                  <a:lnTo>
                    <a:pt x="778" y="44"/>
                  </a:lnTo>
                  <a:lnTo>
                    <a:pt x="827" y="68"/>
                  </a:lnTo>
                  <a:lnTo>
                    <a:pt x="873" y="96"/>
                  </a:lnTo>
                  <a:lnTo>
                    <a:pt x="916" y="128"/>
                  </a:lnTo>
                  <a:lnTo>
                    <a:pt x="956" y="164"/>
                  </a:lnTo>
                  <a:lnTo>
                    <a:pt x="992" y="204"/>
                  </a:lnTo>
                  <a:lnTo>
                    <a:pt x="1024" y="247"/>
                  </a:lnTo>
                  <a:lnTo>
                    <a:pt x="1053" y="293"/>
                  </a:lnTo>
                  <a:lnTo>
                    <a:pt x="1076" y="342"/>
                  </a:lnTo>
                  <a:lnTo>
                    <a:pt x="1095" y="394"/>
                  </a:lnTo>
                  <a:lnTo>
                    <a:pt x="1109" y="447"/>
                  </a:lnTo>
                  <a:lnTo>
                    <a:pt x="1117" y="503"/>
                  </a:lnTo>
                  <a:lnTo>
                    <a:pt x="1120" y="560"/>
                  </a:lnTo>
                  <a:lnTo>
                    <a:pt x="1117" y="617"/>
                  </a:lnTo>
                  <a:lnTo>
                    <a:pt x="1109" y="673"/>
                  </a:lnTo>
                  <a:lnTo>
                    <a:pt x="1095" y="727"/>
                  </a:lnTo>
                  <a:lnTo>
                    <a:pt x="1076" y="778"/>
                  </a:lnTo>
                  <a:lnTo>
                    <a:pt x="1053" y="827"/>
                  </a:lnTo>
                  <a:lnTo>
                    <a:pt x="1024" y="874"/>
                  </a:lnTo>
                  <a:lnTo>
                    <a:pt x="992" y="916"/>
                  </a:lnTo>
                  <a:lnTo>
                    <a:pt x="956" y="956"/>
                  </a:lnTo>
                  <a:lnTo>
                    <a:pt x="916" y="993"/>
                  </a:lnTo>
                  <a:lnTo>
                    <a:pt x="873" y="1024"/>
                  </a:lnTo>
                  <a:lnTo>
                    <a:pt x="827" y="1053"/>
                  </a:lnTo>
                  <a:lnTo>
                    <a:pt x="778" y="1076"/>
                  </a:lnTo>
                  <a:lnTo>
                    <a:pt x="726" y="1096"/>
                  </a:lnTo>
                  <a:lnTo>
                    <a:pt x="673" y="1109"/>
                  </a:lnTo>
                  <a:lnTo>
                    <a:pt x="617" y="1118"/>
                  </a:lnTo>
                  <a:lnTo>
                    <a:pt x="560" y="1120"/>
                  </a:lnTo>
                  <a:lnTo>
                    <a:pt x="503" y="1118"/>
                  </a:lnTo>
                  <a:lnTo>
                    <a:pt x="447" y="1109"/>
                  </a:lnTo>
                  <a:lnTo>
                    <a:pt x="394" y="1096"/>
                  </a:lnTo>
                  <a:lnTo>
                    <a:pt x="342" y="1076"/>
                  </a:lnTo>
                  <a:lnTo>
                    <a:pt x="293" y="1053"/>
                  </a:lnTo>
                  <a:lnTo>
                    <a:pt x="247" y="1024"/>
                  </a:lnTo>
                  <a:lnTo>
                    <a:pt x="204" y="993"/>
                  </a:lnTo>
                  <a:lnTo>
                    <a:pt x="164" y="956"/>
                  </a:lnTo>
                  <a:lnTo>
                    <a:pt x="128" y="916"/>
                  </a:lnTo>
                  <a:lnTo>
                    <a:pt x="96" y="874"/>
                  </a:lnTo>
                  <a:lnTo>
                    <a:pt x="67" y="827"/>
                  </a:lnTo>
                  <a:lnTo>
                    <a:pt x="44" y="778"/>
                  </a:lnTo>
                  <a:lnTo>
                    <a:pt x="25" y="727"/>
                  </a:lnTo>
                  <a:lnTo>
                    <a:pt x="11" y="673"/>
                  </a:lnTo>
                  <a:lnTo>
                    <a:pt x="3" y="617"/>
                  </a:lnTo>
                  <a:lnTo>
                    <a:pt x="0" y="560"/>
                  </a:lnTo>
                  <a:lnTo>
                    <a:pt x="3" y="503"/>
                  </a:lnTo>
                  <a:lnTo>
                    <a:pt x="11" y="447"/>
                  </a:lnTo>
                  <a:lnTo>
                    <a:pt x="25" y="394"/>
                  </a:lnTo>
                  <a:lnTo>
                    <a:pt x="44" y="342"/>
                  </a:lnTo>
                  <a:lnTo>
                    <a:pt x="67" y="293"/>
                  </a:lnTo>
                  <a:lnTo>
                    <a:pt x="96" y="247"/>
                  </a:lnTo>
                  <a:lnTo>
                    <a:pt x="128" y="204"/>
                  </a:lnTo>
                  <a:lnTo>
                    <a:pt x="164" y="164"/>
                  </a:lnTo>
                  <a:lnTo>
                    <a:pt x="204" y="128"/>
                  </a:lnTo>
                  <a:lnTo>
                    <a:pt x="247" y="96"/>
                  </a:lnTo>
                  <a:lnTo>
                    <a:pt x="293" y="68"/>
                  </a:lnTo>
                  <a:lnTo>
                    <a:pt x="342" y="44"/>
                  </a:lnTo>
                  <a:lnTo>
                    <a:pt x="394" y="25"/>
                  </a:lnTo>
                  <a:lnTo>
                    <a:pt x="447" y="11"/>
                  </a:lnTo>
                  <a:lnTo>
                    <a:pt x="503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104">
              <a:extLst>
                <a:ext uri="{FF2B5EF4-FFF2-40B4-BE49-F238E27FC236}">
                  <a16:creationId xmlns:a16="http://schemas.microsoft.com/office/drawing/2014/main" id="{6CBEB37A-2A3B-4392-8B8B-F4654EF32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509"/>
              <a:ext cx="115" cy="142"/>
            </a:xfrm>
            <a:custGeom>
              <a:avLst/>
              <a:gdLst>
                <a:gd name="T0" fmla="*/ 545 w 805"/>
                <a:gd name="T1" fmla="*/ 2 h 991"/>
                <a:gd name="T2" fmla="*/ 638 w 805"/>
                <a:gd name="T3" fmla="*/ 21 h 991"/>
                <a:gd name="T4" fmla="*/ 725 w 805"/>
                <a:gd name="T5" fmla="*/ 56 h 991"/>
                <a:gd name="T6" fmla="*/ 782 w 805"/>
                <a:gd name="T7" fmla="*/ 93 h 991"/>
                <a:gd name="T8" fmla="*/ 800 w 805"/>
                <a:gd name="T9" fmla="*/ 124 h 991"/>
                <a:gd name="T10" fmla="*/ 805 w 805"/>
                <a:gd name="T11" fmla="*/ 160 h 991"/>
                <a:gd name="T12" fmla="*/ 792 w 805"/>
                <a:gd name="T13" fmla="*/ 196 h 991"/>
                <a:gd name="T14" fmla="*/ 700 w 805"/>
                <a:gd name="T15" fmla="*/ 291 h 991"/>
                <a:gd name="T16" fmla="*/ 670 w 805"/>
                <a:gd name="T17" fmla="*/ 311 h 991"/>
                <a:gd name="T18" fmla="*/ 636 w 805"/>
                <a:gd name="T19" fmla="*/ 317 h 991"/>
                <a:gd name="T20" fmla="*/ 602 w 805"/>
                <a:gd name="T21" fmla="*/ 308 h 991"/>
                <a:gd name="T22" fmla="*/ 545 w 805"/>
                <a:gd name="T23" fmla="*/ 285 h 991"/>
                <a:gd name="T24" fmla="*/ 484 w 805"/>
                <a:gd name="T25" fmla="*/ 280 h 991"/>
                <a:gd name="T26" fmla="*/ 424 w 805"/>
                <a:gd name="T27" fmla="*/ 292 h 991"/>
                <a:gd name="T28" fmla="*/ 368 w 805"/>
                <a:gd name="T29" fmla="*/ 322 h 991"/>
                <a:gd name="T30" fmla="*/ 321 w 805"/>
                <a:gd name="T31" fmla="*/ 369 h 991"/>
                <a:gd name="T32" fmla="*/ 290 w 805"/>
                <a:gd name="T33" fmla="*/ 428 h 991"/>
                <a:gd name="T34" fmla="*/ 280 w 805"/>
                <a:gd name="T35" fmla="*/ 495 h 991"/>
                <a:gd name="T36" fmla="*/ 290 w 805"/>
                <a:gd name="T37" fmla="*/ 562 h 991"/>
                <a:gd name="T38" fmla="*/ 321 w 805"/>
                <a:gd name="T39" fmla="*/ 621 h 991"/>
                <a:gd name="T40" fmla="*/ 368 w 805"/>
                <a:gd name="T41" fmla="*/ 669 h 991"/>
                <a:gd name="T42" fmla="*/ 424 w 805"/>
                <a:gd name="T43" fmla="*/ 699 h 991"/>
                <a:gd name="T44" fmla="*/ 484 w 805"/>
                <a:gd name="T45" fmla="*/ 711 h 991"/>
                <a:gd name="T46" fmla="*/ 545 w 805"/>
                <a:gd name="T47" fmla="*/ 705 h 991"/>
                <a:gd name="T48" fmla="*/ 602 w 805"/>
                <a:gd name="T49" fmla="*/ 682 h 991"/>
                <a:gd name="T50" fmla="*/ 636 w 805"/>
                <a:gd name="T51" fmla="*/ 673 h 991"/>
                <a:gd name="T52" fmla="*/ 670 w 805"/>
                <a:gd name="T53" fmla="*/ 679 h 991"/>
                <a:gd name="T54" fmla="*/ 700 w 805"/>
                <a:gd name="T55" fmla="*/ 700 h 991"/>
                <a:gd name="T56" fmla="*/ 792 w 805"/>
                <a:gd name="T57" fmla="*/ 795 h 991"/>
                <a:gd name="T58" fmla="*/ 805 w 805"/>
                <a:gd name="T59" fmla="*/ 830 h 991"/>
                <a:gd name="T60" fmla="*/ 800 w 805"/>
                <a:gd name="T61" fmla="*/ 867 h 991"/>
                <a:gd name="T62" fmla="*/ 781 w 805"/>
                <a:gd name="T63" fmla="*/ 898 h 991"/>
                <a:gd name="T64" fmla="*/ 724 w 805"/>
                <a:gd name="T65" fmla="*/ 935 h 991"/>
                <a:gd name="T66" fmla="*/ 636 w 805"/>
                <a:gd name="T67" fmla="*/ 971 h 991"/>
                <a:gd name="T68" fmla="*/ 543 w 805"/>
                <a:gd name="T69" fmla="*/ 988 h 991"/>
                <a:gd name="T70" fmla="*/ 450 w 805"/>
                <a:gd name="T71" fmla="*/ 989 h 991"/>
                <a:gd name="T72" fmla="*/ 360 w 805"/>
                <a:gd name="T73" fmla="*/ 972 h 991"/>
                <a:gd name="T74" fmla="*/ 273 w 805"/>
                <a:gd name="T75" fmla="*/ 938 h 991"/>
                <a:gd name="T76" fmla="*/ 193 w 805"/>
                <a:gd name="T77" fmla="*/ 887 h 991"/>
                <a:gd name="T78" fmla="*/ 121 w 805"/>
                <a:gd name="T79" fmla="*/ 820 h 991"/>
                <a:gd name="T80" fmla="*/ 62 w 805"/>
                <a:gd name="T81" fmla="*/ 737 h 991"/>
                <a:gd name="T82" fmla="*/ 23 w 805"/>
                <a:gd name="T83" fmla="*/ 646 h 991"/>
                <a:gd name="T84" fmla="*/ 2 w 805"/>
                <a:gd name="T85" fmla="*/ 549 h 991"/>
                <a:gd name="T86" fmla="*/ 2 w 805"/>
                <a:gd name="T87" fmla="*/ 450 h 991"/>
                <a:gd name="T88" fmla="*/ 21 w 805"/>
                <a:gd name="T89" fmla="*/ 352 h 991"/>
                <a:gd name="T90" fmla="*/ 58 w 805"/>
                <a:gd name="T91" fmla="*/ 261 h 991"/>
                <a:gd name="T92" fmla="*/ 116 w 805"/>
                <a:gd name="T93" fmla="*/ 176 h 991"/>
                <a:gd name="T94" fmla="*/ 189 w 805"/>
                <a:gd name="T95" fmla="*/ 106 h 991"/>
                <a:gd name="T96" fmla="*/ 271 w 805"/>
                <a:gd name="T97" fmla="*/ 54 h 991"/>
                <a:gd name="T98" fmla="*/ 359 w 805"/>
                <a:gd name="T99" fmla="*/ 19 h 991"/>
                <a:gd name="T100" fmla="*/ 451 w 805"/>
                <a:gd name="T101" fmla="*/ 2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5" h="991">
                  <a:moveTo>
                    <a:pt x="498" y="0"/>
                  </a:moveTo>
                  <a:lnTo>
                    <a:pt x="545" y="2"/>
                  </a:lnTo>
                  <a:lnTo>
                    <a:pt x="592" y="9"/>
                  </a:lnTo>
                  <a:lnTo>
                    <a:pt x="638" y="21"/>
                  </a:lnTo>
                  <a:lnTo>
                    <a:pt x="682" y="36"/>
                  </a:lnTo>
                  <a:lnTo>
                    <a:pt x="725" y="56"/>
                  </a:lnTo>
                  <a:lnTo>
                    <a:pt x="767" y="81"/>
                  </a:lnTo>
                  <a:lnTo>
                    <a:pt x="782" y="93"/>
                  </a:lnTo>
                  <a:lnTo>
                    <a:pt x="793" y="108"/>
                  </a:lnTo>
                  <a:lnTo>
                    <a:pt x="800" y="124"/>
                  </a:lnTo>
                  <a:lnTo>
                    <a:pt x="805" y="143"/>
                  </a:lnTo>
                  <a:lnTo>
                    <a:pt x="805" y="160"/>
                  </a:lnTo>
                  <a:lnTo>
                    <a:pt x="800" y="178"/>
                  </a:lnTo>
                  <a:lnTo>
                    <a:pt x="792" y="196"/>
                  </a:lnTo>
                  <a:lnTo>
                    <a:pt x="780" y="211"/>
                  </a:lnTo>
                  <a:lnTo>
                    <a:pt x="700" y="291"/>
                  </a:lnTo>
                  <a:lnTo>
                    <a:pt x="686" y="303"/>
                  </a:lnTo>
                  <a:lnTo>
                    <a:pt x="670" y="311"/>
                  </a:lnTo>
                  <a:lnTo>
                    <a:pt x="654" y="316"/>
                  </a:lnTo>
                  <a:lnTo>
                    <a:pt x="636" y="317"/>
                  </a:lnTo>
                  <a:lnTo>
                    <a:pt x="619" y="315"/>
                  </a:lnTo>
                  <a:lnTo>
                    <a:pt x="602" y="308"/>
                  </a:lnTo>
                  <a:lnTo>
                    <a:pt x="574" y="294"/>
                  </a:lnTo>
                  <a:lnTo>
                    <a:pt x="545" y="285"/>
                  </a:lnTo>
                  <a:lnTo>
                    <a:pt x="514" y="280"/>
                  </a:lnTo>
                  <a:lnTo>
                    <a:pt x="484" y="280"/>
                  </a:lnTo>
                  <a:lnTo>
                    <a:pt x="453" y="284"/>
                  </a:lnTo>
                  <a:lnTo>
                    <a:pt x="424" y="292"/>
                  </a:lnTo>
                  <a:lnTo>
                    <a:pt x="394" y="305"/>
                  </a:lnTo>
                  <a:lnTo>
                    <a:pt x="368" y="322"/>
                  </a:lnTo>
                  <a:lnTo>
                    <a:pt x="343" y="342"/>
                  </a:lnTo>
                  <a:lnTo>
                    <a:pt x="321" y="369"/>
                  </a:lnTo>
                  <a:lnTo>
                    <a:pt x="304" y="397"/>
                  </a:lnTo>
                  <a:lnTo>
                    <a:pt x="290" y="428"/>
                  </a:lnTo>
                  <a:lnTo>
                    <a:pt x="282" y="461"/>
                  </a:lnTo>
                  <a:lnTo>
                    <a:pt x="280" y="495"/>
                  </a:lnTo>
                  <a:lnTo>
                    <a:pt x="282" y="530"/>
                  </a:lnTo>
                  <a:lnTo>
                    <a:pt x="290" y="562"/>
                  </a:lnTo>
                  <a:lnTo>
                    <a:pt x="304" y="593"/>
                  </a:lnTo>
                  <a:lnTo>
                    <a:pt x="321" y="621"/>
                  </a:lnTo>
                  <a:lnTo>
                    <a:pt x="343" y="648"/>
                  </a:lnTo>
                  <a:lnTo>
                    <a:pt x="368" y="669"/>
                  </a:lnTo>
                  <a:lnTo>
                    <a:pt x="394" y="685"/>
                  </a:lnTo>
                  <a:lnTo>
                    <a:pt x="424" y="699"/>
                  </a:lnTo>
                  <a:lnTo>
                    <a:pt x="453" y="707"/>
                  </a:lnTo>
                  <a:lnTo>
                    <a:pt x="484" y="711"/>
                  </a:lnTo>
                  <a:lnTo>
                    <a:pt x="514" y="710"/>
                  </a:lnTo>
                  <a:lnTo>
                    <a:pt x="545" y="705"/>
                  </a:lnTo>
                  <a:lnTo>
                    <a:pt x="574" y="697"/>
                  </a:lnTo>
                  <a:lnTo>
                    <a:pt x="602" y="682"/>
                  </a:lnTo>
                  <a:lnTo>
                    <a:pt x="619" y="676"/>
                  </a:lnTo>
                  <a:lnTo>
                    <a:pt x="636" y="673"/>
                  </a:lnTo>
                  <a:lnTo>
                    <a:pt x="654" y="674"/>
                  </a:lnTo>
                  <a:lnTo>
                    <a:pt x="670" y="679"/>
                  </a:lnTo>
                  <a:lnTo>
                    <a:pt x="686" y="687"/>
                  </a:lnTo>
                  <a:lnTo>
                    <a:pt x="700" y="700"/>
                  </a:lnTo>
                  <a:lnTo>
                    <a:pt x="780" y="780"/>
                  </a:lnTo>
                  <a:lnTo>
                    <a:pt x="792" y="795"/>
                  </a:lnTo>
                  <a:lnTo>
                    <a:pt x="800" y="813"/>
                  </a:lnTo>
                  <a:lnTo>
                    <a:pt x="805" y="830"/>
                  </a:lnTo>
                  <a:lnTo>
                    <a:pt x="805" y="848"/>
                  </a:lnTo>
                  <a:lnTo>
                    <a:pt x="800" y="867"/>
                  </a:lnTo>
                  <a:lnTo>
                    <a:pt x="792" y="883"/>
                  </a:lnTo>
                  <a:lnTo>
                    <a:pt x="781" y="898"/>
                  </a:lnTo>
                  <a:lnTo>
                    <a:pt x="766" y="910"/>
                  </a:lnTo>
                  <a:lnTo>
                    <a:pt x="724" y="935"/>
                  </a:lnTo>
                  <a:lnTo>
                    <a:pt x="680" y="955"/>
                  </a:lnTo>
                  <a:lnTo>
                    <a:pt x="636" y="971"/>
                  </a:lnTo>
                  <a:lnTo>
                    <a:pt x="590" y="982"/>
                  </a:lnTo>
                  <a:lnTo>
                    <a:pt x="543" y="988"/>
                  </a:lnTo>
                  <a:lnTo>
                    <a:pt x="496" y="991"/>
                  </a:lnTo>
                  <a:lnTo>
                    <a:pt x="450" y="989"/>
                  </a:lnTo>
                  <a:lnTo>
                    <a:pt x="404" y="982"/>
                  </a:lnTo>
                  <a:lnTo>
                    <a:pt x="360" y="972"/>
                  </a:lnTo>
                  <a:lnTo>
                    <a:pt x="316" y="957"/>
                  </a:lnTo>
                  <a:lnTo>
                    <a:pt x="273" y="938"/>
                  </a:lnTo>
                  <a:lnTo>
                    <a:pt x="232" y="915"/>
                  </a:lnTo>
                  <a:lnTo>
                    <a:pt x="193" y="887"/>
                  </a:lnTo>
                  <a:lnTo>
                    <a:pt x="156" y="855"/>
                  </a:lnTo>
                  <a:lnTo>
                    <a:pt x="121" y="820"/>
                  </a:lnTo>
                  <a:lnTo>
                    <a:pt x="90" y="780"/>
                  </a:lnTo>
                  <a:lnTo>
                    <a:pt x="62" y="737"/>
                  </a:lnTo>
                  <a:lnTo>
                    <a:pt x="41" y="693"/>
                  </a:lnTo>
                  <a:lnTo>
                    <a:pt x="23" y="646"/>
                  </a:lnTo>
                  <a:lnTo>
                    <a:pt x="10" y="598"/>
                  </a:lnTo>
                  <a:lnTo>
                    <a:pt x="2" y="549"/>
                  </a:lnTo>
                  <a:lnTo>
                    <a:pt x="0" y="499"/>
                  </a:lnTo>
                  <a:lnTo>
                    <a:pt x="2" y="450"/>
                  </a:lnTo>
                  <a:lnTo>
                    <a:pt x="8" y="401"/>
                  </a:lnTo>
                  <a:lnTo>
                    <a:pt x="21" y="352"/>
                  </a:lnTo>
                  <a:lnTo>
                    <a:pt x="37" y="306"/>
                  </a:lnTo>
                  <a:lnTo>
                    <a:pt x="58" y="261"/>
                  </a:lnTo>
                  <a:lnTo>
                    <a:pt x="85" y="217"/>
                  </a:lnTo>
                  <a:lnTo>
                    <a:pt x="116" y="176"/>
                  </a:lnTo>
                  <a:lnTo>
                    <a:pt x="152" y="139"/>
                  </a:lnTo>
                  <a:lnTo>
                    <a:pt x="189" y="106"/>
                  </a:lnTo>
                  <a:lnTo>
                    <a:pt x="229" y="78"/>
                  </a:lnTo>
                  <a:lnTo>
                    <a:pt x="271" y="54"/>
                  </a:lnTo>
                  <a:lnTo>
                    <a:pt x="314" y="34"/>
                  </a:lnTo>
                  <a:lnTo>
                    <a:pt x="359" y="19"/>
                  </a:lnTo>
                  <a:lnTo>
                    <a:pt x="405" y="8"/>
                  </a:lnTo>
                  <a:lnTo>
                    <a:pt x="451" y="2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105">
              <a:extLst>
                <a:ext uri="{FF2B5EF4-FFF2-40B4-BE49-F238E27FC236}">
                  <a16:creationId xmlns:a16="http://schemas.microsoft.com/office/drawing/2014/main" id="{42A56AAC-84F8-44E9-A9C2-2F8FBCF85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509"/>
              <a:ext cx="115" cy="142"/>
            </a:xfrm>
            <a:custGeom>
              <a:avLst/>
              <a:gdLst>
                <a:gd name="T0" fmla="*/ 358 w 803"/>
                <a:gd name="T1" fmla="*/ 3 h 992"/>
                <a:gd name="T2" fmla="*/ 455 w 803"/>
                <a:gd name="T3" fmla="*/ 23 h 992"/>
                <a:gd name="T4" fmla="*/ 544 w 803"/>
                <a:gd name="T5" fmla="*/ 60 h 992"/>
                <a:gd name="T6" fmla="*/ 626 w 803"/>
                <a:gd name="T7" fmla="*/ 116 h 992"/>
                <a:gd name="T8" fmla="*/ 697 w 803"/>
                <a:gd name="T9" fmla="*/ 189 h 992"/>
                <a:gd name="T10" fmla="*/ 752 w 803"/>
                <a:gd name="T11" fmla="*/ 276 h 992"/>
                <a:gd name="T12" fmla="*/ 788 w 803"/>
                <a:gd name="T13" fmla="*/ 371 h 992"/>
                <a:gd name="T14" fmla="*/ 803 w 803"/>
                <a:gd name="T15" fmla="*/ 471 h 992"/>
                <a:gd name="T16" fmla="*/ 798 w 803"/>
                <a:gd name="T17" fmla="*/ 571 h 992"/>
                <a:gd name="T18" fmla="*/ 772 w 803"/>
                <a:gd name="T19" fmla="*/ 670 h 992"/>
                <a:gd name="T20" fmla="*/ 727 w 803"/>
                <a:gd name="T21" fmla="*/ 762 h 992"/>
                <a:gd name="T22" fmla="*/ 662 w 803"/>
                <a:gd name="T23" fmla="*/ 842 h 992"/>
                <a:gd name="T24" fmla="*/ 587 w 803"/>
                <a:gd name="T25" fmla="*/ 906 h 992"/>
                <a:gd name="T26" fmla="*/ 501 w 803"/>
                <a:gd name="T27" fmla="*/ 953 h 992"/>
                <a:gd name="T28" fmla="*/ 407 w 803"/>
                <a:gd name="T29" fmla="*/ 982 h 992"/>
                <a:gd name="T30" fmla="*/ 308 w 803"/>
                <a:gd name="T31" fmla="*/ 992 h 992"/>
                <a:gd name="T32" fmla="*/ 212 w 803"/>
                <a:gd name="T33" fmla="*/ 983 h 992"/>
                <a:gd name="T34" fmla="*/ 121 w 803"/>
                <a:gd name="T35" fmla="*/ 955 h 992"/>
                <a:gd name="T36" fmla="*/ 37 w 803"/>
                <a:gd name="T37" fmla="*/ 911 h 992"/>
                <a:gd name="T38" fmla="*/ 11 w 803"/>
                <a:gd name="T39" fmla="*/ 884 h 992"/>
                <a:gd name="T40" fmla="*/ 0 w 803"/>
                <a:gd name="T41" fmla="*/ 849 h 992"/>
                <a:gd name="T42" fmla="*/ 3 w 803"/>
                <a:gd name="T43" fmla="*/ 813 h 992"/>
                <a:gd name="T44" fmla="*/ 23 w 803"/>
                <a:gd name="T45" fmla="*/ 781 h 992"/>
                <a:gd name="T46" fmla="*/ 119 w 803"/>
                <a:gd name="T47" fmla="*/ 688 h 992"/>
                <a:gd name="T48" fmla="*/ 150 w 803"/>
                <a:gd name="T49" fmla="*/ 675 h 992"/>
                <a:gd name="T50" fmla="*/ 184 w 803"/>
                <a:gd name="T51" fmla="*/ 676 h 992"/>
                <a:gd name="T52" fmla="*/ 229 w 803"/>
                <a:gd name="T53" fmla="*/ 696 h 992"/>
                <a:gd name="T54" fmla="*/ 290 w 803"/>
                <a:gd name="T55" fmla="*/ 709 h 992"/>
                <a:gd name="T56" fmla="*/ 351 w 803"/>
                <a:gd name="T57" fmla="*/ 706 h 992"/>
                <a:gd name="T58" fmla="*/ 410 w 803"/>
                <a:gd name="T59" fmla="*/ 685 h 992"/>
                <a:gd name="T60" fmla="*/ 461 w 803"/>
                <a:gd name="T61" fmla="*/ 649 h 992"/>
                <a:gd name="T62" fmla="*/ 501 w 803"/>
                <a:gd name="T63" fmla="*/ 594 h 992"/>
                <a:gd name="T64" fmla="*/ 521 w 803"/>
                <a:gd name="T65" fmla="*/ 531 h 992"/>
                <a:gd name="T66" fmla="*/ 521 w 803"/>
                <a:gd name="T67" fmla="*/ 462 h 992"/>
                <a:gd name="T68" fmla="*/ 501 w 803"/>
                <a:gd name="T69" fmla="*/ 398 h 992"/>
                <a:gd name="T70" fmla="*/ 461 w 803"/>
                <a:gd name="T71" fmla="*/ 343 h 992"/>
                <a:gd name="T72" fmla="*/ 410 w 803"/>
                <a:gd name="T73" fmla="*/ 307 h 992"/>
                <a:gd name="T74" fmla="*/ 351 w 803"/>
                <a:gd name="T75" fmla="*/ 286 h 992"/>
                <a:gd name="T76" fmla="*/ 290 w 803"/>
                <a:gd name="T77" fmla="*/ 283 h 992"/>
                <a:gd name="T78" fmla="*/ 229 w 803"/>
                <a:gd name="T79" fmla="*/ 296 h 992"/>
                <a:gd name="T80" fmla="*/ 185 w 803"/>
                <a:gd name="T81" fmla="*/ 316 h 992"/>
                <a:gd name="T82" fmla="*/ 150 w 803"/>
                <a:gd name="T83" fmla="*/ 317 h 992"/>
                <a:gd name="T84" fmla="*/ 119 w 803"/>
                <a:gd name="T85" fmla="*/ 304 h 992"/>
                <a:gd name="T86" fmla="*/ 23 w 803"/>
                <a:gd name="T87" fmla="*/ 211 h 992"/>
                <a:gd name="T88" fmla="*/ 3 w 803"/>
                <a:gd name="T89" fmla="*/ 179 h 992"/>
                <a:gd name="T90" fmla="*/ 0 w 803"/>
                <a:gd name="T91" fmla="*/ 143 h 992"/>
                <a:gd name="T92" fmla="*/ 11 w 803"/>
                <a:gd name="T93" fmla="*/ 108 h 992"/>
                <a:gd name="T94" fmla="*/ 37 w 803"/>
                <a:gd name="T95" fmla="*/ 81 h 992"/>
                <a:gd name="T96" fmla="*/ 121 w 803"/>
                <a:gd name="T97" fmla="*/ 37 h 992"/>
                <a:gd name="T98" fmla="*/ 212 w 803"/>
                <a:gd name="T99" fmla="*/ 9 h 992"/>
                <a:gd name="T100" fmla="*/ 308 w 803"/>
                <a:gd name="T10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" h="992">
                  <a:moveTo>
                    <a:pt x="308" y="0"/>
                  </a:moveTo>
                  <a:lnTo>
                    <a:pt x="358" y="3"/>
                  </a:lnTo>
                  <a:lnTo>
                    <a:pt x="407" y="10"/>
                  </a:lnTo>
                  <a:lnTo>
                    <a:pt x="455" y="23"/>
                  </a:lnTo>
                  <a:lnTo>
                    <a:pt x="501" y="39"/>
                  </a:lnTo>
                  <a:lnTo>
                    <a:pt x="544" y="60"/>
                  </a:lnTo>
                  <a:lnTo>
                    <a:pt x="587" y="86"/>
                  </a:lnTo>
                  <a:lnTo>
                    <a:pt x="626" y="116"/>
                  </a:lnTo>
                  <a:lnTo>
                    <a:pt x="662" y="150"/>
                  </a:lnTo>
                  <a:lnTo>
                    <a:pt x="697" y="189"/>
                  </a:lnTo>
                  <a:lnTo>
                    <a:pt x="727" y="231"/>
                  </a:lnTo>
                  <a:lnTo>
                    <a:pt x="752" y="276"/>
                  </a:lnTo>
                  <a:lnTo>
                    <a:pt x="772" y="323"/>
                  </a:lnTo>
                  <a:lnTo>
                    <a:pt x="788" y="371"/>
                  </a:lnTo>
                  <a:lnTo>
                    <a:pt x="798" y="421"/>
                  </a:lnTo>
                  <a:lnTo>
                    <a:pt x="803" y="471"/>
                  </a:lnTo>
                  <a:lnTo>
                    <a:pt x="803" y="521"/>
                  </a:lnTo>
                  <a:lnTo>
                    <a:pt x="798" y="571"/>
                  </a:lnTo>
                  <a:lnTo>
                    <a:pt x="788" y="621"/>
                  </a:lnTo>
                  <a:lnTo>
                    <a:pt x="772" y="670"/>
                  </a:lnTo>
                  <a:lnTo>
                    <a:pt x="752" y="717"/>
                  </a:lnTo>
                  <a:lnTo>
                    <a:pt x="727" y="762"/>
                  </a:lnTo>
                  <a:lnTo>
                    <a:pt x="697" y="804"/>
                  </a:lnTo>
                  <a:lnTo>
                    <a:pt x="662" y="842"/>
                  </a:lnTo>
                  <a:lnTo>
                    <a:pt x="626" y="876"/>
                  </a:lnTo>
                  <a:lnTo>
                    <a:pt x="587" y="906"/>
                  </a:lnTo>
                  <a:lnTo>
                    <a:pt x="544" y="932"/>
                  </a:lnTo>
                  <a:lnTo>
                    <a:pt x="501" y="953"/>
                  </a:lnTo>
                  <a:lnTo>
                    <a:pt x="455" y="969"/>
                  </a:lnTo>
                  <a:lnTo>
                    <a:pt x="407" y="982"/>
                  </a:lnTo>
                  <a:lnTo>
                    <a:pt x="358" y="989"/>
                  </a:lnTo>
                  <a:lnTo>
                    <a:pt x="308" y="992"/>
                  </a:lnTo>
                  <a:lnTo>
                    <a:pt x="259" y="990"/>
                  </a:lnTo>
                  <a:lnTo>
                    <a:pt x="212" y="983"/>
                  </a:lnTo>
                  <a:lnTo>
                    <a:pt x="166" y="972"/>
                  </a:lnTo>
                  <a:lnTo>
                    <a:pt x="121" y="955"/>
                  </a:lnTo>
                  <a:lnTo>
                    <a:pt x="78" y="936"/>
                  </a:lnTo>
                  <a:lnTo>
                    <a:pt x="37" y="911"/>
                  </a:lnTo>
                  <a:lnTo>
                    <a:pt x="22" y="899"/>
                  </a:lnTo>
                  <a:lnTo>
                    <a:pt x="11" y="884"/>
                  </a:lnTo>
                  <a:lnTo>
                    <a:pt x="3" y="868"/>
                  </a:lnTo>
                  <a:lnTo>
                    <a:pt x="0" y="849"/>
                  </a:lnTo>
                  <a:lnTo>
                    <a:pt x="0" y="831"/>
                  </a:lnTo>
                  <a:lnTo>
                    <a:pt x="3" y="813"/>
                  </a:lnTo>
                  <a:lnTo>
                    <a:pt x="11" y="796"/>
                  </a:lnTo>
                  <a:lnTo>
                    <a:pt x="23" y="781"/>
                  </a:lnTo>
                  <a:lnTo>
                    <a:pt x="104" y="700"/>
                  </a:lnTo>
                  <a:lnTo>
                    <a:pt x="119" y="688"/>
                  </a:lnTo>
                  <a:lnTo>
                    <a:pt x="134" y="680"/>
                  </a:lnTo>
                  <a:lnTo>
                    <a:pt x="150" y="675"/>
                  </a:lnTo>
                  <a:lnTo>
                    <a:pt x="168" y="674"/>
                  </a:lnTo>
                  <a:lnTo>
                    <a:pt x="184" y="676"/>
                  </a:lnTo>
                  <a:lnTo>
                    <a:pt x="200" y="682"/>
                  </a:lnTo>
                  <a:lnTo>
                    <a:pt x="229" y="696"/>
                  </a:lnTo>
                  <a:lnTo>
                    <a:pt x="258" y="705"/>
                  </a:lnTo>
                  <a:lnTo>
                    <a:pt x="290" y="709"/>
                  </a:lnTo>
                  <a:lnTo>
                    <a:pt x="320" y="710"/>
                  </a:lnTo>
                  <a:lnTo>
                    <a:pt x="351" y="706"/>
                  </a:lnTo>
                  <a:lnTo>
                    <a:pt x="381" y="698"/>
                  </a:lnTo>
                  <a:lnTo>
                    <a:pt x="410" y="685"/>
                  </a:lnTo>
                  <a:lnTo>
                    <a:pt x="436" y="669"/>
                  </a:lnTo>
                  <a:lnTo>
                    <a:pt x="461" y="649"/>
                  </a:lnTo>
                  <a:lnTo>
                    <a:pt x="483" y="622"/>
                  </a:lnTo>
                  <a:lnTo>
                    <a:pt x="501" y="594"/>
                  </a:lnTo>
                  <a:lnTo>
                    <a:pt x="513" y="563"/>
                  </a:lnTo>
                  <a:lnTo>
                    <a:pt x="521" y="531"/>
                  </a:lnTo>
                  <a:lnTo>
                    <a:pt x="524" y="496"/>
                  </a:lnTo>
                  <a:lnTo>
                    <a:pt x="521" y="462"/>
                  </a:lnTo>
                  <a:lnTo>
                    <a:pt x="513" y="429"/>
                  </a:lnTo>
                  <a:lnTo>
                    <a:pt x="501" y="398"/>
                  </a:lnTo>
                  <a:lnTo>
                    <a:pt x="483" y="370"/>
                  </a:lnTo>
                  <a:lnTo>
                    <a:pt x="461" y="343"/>
                  </a:lnTo>
                  <a:lnTo>
                    <a:pt x="436" y="323"/>
                  </a:lnTo>
                  <a:lnTo>
                    <a:pt x="410" y="307"/>
                  </a:lnTo>
                  <a:lnTo>
                    <a:pt x="381" y="294"/>
                  </a:lnTo>
                  <a:lnTo>
                    <a:pt x="351" y="286"/>
                  </a:lnTo>
                  <a:lnTo>
                    <a:pt x="320" y="283"/>
                  </a:lnTo>
                  <a:lnTo>
                    <a:pt x="290" y="283"/>
                  </a:lnTo>
                  <a:lnTo>
                    <a:pt x="258" y="288"/>
                  </a:lnTo>
                  <a:lnTo>
                    <a:pt x="229" y="296"/>
                  </a:lnTo>
                  <a:lnTo>
                    <a:pt x="200" y="310"/>
                  </a:lnTo>
                  <a:lnTo>
                    <a:pt x="185" y="316"/>
                  </a:lnTo>
                  <a:lnTo>
                    <a:pt x="168" y="319"/>
                  </a:lnTo>
                  <a:lnTo>
                    <a:pt x="150" y="317"/>
                  </a:lnTo>
                  <a:lnTo>
                    <a:pt x="134" y="313"/>
                  </a:lnTo>
                  <a:lnTo>
                    <a:pt x="119" y="304"/>
                  </a:lnTo>
                  <a:lnTo>
                    <a:pt x="104" y="292"/>
                  </a:lnTo>
                  <a:lnTo>
                    <a:pt x="23" y="211"/>
                  </a:lnTo>
                  <a:lnTo>
                    <a:pt x="11" y="196"/>
                  </a:lnTo>
                  <a:lnTo>
                    <a:pt x="3" y="179"/>
                  </a:lnTo>
                  <a:lnTo>
                    <a:pt x="0" y="161"/>
                  </a:lnTo>
                  <a:lnTo>
                    <a:pt x="0" y="143"/>
                  </a:lnTo>
                  <a:lnTo>
                    <a:pt x="3" y="125"/>
                  </a:lnTo>
                  <a:lnTo>
                    <a:pt x="11" y="108"/>
                  </a:lnTo>
                  <a:lnTo>
                    <a:pt x="22" y="94"/>
                  </a:lnTo>
                  <a:lnTo>
                    <a:pt x="37" y="81"/>
                  </a:lnTo>
                  <a:lnTo>
                    <a:pt x="78" y="57"/>
                  </a:lnTo>
                  <a:lnTo>
                    <a:pt x="121" y="37"/>
                  </a:lnTo>
                  <a:lnTo>
                    <a:pt x="166" y="22"/>
                  </a:lnTo>
                  <a:lnTo>
                    <a:pt x="212" y="9"/>
                  </a:lnTo>
                  <a:lnTo>
                    <a:pt x="259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106">
              <a:extLst>
                <a:ext uri="{FF2B5EF4-FFF2-40B4-BE49-F238E27FC236}">
                  <a16:creationId xmlns:a16="http://schemas.microsoft.com/office/drawing/2014/main" id="{8CA366AC-A5DE-4421-823F-74222AE21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678"/>
              <a:ext cx="228" cy="238"/>
            </a:xfrm>
            <a:custGeom>
              <a:avLst/>
              <a:gdLst>
                <a:gd name="T0" fmla="*/ 1266 w 1602"/>
                <a:gd name="T1" fmla="*/ 0 h 1664"/>
                <a:gd name="T2" fmla="*/ 1356 w 1602"/>
                <a:gd name="T3" fmla="*/ 12 h 1664"/>
                <a:gd name="T4" fmla="*/ 1435 w 1602"/>
                <a:gd name="T5" fmla="*/ 46 h 1664"/>
                <a:gd name="T6" fmla="*/ 1504 w 1602"/>
                <a:gd name="T7" fmla="*/ 98 h 1664"/>
                <a:gd name="T8" fmla="*/ 1556 w 1602"/>
                <a:gd name="T9" fmla="*/ 166 h 1664"/>
                <a:gd name="T10" fmla="*/ 1590 w 1602"/>
                <a:gd name="T11" fmla="*/ 247 h 1664"/>
                <a:gd name="T12" fmla="*/ 1602 w 1602"/>
                <a:gd name="T13" fmla="*/ 336 h 1664"/>
                <a:gd name="T14" fmla="*/ 1599 w 1602"/>
                <a:gd name="T15" fmla="*/ 1602 h 1664"/>
                <a:gd name="T16" fmla="*/ 1578 w 1602"/>
                <a:gd name="T17" fmla="*/ 1640 h 1664"/>
                <a:gd name="T18" fmla="*/ 1540 w 1602"/>
                <a:gd name="T19" fmla="*/ 1661 h 1664"/>
                <a:gd name="T20" fmla="*/ 1406 w 1602"/>
                <a:gd name="T21" fmla="*/ 1664 h 1664"/>
                <a:gd name="T22" fmla="*/ 1364 w 1602"/>
                <a:gd name="T23" fmla="*/ 1652 h 1664"/>
                <a:gd name="T24" fmla="*/ 1334 w 1602"/>
                <a:gd name="T25" fmla="*/ 1622 h 1664"/>
                <a:gd name="T26" fmla="*/ 1322 w 1602"/>
                <a:gd name="T27" fmla="*/ 1579 h 1664"/>
                <a:gd name="T28" fmla="*/ 1319 w 1602"/>
                <a:gd name="T29" fmla="*/ 366 h 1664"/>
                <a:gd name="T30" fmla="*/ 1298 w 1602"/>
                <a:gd name="T31" fmla="*/ 322 h 1664"/>
                <a:gd name="T32" fmla="*/ 1259 w 1602"/>
                <a:gd name="T33" fmla="*/ 291 h 1664"/>
                <a:gd name="T34" fmla="*/ 1210 w 1602"/>
                <a:gd name="T35" fmla="*/ 280 h 1664"/>
                <a:gd name="T36" fmla="*/ 366 w 1602"/>
                <a:gd name="T37" fmla="*/ 283 h 1664"/>
                <a:gd name="T38" fmla="*/ 321 w 1602"/>
                <a:gd name="T39" fmla="*/ 305 h 1664"/>
                <a:gd name="T40" fmla="*/ 291 w 1602"/>
                <a:gd name="T41" fmla="*/ 342 h 1664"/>
                <a:gd name="T42" fmla="*/ 280 w 1602"/>
                <a:gd name="T43" fmla="*/ 392 h 1664"/>
                <a:gd name="T44" fmla="*/ 277 w 1602"/>
                <a:gd name="T45" fmla="*/ 1602 h 1664"/>
                <a:gd name="T46" fmla="*/ 255 w 1602"/>
                <a:gd name="T47" fmla="*/ 1640 h 1664"/>
                <a:gd name="T48" fmla="*/ 218 w 1602"/>
                <a:gd name="T49" fmla="*/ 1661 h 1664"/>
                <a:gd name="T50" fmla="*/ 84 w 1602"/>
                <a:gd name="T51" fmla="*/ 1664 h 1664"/>
                <a:gd name="T52" fmla="*/ 41 w 1602"/>
                <a:gd name="T53" fmla="*/ 1652 h 1664"/>
                <a:gd name="T54" fmla="*/ 11 w 1602"/>
                <a:gd name="T55" fmla="*/ 1622 h 1664"/>
                <a:gd name="T56" fmla="*/ 0 w 1602"/>
                <a:gd name="T57" fmla="*/ 1579 h 1664"/>
                <a:gd name="T58" fmla="*/ 3 w 1602"/>
                <a:gd name="T59" fmla="*/ 290 h 1664"/>
                <a:gd name="T60" fmla="*/ 26 w 1602"/>
                <a:gd name="T61" fmla="*/ 205 h 1664"/>
                <a:gd name="T62" fmla="*/ 70 w 1602"/>
                <a:gd name="T63" fmla="*/ 131 h 1664"/>
                <a:gd name="T64" fmla="*/ 130 w 1602"/>
                <a:gd name="T65" fmla="*/ 71 h 1664"/>
                <a:gd name="T66" fmla="*/ 205 w 1602"/>
                <a:gd name="T67" fmla="*/ 27 h 1664"/>
                <a:gd name="T68" fmla="*/ 290 w 1602"/>
                <a:gd name="T69" fmla="*/ 3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2" h="1664">
                  <a:moveTo>
                    <a:pt x="336" y="0"/>
                  </a:moveTo>
                  <a:lnTo>
                    <a:pt x="1266" y="0"/>
                  </a:lnTo>
                  <a:lnTo>
                    <a:pt x="1312" y="3"/>
                  </a:lnTo>
                  <a:lnTo>
                    <a:pt x="1356" y="12"/>
                  </a:lnTo>
                  <a:lnTo>
                    <a:pt x="1397" y="27"/>
                  </a:lnTo>
                  <a:lnTo>
                    <a:pt x="1435" y="46"/>
                  </a:lnTo>
                  <a:lnTo>
                    <a:pt x="1472" y="71"/>
                  </a:lnTo>
                  <a:lnTo>
                    <a:pt x="1504" y="98"/>
                  </a:lnTo>
                  <a:lnTo>
                    <a:pt x="1532" y="131"/>
                  </a:lnTo>
                  <a:lnTo>
                    <a:pt x="1556" y="166"/>
                  </a:lnTo>
                  <a:lnTo>
                    <a:pt x="1576" y="205"/>
                  </a:lnTo>
                  <a:lnTo>
                    <a:pt x="1590" y="247"/>
                  </a:lnTo>
                  <a:lnTo>
                    <a:pt x="1599" y="290"/>
                  </a:lnTo>
                  <a:lnTo>
                    <a:pt x="1602" y="336"/>
                  </a:lnTo>
                  <a:lnTo>
                    <a:pt x="1602" y="1579"/>
                  </a:lnTo>
                  <a:lnTo>
                    <a:pt x="1599" y="1602"/>
                  </a:lnTo>
                  <a:lnTo>
                    <a:pt x="1591" y="1622"/>
                  </a:lnTo>
                  <a:lnTo>
                    <a:pt x="1578" y="1640"/>
                  </a:lnTo>
                  <a:lnTo>
                    <a:pt x="1561" y="1652"/>
                  </a:lnTo>
                  <a:lnTo>
                    <a:pt x="1540" y="1661"/>
                  </a:lnTo>
                  <a:lnTo>
                    <a:pt x="1518" y="1664"/>
                  </a:lnTo>
                  <a:lnTo>
                    <a:pt x="1406" y="1664"/>
                  </a:lnTo>
                  <a:lnTo>
                    <a:pt x="1384" y="1661"/>
                  </a:lnTo>
                  <a:lnTo>
                    <a:pt x="1364" y="1652"/>
                  </a:lnTo>
                  <a:lnTo>
                    <a:pt x="1347" y="1640"/>
                  </a:lnTo>
                  <a:lnTo>
                    <a:pt x="1334" y="1622"/>
                  </a:lnTo>
                  <a:lnTo>
                    <a:pt x="1325" y="1602"/>
                  </a:lnTo>
                  <a:lnTo>
                    <a:pt x="1322" y="1579"/>
                  </a:lnTo>
                  <a:lnTo>
                    <a:pt x="1322" y="392"/>
                  </a:lnTo>
                  <a:lnTo>
                    <a:pt x="1319" y="366"/>
                  </a:lnTo>
                  <a:lnTo>
                    <a:pt x="1311" y="342"/>
                  </a:lnTo>
                  <a:lnTo>
                    <a:pt x="1298" y="322"/>
                  </a:lnTo>
                  <a:lnTo>
                    <a:pt x="1281" y="305"/>
                  </a:lnTo>
                  <a:lnTo>
                    <a:pt x="1259" y="291"/>
                  </a:lnTo>
                  <a:lnTo>
                    <a:pt x="1236" y="283"/>
                  </a:lnTo>
                  <a:lnTo>
                    <a:pt x="1210" y="280"/>
                  </a:lnTo>
                  <a:lnTo>
                    <a:pt x="392" y="280"/>
                  </a:lnTo>
                  <a:lnTo>
                    <a:pt x="366" y="283"/>
                  </a:lnTo>
                  <a:lnTo>
                    <a:pt x="343" y="291"/>
                  </a:lnTo>
                  <a:lnTo>
                    <a:pt x="321" y="305"/>
                  </a:lnTo>
                  <a:lnTo>
                    <a:pt x="304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579"/>
                  </a:lnTo>
                  <a:lnTo>
                    <a:pt x="277" y="1602"/>
                  </a:lnTo>
                  <a:lnTo>
                    <a:pt x="268" y="1622"/>
                  </a:lnTo>
                  <a:lnTo>
                    <a:pt x="255" y="1640"/>
                  </a:lnTo>
                  <a:lnTo>
                    <a:pt x="238" y="1652"/>
                  </a:lnTo>
                  <a:lnTo>
                    <a:pt x="218" y="1661"/>
                  </a:lnTo>
                  <a:lnTo>
                    <a:pt x="196" y="1664"/>
                  </a:lnTo>
                  <a:lnTo>
                    <a:pt x="84" y="1664"/>
                  </a:lnTo>
                  <a:lnTo>
                    <a:pt x="62" y="1661"/>
                  </a:lnTo>
                  <a:lnTo>
                    <a:pt x="41" y="1652"/>
                  </a:lnTo>
                  <a:lnTo>
                    <a:pt x="24" y="1640"/>
                  </a:lnTo>
                  <a:lnTo>
                    <a:pt x="11" y="1622"/>
                  </a:lnTo>
                  <a:lnTo>
                    <a:pt x="3" y="1602"/>
                  </a:lnTo>
                  <a:lnTo>
                    <a:pt x="0" y="1579"/>
                  </a:lnTo>
                  <a:lnTo>
                    <a:pt x="0" y="336"/>
                  </a:lnTo>
                  <a:lnTo>
                    <a:pt x="3" y="290"/>
                  </a:lnTo>
                  <a:lnTo>
                    <a:pt x="12" y="247"/>
                  </a:lnTo>
                  <a:lnTo>
                    <a:pt x="26" y="205"/>
                  </a:lnTo>
                  <a:lnTo>
                    <a:pt x="46" y="166"/>
                  </a:lnTo>
                  <a:lnTo>
                    <a:pt x="70" y="131"/>
                  </a:lnTo>
                  <a:lnTo>
                    <a:pt x="98" y="98"/>
                  </a:lnTo>
                  <a:lnTo>
                    <a:pt x="130" y="71"/>
                  </a:lnTo>
                  <a:lnTo>
                    <a:pt x="167" y="46"/>
                  </a:lnTo>
                  <a:lnTo>
                    <a:pt x="205" y="27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Freeform 107">
              <a:extLst>
                <a:ext uri="{FF2B5EF4-FFF2-40B4-BE49-F238E27FC236}">
                  <a16:creationId xmlns:a16="http://schemas.microsoft.com/office/drawing/2014/main" id="{A21C532C-F272-4198-ACB7-21A80BED9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695"/>
              <a:ext cx="90" cy="221"/>
            </a:xfrm>
            <a:custGeom>
              <a:avLst/>
              <a:gdLst>
                <a:gd name="T0" fmla="*/ 336 w 630"/>
                <a:gd name="T1" fmla="*/ 0 h 1549"/>
                <a:gd name="T2" fmla="*/ 545 w 630"/>
                <a:gd name="T3" fmla="*/ 0 h 1549"/>
                <a:gd name="T4" fmla="*/ 567 w 630"/>
                <a:gd name="T5" fmla="*/ 3 h 1549"/>
                <a:gd name="T6" fmla="*/ 588 w 630"/>
                <a:gd name="T7" fmla="*/ 12 h 1549"/>
                <a:gd name="T8" fmla="*/ 604 w 630"/>
                <a:gd name="T9" fmla="*/ 25 h 1549"/>
                <a:gd name="T10" fmla="*/ 617 w 630"/>
                <a:gd name="T11" fmla="*/ 42 h 1549"/>
                <a:gd name="T12" fmla="*/ 626 w 630"/>
                <a:gd name="T13" fmla="*/ 61 h 1549"/>
                <a:gd name="T14" fmla="*/ 630 w 630"/>
                <a:gd name="T15" fmla="*/ 84 h 1549"/>
                <a:gd name="T16" fmla="*/ 630 w 630"/>
                <a:gd name="T17" fmla="*/ 196 h 1549"/>
                <a:gd name="T18" fmla="*/ 626 w 630"/>
                <a:gd name="T19" fmla="*/ 218 h 1549"/>
                <a:gd name="T20" fmla="*/ 617 w 630"/>
                <a:gd name="T21" fmla="*/ 239 h 1549"/>
                <a:gd name="T22" fmla="*/ 604 w 630"/>
                <a:gd name="T23" fmla="*/ 255 h 1549"/>
                <a:gd name="T24" fmla="*/ 588 w 630"/>
                <a:gd name="T25" fmla="*/ 268 h 1549"/>
                <a:gd name="T26" fmla="*/ 567 w 630"/>
                <a:gd name="T27" fmla="*/ 277 h 1549"/>
                <a:gd name="T28" fmla="*/ 545 w 630"/>
                <a:gd name="T29" fmla="*/ 280 h 1549"/>
                <a:gd name="T30" fmla="*/ 392 w 630"/>
                <a:gd name="T31" fmla="*/ 280 h 1549"/>
                <a:gd name="T32" fmla="*/ 367 w 630"/>
                <a:gd name="T33" fmla="*/ 283 h 1549"/>
                <a:gd name="T34" fmla="*/ 342 w 630"/>
                <a:gd name="T35" fmla="*/ 292 h 1549"/>
                <a:gd name="T36" fmla="*/ 322 w 630"/>
                <a:gd name="T37" fmla="*/ 305 h 1549"/>
                <a:gd name="T38" fmla="*/ 305 w 630"/>
                <a:gd name="T39" fmla="*/ 322 h 1549"/>
                <a:gd name="T40" fmla="*/ 291 w 630"/>
                <a:gd name="T41" fmla="*/ 342 h 1549"/>
                <a:gd name="T42" fmla="*/ 283 w 630"/>
                <a:gd name="T43" fmla="*/ 366 h 1549"/>
                <a:gd name="T44" fmla="*/ 280 w 630"/>
                <a:gd name="T45" fmla="*/ 392 h 1549"/>
                <a:gd name="T46" fmla="*/ 280 w 630"/>
                <a:gd name="T47" fmla="*/ 1464 h 1549"/>
                <a:gd name="T48" fmla="*/ 277 w 630"/>
                <a:gd name="T49" fmla="*/ 1487 h 1549"/>
                <a:gd name="T50" fmla="*/ 269 w 630"/>
                <a:gd name="T51" fmla="*/ 1507 h 1549"/>
                <a:gd name="T52" fmla="*/ 256 w 630"/>
                <a:gd name="T53" fmla="*/ 1525 h 1549"/>
                <a:gd name="T54" fmla="*/ 239 w 630"/>
                <a:gd name="T55" fmla="*/ 1537 h 1549"/>
                <a:gd name="T56" fmla="*/ 218 w 630"/>
                <a:gd name="T57" fmla="*/ 1546 h 1549"/>
                <a:gd name="T58" fmla="*/ 196 w 630"/>
                <a:gd name="T59" fmla="*/ 1549 h 1549"/>
                <a:gd name="T60" fmla="*/ 85 w 630"/>
                <a:gd name="T61" fmla="*/ 1549 h 1549"/>
                <a:gd name="T62" fmla="*/ 62 w 630"/>
                <a:gd name="T63" fmla="*/ 1546 h 1549"/>
                <a:gd name="T64" fmla="*/ 42 w 630"/>
                <a:gd name="T65" fmla="*/ 1537 h 1549"/>
                <a:gd name="T66" fmla="*/ 25 w 630"/>
                <a:gd name="T67" fmla="*/ 1525 h 1549"/>
                <a:gd name="T68" fmla="*/ 11 w 630"/>
                <a:gd name="T69" fmla="*/ 1507 h 1549"/>
                <a:gd name="T70" fmla="*/ 3 w 630"/>
                <a:gd name="T71" fmla="*/ 1487 h 1549"/>
                <a:gd name="T72" fmla="*/ 0 w 630"/>
                <a:gd name="T73" fmla="*/ 1464 h 1549"/>
                <a:gd name="T74" fmla="*/ 0 w 630"/>
                <a:gd name="T75" fmla="*/ 336 h 1549"/>
                <a:gd name="T76" fmla="*/ 3 w 630"/>
                <a:gd name="T77" fmla="*/ 291 h 1549"/>
                <a:gd name="T78" fmla="*/ 13 w 630"/>
                <a:gd name="T79" fmla="*/ 247 h 1549"/>
                <a:gd name="T80" fmla="*/ 27 w 630"/>
                <a:gd name="T81" fmla="*/ 205 h 1549"/>
                <a:gd name="T82" fmla="*/ 46 w 630"/>
                <a:gd name="T83" fmla="*/ 166 h 1549"/>
                <a:gd name="T84" fmla="*/ 71 w 630"/>
                <a:gd name="T85" fmla="*/ 131 h 1549"/>
                <a:gd name="T86" fmla="*/ 99 w 630"/>
                <a:gd name="T87" fmla="*/ 98 h 1549"/>
                <a:gd name="T88" fmla="*/ 131 w 630"/>
                <a:gd name="T89" fmla="*/ 71 h 1549"/>
                <a:gd name="T90" fmla="*/ 166 w 630"/>
                <a:gd name="T91" fmla="*/ 46 h 1549"/>
                <a:gd name="T92" fmla="*/ 206 w 630"/>
                <a:gd name="T93" fmla="*/ 27 h 1549"/>
                <a:gd name="T94" fmla="*/ 247 w 630"/>
                <a:gd name="T95" fmla="*/ 13 h 1549"/>
                <a:gd name="T96" fmla="*/ 290 w 630"/>
                <a:gd name="T97" fmla="*/ 3 h 1549"/>
                <a:gd name="T98" fmla="*/ 336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336" y="0"/>
                  </a:moveTo>
                  <a:lnTo>
                    <a:pt x="545" y="0"/>
                  </a:lnTo>
                  <a:lnTo>
                    <a:pt x="567" y="3"/>
                  </a:lnTo>
                  <a:lnTo>
                    <a:pt x="588" y="12"/>
                  </a:lnTo>
                  <a:lnTo>
                    <a:pt x="604" y="25"/>
                  </a:lnTo>
                  <a:lnTo>
                    <a:pt x="617" y="42"/>
                  </a:lnTo>
                  <a:lnTo>
                    <a:pt x="626" y="61"/>
                  </a:lnTo>
                  <a:lnTo>
                    <a:pt x="630" y="84"/>
                  </a:lnTo>
                  <a:lnTo>
                    <a:pt x="630" y="196"/>
                  </a:lnTo>
                  <a:lnTo>
                    <a:pt x="626" y="218"/>
                  </a:lnTo>
                  <a:lnTo>
                    <a:pt x="617" y="239"/>
                  </a:lnTo>
                  <a:lnTo>
                    <a:pt x="604" y="255"/>
                  </a:lnTo>
                  <a:lnTo>
                    <a:pt x="588" y="268"/>
                  </a:lnTo>
                  <a:lnTo>
                    <a:pt x="567" y="277"/>
                  </a:lnTo>
                  <a:lnTo>
                    <a:pt x="545" y="280"/>
                  </a:lnTo>
                  <a:lnTo>
                    <a:pt x="392" y="280"/>
                  </a:lnTo>
                  <a:lnTo>
                    <a:pt x="367" y="283"/>
                  </a:lnTo>
                  <a:lnTo>
                    <a:pt x="342" y="292"/>
                  </a:lnTo>
                  <a:lnTo>
                    <a:pt x="322" y="305"/>
                  </a:lnTo>
                  <a:lnTo>
                    <a:pt x="305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464"/>
                  </a:lnTo>
                  <a:lnTo>
                    <a:pt x="277" y="1487"/>
                  </a:lnTo>
                  <a:lnTo>
                    <a:pt x="269" y="1507"/>
                  </a:lnTo>
                  <a:lnTo>
                    <a:pt x="256" y="1525"/>
                  </a:lnTo>
                  <a:lnTo>
                    <a:pt x="239" y="1537"/>
                  </a:lnTo>
                  <a:lnTo>
                    <a:pt x="218" y="1546"/>
                  </a:lnTo>
                  <a:lnTo>
                    <a:pt x="196" y="1549"/>
                  </a:lnTo>
                  <a:lnTo>
                    <a:pt x="85" y="1549"/>
                  </a:lnTo>
                  <a:lnTo>
                    <a:pt x="62" y="1546"/>
                  </a:lnTo>
                  <a:lnTo>
                    <a:pt x="42" y="1537"/>
                  </a:lnTo>
                  <a:lnTo>
                    <a:pt x="25" y="1525"/>
                  </a:lnTo>
                  <a:lnTo>
                    <a:pt x="11" y="1507"/>
                  </a:lnTo>
                  <a:lnTo>
                    <a:pt x="3" y="1487"/>
                  </a:lnTo>
                  <a:lnTo>
                    <a:pt x="0" y="1464"/>
                  </a:lnTo>
                  <a:lnTo>
                    <a:pt x="0" y="336"/>
                  </a:lnTo>
                  <a:lnTo>
                    <a:pt x="3" y="291"/>
                  </a:lnTo>
                  <a:lnTo>
                    <a:pt x="13" y="247"/>
                  </a:lnTo>
                  <a:lnTo>
                    <a:pt x="27" y="205"/>
                  </a:lnTo>
                  <a:lnTo>
                    <a:pt x="46" y="166"/>
                  </a:lnTo>
                  <a:lnTo>
                    <a:pt x="71" y="131"/>
                  </a:lnTo>
                  <a:lnTo>
                    <a:pt x="99" y="98"/>
                  </a:lnTo>
                  <a:lnTo>
                    <a:pt x="131" y="71"/>
                  </a:lnTo>
                  <a:lnTo>
                    <a:pt x="166" y="46"/>
                  </a:lnTo>
                  <a:lnTo>
                    <a:pt x="206" y="27"/>
                  </a:lnTo>
                  <a:lnTo>
                    <a:pt x="247" y="13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108">
              <a:extLst>
                <a:ext uri="{FF2B5EF4-FFF2-40B4-BE49-F238E27FC236}">
                  <a16:creationId xmlns:a16="http://schemas.microsoft.com/office/drawing/2014/main" id="{4C2C8781-2886-46B5-ADF6-05C6BA89A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695"/>
              <a:ext cx="90" cy="221"/>
            </a:xfrm>
            <a:custGeom>
              <a:avLst/>
              <a:gdLst>
                <a:gd name="T0" fmla="*/ 85 w 630"/>
                <a:gd name="T1" fmla="*/ 0 h 1549"/>
                <a:gd name="T2" fmla="*/ 294 w 630"/>
                <a:gd name="T3" fmla="*/ 0 h 1549"/>
                <a:gd name="T4" fmla="*/ 340 w 630"/>
                <a:gd name="T5" fmla="*/ 3 h 1549"/>
                <a:gd name="T6" fmla="*/ 383 w 630"/>
                <a:gd name="T7" fmla="*/ 13 h 1549"/>
                <a:gd name="T8" fmla="*/ 424 w 630"/>
                <a:gd name="T9" fmla="*/ 27 h 1549"/>
                <a:gd name="T10" fmla="*/ 464 w 630"/>
                <a:gd name="T11" fmla="*/ 46 h 1549"/>
                <a:gd name="T12" fmla="*/ 499 w 630"/>
                <a:gd name="T13" fmla="*/ 71 h 1549"/>
                <a:gd name="T14" fmla="*/ 531 w 630"/>
                <a:gd name="T15" fmla="*/ 98 h 1549"/>
                <a:gd name="T16" fmla="*/ 559 w 630"/>
                <a:gd name="T17" fmla="*/ 131 h 1549"/>
                <a:gd name="T18" fmla="*/ 584 w 630"/>
                <a:gd name="T19" fmla="*/ 166 h 1549"/>
                <a:gd name="T20" fmla="*/ 603 w 630"/>
                <a:gd name="T21" fmla="*/ 205 h 1549"/>
                <a:gd name="T22" fmla="*/ 617 w 630"/>
                <a:gd name="T23" fmla="*/ 247 h 1549"/>
                <a:gd name="T24" fmla="*/ 627 w 630"/>
                <a:gd name="T25" fmla="*/ 291 h 1549"/>
                <a:gd name="T26" fmla="*/ 630 w 630"/>
                <a:gd name="T27" fmla="*/ 336 h 1549"/>
                <a:gd name="T28" fmla="*/ 630 w 630"/>
                <a:gd name="T29" fmla="*/ 1464 h 1549"/>
                <a:gd name="T30" fmla="*/ 627 w 630"/>
                <a:gd name="T31" fmla="*/ 1487 h 1549"/>
                <a:gd name="T32" fmla="*/ 619 w 630"/>
                <a:gd name="T33" fmla="*/ 1507 h 1549"/>
                <a:gd name="T34" fmla="*/ 605 w 630"/>
                <a:gd name="T35" fmla="*/ 1525 h 1549"/>
                <a:gd name="T36" fmla="*/ 588 w 630"/>
                <a:gd name="T37" fmla="*/ 1537 h 1549"/>
                <a:gd name="T38" fmla="*/ 568 w 630"/>
                <a:gd name="T39" fmla="*/ 1546 h 1549"/>
                <a:gd name="T40" fmla="*/ 545 w 630"/>
                <a:gd name="T41" fmla="*/ 1549 h 1549"/>
                <a:gd name="T42" fmla="*/ 434 w 630"/>
                <a:gd name="T43" fmla="*/ 1549 h 1549"/>
                <a:gd name="T44" fmla="*/ 412 w 630"/>
                <a:gd name="T45" fmla="*/ 1546 h 1549"/>
                <a:gd name="T46" fmla="*/ 391 w 630"/>
                <a:gd name="T47" fmla="*/ 1537 h 1549"/>
                <a:gd name="T48" fmla="*/ 374 w 630"/>
                <a:gd name="T49" fmla="*/ 1525 h 1549"/>
                <a:gd name="T50" fmla="*/ 361 w 630"/>
                <a:gd name="T51" fmla="*/ 1507 h 1549"/>
                <a:gd name="T52" fmla="*/ 353 w 630"/>
                <a:gd name="T53" fmla="*/ 1487 h 1549"/>
                <a:gd name="T54" fmla="*/ 350 w 630"/>
                <a:gd name="T55" fmla="*/ 1464 h 1549"/>
                <a:gd name="T56" fmla="*/ 350 w 630"/>
                <a:gd name="T57" fmla="*/ 392 h 1549"/>
                <a:gd name="T58" fmla="*/ 347 w 630"/>
                <a:gd name="T59" fmla="*/ 366 h 1549"/>
                <a:gd name="T60" fmla="*/ 339 w 630"/>
                <a:gd name="T61" fmla="*/ 342 h 1549"/>
                <a:gd name="T62" fmla="*/ 325 w 630"/>
                <a:gd name="T63" fmla="*/ 322 h 1549"/>
                <a:gd name="T64" fmla="*/ 308 w 630"/>
                <a:gd name="T65" fmla="*/ 305 h 1549"/>
                <a:gd name="T66" fmla="*/ 288 w 630"/>
                <a:gd name="T67" fmla="*/ 292 h 1549"/>
                <a:gd name="T68" fmla="*/ 263 w 630"/>
                <a:gd name="T69" fmla="*/ 283 h 1549"/>
                <a:gd name="T70" fmla="*/ 238 w 630"/>
                <a:gd name="T71" fmla="*/ 280 h 1549"/>
                <a:gd name="T72" fmla="*/ 85 w 630"/>
                <a:gd name="T73" fmla="*/ 280 h 1549"/>
                <a:gd name="T74" fmla="*/ 63 w 630"/>
                <a:gd name="T75" fmla="*/ 277 h 1549"/>
                <a:gd name="T76" fmla="*/ 42 w 630"/>
                <a:gd name="T77" fmla="*/ 268 h 1549"/>
                <a:gd name="T78" fmla="*/ 26 w 630"/>
                <a:gd name="T79" fmla="*/ 255 h 1549"/>
                <a:gd name="T80" fmla="*/ 13 w 630"/>
                <a:gd name="T81" fmla="*/ 239 h 1549"/>
                <a:gd name="T82" fmla="*/ 4 w 630"/>
                <a:gd name="T83" fmla="*/ 218 h 1549"/>
                <a:gd name="T84" fmla="*/ 0 w 630"/>
                <a:gd name="T85" fmla="*/ 196 h 1549"/>
                <a:gd name="T86" fmla="*/ 0 w 630"/>
                <a:gd name="T87" fmla="*/ 84 h 1549"/>
                <a:gd name="T88" fmla="*/ 4 w 630"/>
                <a:gd name="T89" fmla="*/ 61 h 1549"/>
                <a:gd name="T90" fmla="*/ 13 w 630"/>
                <a:gd name="T91" fmla="*/ 42 h 1549"/>
                <a:gd name="T92" fmla="*/ 26 w 630"/>
                <a:gd name="T93" fmla="*/ 25 h 1549"/>
                <a:gd name="T94" fmla="*/ 42 w 630"/>
                <a:gd name="T95" fmla="*/ 12 h 1549"/>
                <a:gd name="T96" fmla="*/ 63 w 630"/>
                <a:gd name="T97" fmla="*/ 3 h 1549"/>
                <a:gd name="T98" fmla="*/ 85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85" y="0"/>
                  </a:moveTo>
                  <a:lnTo>
                    <a:pt x="294" y="0"/>
                  </a:lnTo>
                  <a:lnTo>
                    <a:pt x="340" y="3"/>
                  </a:lnTo>
                  <a:lnTo>
                    <a:pt x="383" y="13"/>
                  </a:lnTo>
                  <a:lnTo>
                    <a:pt x="424" y="27"/>
                  </a:lnTo>
                  <a:lnTo>
                    <a:pt x="464" y="46"/>
                  </a:lnTo>
                  <a:lnTo>
                    <a:pt x="499" y="71"/>
                  </a:lnTo>
                  <a:lnTo>
                    <a:pt x="531" y="98"/>
                  </a:lnTo>
                  <a:lnTo>
                    <a:pt x="559" y="131"/>
                  </a:lnTo>
                  <a:lnTo>
                    <a:pt x="584" y="166"/>
                  </a:lnTo>
                  <a:lnTo>
                    <a:pt x="603" y="205"/>
                  </a:lnTo>
                  <a:lnTo>
                    <a:pt x="617" y="247"/>
                  </a:lnTo>
                  <a:lnTo>
                    <a:pt x="627" y="291"/>
                  </a:lnTo>
                  <a:lnTo>
                    <a:pt x="630" y="336"/>
                  </a:lnTo>
                  <a:lnTo>
                    <a:pt x="630" y="1464"/>
                  </a:lnTo>
                  <a:lnTo>
                    <a:pt x="627" y="1487"/>
                  </a:lnTo>
                  <a:lnTo>
                    <a:pt x="619" y="1507"/>
                  </a:lnTo>
                  <a:lnTo>
                    <a:pt x="605" y="1525"/>
                  </a:lnTo>
                  <a:lnTo>
                    <a:pt x="588" y="1537"/>
                  </a:lnTo>
                  <a:lnTo>
                    <a:pt x="568" y="1546"/>
                  </a:lnTo>
                  <a:lnTo>
                    <a:pt x="545" y="1549"/>
                  </a:lnTo>
                  <a:lnTo>
                    <a:pt x="434" y="1549"/>
                  </a:lnTo>
                  <a:lnTo>
                    <a:pt x="412" y="1546"/>
                  </a:lnTo>
                  <a:lnTo>
                    <a:pt x="391" y="1537"/>
                  </a:lnTo>
                  <a:lnTo>
                    <a:pt x="374" y="1525"/>
                  </a:lnTo>
                  <a:lnTo>
                    <a:pt x="361" y="1507"/>
                  </a:lnTo>
                  <a:lnTo>
                    <a:pt x="353" y="1487"/>
                  </a:lnTo>
                  <a:lnTo>
                    <a:pt x="350" y="1464"/>
                  </a:lnTo>
                  <a:lnTo>
                    <a:pt x="350" y="392"/>
                  </a:lnTo>
                  <a:lnTo>
                    <a:pt x="347" y="366"/>
                  </a:lnTo>
                  <a:lnTo>
                    <a:pt x="339" y="342"/>
                  </a:lnTo>
                  <a:lnTo>
                    <a:pt x="325" y="322"/>
                  </a:lnTo>
                  <a:lnTo>
                    <a:pt x="308" y="305"/>
                  </a:lnTo>
                  <a:lnTo>
                    <a:pt x="288" y="292"/>
                  </a:lnTo>
                  <a:lnTo>
                    <a:pt x="263" y="283"/>
                  </a:lnTo>
                  <a:lnTo>
                    <a:pt x="238" y="280"/>
                  </a:lnTo>
                  <a:lnTo>
                    <a:pt x="85" y="280"/>
                  </a:lnTo>
                  <a:lnTo>
                    <a:pt x="63" y="277"/>
                  </a:lnTo>
                  <a:lnTo>
                    <a:pt x="42" y="268"/>
                  </a:lnTo>
                  <a:lnTo>
                    <a:pt x="26" y="255"/>
                  </a:lnTo>
                  <a:lnTo>
                    <a:pt x="13" y="239"/>
                  </a:lnTo>
                  <a:lnTo>
                    <a:pt x="4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4" y="61"/>
                  </a:lnTo>
                  <a:lnTo>
                    <a:pt x="13" y="42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109">
              <a:extLst>
                <a:ext uri="{FF2B5EF4-FFF2-40B4-BE49-F238E27FC236}">
                  <a16:creationId xmlns:a16="http://schemas.microsoft.com/office/drawing/2014/main" id="{44139432-FA82-4AD1-A5AB-87C7AB2BB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752"/>
              <a:ext cx="41" cy="40"/>
            </a:xfrm>
            <a:custGeom>
              <a:avLst/>
              <a:gdLst>
                <a:gd name="T0" fmla="*/ 83 w 287"/>
                <a:gd name="T1" fmla="*/ 0 h 280"/>
                <a:gd name="T2" fmla="*/ 204 w 287"/>
                <a:gd name="T3" fmla="*/ 0 h 280"/>
                <a:gd name="T4" fmla="*/ 226 w 287"/>
                <a:gd name="T5" fmla="*/ 3 h 280"/>
                <a:gd name="T6" fmla="*/ 246 w 287"/>
                <a:gd name="T7" fmla="*/ 11 h 280"/>
                <a:gd name="T8" fmla="*/ 263 w 287"/>
                <a:gd name="T9" fmla="*/ 24 h 280"/>
                <a:gd name="T10" fmla="*/ 276 w 287"/>
                <a:gd name="T11" fmla="*/ 41 h 280"/>
                <a:gd name="T12" fmla="*/ 284 w 287"/>
                <a:gd name="T13" fmla="*/ 62 h 280"/>
                <a:gd name="T14" fmla="*/ 287 w 287"/>
                <a:gd name="T15" fmla="*/ 84 h 280"/>
                <a:gd name="T16" fmla="*/ 287 w 287"/>
                <a:gd name="T17" fmla="*/ 195 h 280"/>
                <a:gd name="T18" fmla="*/ 284 w 287"/>
                <a:gd name="T19" fmla="*/ 217 h 280"/>
                <a:gd name="T20" fmla="*/ 276 w 287"/>
                <a:gd name="T21" fmla="*/ 238 h 280"/>
                <a:gd name="T22" fmla="*/ 263 w 287"/>
                <a:gd name="T23" fmla="*/ 255 h 280"/>
                <a:gd name="T24" fmla="*/ 246 w 287"/>
                <a:gd name="T25" fmla="*/ 268 h 280"/>
                <a:gd name="T26" fmla="*/ 226 w 287"/>
                <a:gd name="T27" fmla="*/ 276 h 280"/>
                <a:gd name="T28" fmla="*/ 204 w 287"/>
                <a:gd name="T29" fmla="*/ 280 h 280"/>
                <a:gd name="T30" fmla="*/ 83 w 287"/>
                <a:gd name="T31" fmla="*/ 280 h 280"/>
                <a:gd name="T32" fmla="*/ 62 w 287"/>
                <a:gd name="T33" fmla="*/ 276 h 280"/>
                <a:gd name="T34" fmla="*/ 42 w 287"/>
                <a:gd name="T35" fmla="*/ 268 h 280"/>
                <a:gd name="T36" fmla="*/ 24 w 287"/>
                <a:gd name="T37" fmla="*/ 255 h 280"/>
                <a:gd name="T38" fmla="*/ 11 w 287"/>
                <a:gd name="T39" fmla="*/ 238 h 280"/>
                <a:gd name="T40" fmla="*/ 3 w 287"/>
                <a:gd name="T41" fmla="*/ 217 h 280"/>
                <a:gd name="T42" fmla="*/ 0 w 287"/>
                <a:gd name="T43" fmla="*/ 195 h 280"/>
                <a:gd name="T44" fmla="*/ 0 w 287"/>
                <a:gd name="T45" fmla="*/ 84 h 280"/>
                <a:gd name="T46" fmla="*/ 3 w 287"/>
                <a:gd name="T47" fmla="*/ 62 h 280"/>
                <a:gd name="T48" fmla="*/ 11 w 287"/>
                <a:gd name="T49" fmla="*/ 41 h 280"/>
                <a:gd name="T50" fmla="*/ 24 w 287"/>
                <a:gd name="T51" fmla="*/ 24 h 280"/>
                <a:gd name="T52" fmla="*/ 42 w 287"/>
                <a:gd name="T53" fmla="*/ 11 h 280"/>
                <a:gd name="T54" fmla="*/ 62 w 287"/>
                <a:gd name="T55" fmla="*/ 3 h 280"/>
                <a:gd name="T56" fmla="*/ 83 w 287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280">
                  <a:moveTo>
                    <a:pt x="83" y="0"/>
                  </a:moveTo>
                  <a:lnTo>
                    <a:pt x="204" y="0"/>
                  </a:lnTo>
                  <a:lnTo>
                    <a:pt x="226" y="3"/>
                  </a:lnTo>
                  <a:lnTo>
                    <a:pt x="246" y="11"/>
                  </a:lnTo>
                  <a:lnTo>
                    <a:pt x="263" y="24"/>
                  </a:lnTo>
                  <a:lnTo>
                    <a:pt x="276" y="41"/>
                  </a:lnTo>
                  <a:lnTo>
                    <a:pt x="284" y="62"/>
                  </a:lnTo>
                  <a:lnTo>
                    <a:pt x="287" y="84"/>
                  </a:lnTo>
                  <a:lnTo>
                    <a:pt x="287" y="195"/>
                  </a:lnTo>
                  <a:lnTo>
                    <a:pt x="284" y="217"/>
                  </a:lnTo>
                  <a:lnTo>
                    <a:pt x="276" y="238"/>
                  </a:lnTo>
                  <a:lnTo>
                    <a:pt x="263" y="255"/>
                  </a:lnTo>
                  <a:lnTo>
                    <a:pt x="246" y="268"/>
                  </a:lnTo>
                  <a:lnTo>
                    <a:pt x="226" y="276"/>
                  </a:lnTo>
                  <a:lnTo>
                    <a:pt x="204" y="280"/>
                  </a:lnTo>
                  <a:lnTo>
                    <a:pt x="83" y="280"/>
                  </a:lnTo>
                  <a:lnTo>
                    <a:pt x="62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32" name="Group 146">
            <a:extLst>
              <a:ext uri="{FF2B5EF4-FFF2-40B4-BE49-F238E27FC236}">
                <a16:creationId xmlns:a16="http://schemas.microsoft.com/office/drawing/2014/main" id="{6ECB5D14-7D6E-4BF1-9BC2-49F3D63619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0303" y="4188963"/>
            <a:ext cx="406211" cy="487861"/>
            <a:chOff x="2650" y="2117"/>
            <a:chExt cx="398" cy="478"/>
          </a:xfrm>
          <a:solidFill>
            <a:schemeClr val="accent4"/>
          </a:solidFill>
        </p:grpSpPr>
        <p:sp>
          <p:nvSpPr>
            <p:cNvPr id="33" name="Freeform 148">
              <a:extLst>
                <a:ext uri="{FF2B5EF4-FFF2-40B4-BE49-F238E27FC236}">
                  <a16:creationId xmlns:a16="http://schemas.microsoft.com/office/drawing/2014/main" id="{EFA9F098-1B2A-4B2C-BB59-B389C4D20D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1" y="2117"/>
              <a:ext cx="174" cy="175"/>
            </a:xfrm>
            <a:custGeom>
              <a:avLst/>
              <a:gdLst>
                <a:gd name="T0" fmla="*/ 562 w 1213"/>
                <a:gd name="T1" fmla="*/ 282 h 1228"/>
                <a:gd name="T2" fmla="*/ 480 w 1213"/>
                <a:gd name="T3" fmla="*/ 306 h 1228"/>
                <a:gd name="T4" fmla="*/ 407 w 1213"/>
                <a:gd name="T5" fmla="*/ 349 h 1228"/>
                <a:gd name="T6" fmla="*/ 347 w 1213"/>
                <a:gd name="T7" fmla="*/ 409 h 1228"/>
                <a:gd name="T8" fmla="*/ 305 w 1213"/>
                <a:gd name="T9" fmla="*/ 484 h 1228"/>
                <a:gd name="T10" fmla="*/ 282 w 1213"/>
                <a:gd name="T11" fmla="*/ 568 h 1228"/>
                <a:gd name="T12" fmla="*/ 282 w 1213"/>
                <a:gd name="T13" fmla="*/ 659 h 1228"/>
                <a:gd name="T14" fmla="*/ 305 w 1213"/>
                <a:gd name="T15" fmla="*/ 744 h 1228"/>
                <a:gd name="T16" fmla="*/ 347 w 1213"/>
                <a:gd name="T17" fmla="*/ 819 h 1228"/>
                <a:gd name="T18" fmla="*/ 407 w 1213"/>
                <a:gd name="T19" fmla="*/ 879 h 1228"/>
                <a:gd name="T20" fmla="*/ 480 w 1213"/>
                <a:gd name="T21" fmla="*/ 923 h 1228"/>
                <a:gd name="T22" fmla="*/ 562 w 1213"/>
                <a:gd name="T23" fmla="*/ 946 h 1228"/>
                <a:gd name="T24" fmla="*/ 651 w 1213"/>
                <a:gd name="T25" fmla="*/ 946 h 1228"/>
                <a:gd name="T26" fmla="*/ 734 w 1213"/>
                <a:gd name="T27" fmla="*/ 923 h 1228"/>
                <a:gd name="T28" fmla="*/ 807 w 1213"/>
                <a:gd name="T29" fmla="*/ 879 h 1228"/>
                <a:gd name="T30" fmla="*/ 866 w 1213"/>
                <a:gd name="T31" fmla="*/ 819 h 1228"/>
                <a:gd name="T32" fmla="*/ 909 w 1213"/>
                <a:gd name="T33" fmla="*/ 744 h 1228"/>
                <a:gd name="T34" fmla="*/ 931 w 1213"/>
                <a:gd name="T35" fmla="*/ 659 h 1228"/>
                <a:gd name="T36" fmla="*/ 931 w 1213"/>
                <a:gd name="T37" fmla="*/ 568 h 1228"/>
                <a:gd name="T38" fmla="*/ 909 w 1213"/>
                <a:gd name="T39" fmla="*/ 484 h 1228"/>
                <a:gd name="T40" fmla="*/ 866 w 1213"/>
                <a:gd name="T41" fmla="*/ 409 h 1228"/>
                <a:gd name="T42" fmla="*/ 807 w 1213"/>
                <a:gd name="T43" fmla="*/ 349 h 1228"/>
                <a:gd name="T44" fmla="*/ 734 w 1213"/>
                <a:gd name="T45" fmla="*/ 306 h 1228"/>
                <a:gd name="T46" fmla="*/ 651 w 1213"/>
                <a:gd name="T47" fmla="*/ 282 h 1228"/>
                <a:gd name="T48" fmla="*/ 607 w 1213"/>
                <a:gd name="T49" fmla="*/ 0 h 1228"/>
                <a:gd name="T50" fmla="*/ 729 w 1213"/>
                <a:gd name="T51" fmla="*/ 12 h 1228"/>
                <a:gd name="T52" fmla="*/ 842 w 1213"/>
                <a:gd name="T53" fmla="*/ 48 h 1228"/>
                <a:gd name="T54" fmla="*/ 946 w 1213"/>
                <a:gd name="T55" fmla="*/ 105 h 1228"/>
                <a:gd name="T56" fmla="*/ 1036 w 1213"/>
                <a:gd name="T57" fmla="*/ 180 h 1228"/>
                <a:gd name="T58" fmla="*/ 1110 w 1213"/>
                <a:gd name="T59" fmla="*/ 271 h 1228"/>
                <a:gd name="T60" fmla="*/ 1166 w 1213"/>
                <a:gd name="T61" fmla="*/ 375 h 1228"/>
                <a:gd name="T62" fmla="*/ 1201 w 1213"/>
                <a:gd name="T63" fmla="*/ 490 h 1228"/>
                <a:gd name="T64" fmla="*/ 1213 w 1213"/>
                <a:gd name="T65" fmla="*/ 614 h 1228"/>
                <a:gd name="T66" fmla="*/ 1201 w 1213"/>
                <a:gd name="T67" fmla="*/ 737 h 1228"/>
                <a:gd name="T68" fmla="*/ 1166 w 1213"/>
                <a:gd name="T69" fmla="*/ 852 h 1228"/>
                <a:gd name="T70" fmla="*/ 1110 w 1213"/>
                <a:gd name="T71" fmla="*/ 957 h 1228"/>
                <a:gd name="T72" fmla="*/ 1036 w 1213"/>
                <a:gd name="T73" fmla="*/ 1048 h 1228"/>
                <a:gd name="T74" fmla="*/ 946 w 1213"/>
                <a:gd name="T75" fmla="*/ 1122 h 1228"/>
                <a:gd name="T76" fmla="*/ 842 w 1213"/>
                <a:gd name="T77" fmla="*/ 1179 h 1228"/>
                <a:gd name="T78" fmla="*/ 729 w 1213"/>
                <a:gd name="T79" fmla="*/ 1215 h 1228"/>
                <a:gd name="T80" fmla="*/ 607 w 1213"/>
                <a:gd name="T81" fmla="*/ 1228 h 1228"/>
                <a:gd name="T82" fmla="*/ 485 w 1213"/>
                <a:gd name="T83" fmla="*/ 1215 h 1228"/>
                <a:gd name="T84" fmla="*/ 371 w 1213"/>
                <a:gd name="T85" fmla="*/ 1179 h 1228"/>
                <a:gd name="T86" fmla="*/ 268 w 1213"/>
                <a:gd name="T87" fmla="*/ 1122 h 1228"/>
                <a:gd name="T88" fmla="*/ 178 w 1213"/>
                <a:gd name="T89" fmla="*/ 1048 h 1228"/>
                <a:gd name="T90" fmla="*/ 104 w 1213"/>
                <a:gd name="T91" fmla="*/ 957 h 1228"/>
                <a:gd name="T92" fmla="*/ 48 w 1213"/>
                <a:gd name="T93" fmla="*/ 852 h 1228"/>
                <a:gd name="T94" fmla="*/ 13 w 1213"/>
                <a:gd name="T95" fmla="*/ 737 h 1228"/>
                <a:gd name="T96" fmla="*/ 0 w 1213"/>
                <a:gd name="T97" fmla="*/ 614 h 1228"/>
                <a:gd name="T98" fmla="*/ 13 w 1213"/>
                <a:gd name="T99" fmla="*/ 490 h 1228"/>
                <a:gd name="T100" fmla="*/ 48 w 1213"/>
                <a:gd name="T101" fmla="*/ 375 h 1228"/>
                <a:gd name="T102" fmla="*/ 104 w 1213"/>
                <a:gd name="T103" fmla="*/ 271 h 1228"/>
                <a:gd name="T104" fmla="*/ 178 w 1213"/>
                <a:gd name="T105" fmla="*/ 180 h 1228"/>
                <a:gd name="T106" fmla="*/ 268 w 1213"/>
                <a:gd name="T107" fmla="*/ 105 h 1228"/>
                <a:gd name="T108" fmla="*/ 371 w 1213"/>
                <a:gd name="T109" fmla="*/ 48 h 1228"/>
                <a:gd name="T110" fmla="*/ 485 w 1213"/>
                <a:gd name="T111" fmla="*/ 12 h 1228"/>
                <a:gd name="T112" fmla="*/ 607 w 1213"/>
                <a:gd name="T113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3" h="1228">
                  <a:moveTo>
                    <a:pt x="607" y="279"/>
                  </a:moveTo>
                  <a:lnTo>
                    <a:pt x="562" y="282"/>
                  </a:lnTo>
                  <a:lnTo>
                    <a:pt x="520" y="291"/>
                  </a:lnTo>
                  <a:lnTo>
                    <a:pt x="480" y="306"/>
                  </a:lnTo>
                  <a:lnTo>
                    <a:pt x="441" y="325"/>
                  </a:lnTo>
                  <a:lnTo>
                    <a:pt x="407" y="349"/>
                  </a:lnTo>
                  <a:lnTo>
                    <a:pt x="375" y="377"/>
                  </a:lnTo>
                  <a:lnTo>
                    <a:pt x="347" y="409"/>
                  </a:lnTo>
                  <a:lnTo>
                    <a:pt x="324" y="445"/>
                  </a:lnTo>
                  <a:lnTo>
                    <a:pt x="305" y="484"/>
                  </a:lnTo>
                  <a:lnTo>
                    <a:pt x="290" y="524"/>
                  </a:lnTo>
                  <a:lnTo>
                    <a:pt x="282" y="568"/>
                  </a:lnTo>
                  <a:lnTo>
                    <a:pt x="279" y="614"/>
                  </a:lnTo>
                  <a:lnTo>
                    <a:pt x="282" y="659"/>
                  </a:lnTo>
                  <a:lnTo>
                    <a:pt x="290" y="703"/>
                  </a:lnTo>
                  <a:lnTo>
                    <a:pt x="305" y="744"/>
                  </a:lnTo>
                  <a:lnTo>
                    <a:pt x="324" y="783"/>
                  </a:lnTo>
                  <a:lnTo>
                    <a:pt x="347" y="819"/>
                  </a:lnTo>
                  <a:lnTo>
                    <a:pt x="375" y="850"/>
                  </a:lnTo>
                  <a:lnTo>
                    <a:pt x="407" y="879"/>
                  </a:lnTo>
                  <a:lnTo>
                    <a:pt x="441" y="903"/>
                  </a:lnTo>
                  <a:lnTo>
                    <a:pt x="480" y="923"/>
                  </a:lnTo>
                  <a:lnTo>
                    <a:pt x="520" y="937"/>
                  </a:lnTo>
                  <a:lnTo>
                    <a:pt x="562" y="946"/>
                  </a:lnTo>
                  <a:lnTo>
                    <a:pt x="607" y="949"/>
                  </a:lnTo>
                  <a:lnTo>
                    <a:pt x="651" y="946"/>
                  </a:lnTo>
                  <a:lnTo>
                    <a:pt x="694" y="937"/>
                  </a:lnTo>
                  <a:lnTo>
                    <a:pt x="734" y="923"/>
                  </a:lnTo>
                  <a:lnTo>
                    <a:pt x="772" y="903"/>
                  </a:lnTo>
                  <a:lnTo>
                    <a:pt x="807" y="879"/>
                  </a:lnTo>
                  <a:lnTo>
                    <a:pt x="838" y="850"/>
                  </a:lnTo>
                  <a:lnTo>
                    <a:pt x="866" y="819"/>
                  </a:lnTo>
                  <a:lnTo>
                    <a:pt x="889" y="783"/>
                  </a:lnTo>
                  <a:lnTo>
                    <a:pt x="909" y="744"/>
                  </a:lnTo>
                  <a:lnTo>
                    <a:pt x="923" y="703"/>
                  </a:lnTo>
                  <a:lnTo>
                    <a:pt x="931" y="659"/>
                  </a:lnTo>
                  <a:lnTo>
                    <a:pt x="934" y="614"/>
                  </a:lnTo>
                  <a:lnTo>
                    <a:pt x="931" y="568"/>
                  </a:lnTo>
                  <a:lnTo>
                    <a:pt x="923" y="524"/>
                  </a:lnTo>
                  <a:lnTo>
                    <a:pt x="909" y="484"/>
                  </a:lnTo>
                  <a:lnTo>
                    <a:pt x="889" y="445"/>
                  </a:lnTo>
                  <a:lnTo>
                    <a:pt x="866" y="409"/>
                  </a:lnTo>
                  <a:lnTo>
                    <a:pt x="838" y="377"/>
                  </a:lnTo>
                  <a:lnTo>
                    <a:pt x="807" y="349"/>
                  </a:lnTo>
                  <a:lnTo>
                    <a:pt x="772" y="325"/>
                  </a:lnTo>
                  <a:lnTo>
                    <a:pt x="734" y="306"/>
                  </a:lnTo>
                  <a:lnTo>
                    <a:pt x="694" y="291"/>
                  </a:lnTo>
                  <a:lnTo>
                    <a:pt x="651" y="282"/>
                  </a:lnTo>
                  <a:lnTo>
                    <a:pt x="607" y="279"/>
                  </a:lnTo>
                  <a:close/>
                  <a:moveTo>
                    <a:pt x="607" y="0"/>
                  </a:moveTo>
                  <a:lnTo>
                    <a:pt x="668" y="3"/>
                  </a:lnTo>
                  <a:lnTo>
                    <a:pt x="729" y="12"/>
                  </a:lnTo>
                  <a:lnTo>
                    <a:pt x="787" y="28"/>
                  </a:lnTo>
                  <a:lnTo>
                    <a:pt x="842" y="48"/>
                  </a:lnTo>
                  <a:lnTo>
                    <a:pt x="895" y="74"/>
                  </a:lnTo>
                  <a:lnTo>
                    <a:pt x="946" y="105"/>
                  </a:lnTo>
                  <a:lnTo>
                    <a:pt x="992" y="141"/>
                  </a:lnTo>
                  <a:lnTo>
                    <a:pt x="1036" y="180"/>
                  </a:lnTo>
                  <a:lnTo>
                    <a:pt x="1074" y="224"/>
                  </a:lnTo>
                  <a:lnTo>
                    <a:pt x="1110" y="271"/>
                  </a:lnTo>
                  <a:lnTo>
                    <a:pt x="1140" y="322"/>
                  </a:lnTo>
                  <a:lnTo>
                    <a:pt x="1166" y="375"/>
                  </a:lnTo>
                  <a:lnTo>
                    <a:pt x="1186" y="432"/>
                  </a:lnTo>
                  <a:lnTo>
                    <a:pt x="1201" y="490"/>
                  </a:lnTo>
                  <a:lnTo>
                    <a:pt x="1210" y="551"/>
                  </a:lnTo>
                  <a:lnTo>
                    <a:pt x="1213" y="614"/>
                  </a:lnTo>
                  <a:lnTo>
                    <a:pt x="1210" y="676"/>
                  </a:lnTo>
                  <a:lnTo>
                    <a:pt x="1201" y="737"/>
                  </a:lnTo>
                  <a:lnTo>
                    <a:pt x="1186" y="796"/>
                  </a:lnTo>
                  <a:lnTo>
                    <a:pt x="1166" y="852"/>
                  </a:lnTo>
                  <a:lnTo>
                    <a:pt x="1140" y="906"/>
                  </a:lnTo>
                  <a:lnTo>
                    <a:pt x="1110" y="957"/>
                  </a:lnTo>
                  <a:lnTo>
                    <a:pt x="1074" y="1004"/>
                  </a:lnTo>
                  <a:lnTo>
                    <a:pt x="1036" y="1048"/>
                  </a:lnTo>
                  <a:lnTo>
                    <a:pt x="992" y="1088"/>
                  </a:lnTo>
                  <a:lnTo>
                    <a:pt x="946" y="1122"/>
                  </a:lnTo>
                  <a:lnTo>
                    <a:pt x="895" y="1154"/>
                  </a:lnTo>
                  <a:lnTo>
                    <a:pt x="842" y="1179"/>
                  </a:lnTo>
                  <a:lnTo>
                    <a:pt x="787" y="1200"/>
                  </a:lnTo>
                  <a:lnTo>
                    <a:pt x="729" y="1215"/>
                  </a:lnTo>
                  <a:lnTo>
                    <a:pt x="668" y="1224"/>
                  </a:lnTo>
                  <a:lnTo>
                    <a:pt x="607" y="1228"/>
                  </a:lnTo>
                  <a:lnTo>
                    <a:pt x="545" y="1224"/>
                  </a:lnTo>
                  <a:lnTo>
                    <a:pt x="485" y="1215"/>
                  </a:lnTo>
                  <a:lnTo>
                    <a:pt x="427" y="1200"/>
                  </a:lnTo>
                  <a:lnTo>
                    <a:pt x="371" y="1179"/>
                  </a:lnTo>
                  <a:lnTo>
                    <a:pt x="318" y="1154"/>
                  </a:lnTo>
                  <a:lnTo>
                    <a:pt x="268" y="1122"/>
                  </a:lnTo>
                  <a:lnTo>
                    <a:pt x="221" y="1088"/>
                  </a:lnTo>
                  <a:lnTo>
                    <a:pt x="178" y="1048"/>
                  </a:lnTo>
                  <a:lnTo>
                    <a:pt x="139" y="1004"/>
                  </a:lnTo>
                  <a:lnTo>
                    <a:pt x="104" y="957"/>
                  </a:lnTo>
                  <a:lnTo>
                    <a:pt x="74" y="906"/>
                  </a:lnTo>
                  <a:lnTo>
                    <a:pt x="48" y="852"/>
                  </a:lnTo>
                  <a:lnTo>
                    <a:pt x="28" y="796"/>
                  </a:lnTo>
                  <a:lnTo>
                    <a:pt x="13" y="737"/>
                  </a:lnTo>
                  <a:lnTo>
                    <a:pt x="3" y="676"/>
                  </a:lnTo>
                  <a:lnTo>
                    <a:pt x="0" y="614"/>
                  </a:lnTo>
                  <a:lnTo>
                    <a:pt x="3" y="551"/>
                  </a:lnTo>
                  <a:lnTo>
                    <a:pt x="13" y="490"/>
                  </a:lnTo>
                  <a:lnTo>
                    <a:pt x="28" y="432"/>
                  </a:lnTo>
                  <a:lnTo>
                    <a:pt x="48" y="375"/>
                  </a:lnTo>
                  <a:lnTo>
                    <a:pt x="74" y="322"/>
                  </a:lnTo>
                  <a:lnTo>
                    <a:pt x="104" y="271"/>
                  </a:lnTo>
                  <a:lnTo>
                    <a:pt x="139" y="224"/>
                  </a:lnTo>
                  <a:lnTo>
                    <a:pt x="178" y="180"/>
                  </a:lnTo>
                  <a:lnTo>
                    <a:pt x="221" y="141"/>
                  </a:lnTo>
                  <a:lnTo>
                    <a:pt x="268" y="105"/>
                  </a:lnTo>
                  <a:lnTo>
                    <a:pt x="318" y="74"/>
                  </a:lnTo>
                  <a:lnTo>
                    <a:pt x="371" y="48"/>
                  </a:lnTo>
                  <a:lnTo>
                    <a:pt x="427" y="28"/>
                  </a:lnTo>
                  <a:lnTo>
                    <a:pt x="485" y="12"/>
                  </a:lnTo>
                  <a:lnTo>
                    <a:pt x="545" y="3"/>
                  </a:lnTo>
                  <a:lnTo>
                    <a:pt x="6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4" name="Freeform 149">
              <a:extLst>
                <a:ext uri="{FF2B5EF4-FFF2-40B4-BE49-F238E27FC236}">
                  <a16:creationId xmlns:a16="http://schemas.microsoft.com/office/drawing/2014/main" id="{DC19D7A9-BBEA-444A-A8B5-040550D65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2324"/>
              <a:ext cx="295" cy="271"/>
            </a:xfrm>
            <a:custGeom>
              <a:avLst/>
              <a:gdLst>
                <a:gd name="T0" fmla="*/ 1507 w 2065"/>
                <a:gd name="T1" fmla="*/ 0 h 1897"/>
                <a:gd name="T2" fmla="*/ 1619 w 2065"/>
                <a:gd name="T3" fmla="*/ 11 h 1897"/>
                <a:gd name="T4" fmla="*/ 1724 w 2065"/>
                <a:gd name="T5" fmla="*/ 44 h 1897"/>
                <a:gd name="T6" fmla="*/ 1819 w 2065"/>
                <a:gd name="T7" fmla="*/ 95 h 1897"/>
                <a:gd name="T8" fmla="*/ 1901 w 2065"/>
                <a:gd name="T9" fmla="*/ 163 h 1897"/>
                <a:gd name="T10" fmla="*/ 1969 w 2065"/>
                <a:gd name="T11" fmla="*/ 245 h 1897"/>
                <a:gd name="T12" fmla="*/ 2021 w 2065"/>
                <a:gd name="T13" fmla="*/ 341 h 1897"/>
                <a:gd name="T14" fmla="*/ 2054 w 2065"/>
                <a:gd name="T15" fmla="*/ 445 h 1897"/>
                <a:gd name="T16" fmla="*/ 2065 w 2065"/>
                <a:gd name="T17" fmla="*/ 558 h 1897"/>
                <a:gd name="T18" fmla="*/ 2062 w 2065"/>
                <a:gd name="T19" fmla="*/ 1836 h 1897"/>
                <a:gd name="T20" fmla="*/ 2040 w 2065"/>
                <a:gd name="T21" fmla="*/ 1872 h 1897"/>
                <a:gd name="T22" fmla="*/ 2004 w 2065"/>
                <a:gd name="T23" fmla="*/ 1894 h 1897"/>
                <a:gd name="T24" fmla="*/ 1869 w 2065"/>
                <a:gd name="T25" fmla="*/ 1897 h 1897"/>
                <a:gd name="T26" fmla="*/ 1828 w 2065"/>
                <a:gd name="T27" fmla="*/ 1886 h 1897"/>
                <a:gd name="T28" fmla="*/ 1797 w 2065"/>
                <a:gd name="T29" fmla="*/ 1855 h 1897"/>
                <a:gd name="T30" fmla="*/ 1786 w 2065"/>
                <a:gd name="T31" fmla="*/ 1813 h 1897"/>
                <a:gd name="T32" fmla="*/ 1783 w 2065"/>
                <a:gd name="T33" fmla="*/ 516 h 1897"/>
                <a:gd name="T34" fmla="*/ 1759 w 2065"/>
                <a:gd name="T35" fmla="*/ 440 h 1897"/>
                <a:gd name="T36" fmla="*/ 1718 w 2065"/>
                <a:gd name="T37" fmla="*/ 375 h 1897"/>
                <a:gd name="T38" fmla="*/ 1659 w 2065"/>
                <a:gd name="T39" fmla="*/ 324 h 1897"/>
                <a:gd name="T40" fmla="*/ 1587 w 2065"/>
                <a:gd name="T41" fmla="*/ 290 h 1897"/>
                <a:gd name="T42" fmla="*/ 1507 w 2065"/>
                <a:gd name="T43" fmla="*/ 279 h 1897"/>
                <a:gd name="T44" fmla="*/ 517 w 2065"/>
                <a:gd name="T45" fmla="*/ 282 h 1897"/>
                <a:gd name="T46" fmla="*/ 441 w 2065"/>
                <a:gd name="T47" fmla="*/ 304 h 1897"/>
                <a:gd name="T48" fmla="*/ 375 w 2065"/>
                <a:gd name="T49" fmla="*/ 347 h 1897"/>
                <a:gd name="T50" fmla="*/ 324 w 2065"/>
                <a:gd name="T51" fmla="*/ 406 h 1897"/>
                <a:gd name="T52" fmla="*/ 291 w 2065"/>
                <a:gd name="T53" fmla="*/ 478 h 1897"/>
                <a:gd name="T54" fmla="*/ 279 w 2065"/>
                <a:gd name="T55" fmla="*/ 558 h 1897"/>
                <a:gd name="T56" fmla="*/ 0 w 2065"/>
                <a:gd name="T57" fmla="*/ 895 h 1897"/>
                <a:gd name="T58" fmla="*/ 3 w 2065"/>
                <a:gd name="T59" fmla="*/ 501 h 1897"/>
                <a:gd name="T60" fmla="*/ 25 w 2065"/>
                <a:gd name="T61" fmla="*/ 392 h 1897"/>
                <a:gd name="T62" fmla="*/ 67 w 2065"/>
                <a:gd name="T63" fmla="*/ 292 h 1897"/>
                <a:gd name="T64" fmla="*/ 127 w 2065"/>
                <a:gd name="T65" fmla="*/ 203 h 1897"/>
                <a:gd name="T66" fmla="*/ 204 w 2065"/>
                <a:gd name="T67" fmla="*/ 127 h 1897"/>
                <a:gd name="T68" fmla="*/ 292 w 2065"/>
                <a:gd name="T69" fmla="*/ 67 h 1897"/>
                <a:gd name="T70" fmla="*/ 392 w 2065"/>
                <a:gd name="T71" fmla="*/ 24 h 1897"/>
                <a:gd name="T72" fmla="*/ 501 w 2065"/>
                <a:gd name="T73" fmla="*/ 3 h 1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65" h="1897">
                  <a:moveTo>
                    <a:pt x="558" y="0"/>
                  </a:moveTo>
                  <a:lnTo>
                    <a:pt x="1507" y="0"/>
                  </a:lnTo>
                  <a:lnTo>
                    <a:pt x="1564" y="3"/>
                  </a:lnTo>
                  <a:lnTo>
                    <a:pt x="1619" y="11"/>
                  </a:lnTo>
                  <a:lnTo>
                    <a:pt x="1673" y="24"/>
                  </a:lnTo>
                  <a:lnTo>
                    <a:pt x="1724" y="44"/>
                  </a:lnTo>
                  <a:lnTo>
                    <a:pt x="1773" y="67"/>
                  </a:lnTo>
                  <a:lnTo>
                    <a:pt x="1819" y="95"/>
                  </a:lnTo>
                  <a:lnTo>
                    <a:pt x="1861" y="127"/>
                  </a:lnTo>
                  <a:lnTo>
                    <a:pt x="1901" y="163"/>
                  </a:lnTo>
                  <a:lnTo>
                    <a:pt x="1938" y="203"/>
                  </a:lnTo>
                  <a:lnTo>
                    <a:pt x="1969" y="245"/>
                  </a:lnTo>
                  <a:lnTo>
                    <a:pt x="1998" y="292"/>
                  </a:lnTo>
                  <a:lnTo>
                    <a:pt x="2021" y="341"/>
                  </a:lnTo>
                  <a:lnTo>
                    <a:pt x="2039" y="392"/>
                  </a:lnTo>
                  <a:lnTo>
                    <a:pt x="2054" y="445"/>
                  </a:lnTo>
                  <a:lnTo>
                    <a:pt x="2062" y="501"/>
                  </a:lnTo>
                  <a:lnTo>
                    <a:pt x="2065" y="558"/>
                  </a:lnTo>
                  <a:lnTo>
                    <a:pt x="2065" y="1813"/>
                  </a:lnTo>
                  <a:lnTo>
                    <a:pt x="2062" y="1836"/>
                  </a:lnTo>
                  <a:lnTo>
                    <a:pt x="2054" y="1855"/>
                  </a:lnTo>
                  <a:lnTo>
                    <a:pt x="2040" y="1872"/>
                  </a:lnTo>
                  <a:lnTo>
                    <a:pt x="2023" y="1886"/>
                  </a:lnTo>
                  <a:lnTo>
                    <a:pt x="2004" y="1894"/>
                  </a:lnTo>
                  <a:lnTo>
                    <a:pt x="1981" y="1897"/>
                  </a:lnTo>
                  <a:lnTo>
                    <a:pt x="1869" y="1897"/>
                  </a:lnTo>
                  <a:lnTo>
                    <a:pt x="1847" y="1894"/>
                  </a:lnTo>
                  <a:lnTo>
                    <a:pt x="1828" y="1886"/>
                  </a:lnTo>
                  <a:lnTo>
                    <a:pt x="1810" y="1872"/>
                  </a:lnTo>
                  <a:lnTo>
                    <a:pt x="1797" y="1855"/>
                  </a:lnTo>
                  <a:lnTo>
                    <a:pt x="1789" y="1836"/>
                  </a:lnTo>
                  <a:lnTo>
                    <a:pt x="1786" y="1813"/>
                  </a:lnTo>
                  <a:lnTo>
                    <a:pt x="1786" y="558"/>
                  </a:lnTo>
                  <a:lnTo>
                    <a:pt x="1783" y="516"/>
                  </a:lnTo>
                  <a:lnTo>
                    <a:pt x="1774" y="478"/>
                  </a:lnTo>
                  <a:lnTo>
                    <a:pt x="1759" y="440"/>
                  </a:lnTo>
                  <a:lnTo>
                    <a:pt x="1741" y="406"/>
                  </a:lnTo>
                  <a:lnTo>
                    <a:pt x="1718" y="375"/>
                  </a:lnTo>
                  <a:lnTo>
                    <a:pt x="1690" y="347"/>
                  </a:lnTo>
                  <a:lnTo>
                    <a:pt x="1659" y="324"/>
                  </a:lnTo>
                  <a:lnTo>
                    <a:pt x="1624" y="304"/>
                  </a:lnTo>
                  <a:lnTo>
                    <a:pt x="1587" y="290"/>
                  </a:lnTo>
                  <a:lnTo>
                    <a:pt x="1548" y="282"/>
                  </a:lnTo>
                  <a:lnTo>
                    <a:pt x="1507" y="279"/>
                  </a:lnTo>
                  <a:lnTo>
                    <a:pt x="558" y="279"/>
                  </a:lnTo>
                  <a:lnTo>
                    <a:pt x="517" y="282"/>
                  </a:lnTo>
                  <a:lnTo>
                    <a:pt x="478" y="290"/>
                  </a:lnTo>
                  <a:lnTo>
                    <a:pt x="441" y="304"/>
                  </a:lnTo>
                  <a:lnTo>
                    <a:pt x="406" y="324"/>
                  </a:lnTo>
                  <a:lnTo>
                    <a:pt x="375" y="347"/>
                  </a:lnTo>
                  <a:lnTo>
                    <a:pt x="347" y="375"/>
                  </a:lnTo>
                  <a:lnTo>
                    <a:pt x="324" y="406"/>
                  </a:lnTo>
                  <a:lnTo>
                    <a:pt x="305" y="440"/>
                  </a:lnTo>
                  <a:lnTo>
                    <a:pt x="291" y="478"/>
                  </a:lnTo>
                  <a:lnTo>
                    <a:pt x="282" y="516"/>
                  </a:lnTo>
                  <a:lnTo>
                    <a:pt x="279" y="558"/>
                  </a:lnTo>
                  <a:lnTo>
                    <a:pt x="279" y="895"/>
                  </a:lnTo>
                  <a:lnTo>
                    <a:pt x="0" y="895"/>
                  </a:lnTo>
                  <a:lnTo>
                    <a:pt x="0" y="558"/>
                  </a:lnTo>
                  <a:lnTo>
                    <a:pt x="3" y="501"/>
                  </a:lnTo>
                  <a:lnTo>
                    <a:pt x="11" y="445"/>
                  </a:lnTo>
                  <a:lnTo>
                    <a:pt x="25" y="392"/>
                  </a:lnTo>
                  <a:lnTo>
                    <a:pt x="44" y="341"/>
                  </a:lnTo>
                  <a:lnTo>
                    <a:pt x="67" y="292"/>
                  </a:lnTo>
                  <a:lnTo>
                    <a:pt x="96" y="245"/>
                  </a:lnTo>
                  <a:lnTo>
                    <a:pt x="127" y="203"/>
                  </a:lnTo>
                  <a:lnTo>
                    <a:pt x="164" y="163"/>
                  </a:lnTo>
                  <a:lnTo>
                    <a:pt x="204" y="127"/>
                  </a:lnTo>
                  <a:lnTo>
                    <a:pt x="246" y="95"/>
                  </a:lnTo>
                  <a:lnTo>
                    <a:pt x="292" y="67"/>
                  </a:lnTo>
                  <a:lnTo>
                    <a:pt x="341" y="44"/>
                  </a:lnTo>
                  <a:lnTo>
                    <a:pt x="392" y="24"/>
                  </a:lnTo>
                  <a:lnTo>
                    <a:pt x="446" y="11"/>
                  </a:lnTo>
                  <a:lnTo>
                    <a:pt x="501" y="3"/>
                  </a:lnTo>
                  <a:lnTo>
                    <a:pt x="5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150">
              <a:extLst>
                <a:ext uri="{FF2B5EF4-FFF2-40B4-BE49-F238E27FC236}">
                  <a16:creationId xmlns:a16="http://schemas.microsoft.com/office/drawing/2014/main" id="{0196D0DC-1597-410E-A49E-F97B0B554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0" y="2412"/>
              <a:ext cx="235" cy="183"/>
            </a:xfrm>
            <a:custGeom>
              <a:avLst/>
              <a:gdLst>
                <a:gd name="T0" fmla="*/ 340 w 1645"/>
                <a:gd name="T1" fmla="*/ 282 h 1283"/>
                <a:gd name="T2" fmla="*/ 304 w 1645"/>
                <a:gd name="T3" fmla="*/ 303 h 1283"/>
                <a:gd name="T4" fmla="*/ 282 w 1645"/>
                <a:gd name="T5" fmla="*/ 340 h 1283"/>
                <a:gd name="T6" fmla="*/ 279 w 1645"/>
                <a:gd name="T7" fmla="*/ 920 h 1283"/>
                <a:gd name="T8" fmla="*/ 290 w 1645"/>
                <a:gd name="T9" fmla="*/ 962 h 1283"/>
                <a:gd name="T10" fmla="*/ 320 w 1645"/>
                <a:gd name="T11" fmla="*/ 993 h 1283"/>
                <a:gd name="T12" fmla="*/ 363 w 1645"/>
                <a:gd name="T13" fmla="*/ 1004 h 1283"/>
                <a:gd name="T14" fmla="*/ 1305 w 1645"/>
                <a:gd name="T15" fmla="*/ 1001 h 1283"/>
                <a:gd name="T16" fmla="*/ 1342 w 1645"/>
                <a:gd name="T17" fmla="*/ 979 h 1283"/>
                <a:gd name="T18" fmla="*/ 1363 w 1645"/>
                <a:gd name="T19" fmla="*/ 943 h 1283"/>
                <a:gd name="T20" fmla="*/ 1366 w 1645"/>
                <a:gd name="T21" fmla="*/ 362 h 1283"/>
                <a:gd name="T22" fmla="*/ 1355 w 1645"/>
                <a:gd name="T23" fmla="*/ 320 h 1283"/>
                <a:gd name="T24" fmla="*/ 1326 w 1645"/>
                <a:gd name="T25" fmla="*/ 290 h 1283"/>
                <a:gd name="T26" fmla="*/ 1283 w 1645"/>
                <a:gd name="T27" fmla="*/ 279 h 1283"/>
                <a:gd name="T28" fmla="*/ 167 w 1645"/>
                <a:gd name="T29" fmla="*/ 0 h 1283"/>
                <a:gd name="T30" fmla="*/ 1509 w 1645"/>
                <a:gd name="T31" fmla="*/ 2 h 1283"/>
                <a:gd name="T32" fmla="*/ 1563 w 1645"/>
                <a:gd name="T33" fmla="*/ 22 h 1283"/>
                <a:gd name="T34" fmla="*/ 1607 w 1645"/>
                <a:gd name="T35" fmla="*/ 59 h 1283"/>
                <a:gd name="T36" fmla="*/ 1635 w 1645"/>
                <a:gd name="T37" fmla="*/ 109 h 1283"/>
                <a:gd name="T38" fmla="*/ 1645 w 1645"/>
                <a:gd name="T39" fmla="*/ 167 h 1283"/>
                <a:gd name="T40" fmla="*/ 1643 w 1645"/>
                <a:gd name="T41" fmla="*/ 1145 h 1283"/>
                <a:gd name="T42" fmla="*/ 1623 w 1645"/>
                <a:gd name="T43" fmla="*/ 1200 h 1283"/>
                <a:gd name="T44" fmla="*/ 1586 w 1645"/>
                <a:gd name="T45" fmla="*/ 1243 h 1283"/>
                <a:gd name="T46" fmla="*/ 1537 w 1645"/>
                <a:gd name="T47" fmla="*/ 1273 h 1283"/>
                <a:gd name="T48" fmla="*/ 1478 w 1645"/>
                <a:gd name="T49" fmla="*/ 1283 h 1283"/>
                <a:gd name="T50" fmla="*/ 138 w 1645"/>
                <a:gd name="T51" fmla="*/ 1280 h 1283"/>
                <a:gd name="T52" fmla="*/ 83 w 1645"/>
                <a:gd name="T53" fmla="*/ 1260 h 1283"/>
                <a:gd name="T54" fmla="*/ 39 w 1645"/>
                <a:gd name="T55" fmla="*/ 1224 h 1283"/>
                <a:gd name="T56" fmla="*/ 10 w 1645"/>
                <a:gd name="T57" fmla="*/ 1174 h 1283"/>
                <a:gd name="T58" fmla="*/ 0 w 1645"/>
                <a:gd name="T59" fmla="*/ 1116 h 1283"/>
                <a:gd name="T60" fmla="*/ 2 w 1645"/>
                <a:gd name="T61" fmla="*/ 136 h 1283"/>
                <a:gd name="T62" fmla="*/ 22 w 1645"/>
                <a:gd name="T63" fmla="*/ 82 h 1283"/>
                <a:gd name="T64" fmla="*/ 59 w 1645"/>
                <a:gd name="T65" fmla="*/ 39 h 1283"/>
                <a:gd name="T66" fmla="*/ 109 w 1645"/>
                <a:gd name="T67" fmla="*/ 10 h 1283"/>
                <a:gd name="T68" fmla="*/ 167 w 1645"/>
                <a:gd name="T69" fmla="*/ 0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5" h="1283">
                  <a:moveTo>
                    <a:pt x="363" y="279"/>
                  </a:moveTo>
                  <a:lnTo>
                    <a:pt x="340" y="282"/>
                  </a:lnTo>
                  <a:lnTo>
                    <a:pt x="320" y="290"/>
                  </a:lnTo>
                  <a:lnTo>
                    <a:pt x="304" y="303"/>
                  </a:lnTo>
                  <a:lnTo>
                    <a:pt x="290" y="320"/>
                  </a:lnTo>
                  <a:lnTo>
                    <a:pt x="282" y="340"/>
                  </a:lnTo>
                  <a:lnTo>
                    <a:pt x="279" y="362"/>
                  </a:lnTo>
                  <a:lnTo>
                    <a:pt x="279" y="920"/>
                  </a:lnTo>
                  <a:lnTo>
                    <a:pt x="282" y="943"/>
                  </a:lnTo>
                  <a:lnTo>
                    <a:pt x="290" y="962"/>
                  </a:lnTo>
                  <a:lnTo>
                    <a:pt x="304" y="979"/>
                  </a:lnTo>
                  <a:lnTo>
                    <a:pt x="320" y="993"/>
                  </a:lnTo>
                  <a:lnTo>
                    <a:pt x="340" y="1001"/>
                  </a:lnTo>
                  <a:lnTo>
                    <a:pt x="363" y="1004"/>
                  </a:lnTo>
                  <a:lnTo>
                    <a:pt x="1283" y="1004"/>
                  </a:lnTo>
                  <a:lnTo>
                    <a:pt x="1305" y="1001"/>
                  </a:lnTo>
                  <a:lnTo>
                    <a:pt x="1326" y="993"/>
                  </a:lnTo>
                  <a:lnTo>
                    <a:pt x="1342" y="979"/>
                  </a:lnTo>
                  <a:lnTo>
                    <a:pt x="1355" y="962"/>
                  </a:lnTo>
                  <a:lnTo>
                    <a:pt x="1363" y="943"/>
                  </a:lnTo>
                  <a:lnTo>
                    <a:pt x="1366" y="920"/>
                  </a:lnTo>
                  <a:lnTo>
                    <a:pt x="1366" y="362"/>
                  </a:lnTo>
                  <a:lnTo>
                    <a:pt x="1363" y="340"/>
                  </a:lnTo>
                  <a:lnTo>
                    <a:pt x="1355" y="320"/>
                  </a:lnTo>
                  <a:lnTo>
                    <a:pt x="1342" y="303"/>
                  </a:lnTo>
                  <a:lnTo>
                    <a:pt x="1326" y="290"/>
                  </a:lnTo>
                  <a:lnTo>
                    <a:pt x="1305" y="282"/>
                  </a:lnTo>
                  <a:lnTo>
                    <a:pt x="1283" y="279"/>
                  </a:lnTo>
                  <a:lnTo>
                    <a:pt x="363" y="279"/>
                  </a:lnTo>
                  <a:close/>
                  <a:moveTo>
                    <a:pt x="167" y="0"/>
                  </a:moveTo>
                  <a:lnTo>
                    <a:pt x="1478" y="0"/>
                  </a:lnTo>
                  <a:lnTo>
                    <a:pt x="1509" y="2"/>
                  </a:lnTo>
                  <a:lnTo>
                    <a:pt x="1537" y="10"/>
                  </a:lnTo>
                  <a:lnTo>
                    <a:pt x="1563" y="22"/>
                  </a:lnTo>
                  <a:lnTo>
                    <a:pt x="1586" y="39"/>
                  </a:lnTo>
                  <a:lnTo>
                    <a:pt x="1607" y="59"/>
                  </a:lnTo>
                  <a:lnTo>
                    <a:pt x="1623" y="82"/>
                  </a:lnTo>
                  <a:lnTo>
                    <a:pt x="1635" y="109"/>
                  </a:lnTo>
                  <a:lnTo>
                    <a:pt x="1643" y="136"/>
                  </a:lnTo>
                  <a:lnTo>
                    <a:pt x="1645" y="167"/>
                  </a:lnTo>
                  <a:lnTo>
                    <a:pt x="1645" y="1116"/>
                  </a:lnTo>
                  <a:lnTo>
                    <a:pt x="1643" y="1145"/>
                  </a:lnTo>
                  <a:lnTo>
                    <a:pt x="1635" y="1174"/>
                  </a:lnTo>
                  <a:lnTo>
                    <a:pt x="1623" y="1200"/>
                  </a:lnTo>
                  <a:lnTo>
                    <a:pt x="1607" y="1224"/>
                  </a:lnTo>
                  <a:lnTo>
                    <a:pt x="1586" y="1243"/>
                  </a:lnTo>
                  <a:lnTo>
                    <a:pt x="1563" y="1260"/>
                  </a:lnTo>
                  <a:lnTo>
                    <a:pt x="1537" y="1273"/>
                  </a:lnTo>
                  <a:lnTo>
                    <a:pt x="1509" y="1280"/>
                  </a:lnTo>
                  <a:lnTo>
                    <a:pt x="1478" y="1283"/>
                  </a:lnTo>
                  <a:lnTo>
                    <a:pt x="167" y="1283"/>
                  </a:lnTo>
                  <a:lnTo>
                    <a:pt x="138" y="1280"/>
                  </a:lnTo>
                  <a:lnTo>
                    <a:pt x="109" y="1273"/>
                  </a:lnTo>
                  <a:lnTo>
                    <a:pt x="83" y="1260"/>
                  </a:lnTo>
                  <a:lnTo>
                    <a:pt x="59" y="1243"/>
                  </a:lnTo>
                  <a:lnTo>
                    <a:pt x="39" y="1224"/>
                  </a:lnTo>
                  <a:lnTo>
                    <a:pt x="22" y="1200"/>
                  </a:lnTo>
                  <a:lnTo>
                    <a:pt x="10" y="1174"/>
                  </a:lnTo>
                  <a:lnTo>
                    <a:pt x="2" y="1145"/>
                  </a:lnTo>
                  <a:lnTo>
                    <a:pt x="0" y="1116"/>
                  </a:lnTo>
                  <a:lnTo>
                    <a:pt x="0" y="167"/>
                  </a:lnTo>
                  <a:lnTo>
                    <a:pt x="2" y="136"/>
                  </a:lnTo>
                  <a:lnTo>
                    <a:pt x="10" y="109"/>
                  </a:lnTo>
                  <a:lnTo>
                    <a:pt x="22" y="82"/>
                  </a:lnTo>
                  <a:lnTo>
                    <a:pt x="39" y="59"/>
                  </a:lnTo>
                  <a:lnTo>
                    <a:pt x="59" y="39"/>
                  </a:lnTo>
                  <a:lnTo>
                    <a:pt x="83" y="22"/>
                  </a:lnTo>
                  <a:lnTo>
                    <a:pt x="109" y="10"/>
                  </a:lnTo>
                  <a:lnTo>
                    <a:pt x="138" y="2"/>
                  </a:lnTo>
                  <a:lnTo>
                    <a:pt x="1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151">
              <a:extLst>
                <a:ext uri="{FF2B5EF4-FFF2-40B4-BE49-F238E27FC236}">
                  <a16:creationId xmlns:a16="http://schemas.microsoft.com/office/drawing/2014/main" id="{BDC43615-1D43-41DD-BC49-A7979A4E5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96"/>
              <a:ext cx="40" cy="40"/>
            </a:xfrm>
            <a:custGeom>
              <a:avLst/>
              <a:gdLst>
                <a:gd name="T0" fmla="*/ 83 w 279"/>
                <a:gd name="T1" fmla="*/ 0 h 279"/>
                <a:gd name="T2" fmla="*/ 194 w 279"/>
                <a:gd name="T3" fmla="*/ 0 h 279"/>
                <a:gd name="T4" fmla="*/ 217 w 279"/>
                <a:gd name="T5" fmla="*/ 3 h 279"/>
                <a:gd name="T6" fmla="*/ 237 w 279"/>
                <a:gd name="T7" fmla="*/ 11 h 279"/>
                <a:gd name="T8" fmla="*/ 253 w 279"/>
                <a:gd name="T9" fmla="*/ 24 h 279"/>
                <a:gd name="T10" fmla="*/ 267 w 279"/>
                <a:gd name="T11" fmla="*/ 42 h 279"/>
                <a:gd name="T12" fmla="*/ 276 w 279"/>
                <a:gd name="T13" fmla="*/ 62 h 279"/>
                <a:gd name="T14" fmla="*/ 279 w 279"/>
                <a:gd name="T15" fmla="*/ 84 h 279"/>
                <a:gd name="T16" fmla="*/ 279 w 279"/>
                <a:gd name="T17" fmla="*/ 195 h 279"/>
                <a:gd name="T18" fmla="*/ 276 w 279"/>
                <a:gd name="T19" fmla="*/ 217 h 279"/>
                <a:gd name="T20" fmla="*/ 267 w 279"/>
                <a:gd name="T21" fmla="*/ 237 h 279"/>
                <a:gd name="T22" fmla="*/ 253 w 279"/>
                <a:gd name="T23" fmla="*/ 255 h 279"/>
                <a:gd name="T24" fmla="*/ 237 w 279"/>
                <a:gd name="T25" fmla="*/ 268 h 279"/>
                <a:gd name="T26" fmla="*/ 217 w 279"/>
                <a:gd name="T27" fmla="*/ 276 h 279"/>
                <a:gd name="T28" fmla="*/ 194 w 279"/>
                <a:gd name="T29" fmla="*/ 279 h 279"/>
                <a:gd name="T30" fmla="*/ 83 w 279"/>
                <a:gd name="T31" fmla="*/ 279 h 279"/>
                <a:gd name="T32" fmla="*/ 61 w 279"/>
                <a:gd name="T33" fmla="*/ 276 h 279"/>
                <a:gd name="T34" fmla="*/ 42 w 279"/>
                <a:gd name="T35" fmla="*/ 268 h 279"/>
                <a:gd name="T36" fmla="*/ 24 w 279"/>
                <a:gd name="T37" fmla="*/ 255 h 279"/>
                <a:gd name="T38" fmla="*/ 11 w 279"/>
                <a:gd name="T39" fmla="*/ 237 h 279"/>
                <a:gd name="T40" fmla="*/ 3 w 279"/>
                <a:gd name="T41" fmla="*/ 217 h 279"/>
                <a:gd name="T42" fmla="*/ 0 w 279"/>
                <a:gd name="T43" fmla="*/ 195 h 279"/>
                <a:gd name="T44" fmla="*/ 0 w 279"/>
                <a:gd name="T45" fmla="*/ 84 h 279"/>
                <a:gd name="T46" fmla="*/ 3 w 279"/>
                <a:gd name="T47" fmla="*/ 62 h 279"/>
                <a:gd name="T48" fmla="*/ 11 w 279"/>
                <a:gd name="T49" fmla="*/ 42 h 279"/>
                <a:gd name="T50" fmla="*/ 24 w 279"/>
                <a:gd name="T51" fmla="*/ 24 h 279"/>
                <a:gd name="T52" fmla="*/ 42 w 279"/>
                <a:gd name="T53" fmla="*/ 11 h 279"/>
                <a:gd name="T54" fmla="*/ 61 w 279"/>
                <a:gd name="T55" fmla="*/ 3 h 279"/>
                <a:gd name="T56" fmla="*/ 83 w 279"/>
                <a:gd name="T5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9" h="279">
                  <a:moveTo>
                    <a:pt x="83" y="0"/>
                  </a:moveTo>
                  <a:lnTo>
                    <a:pt x="194" y="0"/>
                  </a:lnTo>
                  <a:lnTo>
                    <a:pt x="217" y="3"/>
                  </a:lnTo>
                  <a:lnTo>
                    <a:pt x="237" y="11"/>
                  </a:lnTo>
                  <a:lnTo>
                    <a:pt x="253" y="24"/>
                  </a:lnTo>
                  <a:lnTo>
                    <a:pt x="267" y="42"/>
                  </a:lnTo>
                  <a:lnTo>
                    <a:pt x="276" y="62"/>
                  </a:lnTo>
                  <a:lnTo>
                    <a:pt x="279" y="84"/>
                  </a:lnTo>
                  <a:lnTo>
                    <a:pt x="279" y="195"/>
                  </a:lnTo>
                  <a:lnTo>
                    <a:pt x="276" y="217"/>
                  </a:lnTo>
                  <a:lnTo>
                    <a:pt x="267" y="237"/>
                  </a:lnTo>
                  <a:lnTo>
                    <a:pt x="253" y="255"/>
                  </a:lnTo>
                  <a:lnTo>
                    <a:pt x="237" y="268"/>
                  </a:lnTo>
                  <a:lnTo>
                    <a:pt x="217" y="276"/>
                  </a:lnTo>
                  <a:lnTo>
                    <a:pt x="194" y="279"/>
                  </a:lnTo>
                  <a:lnTo>
                    <a:pt x="83" y="279"/>
                  </a:lnTo>
                  <a:lnTo>
                    <a:pt x="61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7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7" name="Rectangle 152">
              <a:extLst>
                <a:ext uri="{FF2B5EF4-FFF2-40B4-BE49-F238E27FC236}">
                  <a16:creationId xmlns:a16="http://schemas.microsoft.com/office/drawing/2014/main" id="{C864F536-3BC5-41B1-934B-2BAEC0ECC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2484"/>
              <a:ext cx="163" cy="3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38" name="Text Box 2">
            <a:extLst>
              <a:ext uri="{FF2B5EF4-FFF2-40B4-BE49-F238E27FC236}">
                <a16:creationId xmlns:a16="http://schemas.microsoft.com/office/drawing/2014/main" id="{4C7976AB-506E-4068-B93D-1429ADE74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187" y="1075600"/>
            <a:ext cx="67518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0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Fidelización</a:t>
            </a:r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F844C40F-6F0B-4E68-ACC7-D715843A0D92}"/>
              </a:ext>
            </a:extLst>
          </p:cNvPr>
          <p:cNvCxnSpPr>
            <a:cxnSpLocks/>
          </p:cNvCxnSpPr>
          <p:nvPr/>
        </p:nvCxnSpPr>
        <p:spPr>
          <a:xfrm>
            <a:off x="2649689" y="2467778"/>
            <a:ext cx="0" cy="667538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5931940E-9050-47D3-ABEE-815AC206E9E1}"/>
              </a:ext>
            </a:extLst>
          </p:cNvPr>
          <p:cNvSpPr/>
          <p:nvPr/>
        </p:nvSpPr>
        <p:spPr>
          <a:xfrm>
            <a:off x="4995582" y="3425446"/>
            <a:ext cx="3495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2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5</a:t>
            </a:r>
            <a:r>
              <a:rPr lang="es-CO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Centros Comerciales con módulo de atención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D50F85B6-8FB4-440C-8C0E-379FF72CD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07" y="4255238"/>
            <a:ext cx="291006" cy="42158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EB44D92-E15F-4D6E-87A4-139D6B154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243" y="4466031"/>
            <a:ext cx="291006" cy="42158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99F11D1-4B8C-42DA-A551-50D1577C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229" y="4196550"/>
            <a:ext cx="291006" cy="42158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CB80AFF-F7C0-4C26-AB7D-734182EC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45" y="4233725"/>
            <a:ext cx="291006" cy="42158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78A910F5-810A-4DD7-AEF3-DEE1E3B3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784" y="4470394"/>
            <a:ext cx="291006" cy="421586"/>
          </a:xfrm>
          <a:prstGeom prst="rect">
            <a:avLst/>
          </a:prstGeom>
        </p:spPr>
      </p:pic>
      <p:sp>
        <p:nvSpPr>
          <p:cNvPr id="46" name="Text Box 2">
            <a:extLst>
              <a:ext uri="{FF2B5EF4-FFF2-40B4-BE49-F238E27FC236}">
                <a16:creationId xmlns:a16="http://schemas.microsoft.com/office/drawing/2014/main" id="{51F8173C-B892-4EEC-AB6E-CA772D79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22" y="3812474"/>
            <a:ext cx="36513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Dagua , Jamundí , La Cumbre , Vijes y Yumbo</a:t>
            </a:r>
          </a:p>
        </p:txBody>
      </p:sp>
    </p:spTree>
    <p:extLst>
      <p:ext uri="{BB962C8B-B14F-4D97-AF65-F5344CB8AC3E}">
        <p14:creationId xmlns:p14="http://schemas.microsoft.com/office/powerpoint/2010/main" val="273894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0361DD5-B197-4949-A0AD-24C0C1A1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3076271"/>
            <a:ext cx="1271511" cy="1645258"/>
          </a:xfrm>
          <a:prstGeom prst="rect">
            <a:avLst/>
          </a:prstGeom>
          <a:effectLst>
            <a:reflection blurRad="6350" stA="14000" endPos="35000" dir="5400000" sy="-100000" algn="bl" rotWithShape="0"/>
          </a:effectLst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13CB91F2-820E-F148-861D-982357D4C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329" y="3777863"/>
            <a:ext cx="4779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100000"/>
              <a:defRPr/>
            </a:pPr>
            <a:r>
              <a:rPr lang="es-CO" sz="18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$ 170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millones de ingreso por pauta</a:t>
            </a:r>
            <a:endParaRPr lang="es-CO" sz="18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743658F-A770-1242-810E-D329AAEFA835}"/>
              </a:ext>
            </a:extLst>
          </p:cNvPr>
          <p:cNvSpPr/>
          <p:nvPr/>
        </p:nvSpPr>
        <p:spPr>
          <a:xfrm>
            <a:off x="4709329" y="3480015"/>
            <a:ext cx="166904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Revista Acción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D7B7EBE2-5641-CF42-8ED4-AA1BC362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80" y="1423306"/>
            <a:ext cx="477941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8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800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 Nuevos afiliados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800" b="1" dirty="0">
              <a:solidFill>
                <a:schemeClr val="accent4"/>
              </a:solidFill>
              <a:latin typeface="AmpleSoft Regular"/>
              <a:ea typeface="Verdana" panose="020B0604030504040204" pitchFamily="34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8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1.300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Asistentes a eventos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          exclusivos para nuestros afiliados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17D32-D3AE-CD41-A436-3E6A5C292AC2}"/>
              </a:ext>
            </a:extLst>
          </p:cNvPr>
          <p:cNvSpPr/>
          <p:nvPr/>
        </p:nvSpPr>
        <p:spPr>
          <a:xfrm>
            <a:off x="255366" y="1050750"/>
            <a:ext cx="241284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Programa de Afiliados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D0FF0C2-5474-AA4F-9F8A-87ADF1572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" t="1082" r="1282" b="1017"/>
          <a:stretch/>
        </p:blipFill>
        <p:spPr bwMode="auto">
          <a:xfrm>
            <a:off x="3087732" y="3076270"/>
            <a:ext cx="1346940" cy="1645259"/>
          </a:xfrm>
          <a:prstGeom prst="rect">
            <a:avLst/>
          </a:prstGeom>
          <a:ln>
            <a:noFill/>
          </a:ln>
          <a:effectLst>
            <a:reflection blurRad="6350" stA="16000" endA="300" endPos="35000" dir="5400000" sy="-100000" algn="bl" rotWithShape="0"/>
          </a:effectLst>
        </p:spPr>
      </p:pic>
      <p:pic>
        <p:nvPicPr>
          <p:cNvPr id="21" name="Picture 2" descr="C:\Users\sforero\Desktop\imagen 1.jpg">
            <a:extLst>
              <a:ext uri="{FF2B5EF4-FFF2-40B4-BE49-F238E27FC236}">
                <a16:creationId xmlns:a16="http://schemas.microsoft.com/office/drawing/2014/main" id="{96233C6E-431A-3549-870A-3E129E636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8"/>
          <a:stretch/>
        </p:blipFill>
        <p:spPr bwMode="auto">
          <a:xfrm>
            <a:off x="4709329" y="914280"/>
            <a:ext cx="1889343" cy="18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sforero\Desktop\imagen 2.jpg">
            <a:extLst>
              <a:ext uri="{FF2B5EF4-FFF2-40B4-BE49-F238E27FC236}">
                <a16:creationId xmlns:a16="http://schemas.microsoft.com/office/drawing/2014/main" id="{2DD1C510-7427-DC48-A05A-DAC1841F5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1103"/>
          <a:stretch/>
        </p:blipFill>
        <p:spPr bwMode="auto">
          <a:xfrm>
            <a:off x="6631328" y="914279"/>
            <a:ext cx="1854200" cy="189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6B7843B-094A-2848-AA40-DA1C34E258D6}"/>
              </a:ext>
            </a:extLst>
          </p:cNvPr>
          <p:cNvSpPr/>
          <p:nvPr/>
        </p:nvSpPr>
        <p:spPr>
          <a:xfrm>
            <a:off x="5076462" y="4059761"/>
            <a:ext cx="2327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17%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Verdana" panose="020B0604030504040204" pitchFamily="34" charset="0"/>
              </a:rPr>
              <a:t>Incremento frente a 2018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</a:t>
            </a:r>
            <a:endParaRPr lang="es-CO" sz="1200" dirty="0"/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6394837B-FCFF-AB44-AF88-37B8C04C1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23" y="4007258"/>
            <a:ext cx="565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b="1" dirty="0">
                <a:solidFill>
                  <a:schemeClr val="accent1"/>
                </a:solidFill>
                <a:latin typeface="+mj-lt"/>
              </a:rPr>
              <a:t>+</a:t>
            </a:r>
            <a:endParaRPr lang="es-CO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8C91C495-AC28-46DB-A9D5-D2583ACD2BC5}"/>
              </a:ext>
            </a:extLst>
          </p:cNvPr>
          <p:cNvSpPr/>
          <p:nvPr/>
        </p:nvSpPr>
        <p:spPr>
          <a:xfrm>
            <a:off x="1" y="1744132"/>
            <a:ext cx="9144000" cy="18626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CAA478F2-3AD7-46D1-91EE-A3698BA43AF2}"/>
              </a:ext>
            </a:extLst>
          </p:cNvPr>
          <p:cNvSpPr/>
          <p:nvPr/>
        </p:nvSpPr>
        <p:spPr>
          <a:xfrm>
            <a:off x="3395134" y="2184159"/>
            <a:ext cx="496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ES" sz="2000" b="1" dirty="0">
                <a:solidFill>
                  <a:schemeClr val="tx2"/>
                </a:solidFill>
                <a:latin typeface="+mj-lt"/>
                <a:cs typeface="AmpleSoft Bold"/>
              </a:rPr>
              <a:t>Generamos y divulgamos el conocimiento más profundo y relevante del tejido empresarial de la Ciudad – Región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A8CC9E-4AFE-9746-85FD-FB9FA631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00" y="405294"/>
            <a:ext cx="4438800" cy="4438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1DB22C-FA02-AE4C-AD78-997A1AC6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334" y="405294"/>
            <a:ext cx="4438800" cy="4438800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4634AD7F-3CEB-1D4B-B212-1325F1614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8" y="242234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EEB694D-7D85-0C47-AA43-909F21F7A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04" y="205836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22293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 autoUpdateAnimBg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>
            <a:extLst>
              <a:ext uri="{FF2B5EF4-FFF2-40B4-BE49-F238E27FC236}">
                <a16:creationId xmlns:a16="http://schemas.microsoft.com/office/drawing/2014/main" id="{A854A503-97D6-4F17-9603-4E55816A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58" y="1387142"/>
            <a:ext cx="47794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61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Informes económicos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44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Presentaciones especializadas sobre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entorno macroeconómico y coyuntura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Compás empresariales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12F3B16C-A8A0-4708-A57C-D3787E4B8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212" y="3140348"/>
            <a:ext cx="32811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15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Rankings Empresariales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2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Encuesta de Ritmo Empresarial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05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( Valle, Cauca, Eje Cafetero)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+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</a:t>
            </a:r>
            <a:r>
              <a:rPr lang="es-CO" sz="105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Atlántico y Antioquía</a:t>
            </a:r>
            <a:endParaRPr lang="es-CO" sz="12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1C5EB59-81C9-4F5E-9BE7-74C2531094D2}"/>
              </a:ext>
            </a:extLst>
          </p:cNvPr>
          <p:cNvSpPr/>
          <p:nvPr/>
        </p:nvSpPr>
        <p:spPr>
          <a:xfrm>
            <a:off x="5666212" y="2840149"/>
            <a:ext cx="28873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Plataforma de Información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B50A5-D524-4285-9287-1EAFF6C0BB1A}"/>
              </a:ext>
            </a:extLst>
          </p:cNvPr>
          <p:cNvSpPr/>
          <p:nvPr/>
        </p:nvSpPr>
        <p:spPr>
          <a:xfrm>
            <a:off x="252080" y="1051834"/>
            <a:ext cx="276870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Gestión del Conocimiento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82AF4E1-C32D-46EB-941A-DB44B3C1116F}"/>
              </a:ext>
            </a:extLst>
          </p:cNvPr>
          <p:cNvGrpSpPr/>
          <p:nvPr/>
        </p:nvGrpSpPr>
        <p:grpSpPr>
          <a:xfrm>
            <a:off x="4167916" y="914854"/>
            <a:ext cx="4779413" cy="1175743"/>
            <a:chOff x="3465341" y="1215369"/>
            <a:chExt cx="4779413" cy="1175743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22FFBE15-56DF-47D6-B47D-F4E120B4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341" y="1215369"/>
              <a:ext cx="4779413" cy="1175743"/>
            </a:xfrm>
            <a:prstGeom prst="rect">
              <a:avLst/>
            </a:prstGeom>
          </p:spPr>
        </p:pic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7B763E45-D591-4252-99D0-E368CEF4FB2D}"/>
                </a:ext>
              </a:extLst>
            </p:cNvPr>
            <p:cNvSpPr txBox="1"/>
            <p:nvPr/>
          </p:nvSpPr>
          <p:spPr>
            <a:xfrm>
              <a:off x="3568045" y="1753032"/>
              <a:ext cx="1463448" cy="39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CO" sz="1200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Ritmo</a:t>
              </a:r>
            </a:p>
            <a:p>
              <a:pPr>
                <a:lnSpc>
                  <a:spcPct val="80000"/>
                </a:lnSpc>
              </a:pPr>
              <a:r>
                <a:rPr lang="es-CO" sz="1200" b="1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Empresarial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AABF2C-A21E-40FF-9465-4ED789EB024B}"/>
                </a:ext>
              </a:extLst>
            </p:cNvPr>
            <p:cNvSpPr txBox="1"/>
            <p:nvPr/>
          </p:nvSpPr>
          <p:spPr>
            <a:xfrm>
              <a:off x="4671289" y="1782864"/>
              <a:ext cx="720408" cy="39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CO" sz="1200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Ritmo</a:t>
              </a:r>
            </a:p>
            <a:p>
              <a:pPr>
                <a:lnSpc>
                  <a:spcPct val="80000"/>
                </a:lnSpc>
              </a:pPr>
              <a:r>
                <a:rPr lang="es-CO" sz="1200" b="1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Laboral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DD8E41-D272-4D44-9A02-A3E2797B2273}"/>
                </a:ext>
              </a:extLst>
            </p:cNvPr>
            <p:cNvSpPr txBox="1"/>
            <p:nvPr/>
          </p:nvSpPr>
          <p:spPr>
            <a:xfrm>
              <a:off x="5776355" y="1765502"/>
              <a:ext cx="847944" cy="366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CO" sz="1100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Ritmo</a:t>
              </a:r>
            </a:p>
            <a:p>
              <a:pPr>
                <a:lnSpc>
                  <a:spcPct val="80000"/>
                </a:lnSpc>
              </a:pPr>
              <a:r>
                <a:rPr lang="es-CO" sz="1100" b="1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Exportador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F820E1-2BC1-47AA-B0CB-B0F64BC08E50}"/>
                </a:ext>
              </a:extLst>
            </p:cNvPr>
            <p:cNvSpPr txBox="1"/>
            <p:nvPr/>
          </p:nvSpPr>
          <p:spPr>
            <a:xfrm>
              <a:off x="6847577" y="1790495"/>
              <a:ext cx="878621" cy="354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CO" sz="1050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Enfoque</a:t>
              </a:r>
            </a:p>
            <a:p>
              <a:pPr>
                <a:lnSpc>
                  <a:spcPct val="80000"/>
                </a:lnSpc>
              </a:pPr>
              <a:r>
                <a:rPr lang="es-CO" sz="1050" b="1" dirty="0">
                  <a:solidFill>
                    <a:schemeClr val="tx2"/>
                  </a:solidFill>
                  <a:latin typeface="AmpleSoft Regular"/>
                  <a:cs typeface="AmpleSoft Regular"/>
                </a:rPr>
                <a:t>Competitivo</a:t>
              </a:r>
            </a:p>
          </p:txBody>
        </p:sp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ED267CC6-6349-4A64-B047-2E33F221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019" y="2732864"/>
            <a:ext cx="952565" cy="1174051"/>
          </a:xfrm>
          <a:prstGeom prst="rect">
            <a:avLst/>
          </a:prstGeom>
          <a:ln>
            <a:noFill/>
          </a:ln>
          <a:effectLst>
            <a:reflection blurRad="6350" stA="16000" endA="300" endPos="3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Imagen 41" descr="e.jpg">
            <a:extLst>
              <a:ext uri="{FF2B5EF4-FFF2-40B4-BE49-F238E27FC236}">
                <a16:creationId xmlns:a16="http://schemas.microsoft.com/office/drawing/2014/main" id="{E9AC76C0-AB93-4773-AC87-90EDB1364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58" y="2732864"/>
            <a:ext cx="942106" cy="1170010"/>
          </a:xfrm>
          <a:prstGeom prst="rect">
            <a:avLst/>
          </a:prstGeom>
          <a:ln>
            <a:noFill/>
          </a:ln>
          <a:effectLst>
            <a:reflection blurRad="6350" stA="16000" endA="300" endPos="35000" dir="5400000" sy="-100000" algn="bl" rotWithShape="0"/>
          </a:effec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A234FB37-167F-48A1-8D4F-C268A668B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859" y="4554773"/>
            <a:ext cx="47794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Realizar </a:t>
            </a:r>
            <a:r>
              <a:rPr lang="es-CO" sz="1400" dirty="0">
                <a:solidFill>
                  <a:schemeClr val="accent4"/>
                </a:solidFill>
                <a:latin typeface="+mj-lt"/>
              </a:rPr>
              <a:t>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Consultorías Económicas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315A230-8BEA-402D-87D2-EE1C0D50AD7C}"/>
              </a:ext>
            </a:extLst>
          </p:cNvPr>
          <p:cNvSpPr/>
          <p:nvPr/>
        </p:nvSpPr>
        <p:spPr>
          <a:xfrm>
            <a:off x="1314859" y="4297516"/>
            <a:ext cx="325121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Servicio de Análisis Económico</a:t>
            </a:r>
          </a:p>
        </p:txBody>
      </p:sp>
    </p:spTree>
    <p:extLst>
      <p:ext uri="{BB962C8B-B14F-4D97-AF65-F5344CB8AC3E}">
        <p14:creationId xmlns:p14="http://schemas.microsoft.com/office/powerpoint/2010/main" val="40603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>
            <a:extLst>
              <a:ext uri="{FF2B5EF4-FFF2-40B4-BE49-F238E27FC236}">
                <a16:creationId xmlns:a16="http://schemas.microsoft.com/office/drawing/2014/main" id="{A854A503-97D6-4F17-9603-4E55816A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811" y="1670229"/>
            <a:ext cx="555950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</a:rPr>
              <a:t>10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Informes de comportamiento, monitoreo, seguimiento  y evaluación de impacto a los programas de emprendimiento e innovación Empresarial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</a:rPr>
              <a:t>6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publicaciones de los diferentes estudios elaborados por el área realizadas a medios con el fin de aportar en el fortalecimiento del tejido empresarial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B50A5-D524-4285-9287-1EAFF6C0BB1A}"/>
              </a:ext>
            </a:extLst>
          </p:cNvPr>
          <p:cNvSpPr/>
          <p:nvPr/>
        </p:nvSpPr>
        <p:spPr>
          <a:xfrm>
            <a:off x="1433810" y="1317848"/>
            <a:ext cx="303640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Generación de Conocimiento</a:t>
            </a:r>
          </a:p>
        </p:txBody>
      </p:sp>
      <p:grpSp>
        <p:nvGrpSpPr>
          <p:cNvPr id="37" name="Group 29">
            <a:extLst>
              <a:ext uri="{FF2B5EF4-FFF2-40B4-BE49-F238E27FC236}">
                <a16:creationId xmlns:a16="http://schemas.microsoft.com/office/drawing/2014/main" id="{9E910D82-652E-4AFF-AABD-06A74B059A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9392" y="1406452"/>
            <a:ext cx="1058562" cy="1058562"/>
            <a:chOff x="3259" y="1004"/>
            <a:chExt cx="480" cy="480"/>
          </a:xfrm>
          <a:solidFill>
            <a:schemeClr val="accent4"/>
          </a:solidFill>
        </p:grpSpPr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F68A95B-F427-43F3-90A5-68FDFB064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9" y="1004"/>
              <a:ext cx="352" cy="480"/>
            </a:xfrm>
            <a:custGeom>
              <a:avLst/>
              <a:gdLst>
                <a:gd name="T0" fmla="*/ 917 w 2463"/>
                <a:gd name="T1" fmla="*/ 291 h 3360"/>
                <a:gd name="T2" fmla="*/ 895 w 2463"/>
                <a:gd name="T3" fmla="*/ 336 h 3360"/>
                <a:gd name="T4" fmla="*/ 905 w 2463"/>
                <a:gd name="T5" fmla="*/ 705 h 3360"/>
                <a:gd name="T6" fmla="*/ 951 w 2463"/>
                <a:gd name="T7" fmla="*/ 728 h 3360"/>
                <a:gd name="T8" fmla="*/ 1544 w 2463"/>
                <a:gd name="T9" fmla="*/ 717 h 3360"/>
                <a:gd name="T10" fmla="*/ 1567 w 2463"/>
                <a:gd name="T11" fmla="*/ 672 h 3360"/>
                <a:gd name="T12" fmla="*/ 1556 w 2463"/>
                <a:gd name="T13" fmla="*/ 303 h 3360"/>
                <a:gd name="T14" fmla="*/ 1511 w 2463"/>
                <a:gd name="T15" fmla="*/ 280 h 3360"/>
                <a:gd name="T16" fmla="*/ 1623 w 2463"/>
                <a:gd name="T17" fmla="*/ 0 h 3360"/>
                <a:gd name="T18" fmla="*/ 1726 w 2463"/>
                <a:gd name="T19" fmla="*/ 25 h 3360"/>
                <a:gd name="T20" fmla="*/ 1803 w 2463"/>
                <a:gd name="T21" fmla="*/ 92 h 3360"/>
                <a:gd name="T22" fmla="*/ 1844 w 2463"/>
                <a:gd name="T23" fmla="*/ 187 h 3360"/>
                <a:gd name="T24" fmla="*/ 2239 w 2463"/>
                <a:gd name="T25" fmla="*/ 392 h 3360"/>
                <a:gd name="T26" fmla="*/ 2342 w 2463"/>
                <a:gd name="T27" fmla="*/ 417 h 3360"/>
                <a:gd name="T28" fmla="*/ 2419 w 2463"/>
                <a:gd name="T29" fmla="*/ 484 h 3360"/>
                <a:gd name="T30" fmla="*/ 2460 w 2463"/>
                <a:gd name="T31" fmla="*/ 579 h 3360"/>
                <a:gd name="T32" fmla="*/ 2461 w 2463"/>
                <a:gd name="T33" fmla="*/ 1214 h 3360"/>
                <a:gd name="T34" fmla="*/ 2438 w 2463"/>
                <a:gd name="T35" fmla="*/ 1256 h 3360"/>
                <a:gd name="T36" fmla="*/ 2209 w 2463"/>
                <a:gd name="T37" fmla="*/ 1466 h 3360"/>
                <a:gd name="T38" fmla="*/ 2185 w 2463"/>
                <a:gd name="T39" fmla="*/ 1450 h 3360"/>
                <a:gd name="T40" fmla="*/ 2180 w 2463"/>
                <a:gd name="T41" fmla="*/ 759 h 3360"/>
                <a:gd name="T42" fmla="*/ 2140 w 2463"/>
                <a:gd name="T43" fmla="*/ 696 h 3360"/>
                <a:gd name="T44" fmla="*/ 2071 w 2463"/>
                <a:gd name="T45" fmla="*/ 672 h 3360"/>
                <a:gd name="T46" fmla="*/ 1844 w 2463"/>
                <a:gd name="T47" fmla="*/ 821 h 3360"/>
                <a:gd name="T48" fmla="*/ 1803 w 2463"/>
                <a:gd name="T49" fmla="*/ 916 h 3360"/>
                <a:gd name="T50" fmla="*/ 1726 w 2463"/>
                <a:gd name="T51" fmla="*/ 983 h 3360"/>
                <a:gd name="T52" fmla="*/ 1623 w 2463"/>
                <a:gd name="T53" fmla="*/ 1008 h 3360"/>
                <a:gd name="T54" fmla="*/ 768 w 2463"/>
                <a:gd name="T55" fmla="*/ 997 h 3360"/>
                <a:gd name="T56" fmla="*/ 680 w 2463"/>
                <a:gd name="T57" fmla="*/ 943 h 3360"/>
                <a:gd name="T58" fmla="*/ 626 w 2463"/>
                <a:gd name="T59" fmla="*/ 855 h 3360"/>
                <a:gd name="T60" fmla="*/ 615 w 2463"/>
                <a:gd name="T61" fmla="*/ 672 h 3360"/>
                <a:gd name="T62" fmla="*/ 341 w 2463"/>
                <a:gd name="T63" fmla="*/ 683 h 3360"/>
                <a:gd name="T64" fmla="*/ 290 w 2463"/>
                <a:gd name="T65" fmla="*/ 735 h 3360"/>
                <a:gd name="T66" fmla="*/ 279 w 2463"/>
                <a:gd name="T67" fmla="*/ 2968 h 3360"/>
                <a:gd name="T68" fmla="*/ 303 w 2463"/>
                <a:gd name="T69" fmla="*/ 3038 h 3360"/>
                <a:gd name="T70" fmla="*/ 365 w 2463"/>
                <a:gd name="T71" fmla="*/ 3077 h 3360"/>
                <a:gd name="T72" fmla="*/ 2096 w 2463"/>
                <a:gd name="T73" fmla="*/ 3077 h 3360"/>
                <a:gd name="T74" fmla="*/ 2158 w 2463"/>
                <a:gd name="T75" fmla="*/ 3038 h 3360"/>
                <a:gd name="T76" fmla="*/ 2183 w 2463"/>
                <a:gd name="T77" fmla="*/ 2968 h 3360"/>
                <a:gd name="T78" fmla="*/ 2194 w 2463"/>
                <a:gd name="T79" fmla="*/ 2898 h 3360"/>
                <a:gd name="T80" fmla="*/ 2244 w 2463"/>
                <a:gd name="T81" fmla="*/ 2859 h 3360"/>
                <a:gd name="T82" fmla="*/ 2401 w 2463"/>
                <a:gd name="T83" fmla="*/ 2859 h 3360"/>
                <a:gd name="T84" fmla="*/ 2451 w 2463"/>
                <a:gd name="T85" fmla="*/ 2898 h 3360"/>
                <a:gd name="T86" fmla="*/ 2463 w 2463"/>
                <a:gd name="T87" fmla="*/ 3136 h 3360"/>
                <a:gd name="T88" fmla="*/ 2438 w 2463"/>
                <a:gd name="T89" fmla="*/ 3239 h 3360"/>
                <a:gd name="T90" fmla="*/ 2370 w 2463"/>
                <a:gd name="T91" fmla="*/ 3317 h 3360"/>
                <a:gd name="T92" fmla="*/ 2275 w 2463"/>
                <a:gd name="T93" fmla="*/ 3357 h 3360"/>
                <a:gd name="T94" fmla="*/ 186 w 2463"/>
                <a:gd name="T95" fmla="*/ 3357 h 3360"/>
                <a:gd name="T96" fmla="*/ 91 w 2463"/>
                <a:gd name="T97" fmla="*/ 3317 h 3360"/>
                <a:gd name="T98" fmla="*/ 23 w 2463"/>
                <a:gd name="T99" fmla="*/ 3239 h 3360"/>
                <a:gd name="T100" fmla="*/ 0 w 2463"/>
                <a:gd name="T101" fmla="*/ 3154 h 3360"/>
                <a:gd name="T102" fmla="*/ 10 w 2463"/>
                <a:gd name="T103" fmla="*/ 545 h 3360"/>
                <a:gd name="T104" fmla="*/ 64 w 2463"/>
                <a:gd name="T105" fmla="*/ 457 h 3360"/>
                <a:gd name="T106" fmla="*/ 152 w 2463"/>
                <a:gd name="T107" fmla="*/ 403 h 3360"/>
                <a:gd name="T108" fmla="*/ 615 w 2463"/>
                <a:gd name="T109" fmla="*/ 392 h 3360"/>
                <a:gd name="T110" fmla="*/ 626 w 2463"/>
                <a:gd name="T111" fmla="*/ 153 h 3360"/>
                <a:gd name="T112" fmla="*/ 680 w 2463"/>
                <a:gd name="T113" fmla="*/ 65 h 3360"/>
                <a:gd name="T114" fmla="*/ 768 w 2463"/>
                <a:gd name="T115" fmla="*/ 11 h 3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63" h="3360">
                  <a:moveTo>
                    <a:pt x="951" y="280"/>
                  </a:moveTo>
                  <a:lnTo>
                    <a:pt x="933" y="283"/>
                  </a:lnTo>
                  <a:lnTo>
                    <a:pt x="917" y="291"/>
                  </a:lnTo>
                  <a:lnTo>
                    <a:pt x="905" y="303"/>
                  </a:lnTo>
                  <a:lnTo>
                    <a:pt x="897" y="319"/>
                  </a:lnTo>
                  <a:lnTo>
                    <a:pt x="895" y="336"/>
                  </a:lnTo>
                  <a:lnTo>
                    <a:pt x="895" y="672"/>
                  </a:lnTo>
                  <a:lnTo>
                    <a:pt x="897" y="689"/>
                  </a:lnTo>
                  <a:lnTo>
                    <a:pt x="905" y="705"/>
                  </a:lnTo>
                  <a:lnTo>
                    <a:pt x="917" y="717"/>
                  </a:lnTo>
                  <a:lnTo>
                    <a:pt x="933" y="725"/>
                  </a:lnTo>
                  <a:lnTo>
                    <a:pt x="951" y="728"/>
                  </a:lnTo>
                  <a:lnTo>
                    <a:pt x="1511" y="728"/>
                  </a:lnTo>
                  <a:lnTo>
                    <a:pt x="1528" y="725"/>
                  </a:lnTo>
                  <a:lnTo>
                    <a:pt x="1544" y="717"/>
                  </a:lnTo>
                  <a:lnTo>
                    <a:pt x="1556" y="705"/>
                  </a:lnTo>
                  <a:lnTo>
                    <a:pt x="1564" y="689"/>
                  </a:lnTo>
                  <a:lnTo>
                    <a:pt x="1567" y="672"/>
                  </a:lnTo>
                  <a:lnTo>
                    <a:pt x="1567" y="336"/>
                  </a:lnTo>
                  <a:lnTo>
                    <a:pt x="1564" y="319"/>
                  </a:lnTo>
                  <a:lnTo>
                    <a:pt x="1556" y="303"/>
                  </a:lnTo>
                  <a:lnTo>
                    <a:pt x="1544" y="291"/>
                  </a:lnTo>
                  <a:lnTo>
                    <a:pt x="1528" y="283"/>
                  </a:lnTo>
                  <a:lnTo>
                    <a:pt x="1511" y="280"/>
                  </a:lnTo>
                  <a:lnTo>
                    <a:pt x="951" y="280"/>
                  </a:lnTo>
                  <a:close/>
                  <a:moveTo>
                    <a:pt x="838" y="0"/>
                  </a:moveTo>
                  <a:lnTo>
                    <a:pt x="1623" y="0"/>
                  </a:lnTo>
                  <a:lnTo>
                    <a:pt x="1659" y="3"/>
                  </a:lnTo>
                  <a:lnTo>
                    <a:pt x="1693" y="11"/>
                  </a:lnTo>
                  <a:lnTo>
                    <a:pt x="1726" y="25"/>
                  </a:lnTo>
                  <a:lnTo>
                    <a:pt x="1754" y="43"/>
                  </a:lnTo>
                  <a:lnTo>
                    <a:pt x="1781" y="65"/>
                  </a:lnTo>
                  <a:lnTo>
                    <a:pt x="1803" y="92"/>
                  </a:lnTo>
                  <a:lnTo>
                    <a:pt x="1822" y="121"/>
                  </a:lnTo>
                  <a:lnTo>
                    <a:pt x="1835" y="153"/>
                  </a:lnTo>
                  <a:lnTo>
                    <a:pt x="1844" y="187"/>
                  </a:lnTo>
                  <a:lnTo>
                    <a:pt x="1847" y="224"/>
                  </a:lnTo>
                  <a:lnTo>
                    <a:pt x="1847" y="392"/>
                  </a:lnTo>
                  <a:lnTo>
                    <a:pt x="2239" y="392"/>
                  </a:lnTo>
                  <a:lnTo>
                    <a:pt x="2275" y="395"/>
                  </a:lnTo>
                  <a:lnTo>
                    <a:pt x="2309" y="403"/>
                  </a:lnTo>
                  <a:lnTo>
                    <a:pt x="2342" y="417"/>
                  </a:lnTo>
                  <a:lnTo>
                    <a:pt x="2370" y="435"/>
                  </a:lnTo>
                  <a:lnTo>
                    <a:pt x="2397" y="457"/>
                  </a:lnTo>
                  <a:lnTo>
                    <a:pt x="2419" y="484"/>
                  </a:lnTo>
                  <a:lnTo>
                    <a:pt x="2438" y="513"/>
                  </a:lnTo>
                  <a:lnTo>
                    <a:pt x="2451" y="545"/>
                  </a:lnTo>
                  <a:lnTo>
                    <a:pt x="2460" y="579"/>
                  </a:lnTo>
                  <a:lnTo>
                    <a:pt x="2463" y="616"/>
                  </a:lnTo>
                  <a:lnTo>
                    <a:pt x="2463" y="1196"/>
                  </a:lnTo>
                  <a:lnTo>
                    <a:pt x="2461" y="1214"/>
                  </a:lnTo>
                  <a:lnTo>
                    <a:pt x="2456" y="1229"/>
                  </a:lnTo>
                  <a:lnTo>
                    <a:pt x="2448" y="1244"/>
                  </a:lnTo>
                  <a:lnTo>
                    <a:pt x="2438" y="1256"/>
                  </a:lnTo>
                  <a:lnTo>
                    <a:pt x="2230" y="1459"/>
                  </a:lnTo>
                  <a:lnTo>
                    <a:pt x="2221" y="1465"/>
                  </a:lnTo>
                  <a:lnTo>
                    <a:pt x="2209" y="1466"/>
                  </a:lnTo>
                  <a:lnTo>
                    <a:pt x="2199" y="1464"/>
                  </a:lnTo>
                  <a:lnTo>
                    <a:pt x="2191" y="1459"/>
                  </a:lnTo>
                  <a:lnTo>
                    <a:pt x="2185" y="1450"/>
                  </a:lnTo>
                  <a:lnTo>
                    <a:pt x="2183" y="1439"/>
                  </a:lnTo>
                  <a:lnTo>
                    <a:pt x="2183" y="784"/>
                  </a:lnTo>
                  <a:lnTo>
                    <a:pt x="2180" y="759"/>
                  </a:lnTo>
                  <a:lnTo>
                    <a:pt x="2171" y="735"/>
                  </a:lnTo>
                  <a:lnTo>
                    <a:pt x="2158" y="714"/>
                  </a:lnTo>
                  <a:lnTo>
                    <a:pt x="2140" y="696"/>
                  </a:lnTo>
                  <a:lnTo>
                    <a:pt x="2120" y="683"/>
                  </a:lnTo>
                  <a:lnTo>
                    <a:pt x="2096" y="675"/>
                  </a:lnTo>
                  <a:lnTo>
                    <a:pt x="2071" y="672"/>
                  </a:lnTo>
                  <a:lnTo>
                    <a:pt x="1847" y="672"/>
                  </a:lnTo>
                  <a:lnTo>
                    <a:pt x="1847" y="784"/>
                  </a:lnTo>
                  <a:lnTo>
                    <a:pt x="1844" y="821"/>
                  </a:lnTo>
                  <a:lnTo>
                    <a:pt x="1835" y="855"/>
                  </a:lnTo>
                  <a:lnTo>
                    <a:pt x="1822" y="887"/>
                  </a:lnTo>
                  <a:lnTo>
                    <a:pt x="1803" y="916"/>
                  </a:lnTo>
                  <a:lnTo>
                    <a:pt x="1781" y="943"/>
                  </a:lnTo>
                  <a:lnTo>
                    <a:pt x="1754" y="965"/>
                  </a:lnTo>
                  <a:lnTo>
                    <a:pt x="1726" y="983"/>
                  </a:lnTo>
                  <a:lnTo>
                    <a:pt x="1693" y="997"/>
                  </a:lnTo>
                  <a:lnTo>
                    <a:pt x="1659" y="1005"/>
                  </a:lnTo>
                  <a:lnTo>
                    <a:pt x="1623" y="1008"/>
                  </a:lnTo>
                  <a:lnTo>
                    <a:pt x="839" y="1008"/>
                  </a:lnTo>
                  <a:lnTo>
                    <a:pt x="802" y="1005"/>
                  </a:lnTo>
                  <a:lnTo>
                    <a:pt x="768" y="997"/>
                  </a:lnTo>
                  <a:lnTo>
                    <a:pt x="735" y="983"/>
                  </a:lnTo>
                  <a:lnTo>
                    <a:pt x="707" y="965"/>
                  </a:lnTo>
                  <a:lnTo>
                    <a:pt x="680" y="943"/>
                  </a:lnTo>
                  <a:lnTo>
                    <a:pt x="658" y="916"/>
                  </a:lnTo>
                  <a:lnTo>
                    <a:pt x="639" y="887"/>
                  </a:lnTo>
                  <a:lnTo>
                    <a:pt x="626" y="855"/>
                  </a:lnTo>
                  <a:lnTo>
                    <a:pt x="617" y="821"/>
                  </a:lnTo>
                  <a:lnTo>
                    <a:pt x="615" y="784"/>
                  </a:lnTo>
                  <a:lnTo>
                    <a:pt x="615" y="672"/>
                  </a:lnTo>
                  <a:lnTo>
                    <a:pt x="391" y="672"/>
                  </a:lnTo>
                  <a:lnTo>
                    <a:pt x="365" y="675"/>
                  </a:lnTo>
                  <a:lnTo>
                    <a:pt x="341" y="683"/>
                  </a:lnTo>
                  <a:lnTo>
                    <a:pt x="321" y="696"/>
                  </a:lnTo>
                  <a:lnTo>
                    <a:pt x="303" y="714"/>
                  </a:lnTo>
                  <a:lnTo>
                    <a:pt x="290" y="735"/>
                  </a:lnTo>
                  <a:lnTo>
                    <a:pt x="281" y="759"/>
                  </a:lnTo>
                  <a:lnTo>
                    <a:pt x="279" y="784"/>
                  </a:lnTo>
                  <a:lnTo>
                    <a:pt x="279" y="2968"/>
                  </a:lnTo>
                  <a:lnTo>
                    <a:pt x="281" y="2993"/>
                  </a:lnTo>
                  <a:lnTo>
                    <a:pt x="290" y="3017"/>
                  </a:lnTo>
                  <a:lnTo>
                    <a:pt x="303" y="3038"/>
                  </a:lnTo>
                  <a:lnTo>
                    <a:pt x="321" y="3056"/>
                  </a:lnTo>
                  <a:lnTo>
                    <a:pt x="341" y="3069"/>
                  </a:lnTo>
                  <a:lnTo>
                    <a:pt x="365" y="3077"/>
                  </a:lnTo>
                  <a:lnTo>
                    <a:pt x="391" y="3080"/>
                  </a:lnTo>
                  <a:lnTo>
                    <a:pt x="2071" y="3080"/>
                  </a:lnTo>
                  <a:lnTo>
                    <a:pt x="2096" y="3077"/>
                  </a:lnTo>
                  <a:lnTo>
                    <a:pt x="2120" y="3069"/>
                  </a:lnTo>
                  <a:lnTo>
                    <a:pt x="2140" y="3056"/>
                  </a:lnTo>
                  <a:lnTo>
                    <a:pt x="2158" y="3038"/>
                  </a:lnTo>
                  <a:lnTo>
                    <a:pt x="2171" y="3017"/>
                  </a:lnTo>
                  <a:lnTo>
                    <a:pt x="2180" y="2993"/>
                  </a:lnTo>
                  <a:lnTo>
                    <a:pt x="2183" y="2968"/>
                  </a:lnTo>
                  <a:lnTo>
                    <a:pt x="2183" y="2939"/>
                  </a:lnTo>
                  <a:lnTo>
                    <a:pt x="2185" y="2918"/>
                  </a:lnTo>
                  <a:lnTo>
                    <a:pt x="2194" y="2898"/>
                  </a:lnTo>
                  <a:lnTo>
                    <a:pt x="2207" y="2880"/>
                  </a:lnTo>
                  <a:lnTo>
                    <a:pt x="2224" y="2867"/>
                  </a:lnTo>
                  <a:lnTo>
                    <a:pt x="2244" y="2859"/>
                  </a:lnTo>
                  <a:lnTo>
                    <a:pt x="2266" y="2856"/>
                  </a:lnTo>
                  <a:lnTo>
                    <a:pt x="2378" y="2856"/>
                  </a:lnTo>
                  <a:lnTo>
                    <a:pt x="2401" y="2859"/>
                  </a:lnTo>
                  <a:lnTo>
                    <a:pt x="2421" y="2867"/>
                  </a:lnTo>
                  <a:lnTo>
                    <a:pt x="2438" y="2880"/>
                  </a:lnTo>
                  <a:lnTo>
                    <a:pt x="2451" y="2898"/>
                  </a:lnTo>
                  <a:lnTo>
                    <a:pt x="2460" y="2918"/>
                  </a:lnTo>
                  <a:lnTo>
                    <a:pt x="2463" y="2939"/>
                  </a:lnTo>
                  <a:lnTo>
                    <a:pt x="2463" y="3136"/>
                  </a:lnTo>
                  <a:lnTo>
                    <a:pt x="2460" y="3173"/>
                  </a:lnTo>
                  <a:lnTo>
                    <a:pt x="2451" y="3207"/>
                  </a:lnTo>
                  <a:lnTo>
                    <a:pt x="2438" y="3239"/>
                  </a:lnTo>
                  <a:lnTo>
                    <a:pt x="2419" y="3268"/>
                  </a:lnTo>
                  <a:lnTo>
                    <a:pt x="2397" y="3295"/>
                  </a:lnTo>
                  <a:lnTo>
                    <a:pt x="2370" y="3317"/>
                  </a:lnTo>
                  <a:lnTo>
                    <a:pt x="2342" y="3335"/>
                  </a:lnTo>
                  <a:lnTo>
                    <a:pt x="2309" y="3349"/>
                  </a:lnTo>
                  <a:lnTo>
                    <a:pt x="2275" y="3357"/>
                  </a:lnTo>
                  <a:lnTo>
                    <a:pt x="2239" y="3360"/>
                  </a:lnTo>
                  <a:lnTo>
                    <a:pt x="223" y="3360"/>
                  </a:lnTo>
                  <a:lnTo>
                    <a:pt x="186" y="3357"/>
                  </a:lnTo>
                  <a:lnTo>
                    <a:pt x="152" y="3349"/>
                  </a:lnTo>
                  <a:lnTo>
                    <a:pt x="119" y="3335"/>
                  </a:lnTo>
                  <a:lnTo>
                    <a:pt x="91" y="3317"/>
                  </a:lnTo>
                  <a:lnTo>
                    <a:pt x="64" y="3295"/>
                  </a:lnTo>
                  <a:lnTo>
                    <a:pt x="42" y="3268"/>
                  </a:lnTo>
                  <a:lnTo>
                    <a:pt x="23" y="3239"/>
                  </a:lnTo>
                  <a:lnTo>
                    <a:pt x="10" y="3207"/>
                  </a:lnTo>
                  <a:lnTo>
                    <a:pt x="1" y="3173"/>
                  </a:lnTo>
                  <a:lnTo>
                    <a:pt x="0" y="3154"/>
                  </a:lnTo>
                  <a:lnTo>
                    <a:pt x="0" y="598"/>
                  </a:lnTo>
                  <a:lnTo>
                    <a:pt x="1" y="579"/>
                  </a:lnTo>
                  <a:lnTo>
                    <a:pt x="10" y="545"/>
                  </a:lnTo>
                  <a:lnTo>
                    <a:pt x="23" y="513"/>
                  </a:lnTo>
                  <a:lnTo>
                    <a:pt x="42" y="484"/>
                  </a:lnTo>
                  <a:lnTo>
                    <a:pt x="64" y="457"/>
                  </a:lnTo>
                  <a:lnTo>
                    <a:pt x="91" y="435"/>
                  </a:lnTo>
                  <a:lnTo>
                    <a:pt x="119" y="417"/>
                  </a:lnTo>
                  <a:lnTo>
                    <a:pt x="152" y="403"/>
                  </a:lnTo>
                  <a:lnTo>
                    <a:pt x="186" y="395"/>
                  </a:lnTo>
                  <a:lnTo>
                    <a:pt x="223" y="392"/>
                  </a:lnTo>
                  <a:lnTo>
                    <a:pt x="615" y="392"/>
                  </a:lnTo>
                  <a:lnTo>
                    <a:pt x="615" y="224"/>
                  </a:lnTo>
                  <a:lnTo>
                    <a:pt x="617" y="187"/>
                  </a:lnTo>
                  <a:lnTo>
                    <a:pt x="626" y="153"/>
                  </a:lnTo>
                  <a:lnTo>
                    <a:pt x="639" y="121"/>
                  </a:lnTo>
                  <a:lnTo>
                    <a:pt x="658" y="92"/>
                  </a:lnTo>
                  <a:lnTo>
                    <a:pt x="680" y="65"/>
                  </a:lnTo>
                  <a:lnTo>
                    <a:pt x="707" y="43"/>
                  </a:lnTo>
                  <a:lnTo>
                    <a:pt x="735" y="25"/>
                  </a:lnTo>
                  <a:lnTo>
                    <a:pt x="768" y="11"/>
                  </a:lnTo>
                  <a:lnTo>
                    <a:pt x="802" y="3"/>
                  </a:lnTo>
                  <a:lnTo>
                    <a:pt x="8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720597B1-D785-40F7-BD53-24188CE55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1204"/>
              <a:ext cx="176" cy="40"/>
            </a:xfrm>
            <a:custGeom>
              <a:avLst/>
              <a:gdLst>
                <a:gd name="T0" fmla="*/ 83 w 1232"/>
                <a:gd name="T1" fmla="*/ 0 h 279"/>
                <a:gd name="T2" fmla="*/ 1147 w 1232"/>
                <a:gd name="T3" fmla="*/ 0 h 279"/>
                <a:gd name="T4" fmla="*/ 1170 w 1232"/>
                <a:gd name="T5" fmla="*/ 3 h 279"/>
                <a:gd name="T6" fmla="*/ 1190 w 1232"/>
                <a:gd name="T7" fmla="*/ 11 h 279"/>
                <a:gd name="T8" fmla="*/ 1207 w 1232"/>
                <a:gd name="T9" fmla="*/ 24 h 279"/>
                <a:gd name="T10" fmla="*/ 1220 w 1232"/>
                <a:gd name="T11" fmla="*/ 42 h 279"/>
                <a:gd name="T12" fmla="*/ 1229 w 1232"/>
                <a:gd name="T13" fmla="*/ 62 h 279"/>
                <a:gd name="T14" fmla="*/ 1232 w 1232"/>
                <a:gd name="T15" fmla="*/ 83 h 279"/>
                <a:gd name="T16" fmla="*/ 1232 w 1232"/>
                <a:gd name="T17" fmla="*/ 195 h 279"/>
                <a:gd name="T18" fmla="*/ 1229 w 1232"/>
                <a:gd name="T19" fmla="*/ 218 h 279"/>
                <a:gd name="T20" fmla="*/ 1220 w 1232"/>
                <a:gd name="T21" fmla="*/ 238 h 279"/>
                <a:gd name="T22" fmla="*/ 1207 w 1232"/>
                <a:gd name="T23" fmla="*/ 256 h 279"/>
                <a:gd name="T24" fmla="*/ 1190 w 1232"/>
                <a:gd name="T25" fmla="*/ 269 h 279"/>
                <a:gd name="T26" fmla="*/ 1170 w 1232"/>
                <a:gd name="T27" fmla="*/ 277 h 279"/>
                <a:gd name="T28" fmla="*/ 1147 w 1232"/>
                <a:gd name="T29" fmla="*/ 279 h 279"/>
                <a:gd name="T30" fmla="*/ 83 w 1232"/>
                <a:gd name="T31" fmla="*/ 279 h 279"/>
                <a:gd name="T32" fmla="*/ 61 w 1232"/>
                <a:gd name="T33" fmla="*/ 277 h 279"/>
                <a:gd name="T34" fmla="*/ 41 w 1232"/>
                <a:gd name="T35" fmla="*/ 269 h 279"/>
                <a:gd name="T36" fmla="*/ 24 w 1232"/>
                <a:gd name="T37" fmla="*/ 256 h 279"/>
                <a:gd name="T38" fmla="*/ 11 w 1232"/>
                <a:gd name="T39" fmla="*/ 238 h 279"/>
                <a:gd name="T40" fmla="*/ 2 w 1232"/>
                <a:gd name="T41" fmla="*/ 218 h 279"/>
                <a:gd name="T42" fmla="*/ 0 w 1232"/>
                <a:gd name="T43" fmla="*/ 195 h 279"/>
                <a:gd name="T44" fmla="*/ 0 w 1232"/>
                <a:gd name="T45" fmla="*/ 83 h 279"/>
                <a:gd name="T46" fmla="*/ 2 w 1232"/>
                <a:gd name="T47" fmla="*/ 62 h 279"/>
                <a:gd name="T48" fmla="*/ 11 w 1232"/>
                <a:gd name="T49" fmla="*/ 42 h 279"/>
                <a:gd name="T50" fmla="*/ 24 w 1232"/>
                <a:gd name="T51" fmla="*/ 24 h 279"/>
                <a:gd name="T52" fmla="*/ 41 w 1232"/>
                <a:gd name="T53" fmla="*/ 11 h 279"/>
                <a:gd name="T54" fmla="*/ 61 w 1232"/>
                <a:gd name="T55" fmla="*/ 3 h 279"/>
                <a:gd name="T56" fmla="*/ 83 w 1232"/>
                <a:gd name="T5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2" h="279">
                  <a:moveTo>
                    <a:pt x="83" y="0"/>
                  </a:moveTo>
                  <a:lnTo>
                    <a:pt x="1147" y="0"/>
                  </a:lnTo>
                  <a:lnTo>
                    <a:pt x="1170" y="3"/>
                  </a:lnTo>
                  <a:lnTo>
                    <a:pt x="1190" y="11"/>
                  </a:lnTo>
                  <a:lnTo>
                    <a:pt x="1207" y="24"/>
                  </a:lnTo>
                  <a:lnTo>
                    <a:pt x="1220" y="42"/>
                  </a:lnTo>
                  <a:lnTo>
                    <a:pt x="1229" y="62"/>
                  </a:lnTo>
                  <a:lnTo>
                    <a:pt x="1232" y="83"/>
                  </a:lnTo>
                  <a:lnTo>
                    <a:pt x="1232" y="195"/>
                  </a:lnTo>
                  <a:lnTo>
                    <a:pt x="1229" y="218"/>
                  </a:lnTo>
                  <a:lnTo>
                    <a:pt x="1220" y="238"/>
                  </a:lnTo>
                  <a:lnTo>
                    <a:pt x="1207" y="256"/>
                  </a:lnTo>
                  <a:lnTo>
                    <a:pt x="1190" y="269"/>
                  </a:lnTo>
                  <a:lnTo>
                    <a:pt x="1170" y="277"/>
                  </a:lnTo>
                  <a:lnTo>
                    <a:pt x="1147" y="279"/>
                  </a:lnTo>
                  <a:lnTo>
                    <a:pt x="83" y="279"/>
                  </a:lnTo>
                  <a:lnTo>
                    <a:pt x="61" y="277"/>
                  </a:lnTo>
                  <a:lnTo>
                    <a:pt x="41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2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2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3FBB0CD1-F369-43BE-A608-6EB615DF7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1276"/>
              <a:ext cx="136" cy="40"/>
            </a:xfrm>
            <a:custGeom>
              <a:avLst/>
              <a:gdLst>
                <a:gd name="T0" fmla="*/ 83 w 952"/>
                <a:gd name="T1" fmla="*/ 0 h 280"/>
                <a:gd name="T2" fmla="*/ 867 w 952"/>
                <a:gd name="T3" fmla="*/ 0 h 280"/>
                <a:gd name="T4" fmla="*/ 890 w 952"/>
                <a:gd name="T5" fmla="*/ 3 h 280"/>
                <a:gd name="T6" fmla="*/ 910 w 952"/>
                <a:gd name="T7" fmla="*/ 11 h 280"/>
                <a:gd name="T8" fmla="*/ 927 w 952"/>
                <a:gd name="T9" fmla="*/ 24 h 280"/>
                <a:gd name="T10" fmla="*/ 940 w 952"/>
                <a:gd name="T11" fmla="*/ 42 h 280"/>
                <a:gd name="T12" fmla="*/ 949 w 952"/>
                <a:gd name="T13" fmla="*/ 62 h 280"/>
                <a:gd name="T14" fmla="*/ 952 w 952"/>
                <a:gd name="T15" fmla="*/ 83 h 280"/>
                <a:gd name="T16" fmla="*/ 952 w 952"/>
                <a:gd name="T17" fmla="*/ 195 h 280"/>
                <a:gd name="T18" fmla="*/ 949 w 952"/>
                <a:gd name="T19" fmla="*/ 218 h 280"/>
                <a:gd name="T20" fmla="*/ 940 w 952"/>
                <a:gd name="T21" fmla="*/ 238 h 280"/>
                <a:gd name="T22" fmla="*/ 927 w 952"/>
                <a:gd name="T23" fmla="*/ 256 h 280"/>
                <a:gd name="T24" fmla="*/ 910 w 952"/>
                <a:gd name="T25" fmla="*/ 269 h 280"/>
                <a:gd name="T26" fmla="*/ 890 w 952"/>
                <a:gd name="T27" fmla="*/ 277 h 280"/>
                <a:gd name="T28" fmla="*/ 867 w 952"/>
                <a:gd name="T29" fmla="*/ 280 h 280"/>
                <a:gd name="T30" fmla="*/ 83 w 952"/>
                <a:gd name="T31" fmla="*/ 280 h 280"/>
                <a:gd name="T32" fmla="*/ 61 w 952"/>
                <a:gd name="T33" fmla="*/ 277 h 280"/>
                <a:gd name="T34" fmla="*/ 41 w 952"/>
                <a:gd name="T35" fmla="*/ 269 h 280"/>
                <a:gd name="T36" fmla="*/ 24 w 952"/>
                <a:gd name="T37" fmla="*/ 256 h 280"/>
                <a:gd name="T38" fmla="*/ 11 w 952"/>
                <a:gd name="T39" fmla="*/ 238 h 280"/>
                <a:gd name="T40" fmla="*/ 2 w 952"/>
                <a:gd name="T41" fmla="*/ 218 h 280"/>
                <a:gd name="T42" fmla="*/ 0 w 952"/>
                <a:gd name="T43" fmla="*/ 195 h 280"/>
                <a:gd name="T44" fmla="*/ 0 w 952"/>
                <a:gd name="T45" fmla="*/ 83 h 280"/>
                <a:gd name="T46" fmla="*/ 2 w 952"/>
                <a:gd name="T47" fmla="*/ 62 h 280"/>
                <a:gd name="T48" fmla="*/ 11 w 952"/>
                <a:gd name="T49" fmla="*/ 42 h 280"/>
                <a:gd name="T50" fmla="*/ 24 w 952"/>
                <a:gd name="T51" fmla="*/ 24 h 280"/>
                <a:gd name="T52" fmla="*/ 41 w 952"/>
                <a:gd name="T53" fmla="*/ 11 h 280"/>
                <a:gd name="T54" fmla="*/ 61 w 952"/>
                <a:gd name="T55" fmla="*/ 3 h 280"/>
                <a:gd name="T56" fmla="*/ 83 w 952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" h="280">
                  <a:moveTo>
                    <a:pt x="83" y="0"/>
                  </a:moveTo>
                  <a:lnTo>
                    <a:pt x="867" y="0"/>
                  </a:lnTo>
                  <a:lnTo>
                    <a:pt x="890" y="3"/>
                  </a:lnTo>
                  <a:lnTo>
                    <a:pt x="910" y="11"/>
                  </a:lnTo>
                  <a:lnTo>
                    <a:pt x="927" y="24"/>
                  </a:lnTo>
                  <a:lnTo>
                    <a:pt x="940" y="42"/>
                  </a:lnTo>
                  <a:lnTo>
                    <a:pt x="949" y="62"/>
                  </a:lnTo>
                  <a:lnTo>
                    <a:pt x="952" y="83"/>
                  </a:lnTo>
                  <a:lnTo>
                    <a:pt x="952" y="195"/>
                  </a:lnTo>
                  <a:lnTo>
                    <a:pt x="949" y="218"/>
                  </a:lnTo>
                  <a:lnTo>
                    <a:pt x="940" y="238"/>
                  </a:lnTo>
                  <a:lnTo>
                    <a:pt x="927" y="256"/>
                  </a:lnTo>
                  <a:lnTo>
                    <a:pt x="910" y="269"/>
                  </a:lnTo>
                  <a:lnTo>
                    <a:pt x="890" y="277"/>
                  </a:lnTo>
                  <a:lnTo>
                    <a:pt x="867" y="280"/>
                  </a:lnTo>
                  <a:lnTo>
                    <a:pt x="83" y="280"/>
                  </a:lnTo>
                  <a:lnTo>
                    <a:pt x="61" y="277"/>
                  </a:lnTo>
                  <a:lnTo>
                    <a:pt x="41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2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2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9FF547CF-1B4C-4791-81C1-BD5C1AFDF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1348"/>
              <a:ext cx="136" cy="40"/>
            </a:xfrm>
            <a:custGeom>
              <a:avLst/>
              <a:gdLst>
                <a:gd name="T0" fmla="*/ 83 w 952"/>
                <a:gd name="T1" fmla="*/ 0 h 280"/>
                <a:gd name="T2" fmla="*/ 867 w 952"/>
                <a:gd name="T3" fmla="*/ 0 h 280"/>
                <a:gd name="T4" fmla="*/ 890 w 952"/>
                <a:gd name="T5" fmla="*/ 3 h 280"/>
                <a:gd name="T6" fmla="*/ 910 w 952"/>
                <a:gd name="T7" fmla="*/ 11 h 280"/>
                <a:gd name="T8" fmla="*/ 927 w 952"/>
                <a:gd name="T9" fmla="*/ 24 h 280"/>
                <a:gd name="T10" fmla="*/ 940 w 952"/>
                <a:gd name="T11" fmla="*/ 42 h 280"/>
                <a:gd name="T12" fmla="*/ 949 w 952"/>
                <a:gd name="T13" fmla="*/ 62 h 280"/>
                <a:gd name="T14" fmla="*/ 952 w 952"/>
                <a:gd name="T15" fmla="*/ 83 h 280"/>
                <a:gd name="T16" fmla="*/ 952 w 952"/>
                <a:gd name="T17" fmla="*/ 195 h 280"/>
                <a:gd name="T18" fmla="*/ 949 w 952"/>
                <a:gd name="T19" fmla="*/ 218 h 280"/>
                <a:gd name="T20" fmla="*/ 940 w 952"/>
                <a:gd name="T21" fmla="*/ 238 h 280"/>
                <a:gd name="T22" fmla="*/ 927 w 952"/>
                <a:gd name="T23" fmla="*/ 256 h 280"/>
                <a:gd name="T24" fmla="*/ 910 w 952"/>
                <a:gd name="T25" fmla="*/ 269 h 280"/>
                <a:gd name="T26" fmla="*/ 890 w 952"/>
                <a:gd name="T27" fmla="*/ 277 h 280"/>
                <a:gd name="T28" fmla="*/ 867 w 952"/>
                <a:gd name="T29" fmla="*/ 280 h 280"/>
                <a:gd name="T30" fmla="*/ 83 w 952"/>
                <a:gd name="T31" fmla="*/ 280 h 280"/>
                <a:gd name="T32" fmla="*/ 61 w 952"/>
                <a:gd name="T33" fmla="*/ 277 h 280"/>
                <a:gd name="T34" fmla="*/ 41 w 952"/>
                <a:gd name="T35" fmla="*/ 269 h 280"/>
                <a:gd name="T36" fmla="*/ 24 w 952"/>
                <a:gd name="T37" fmla="*/ 256 h 280"/>
                <a:gd name="T38" fmla="*/ 11 w 952"/>
                <a:gd name="T39" fmla="*/ 238 h 280"/>
                <a:gd name="T40" fmla="*/ 2 w 952"/>
                <a:gd name="T41" fmla="*/ 218 h 280"/>
                <a:gd name="T42" fmla="*/ 0 w 952"/>
                <a:gd name="T43" fmla="*/ 195 h 280"/>
                <a:gd name="T44" fmla="*/ 0 w 952"/>
                <a:gd name="T45" fmla="*/ 83 h 280"/>
                <a:gd name="T46" fmla="*/ 2 w 952"/>
                <a:gd name="T47" fmla="*/ 62 h 280"/>
                <a:gd name="T48" fmla="*/ 11 w 952"/>
                <a:gd name="T49" fmla="*/ 42 h 280"/>
                <a:gd name="T50" fmla="*/ 24 w 952"/>
                <a:gd name="T51" fmla="*/ 24 h 280"/>
                <a:gd name="T52" fmla="*/ 41 w 952"/>
                <a:gd name="T53" fmla="*/ 11 h 280"/>
                <a:gd name="T54" fmla="*/ 61 w 952"/>
                <a:gd name="T55" fmla="*/ 3 h 280"/>
                <a:gd name="T56" fmla="*/ 83 w 952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2" h="280">
                  <a:moveTo>
                    <a:pt x="83" y="0"/>
                  </a:moveTo>
                  <a:lnTo>
                    <a:pt x="867" y="0"/>
                  </a:lnTo>
                  <a:lnTo>
                    <a:pt x="890" y="3"/>
                  </a:lnTo>
                  <a:lnTo>
                    <a:pt x="910" y="11"/>
                  </a:lnTo>
                  <a:lnTo>
                    <a:pt x="927" y="24"/>
                  </a:lnTo>
                  <a:lnTo>
                    <a:pt x="940" y="42"/>
                  </a:lnTo>
                  <a:lnTo>
                    <a:pt x="949" y="62"/>
                  </a:lnTo>
                  <a:lnTo>
                    <a:pt x="952" y="83"/>
                  </a:lnTo>
                  <a:lnTo>
                    <a:pt x="952" y="195"/>
                  </a:lnTo>
                  <a:lnTo>
                    <a:pt x="949" y="218"/>
                  </a:lnTo>
                  <a:lnTo>
                    <a:pt x="940" y="238"/>
                  </a:lnTo>
                  <a:lnTo>
                    <a:pt x="927" y="256"/>
                  </a:lnTo>
                  <a:lnTo>
                    <a:pt x="910" y="269"/>
                  </a:lnTo>
                  <a:lnTo>
                    <a:pt x="890" y="277"/>
                  </a:lnTo>
                  <a:lnTo>
                    <a:pt x="867" y="280"/>
                  </a:lnTo>
                  <a:lnTo>
                    <a:pt x="83" y="280"/>
                  </a:lnTo>
                  <a:lnTo>
                    <a:pt x="61" y="277"/>
                  </a:lnTo>
                  <a:lnTo>
                    <a:pt x="41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2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2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149436C5-EE9B-48E4-839D-A85E9A0D0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3" y="1179"/>
              <a:ext cx="216" cy="209"/>
            </a:xfrm>
            <a:custGeom>
              <a:avLst/>
              <a:gdLst>
                <a:gd name="T0" fmla="*/ 1047 w 1513"/>
                <a:gd name="T1" fmla="*/ 302 h 1464"/>
                <a:gd name="T2" fmla="*/ 1006 w 1513"/>
                <a:gd name="T3" fmla="*/ 318 h 1464"/>
                <a:gd name="T4" fmla="*/ 315 w 1513"/>
                <a:gd name="T5" fmla="*/ 960 h 1464"/>
                <a:gd name="T6" fmla="*/ 289 w 1513"/>
                <a:gd name="T7" fmla="*/ 997 h 1464"/>
                <a:gd name="T8" fmla="*/ 280 w 1513"/>
                <a:gd name="T9" fmla="*/ 1041 h 1464"/>
                <a:gd name="T10" fmla="*/ 432 w 1513"/>
                <a:gd name="T11" fmla="*/ 1184 h 1464"/>
                <a:gd name="T12" fmla="*/ 473 w 1513"/>
                <a:gd name="T13" fmla="*/ 1176 h 1464"/>
                <a:gd name="T14" fmla="*/ 508 w 1513"/>
                <a:gd name="T15" fmla="*/ 1153 h 1464"/>
                <a:gd name="T16" fmla="*/ 1190 w 1513"/>
                <a:gd name="T17" fmla="*/ 510 h 1464"/>
                <a:gd name="T18" fmla="*/ 1208 w 1513"/>
                <a:gd name="T19" fmla="*/ 469 h 1464"/>
                <a:gd name="T20" fmla="*/ 1209 w 1513"/>
                <a:gd name="T21" fmla="*/ 425 h 1464"/>
                <a:gd name="T22" fmla="*/ 1192 w 1513"/>
                <a:gd name="T23" fmla="*/ 385 h 1464"/>
                <a:gd name="T24" fmla="*/ 1144 w 1513"/>
                <a:gd name="T25" fmla="*/ 334 h 1464"/>
                <a:gd name="T26" fmla="*/ 1109 w 1513"/>
                <a:gd name="T27" fmla="*/ 309 h 1464"/>
                <a:gd name="T28" fmla="*/ 1067 w 1513"/>
                <a:gd name="T29" fmla="*/ 301 h 1464"/>
                <a:gd name="T30" fmla="*/ 1091 w 1513"/>
                <a:gd name="T31" fmla="*/ 0 h 1464"/>
                <a:gd name="T32" fmla="*/ 1168 w 1513"/>
                <a:gd name="T33" fmla="*/ 15 h 1464"/>
                <a:gd name="T34" fmla="*/ 1240 w 1513"/>
                <a:gd name="T35" fmla="*/ 48 h 1464"/>
                <a:gd name="T36" fmla="*/ 1304 w 1513"/>
                <a:gd name="T37" fmla="*/ 98 h 1464"/>
                <a:gd name="T38" fmla="*/ 1445 w 1513"/>
                <a:gd name="T39" fmla="*/ 242 h 1464"/>
                <a:gd name="T40" fmla="*/ 1487 w 1513"/>
                <a:gd name="T41" fmla="*/ 313 h 1464"/>
                <a:gd name="T42" fmla="*/ 1510 w 1513"/>
                <a:gd name="T43" fmla="*/ 392 h 1464"/>
                <a:gd name="T44" fmla="*/ 1513 w 1513"/>
                <a:gd name="T45" fmla="*/ 476 h 1464"/>
                <a:gd name="T46" fmla="*/ 1498 w 1513"/>
                <a:gd name="T47" fmla="*/ 552 h 1464"/>
                <a:gd name="T48" fmla="*/ 1463 w 1513"/>
                <a:gd name="T49" fmla="*/ 626 h 1464"/>
                <a:gd name="T50" fmla="*/ 1408 w 1513"/>
                <a:gd name="T51" fmla="*/ 692 h 1464"/>
                <a:gd name="T52" fmla="*/ 625 w 1513"/>
                <a:gd name="T53" fmla="*/ 1424 h 1464"/>
                <a:gd name="T54" fmla="*/ 565 w 1513"/>
                <a:gd name="T55" fmla="*/ 1454 h 1464"/>
                <a:gd name="T56" fmla="*/ 498 w 1513"/>
                <a:gd name="T57" fmla="*/ 1464 h 1464"/>
                <a:gd name="T58" fmla="*/ 61 w 1513"/>
                <a:gd name="T59" fmla="*/ 1461 h 1464"/>
                <a:gd name="T60" fmla="*/ 24 w 1513"/>
                <a:gd name="T61" fmla="*/ 1440 h 1464"/>
                <a:gd name="T62" fmla="*/ 2 w 1513"/>
                <a:gd name="T63" fmla="*/ 1402 h 1464"/>
                <a:gd name="T64" fmla="*/ 0 w 1513"/>
                <a:gd name="T65" fmla="*/ 968 h 1464"/>
                <a:gd name="T66" fmla="*/ 8 w 1513"/>
                <a:gd name="T67" fmla="*/ 908 h 1464"/>
                <a:gd name="T68" fmla="*/ 33 w 1513"/>
                <a:gd name="T69" fmla="*/ 852 h 1464"/>
                <a:gd name="T70" fmla="*/ 70 w 1513"/>
                <a:gd name="T71" fmla="*/ 804 h 1464"/>
                <a:gd name="T72" fmla="*/ 870 w 1513"/>
                <a:gd name="T73" fmla="*/ 63 h 1464"/>
                <a:gd name="T74" fmla="*/ 939 w 1513"/>
                <a:gd name="T75" fmla="*/ 24 h 1464"/>
                <a:gd name="T76" fmla="*/ 1014 w 1513"/>
                <a:gd name="T77" fmla="*/ 3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3" h="1464">
                  <a:moveTo>
                    <a:pt x="1067" y="301"/>
                  </a:moveTo>
                  <a:lnTo>
                    <a:pt x="1047" y="302"/>
                  </a:lnTo>
                  <a:lnTo>
                    <a:pt x="1025" y="308"/>
                  </a:lnTo>
                  <a:lnTo>
                    <a:pt x="1006" y="318"/>
                  </a:lnTo>
                  <a:lnTo>
                    <a:pt x="989" y="331"/>
                  </a:lnTo>
                  <a:lnTo>
                    <a:pt x="315" y="960"/>
                  </a:lnTo>
                  <a:lnTo>
                    <a:pt x="300" y="977"/>
                  </a:lnTo>
                  <a:lnTo>
                    <a:pt x="289" y="997"/>
                  </a:lnTo>
                  <a:lnTo>
                    <a:pt x="282" y="1019"/>
                  </a:lnTo>
                  <a:lnTo>
                    <a:pt x="280" y="1041"/>
                  </a:lnTo>
                  <a:lnTo>
                    <a:pt x="280" y="1184"/>
                  </a:lnTo>
                  <a:lnTo>
                    <a:pt x="432" y="1184"/>
                  </a:lnTo>
                  <a:lnTo>
                    <a:pt x="453" y="1182"/>
                  </a:lnTo>
                  <a:lnTo>
                    <a:pt x="473" y="1176"/>
                  </a:lnTo>
                  <a:lnTo>
                    <a:pt x="492" y="1167"/>
                  </a:lnTo>
                  <a:lnTo>
                    <a:pt x="508" y="1153"/>
                  </a:lnTo>
                  <a:lnTo>
                    <a:pt x="1175" y="527"/>
                  </a:lnTo>
                  <a:lnTo>
                    <a:pt x="1190" y="510"/>
                  </a:lnTo>
                  <a:lnTo>
                    <a:pt x="1200" y="491"/>
                  </a:lnTo>
                  <a:lnTo>
                    <a:pt x="1208" y="469"/>
                  </a:lnTo>
                  <a:lnTo>
                    <a:pt x="1210" y="448"/>
                  </a:lnTo>
                  <a:lnTo>
                    <a:pt x="1209" y="425"/>
                  </a:lnTo>
                  <a:lnTo>
                    <a:pt x="1202" y="404"/>
                  </a:lnTo>
                  <a:lnTo>
                    <a:pt x="1192" y="385"/>
                  </a:lnTo>
                  <a:lnTo>
                    <a:pt x="1177" y="366"/>
                  </a:lnTo>
                  <a:lnTo>
                    <a:pt x="1144" y="334"/>
                  </a:lnTo>
                  <a:lnTo>
                    <a:pt x="1127" y="320"/>
                  </a:lnTo>
                  <a:lnTo>
                    <a:pt x="1109" y="309"/>
                  </a:lnTo>
                  <a:lnTo>
                    <a:pt x="1088" y="303"/>
                  </a:lnTo>
                  <a:lnTo>
                    <a:pt x="1067" y="301"/>
                  </a:lnTo>
                  <a:close/>
                  <a:moveTo>
                    <a:pt x="1053" y="0"/>
                  </a:moveTo>
                  <a:lnTo>
                    <a:pt x="1091" y="0"/>
                  </a:lnTo>
                  <a:lnTo>
                    <a:pt x="1130" y="5"/>
                  </a:lnTo>
                  <a:lnTo>
                    <a:pt x="1168" y="15"/>
                  </a:lnTo>
                  <a:lnTo>
                    <a:pt x="1204" y="28"/>
                  </a:lnTo>
                  <a:lnTo>
                    <a:pt x="1240" y="48"/>
                  </a:lnTo>
                  <a:lnTo>
                    <a:pt x="1274" y="70"/>
                  </a:lnTo>
                  <a:lnTo>
                    <a:pt x="1304" y="98"/>
                  </a:lnTo>
                  <a:lnTo>
                    <a:pt x="1416" y="210"/>
                  </a:lnTo>
                  <a:lnTo>
                    <a:pt x="1445" y="242"/>
                  </a:lnTo>
                  <a:lnTo>
                    <a:pt x="1468" y="277"/>
                  </a:lnTo>
                  <a:lnTo>
                    <a:pt x="1487" y="313"/>
                  </a:lnTo>
                  <a:lnTo>
                    <a:pt x="1501" y="352"/>
                  </a:lnTo>
                  <a:lnTo>
                    <a:pt x="1510" y="392"/>
                  </a:lnTo>
                  <a:lnTo>
                    <a:pt x="1513" y="421"/>
                  </a:lnTo>
                  <a:lnTo>
                    <a:pt x="1513" y="476"/>
                  </a:lnTo>
                  <a:lnTo>
                    <a:pt x="1508" y="513"/>
                  </a:lnTo>
                  <a:lnTo>
                    <a:pt x="1498" y="552"/>
                  </a:lnTo>
                  <a:lnTo>
                    <a:pt x="1482" y="590"/>
                  </a:lnTo>
                  <a:lnTo>
                    <a:pt x="1463" y="626"/>
                  </a:lnTo>
                  <a:lnTo>
                    <a:pt x="1438" y="661"/>
                  </a:lnTo>
                  <a:lnTo>
                    <a:pt x="1408" y="692"/>
                  </a:lnTo>
                  <a:lnTo>
                    <a:pt x="652" y="1403"/>
                  </a:lnTo>
                  <a:lnTo>
                    <a:pt x="625" y="1424"/>
                  </a:lnTo>
                  <a:lnTo>
                    <a:pt x="596" y="1442"/>
                  </a:lnTo>
                  <a:lnTo>
                    <a:pt x="565" y="1454"/>
                  </a:lnTo>
                  <a:lnTo>
                    <a:pt x="532" y="1461"/>
                  </a:lnTo>
                  <a:lnTo>
                    <a:pt x="498" y="1464"/>
                  </a:lnTo>
                  <a:lnTo>
                    <a:pt x="83" y="1464"/>
                  </a:lnTo>
                  <a:lnTo>
                    <a:pt x="61" y="1461"/>
                  </a:lnTo>
                  <a:lnTo>
                    <a:pt x="41" y="1453"/>
                  </a:lnTo>
                  <a:lnTo>
                    <a:pt x="24" y="1440"/>
                  </a:lnTo>
                  <a:lnTo>
                    <a:pt x="11" y="1422"/>
                  </a:lnTo>
                  <a:lnTo>
                    <a:pt x="2" y="1402"/>
                  </a:lnTo>
                  <a:lnTo>
                    <a:pt x="0" y="1379"/>
                  </a:lnTo>
                  <a:lnTo>
                    <a:pt x="0" y="968"/>
                  </a:lnTo>
                  <a:lnTo>
                    <a:pt x="2" y="938"/>
                  </a:lnTo>
                  <a:lnTo>
                    <a:pt x="8" y="908"/>
                  </a:lnTo>
                  <a:lnTo>
                    <a:pt x="18" y="880"/>
                  </a:lnTo>
                  <a:lnTo>
                    <a:pt x="33" y="852"/>
                  </a:lnTo>
                  <a:lnTo>
                    <a:pt x="50" y="828"/>
                  </a:lnTo>
                  <a:lnTo>
                    <a:pt x="70" y="804"/>
                  </a:lnTo>
                  <a:lnTo>
                    <a:pt x="837" y="89"/>
                  </a:lnTo>
                  <a:lnTo>
                    <a:pt x="870" y="63"/>
                  </a:lnTo>
                  <a:lnTo>
                    <a:pt x="903" y="42"/>
                  </a:lnTo>
                  <a:lnTo>
                    <a:pt x="939" y="24"/>
                  </a:lnTo>
                  <a:lnTo>
                    <a:pt x="976" y="11"/>
                  </a:lnTo>
                  <a:lnTo>
                    <a:pt x="1014" y="3"/>
                  </a:lnTo>
                  <a:lnTo>
                    <a:pt x="10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94E8917-3F58-4E16-883A-049F43405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36" y="1856202"/>
            <a:ext cx="1965486" cy="446227"/>
          </a:xfrm>
          <a:prstGeom prst="rect">
            <a:avLst/>
          </a:prstGeom>
        </p:spPr>
      </p:pic>
      <p:pic>
        <p:nvPicPr>
          <p:cNvPr id="13" name="Picture 2" descr="C:\Users\mtorres\Dropbox (ccc)\Carpeta del equipo ccc\5. LOGOS PROGRAMAS\Valle E\Valle E - Logo.png">
            <a:extLst>
              <a:ext uri="{FF2B5EF4-FFF2-40B4-BE49-F238E27FC236}">
                <a16:creationId xmlns:a16="http://schemas.microsoft.com/office/drawing/2014/main" id="{EF7771B8-3BB0-46CE-937D-276484636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5520" y="2501226"/>
            <a:ext cx="1400358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B39524E-C50F-4060-BB23-8C8AF01D5EF2}"/>
              </a:ext>
            </a:extLst>
          </p:cNvPr>
          <p:cNvSpPr/>
          <p:nvPr/>
        </p:nvSpPr>
        <p:spPr>
          <a:xfrm>
            <a:off x="1433810" y="3867176"/>
            <a:ext cx="6391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Transferir capacidades de medición de impacto al menos a 1 actor del ecosistema nacional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2973B96-8BE7-EE43-A3B9-5D7AF59D04A2}"/>
              </a:ext>
            </a:extLst>
          </p:cNvPr>
          <p:cNvSpPr/>
          <p:nvPr/>
        </p:nvSpPr>
        <p:spPr>
          <a:xfrm>
            <a:off x="1433810" y="3484021"/>
            <a:ext cx="2323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Red de Conocimiento</a:t>
            </a:r>
          </a:p>
        </p:txBody>
      </p:sp>
    </p:spTree>
    <p:extLst>
      <p:ext uri="{BB962C8B-B14F-4D97-AF65-F5344CB8AC3E}">
        <p14:creationId xmlns:p14="http://schemas.microsoft.com/office/powerpoint/2010/main" val="135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51A26799-D8DA-4128-BDAC-2535FE6DBC74}"/>
              </a:ext>
            </a:extLst>
          </p:cNvPr>
          <p:cNvSpPr/>
          <p:nvPr/>
        </p:nvSpPr>
        <p:spPr>
          <a:xfrm>
            <a:off x="1" y="1744132"/>
            <a:ext cx="9144000" cy="18626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87FBBF9-CE3B-4A93-882C-642ABE33CBBB}"/>
              </a:ext>
            </a:extLst>
          </p:cNvPr>
          <p:cNvSpPr/>
          <p:nvPr/>
        </p:nvSpPr>
        <p:spPr>
          <a:xfrm>
            <a:off x="3395133" y="2184159"/>
            <a:ext cx="5477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ES" sz="2000" b="1" dirty="0">
                <a:solidFill>
                  <a:schemeClr val="tx2"/>
                </a:solidFill>
                <a:latin typeface="+mj-lt"/>
                <a:cs typeface="AmpleSoft Bold"/>
              </a:rPr>
              <a:t>Diseñamos y ejecutamos programas, proyectos y servicios que brinden herramientas para el crecimiento de las empresas</a:t>
            </a:r>
          </a:p>
        </p:txBody>
      </p:sp>
      <p:pic>
        <p:nvPicPr>
          <p:cNvPr id="3" name="Imagen 2" descr="Imagen que contiene iPod, reloj&#10;&#10;&#10;&#10;Descripción generada automáticamente">
            <a:extLst>
              <a:ext uri="{FF2B5EF4-FFF2-40B4-BE49-F238E27FC236}">
                <a16:creationId xmlns:a16="http://schemas.microsoft.com/office/drawing/2014/main" id="{74CA9397-BAF4-5C40-BA6E-724BD21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00" y="410400"/>
            <a:ext cx="4438800" cy="4438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67B2EC-A4F7-CB46-8A1B-D76C436C1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000" y="410400"/>
            <a:ext cx="4438800" cy="4438800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8E802742-DB8E-D943-8198-041C9F828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8" y="242234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A2E7DBB-B105-054F-AB15-E9EAC8DF7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04" y="205836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234392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1" grpId="0" autoUpdateAnimBg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32429F2-5479-4F98-8D84-1AD3B5273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27452"/>
            <a:ext cx="43211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endParaRPr lang="es-CO" sz="18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Formalización como herramienta para crecer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500 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Empresarios atendidos en un programa que brinda capacidades empresariales para atraer más clientes y aumentar las ventas de los empresarios del mundo de la belleza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4DE04C-2F44-4ABD-AF9E-DA22810114A8}"/>
              </a:ext>
            </a:extLst>
          </p:cNvPr>
          <p:cNvSpPr/>
          <p:nvPr/>
        </p:nvSpPr>
        <p:spPr>
          <a:xfrm>
            <a:off x="250825" y="941638"/>
            <a:ext cx="403410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Crecimiento para la Formalización - 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Negocios Tradicionales - De Peluquero a Empresario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E2F76FC-D6D6-4F40-A058-D6562DBF9E14}"/>
              </a:ext>
            </a:extLst>
          </p:cNvPr>
          <p:cNvSpPr/>
          <p:nvPr/>
        </p:nvSpPr>
        <p:spPr>
          <a:xfrm>
            <a:off x="3091329" y="3274567"/>
            <a:ext cx="128272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 err="1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CreCER</a:t>
            </a: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 2.0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DDEDB83E-E0F7-44D7-A56B-7CF64A4AC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1329" y="3625842"/>
            <a:ext cx="52199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Fortalecer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3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Gremios en temas de desarrollo empresarial con el objetivo de contribuir a la productividad de las microempresas, así como fortalecer las capacidades al interior de la estas entidades</a:t>
            </a:r>
          </a:p>
        </p:txBody>
      </p:sp>
      <p:sp>
        <p:nvSpPr>
          <p:cNvPr id="18" name="Freeform 173">
            <a:extLst>
              <a:ext uri="{FF2B5EF4-FFF2-40B4-BE49-F238E27FC236}">
                <a16:creationId xmlns:a16="http://schemas.microsoft.com/office/drawing/2014/main" id="{C0309510-9D9B-460C-A04E-1E5BB3242691}"/>
              </a:ext>
            </a:extLst>
          </p:cNvPr>
          <p:cNvSpPr>
            <a:spLocks/>
          </p:cNvSpPr>
          <p:nvPr/>
        </p:nvSpPr>
        <p:spPr bwMode="auto">
          <a:xfrm>
            <a:off x="2009869" y="3351588"/>
            <a:ext cx="916541" cy="916541"/>
          </a:xfrm>
          <a:custGeom>
            <a:avLst/>
            <a:gdLst>
              <a:gd name="T0" fmla="*/ 196 w 3348"/>
              <a:gd name="T1" fmla="*/ 0 h 3348"/>
              <a:gd name="T2" fmla="*/ 237 w 3348"/>
              <a:gd name="T3" fmla="*/ 11 h 3348"/>
              <a:gd name="T4" fmla="*/ 268 w 3348"/>
              <a:gd name="T5" fmla="*/ 42 h 3348"/>
              <a:gd name="T6" fmla="*/ 279 w 3348"/>
              <a:gd name="T7" fmla="*/ 84 h 3348"/>
              <a:gd name="T8" fmla="*/ 1176 w 3348"/>
              <a:gd name="T9" fmla="*/ 1304 h 3348"/>
              <a:gd name="T10" fmla="*/ 1214 w 3348"/>
              <a:gd name="T11" fmla="*/ 1280 h 3348"/>
              <a:gd name="T12" fmla="*/ 1256 w 3348"/>
              <a:gd name="T13" fmla="*/ 1272 h 3348"/>
              <a:gd name="T14" fmla="*/ 1297 w 3348"/>
              <a:gd name="T15" fmla="*/ 1280 h 3348"/>
              <a:gd name="T16" fmla="*/ 1334 w 3348"/>
              <a:gd name="T17" fmla="*/ 1304 h 3348"/>
              <a:gd name="T18" fmla="*/ 1730 w 3348"/>
              <a:gd name="T19" fmla="*/ 1697 h 3348"/>
              <a:gd name="T20" fmla="*/ 1757 w 3348"/>
              <a:gd name="T21" fmla="*/ 1705 h 3348"/>
              <a:gd name="T22" fmla="*/ 1785 w 3348"/>
              <a:gd name="T23" fmla="*/ 1697 h 3348"/>
              <a:gd name="T24" fmla="*/ 2760 w 3348"/>
              <a:gd name="T25" fmla="*/ 725 h 3348"/>
              <a:gd name="T26" fmla="*/ 2126 w 3348"/>
              <a:gd name="T27" fmla="*/ 722 h 3348"/>
              <a:gd name="T28" fmla="*/ 2089 w 3348"/>
              <a:gd name="T29" fmla="*/ 701 h 3348"/>
              <a:gd name="T30" fmla="*/ 2068 w 3348"/>
              <a:gd name="T31" fmla="*/ 664 h 3348"/>
              <a:gd name="T32" fmla="*/ 2065 w 3348"/>
              <a:gd name="T33" fmla="*/ 531 h 3348"/>
              <a:gd name="T34" fmla="*/ 2076 w 3348"/>
              <a:gd name="T35" fmla="*/ 488 h 3348"/>
              <a:gd name="T36" fmla="*/ 2106 w 3348"/>
              <a:gd name="T37" fmla="*/ 458 h 3348"/>
              <a:gd name="T38" fmla="*/ 2148 w 3348"/>
              <a:gd name="T39" fmla="*/ 446 h 3348"/>
              <a:gd name="T40" fmla="*/ 3198 w 3348"/>
              <a:gd name="T41" fmla="*/ 449 h 3348"/>
              <a:gd name="T42" fmla="*/ 3226 w 3348"/>
              <a:gd name="T43" fmla="*/ 469 h 3348"/>
              <a:gd name="T44" fmla="*/ 3236 w 3348"/>
              <a:gd name="T45" fmla="*/ 502 h 3348"/>
              <a:gd name="T46" fmla="*/ 3234 w 3348"/>
              <a:gd name="T47" fmla="*/ 1557 h 3348"/>
              <a:gd name="T48" fmla="*/ 3211 w 3348"/>
              <a:gd name="T49" fmla="*/ 1594 h 3348"/>
              <a:gd name="T50" fmla="*/ 3175 w 3348"/>
              <a:gd name="T51" fmla="*/ 1615 h 3348"/>
              <a:gd name="T52" fmla="*/ 3041 w 3348"/>
              <a:gd name="T53" fmla="*/ 1618 h 3348"/>
              <a:gd name="T54" fmla="*/ 2999 w 3348"/>
              <a:gd name="T55" fmla="*/ 1607 h 3348"/>
              <a:gd name="T56" fmla="*/ 2969 w 3348"/>
              <a:gd name="T57" fmla="*/ 1576 h 3348"/>
              <a:gd name="T58" fmla="*/ 2957 w 3348"/>
              <a:gd name="T59" fmla="*/ 1535 h 3348"/>
              <a:gd name="T60" fmla="*/ 1837 w 3348"/>
              <a:gd name="T61" fmla="*/ 2044 h 3348"/>
              <a:gd name="T62" fmla="*/ 1799 w 3348"/>
              <a:gd name="T63" fmla="*/ 2068 h 3348"/>
              <a:gd name="T64" fmla="*/ 1757 w 3348"/>
              <a:gd name="T65" fmla="*/ 2076 h 3348"/>
              <a:gd name="T66" fmla="*/ 1716 w 3348"/>
              <a:gd name="T67" fmla="*/ 2068 h 3348"/>
              <a:gd name="T68" fmla="*/ 1679 w 3348"/>
              <a:gd name="T69" fmla="*/ 2044 h 3348"/>
              <a:gd name="T70" fmla="*/ 1283 w 3348"/>
              <a:gd name="T71" fmla="*/ 1651 h 3348"/>
              <a:gd name="T72" fmla="*/ 1256 w 3348"/>
              <a:gd name="T73" fmla="*/ 1643 h 3348"/>
              <a:gd name="T74" fmla="*/ 1228 w 3348"/>
              <a:gd name="T75" fmla="*/ 1651 h 3348"/>
              <a:gd name="T76" fmla="*/ 279 w 3348"/>
              <a:gd name="T77" fmla="*/ 2596 h 3348"/>
              <a:gd name="T78" fmla="*/ 282 w 3348"/>
              <a:gd name="T79" fmla="*/ 3031 h 3348"/>
              <a:gd name="T80" fmla="*/ 301 w 3348"/>
              <a:gd name="T81" fmla="*/ 3058 h 3348"/>
              <a:gd name="T82" fmla="*/ 335 w 3348"/>
              <a:gd name="T83" fmla="*/ 3069 h 3348"/>
              <a:gd name="T84" fmla="*/ 3287 w 3348"/>
              <a:gd name="T85" fmla="*/ 3072 h 3348"/>
              <a:gd name="T86" fmla="*/ 3323 w 3348"/>
              <a:gd name="T87" fmla="*/ 3093 h 3348"/>
              <a:gd name="T88" fmla="*/ 3345 w 3348"/>
              <a:gd name="T89" fmla="*/ 3130 h 3348"/>
              <a:gd name="T90" fmla="*/ 3348 w 3348"/>
              <a:gd name="T91" fmla="*/ 3264 h 3348"/>
              <a:gd name="T92" fmla="*/ 3337 w 3348"/>
              <a:gd name="T93" fmla="*/ 3306 h 3348"/>
              <a:gd name="T94" fmla="*/ 3306 w 3348"/>
              <a:gd name="T95" fmla="*/ 3337 h 3348"/>
              <a:gd name="T96" fmla="*/ 3264 w 3348"/>
              <a:gd name="T97" fmla="*/ 3348 h 3348"/>
              <a:gd name="T98" fmla="*/ 86 w 3348"/>
              <a:gd name="T99" fmla="*/ 3345 h 3348"/>
              <a:gd name="T100" fmla="*/ 42 w 3348"/>
              <a:gd name="T101" fmla="*/ 3323 h 3348"/>
              <a:gd name="T102" fmla="*/ 11 w 3348"/>
              <a:gd name="T103" fmla="*/ 3286 h 3348"/>
              <a:gd name="T104" fmla="*/ 0 w 3348"/>
              <a:gd name="T105" fmla="*/ 3236 h 3348"/>
              <a:gd name="T106" fmla="*/ 3 w 3348"/>
              <a:gd name="T107" fmla="*/ 61 h 3348"/>
              <a:gd name="T108" fmla="*/ 25 w 3348"/>
              <a:gd name="T109" fmla="*/ 25 h 3348"/>
              <a:gd name="T110" fmla="*/ 61 w 3348"/>
              <a:gd name="T111" fmla="*/ 3 h 3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48" h="3348">
                <a:moveTo>
                  <a:pt x="84" y="0"/>
                </a:moveTo>
                <a:lnTo>
                  <a:pt x="196" y="0"/>
                </a:lnTo>
                <a:lnTo>
                  <a:pt x="218" y="3"/>
                </a:lnTo>
                <a:lnTo>
                  <a:pt x="237" y="11"/>
                </a:lnTo>
                <a:lnTo>
                  <a:pt x="255" y="25"/>
                </a:lnTo>
                <a:lnTo>
                  <a:pt x="268" y="42"/>
                </a:lnTo>
                <a:lnTo>
                  <a:pt x="276" y="61"/>
                </a:lnTo>
                <a:lnTo>
                  <a:pt x="279" y="84"/>
                </a:lnTo>
                <a:lnTo>
                  <a:pt x="279" y="2202"/>
                </a:lnTo>
                <a:lnTo>
                  <a:pt x="1176" y="1304"/>
                </a:lnTo>
                <a:lnTo>
                  <a:pt x="1194" y="1290"/>
                </a:lnTo>
                <a:lnTo>
                  <a:pt x="1214" y="1280"/>
                </a:lnTo>
                <a:lnTo>
                  <a:pt x="1234" y="1274"/>
                </a:lnTo>
                <a:lnTo>
                  <a:pt x="1256" y="1272"/>
                </a:lnTo>
                <a:lnTo>
                  <a:pt x="1277" y="1274"/>
                </a:lnTo>
                <a:lnTo>
                  <a:pt x="1297" y="1280"/>
                </a:lnTo>
                <a:lnTo>
                  <a:pt x="1317" y="1290"/>
                </a:lnTo>
                <a:lnTo>
                  <a:pt x="1334" y="1304"/>
                </a:lnTo>
                <a:lnTo>
                  <a:pt x="1718" y="1688"/>
                </a:lnTo>
                <a:lnTo>
                  <a:pt x="1730" y="1697"/>
                </a:lnTo>
                <a:lnTo>
                  <a:pt x="1743" y="1703"/>
                </a:lnTo>
                <a:lnTo>
                  <a:pt x="1757" y="1705"/>
                </a:lnTo>
                <a:lnTo>
                  <a:pt x="1772" y="1703"/>
                </a:lnTo>
                <a:lnTo>
                  <a:pt x="1785" y="1697"/>
                </a:lnTo>
                <a:lnTo>
                  <a:pt x="1797" y="1688"/>
                </a:lnTo>
                <a:lnTo>
                  <a:pt x="2760" y="725"/>
                </a:lnTo>
                <a:lnTo>
                  <a:pt x="2148" y="725"/>
                </a:lnTo>
                <a:lnTo>
                  <a:pt x="2126" y="722"/>
                </a:lnTo>
                <a:lnTo>
                  <a:pt x="2106" y="714"/>
                </a:lnTo>
                <a:lnTo>
                  <a:pt x="2089" y="701"/>
                </a:lnTo>
                <a:lnTo>
                  <a:pt x="2076" y="684"/>
                </a:lnTo>
                <a:lnTo>
                  <a:pt x="2068" y="664"/>
                </a:lnTo>
                <a:lnTo>
                  <a:pt x="2065" y="642"/>
                </a:lnTo>
                <a:lnTo>
                  <a:pt x="2065" y="531"/>
                </a:lnTo>
                <a:lnTo>
                  <a:pt x="2068" y="508"/>
                </a:lnTo>
                <a:lnTo>
                  <a:pt x="2076" y="488"/>
                </a:lnTo>
                <a:lnTo>
                  <a:pt x="2089" y="471"/>
                </a:lnTo>
                <a:lnTo>
                  <a:pt x="2106" y="458"/>
                </a:lnTo>
                <a:lnTo>
                  <a:pt x="2126" y="449"/>
                </a:lnTo>
                <a:lnTo>
                  <a:pt x="2148" y="446"/>
                </a:lnTo>
                <a:lnTo>
                  <a:pt x="3181" y="446"/>
                </a:lnTo>
                <a:lnTo>
                  <a:pt x="3198" y="449"/>
                </a:lnTo>
                <a:lnTo>
                  <a:pt x="3213" y="457"/>
                </a:lnTo>
                <a:lnTo>
                  <a:pt x="3226" y="469"/>
                </a:lnTo>
                <a:lnTo>
                  <a:pt x="3234" y="485"/>
                </a:lnTo>
                <a:lnTo>
                  <a:pt x="3236" y="502"/>
                </a:lnTo>
                <a:lnTo>
                  <a:pt x="3236" y="1535"/>
                </a:lnTo>
                <a:lnTo>
                  <a:pt x="3234" y="1557"/>
                </a:lnTo>
                <a:lnTo>
                  <a:pt x="3225" y="1576"/>
                </a:lnTo>
                <a:lnTo>
                  <a:pt x="3211" y="1594"/>
                </a:lnTo>
                <a:lnTo>
                  <a:pt x="3195" y="1607"/>
                </a:lnTo>
                <a:lnTo>
                  <a:pt x="3175" y="1615"/>
                </a:lnTo>
                <a:lnTo>
                  <a:pt x="3152" y="1618"/>
                </a:lnTo>
                <a:lnTo>
                  <a:pt x="3041" y="1618"/>
                </a:lnTo>
                <a:lnTo>
                  <a:pt x="3019" y="1615"/>
                </a:lnTo>
                <a:lnTo>
                  <a:pt x="2999" y="1607"/>
                </a:lnTo>
                <a:lnTo>
                  <a:pt x="2982" y="1594"/>
                </a:lnTo>
                <a:lnTo>
                  <a:pt x="2969" y="1576"/>
                </a:lnTo>
                <a:lnTo>
                  <a:pt x="2960" y="1557"/>
                </a:lnTo>
                <a:lnTo>
                  <a:pt x="2957" y="1535"/>
                </a:lnTo>
                <a:lnTo>
                  <a:pt x="2957" y="923"/>
                </a:lnTo>
                <a:lnTo>
                  <a:pt x="1837" y="2044"/>
                </a:lnTo>
                <a:lnTo>
                  <a:pt x="1820" y="2058"/>
                </a:lnTo>
                <a:lnTo>
                  <a:pt x="1799" y="2068"/>
                </a:lnTo>
                <a:lnTo>
                  <a:pt x="1779" y="2074"/>
                </a:lnTo>
                <a:lnTo>
                  <a:pt x="1757" y="2076"/>
                </a:lnTo>
                <a:lnTo>
                  <a:pt x="1736" y="2074"/>
                </a:lnTo>
                <a:lnTo>
                  <a:pt x="1716" y="2068"/>
                </a:lnTo>
                <a:lnTo>
                  <a:pt x="1696" y="2058"/>
                </a:lnTo>
                <a:lnTo>
                  <a:pt x="1679" y="2044"/>
                </a:lnTo>
                <a:lnTo>
                  <a:pt x="1295" y="1660"/>
                </a:lnTo>
                <a:lnTo>
                  <a:pt x="1283" y="1651"/>
                </a:lnTo>
                <a:lnTo>
                  <a:pt x="1270" y="1645"/>
                </a:lnTo>
                <a:lnTo>
                  <a:pt x="1256" y="1643"/>
                </a:lnTo>
                <a:lnTo>
                  <a:pt x="1241" y="1645"/>
                </a:lnTo>
                <a:lnTo>
                  <a:pt x="1228" y="1651"/>
                </a:lnTo>
                <a:lnTo>
                  <a:pt x="1216" y="1660"/>
                </a:lnTo>
                <a:lnTo>
                  <a:pt x="279" y="2596"/>
                </a:lnTo>
                <a:lnTo>
                  <a:pt x="279" y="3013"/>
                </a:lnTo>
                <a:lnTo>
                  <a:pt x="282" y="3031"/>
                </a:lnTo>
                <a:lnTo>
                  <a:pt x="290" y="3047"/>
                </a:lnTo>
                <a:lnTo>
                  <a:pt x="301" y="3058"/>
                </a:lnTo>
                <a:lnTo>
                  <a:pt x="317" y="3066"/>
                </a:lnTo>
                <a:lnTo>
                  <a:pt x="335" y="3069"/>
                </a:lnTo>
                <a:lnTo>
                  <a:pt x="3264" y="3069"/>
                </a:lnTo>
                <a:lnTo>
                  <a:pt x="3287" y="3072"/>
                </a:lnTo>
                <a:lnTo>
                  <a:pt x="3306" y="3080"/>
                </a:lnTo>
                <a:lnTo>
                  <a:pt x="3323" y="3093"/>
                </a:lnTo>
                <a:lnTo>
                  <a:pt x="3337" y="3111"/>
                </a:lnTo>
                <a:lnTo>
                  <a:pt x="3345" y="3130"/>
                </a:lnTo>
                <a:lnTo>
                  <a:pt x="3348" y="3152"/>
                </a:lnTo>
                <a:lnTo>
                  <a:pt x="3348" y="3264"/>
                </a:lnTo>
                <a:lnTo>
                  <a:pt x="3345" y="3287"/>
                </a:lnTo>
                <a:lnTo>
                  <a:pt x="3337" y="3306"/>
                </a:lnTo>
                <a:lnTo>
                  <a:pt x="3323" y="3323"/>
                </a:lnTo>
                <a:lnTo>
                  <a:pt x="3306" y="3337"/>
                </a:lnTo>
                <a:lnTo>
                  <a:pt x="3287" y="3345"/>
                </a:lnTo>
                <a:lnTo>
                  <a:pt x="3264" y="3348"/>
                </a:lnTo>
                <a:lnTo>
                  <a:pt x="112" y="3348"/>
                </a:lnTo>
                <a:lnTo>
                  <a:pt x="86" y="3345"/>
                </a:lnTo>
                <a:lnTo>
                  <a:pt x="62" y="3337"/>
                </a:lnTo>
                <a:lnTo>
                  <a:pt x="42" y="3323"/>
                </a:lnTo>
                <a:lnTo>
                  <a:pt x="25" y="3306"/>
                </a:lnTo>
                <a:lnTo>
                  <a:pt x="11" y="3286"/>
                </a:lnTo>
                <a:lnTo>
                  <a:pt x="3" y="3262"/>
                </a:lnTo>
                <a:lnTo>
                  <a:pt x="0" y="3236"/>
                </a:lnTo>
                <a:lnTo>
                  <a:pt x="0" y="84"/>
                </a:lnTo>
                <a:lnTo>
                  <a:pt x="3" y="61"/>
                </a:lnTo>
                <a:lnTo>
                  <a:pt x="11" y="42"/>
                </a:lnTo>
                <a:lnTo>
                  <a:pt x="25" y="25"/>
                </a:lnTo>
                <a:lnTo>
                  <a:pt x="42" y="11"/>
                </a:lnTo>
                <a:lnTo>
                  <a:pt x="61" y="3"/>
                </a:lnTo>
                <a:lnTo>
                  <a:pt x="84" y="0"/>
                </a:lnTo>
                <a:close/>
              </a:path>
            </a:pathLst>
          </a:custGeom>
          <a:solidFill>
            <a:srgbClr val="FF207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 descr="Imagen que contiene persona, árbol, personas, exterior&#10;&#10;&#10;&#10;Descripción generada automáticamente">
            <a:extLst>
              <a:ext uri="{FF2B5EF4-FFF2-40B4-BE49-F238E27FC236}">
                <a16:creationId xmlns:a16="http://schemas.microsoft.com/office/drawing/2014/main" id="{A999F72F-36E0-3E4C-A693-BADF0F034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246" y="688063"/>
            <a:ext cx="4114788" cy="20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DD397663-F69A-44DC-B07C-9CAB7D224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35019"/>
            <a:ext cx="39952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Espacio para los habitantes de las zonas vulnerables de Cali y el municipio de Yumbo, donde encuentran apoyo gratuito para desarrollar ideas empresariales, consolidar sus negocios y conectarse con el mundo laboral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800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Empresarios Atendidos en nuestros centros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Prospera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EA27113-1FD8-4B92-824A-C8413179A04F}"/>
              </a:ext>
            </a:extLst>
          </p:cNvPr>
          <p:cNvSpPr/>
          <p:nvPr/>
        </p:nvSpPr>
        <p:spPr>
          <a:xfrm>
            <a:off x="252080" y="1081768"/>
            <a:ext cx="319566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Centros de Desarrollo Empresarial Prospera</a:t>
            </a:r>
          </a:p>
        </p:txBody>
      </p:sp>
      <p:pic>
        <p:nvPicPr>
          <p:cNvPr id="13" name="Picture 18" descr="prospera.png">
            <a:extLst>
              <a:ext uri="{FF2B5EF4-FFF2-40B4-BE49-F238E27FC236}">
                <a16:creationId xmlns:a16="http://schemas.microsoft.com/office/drawing/2014/main" id="{2493AD08-334E-412C-95A4-2ED9ED86B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2" y="3803029"/>
            <a:ext cx="2400564" cy="802246"/>
          </a:xfrm>
          <a:prstGeom prst="rect">
            <a:avLst/>
          </a:prstGeom>
        </p:spPr>
      </p:pic>
      <p:pic>
        <p:nvPicPr>
          <p:cNvPr id="3" name="Imagen 2" descr="Imagen que contiene persona, interior, sentado&#10;&#10;&#10;&#10;Descripción generada automáticamente">
            <a:extLst>
              <a:ext uri="{FF2B5EF4-FFF2-40B4-BE49-F238E27FC236}">
                <a16:creationId xmlns:a16="http://schemas.microsoft.com/office/drawing/2014/main" id="{F10D2186-492A-DB4E-A4BE-57D9C838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16" y="950722"/>
            <a:ext cx="4424779" cy="33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cobaleda\Desktop\CCE\6. Comunicaciones\Fotos\Open House Junio\Auditorio\open house001.jpg">
            <a:extLst>
              <a:ext uri="{FF2B5EF4-FFF2-40B4-BE49-F238E27FC236}">
                <a16:creationId xmlns:a16="http://schemas.microsoft.com/office/drawing/2014/main" id="{84B4CED5-6639-4F95-94E9-334667AB7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70"/>
          <a:stretch/>
        </p:blipFill>
        <p:spPr bwMode="auto">
          <a:xfrm>
            <a:off x="4055602" y="1055766"/>
            <a:ext cx="4854299" cy="18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32429F2-5479-4F98-8D84-1AD3B5273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99" y="1437233"/>
            <a:ext cx="523306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Espacio abierto al público donde se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orienta y asesora a los empresarios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en distintos temas empresariales y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programas de la CCC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AmpleSoft-Bold"/>
                <a:ea typeface="+mn-ea"/>
                <a:cs typeface="Calibri"/>
              </a:rPr>
              <a:t>477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empresarios atendidos en 2019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4DE04C-2F44-4ABD-AF9E-DA22810114A8}"/>
              </a:ext>
            </a:extLst>
          </p:cNvPr>
          <p:cNvSpPr/>
          <p:nvPr/>
        </p:nvSpPr>
        <p:spPr>
          <a:xfrm>
            <a:off x="250825" y="1121029"/>
            <a:ext cx="366318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Centro de Crecimiento Empresarial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D0405CF-0D35-427C-BE29-698EEDDCB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451" y="4160280"/>
            <a:ext cx="32331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2.800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Asistentes en la versión 2019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791041-8BCE-4B23-8FCC-BA67A69F70DC}"/>
              </a:ext>
            </a:extLst>
          </p:cNvPr>
          <p:cNvSpPr/>
          <p:nvPr/>
        </p:nvSpPr>
        <p:spPr>
          <a:xfrm>
            <a:off x="3986810" y="3649014"/>
            <a:ext cx="160011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 err="1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Exponegocios</a:t>
            </a:r>
            <a:endParaRPr lang="es-CO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</p:txBody>
      </p:sp>
      <p:pic>
        <p:nvPicPr>
          <p:cNvPr id="7" name="Imagen 6" descr="logo-expone.png">
            <a:extLst>
              <a:ext uri="{FF2B5EF4-FFF2-40B4-BE49-F238E27FC236}">
                <a16:creationId xmlns:a16="http://schemas.microsoft.com/office/drawing/2014/main" id="{4235C9F2-C4A1-46D8-BC97-330CE4C98C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535" y="3496209"/>
            <a:ext cx="1850596" cy="1419412"/>
          </a:xfrm>
          <a:prstGeom prst="rect">
            <a:avLst/>
          </a:prstGeom>
        </p:spPr>
      </p:pic>
      <p:grpSp>
        <p:nvGrpSpPr>
          <p:cNvPr id="9" name="Group 101">
            <a:extLst>
              <a:ext uri="{FF2B5EF4-FFF2-40B4-BE49-F238E27FC236}">
                <a16:creationId xmlns:a16="http://schemas.microsoft.com/office/drawing/2014/main" id="{03173AD3-8EF1-4D66-A0AB-C996ED2567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57948" y="4142650"/>
            <a:ext cx="592477" cy="537710"/>
            <a:chOff x="3285" y="1484"/>
            <a:chExt cx="476" cy="432"/>
          </a:xfrm>
          <a:solidFill>
            <a:schemeClr val="accent4"/>
          </a:solidFill>
        </p:grpSpPr>
        <p:sp>
          <p:nvSpPr>
            <p:cNvPr id="12" name="Freeform 103">
              <a:extLst>
                <a:ext uri="{FF2B5EF4-FFF2-40B4-BE49-F238E27FC236}">
                  <a16:creationId xmlns:a16="http://schemas.microsoft.com/office/drawing/2014/main" id="{2066E7B6-7E77-4E13-A0A9-0D89EF573B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160" cy="160"/>
            </a:xfrm>
            <a:custGeom>
              <a:avLst/>
              <a:gdLst>
                <a:gd name="T0" fmla="*/ 518 w 1120"/>
                <a:gd name="T1" fmla="*/ 283 h 1120"/>
                <a:gd name="T2" fmla="*/ 442 w 1120"/>
                <a:gd name="T3" fmla="*/ 305 h 1120"/>
                <a:gd name="T4" fmla="*/ 376 w 1120"/>
                <a:gd name="T5" fmla="*/ 348 h 1120"/>
                <a:gd name="T6" fmla="*/ 325 w 1120"/>
                <a:gd name="T7" fmla="*/ 407 h 1120"/>
                <a:gd name="T8" fmla="*/ 291 w 1120"/>
                <a:gd name="T9" fmla="*/ 480 h 1120"/>
                <a:gd name="T10" fmla="*/ 280 w 1120"/>
                <a:gd name="T11" fmla="*/ 560 h 1120"/>
                <a:gd name="T12" fmla="*/ 291 w 1120"/>
                <a:gd name="T13" fmla="*/ 641 h 1120"/>
                <a:gd name="T14" fmla="*/ 325 w 1120"/>
                <a:gd name="T15" fmla="*/ 713 h 1120"/>
                <a:gd name="T16" fmla="*/ 376 w 1120"/>
                <a:gd name="T17" fmla="*/ 772 h 1120"/>
                <a:gd name="T18" fmla="*/ 442 w 1120"/>
                <a:gd name="T19" fmla="*/ 815 h 1120"/>
                <a:gd name="T20" fmla="*/ 518 w 1120"/>
                <a:gd name="T21" fmla="*/ 838 h 1120"/>
                <a:gd name="T22" fmla="*/ 602 w 1120"/>
                <a:gd name="T23" fmla="*/ 838 h 1120"/>
                <a:gd name="T24" fmla="*/ 678 w 1120"/>
                <a:gd name="T25" fmla="*/ 815 h 1120"/>
                <a:gd name="T26" fmla="*/ 744 w 1120"/>
                <a:gd name="T27" fmla="*/ 772 h 1120"/>
                <a:gd name="T28" fmla="*/ 795 w 1120"/>
                <a:gd name="T29" fmla="*/ 713 h 1120"/>
                <a:gd name="T30" fmla="*/ 829 w 1120"/>
                <a:gd name="T31" fmla="*/ 641 h 1120"/>
                <a:gd name="T32" fmla="*/ 840 w 1120"/>
                <a:gd name="T33" fmla="*/ 560 h 1120"/>
                <a:gd name="T34" fmla="*/ 829 w 1120"/>
                <a:gd name="T35" fmla="*/ 480 h 1120"/>
                <a:gd name="T36" fmla="*/ 795 w 1120"/>
                <a:gd name="T37" fmla="*/ 407 h 1120"/>
                <a:gd name="T38" fmla="*/ 744 w 1120"/>
                <a:gd name="T39" fmla="*/ 348 h 1120"/>
                <a:gd name="T40" fmla="*/ 678 w 1120"/>
                <a:gd name="T41" fmla="*/ 305 h 1120"/>
                <a:gd name="T42" fmla="*/ 602 w 1120"/>
                <a:gd name="T43" fmla="*/ 283 h 1120"/>
                <a:gd name="T44" fmla="*/ 560 w 1120"/>
                <a:gd name="T45" fmla="*/ 0 h 1120"/>
                <a:gd name="T46" fmla="*/ 673 w 1120"/>
                <a:gd name="T47" fmla="*/ 11 h 1120"/>
                <a:gd name="T48" fmla="*/ 778 w 1120"/>
                <a:gd name="T49" fmla="*/ 44 h 1120"/>
                <a:gd name="T50" fmla="*/ 873 w 1120"/>
                <a:gd name="T51" fmla="*/ 96 h 1120"/>
                <a:gd name="T52" fmla="*/ 956 w 1120"/>
                <a:gd name="T53" fmla="*/ 164 h 1120"/>
                <a:gd name="T54" fmla="*/ 1024 w 1120"/>
                <a:gd name="T55" fmla="*/ 247 h 1120"/>
                <a:gd name="T56" fmla="*/ 1076 w 1120"/>
                <a:gd name="T57" fmla="*/ 342 h 1120"/>
                <a:gd name="T58" fmla="*/ 1109 w 1120"/>
                <a:gd name="T59" fmla="*/ 447 h 1120"/>
                <a:gd name="T60" fmla="*/ 1120 w 1120"/>
                <a:gd name="T61" fmla="*/ 560 h 1120"/>
                <a:gd name="T62" fmla="*/ 1109 w 1120"/>
                <a:gd name="T63" fmla="*/ 673 h 1120"/>
                <a:gd name="T64" fmla="*/ 1076 w 1120"/>
                <a:gd name="T65" fmla="*/ 778 h 1120"/>
                <a:gd name="T66" fmla="*/ 1024 w 1120"/>
                <a:gd name="T67" fmla="*/ 874 h 1120"/>
                <a:gd name="T68" fmla="*/ 956 w 1120"/>
                <a:gd name="T69" fmla="*/ 956 h 1120"/>
                <a:gd name="T70" fmla="*/ 873 w 1120"/>
                <a:gd name="T71" fmla="*/ 1024 h 1120"/>
                <a:gd name="T72" fmla="*/ 778 w 1120"/>
                <a:gd name="T73" fmla="*/ 1076 h 1120"/>
                <a:gd name="T74" fmla="*/ 673 w 1120"/>
                <a:gd name="T75" fmla="*/ 1109 h 1120"/>
                <a:gd name="T76" fmla="*/ 560 w 1120"/>
                <a:gd name="T77" fmla="*/ 1120 h 1120"/>
                <a:gd name="T78" fmla="*/ 447 w 1120"/>
                <a:gd name="T79" fmla="*/ 1109 h 1120"/>
                <a:gd name="T80" fmla="*/ 342 w 1120"/>
                <a:gd name="T81" fmla="*/ 1076 h 1120"/>
                <a:gd name="T82" fmla="*/ 247 w 1120"/>
                <a:gd name="T83" fmla="*/ 1024 h 1120"/>
                <a:gd name="T84" fmla="*/ 164 w 1120"/>
                <a:gd name="T85" fmla="*/ 956 h 1120"/>
                <a:gd name="T86" fmla="*/ 96 w 1120"/>
                <a:gd name="T87" fmla="*/ 874 h 1120"/>
                <a:gd name="T88" fmla="*/ 44 w 1120"/>
                <a:gd name="T89" fmla="*/ 778 h 1120"/>
                <a:gd name="T90" fmla="*/ 11 w 1120"/>
                <a:gd name="T91" fmla="*/ 673 h 1120"/>
                <a:gd name="T92" fmla="*/ 0 w 1120"/>
                <a:gd name="T93" fmla="*/ 560 h 1120"/>
                <a:gd name="T94" fmla="*/ 11 w 1120"/>
                <a:gd name="T95" fmla="*/ 447 h 1120"/>
                <a:gd name="T96" fmla="*/ 44 w 1120"/>
                <a:gd name="T97" fmla="*/ 342 h 1120"/>
                <a:gd name="T98" fmla="*/ 96 w 1120"/>
                <a:gd name="T99" fmla="*/ 247 h 1120"/>
                <a:gd name="T100" fmla="*/ 164 w 1120"/>
                <a:gd name="T101" fmla="*/ 164 h 1120"/>
                <a:gd name="T102" fmla="*/ 247 w 1120"/>
                <a:gd name="T103" fmla="*/ 96 h 1120"/>
                <a:gd name="T104" fmla="*/ 342 w 1120"/>
                <a:gd name="T105" fmla="*/ 44 h 1120"/>
                <a:gd name="T106" fmla="*/ 447 w 1120"/>
                <a:gd name="T107" fmla="*/ 11 h 1120"/>
                <a:gd name="T108" fmla="*/ 560 w 1120"/>
                <a:gd name="T10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0" h="1120">
                  <a:moveTo>
                    <a:pt x="560" y="280"/>
                  </a:moveTo>
                  <a:lnTo>
                    <a:pt x="518" y="283"/>
                  </a:lnTo>
                  <a:lnTo>
                    <a:pt x="480" y="291"/>
                  </a:lnTo>
                  <a:lnTo>
                    <a:pt x="442" y="305"/>
                  </a:lnTo>
                  <a:lnTo>
                    <a:pt x="407" y="325"/>
                  </a:lnTo>
                  <a:lnTo>
                    <a:pt x="376" y="348"/>
                  </a:lnTo>
                  <a:lnTo>
                    <a:pt x="348" y="377"/>
                  </a:lnTo>
                  <a:lnTo>
                    <a:pt x="325" y="407"/>
                  </a:lnTo>
                  <a:lnTo>
                    <a:pt x="305" y="442"/>
                  </a:lnTo>
                  <a:lnTo>
                    <a:pt x="291" y="480"/>
                  </a:lnTo>
                  <a:lnTo>
                    <a:pt x="283" y="519"/>
                  </a:lnTo>
                  <a:lnTo>
                    <a:pt x="280" y="560"/>
                  </a:lnTo>
                  <a:lnTo>
                    <a:pt x="283" y="602"/>
                  </a:lnTo>
                  <a:lnTo>
                    <a:pt x="291" y="641"/>
                  </a:lnTo>
                  <a:lnTo>
                    <a:pt x="305" y="678"/>
                  </a:lnTo>
                  <a:lnTo>
                    <a:pt x="325" y="713"/>
                  </a:lnTo>
                  <a:lnTo>
                    <a:pt x="348" y="744"/>
                  </a:lnTo>
                  <a:lnTo>
                    <a:pt x="376" y="772"/>
                  </a:lnTo>
                  <a:lnTo>
                    <a:pt x="407" y="795"/>
                  </a:lnTo>
                  <a:lnTo>
                    <a:pt x="442" y="815"/>
                  </a:lnTo>
                  <a:lnTo>
                    <a:pt x="480" y="829"/>
                  </a:lnTo>
                  <a:lnTo>
                    <a:pt x="518" y="838"/>
                  </a:lnTo>
                  <a:lnTo>
                    <a:pt x="560" y="841"/>
                  </a:lnTo>
                  <a:lnTo>
                    <a:pt x="602" y="838"/>
                  </a:lnTo>
                  <a:lnTo>
                    <a:pt x="640" y="829"/>
                  </a:lnTo>
                  <a:lnTo>
                    <a:pt x="678" y="815"/>
                  </a:lnTo>
                  <a:lnTo>
                    <a:pt x="713" y="795"/>
                  </a:lnTo>
                  <a:lnTo>
                    <a:pt x="744" y="772"/>
                  </a:lnTo>
                  <a:lnTo>
                    <a:pt x="772" y="744"/>
                  </a:lnTo>
                  <a:lnTo>
                    <a:pt x="795" y="713"/>
                  </a:lnTo>
                  <a:lnTo>
                    <a:pt x="815" y="678"/>
                  </a:lnTo>
                  <a:lnTo>
                    <a:pt x="829" y="641"/>
                  </a:lnTo>
                  <a:lnTo>
                    <a:pt x="837" y="602"/>
                  </a:lnTo>
                  <a:lnTo>
                    <a:pt x="840" y="560"/>
                  </a:lnTo>
                  <a:lnTo>
                    <a:pt x="837" y="519"/>
                  </a:lnTo>
                  <a:lnTo>
                    <a:pt x="829" y="480"/>
                  </a:lnTo>
                  <a:lnTo>
                    <a:pt x="815" y="442"/>
                  </a:lnTo>
                  <a:lnTo>
                    <a:pt x="795" y="407"/>
                  </a:lnTo>
                  <a:lnTo>
                    <a:pt x="772" y="377"/>
                  </a:lnTo>
                  <a:lnTo>
                    <a:pt x="744" y="348"/>
                  </a:lnTo>
                  <a:lnTo>
                    <a:pt x="713" y="325"/>
                  </a:lnTo>
                  <a:lnTo>
                    <a:pt x="678" y="305"/>
                  </a:lnTo>
                  <a:lnTo>
                    <a:pt x="640" y="291"/>
                  </a:lnTo>
                  <a:lnTo>
                    <a:pt x="602" y="283"/>
                  </a:lnTo>
                  <a:lnTo>
                    <a:pt x="560" y="280"/>
                  </a:lnTo>
                  <a:close/>
                  <a:moveTo>
                    <a:pt x="560" y="0"/>
                  </a:moveTo>
                  <a:lnTo>
                    <a:pt x="617" y="3"/>
                  </a:lnTo>
                  <a:lnTo>
                    <a:pt x="673" y="11"/>
                  </a:lnTo>
                  <a:lnTo>
                    <a:pt x="726" y="25"/>
                  </a:lnTo>
                  <a:lnTo>
                    <a:pt x="778" y="44"/>
                  </a:lnTo>
                  <a:lnTo>
                    <a:pt x="827" y="68"/>
                  </a:lnTo>
                  <a:lnTo>
                    <a:pt x="873" y="96"/>
                  </a:lnTo>
                  <a:lnTo>
                    <a:pt x="916" y="128"/>
                  </a:lnTo>
                  <a:lnTo>
                    <a:pt x="956" y="164"/>
                  </a:lnTo>
                  <a:lnTo>
                    <a:pt x="992" y="204"/>
                  </a:lnTo>
                  <a:lnTo>
                    <a:pt x="1024" y="247"/>
                  </a:lnTo>
                  <a:lnTo>
                    <a:pt x="1053" y="293"/>
                  </a:lnTo>
                  <a:lnTo>
                    <a:pt x="1076" y="342"/>
                  </a:lnTo>
                  <a:lnTo>
                    <a:pt x="1095" y="394"/>
                  </a:lnTo>
                  <a:lnTo>
                    <a:pt x="1109" y="447"/>
                  </a:lnTo>
                  <a:lnTo>
                    <a:pt x="1117" y="503"/>
                  </a:lnTo>
                  <a:lnTo>
                    <a:pt x="1120" y="560"/>
                  </a:lnTo>
                  <a:lnTo>
                    <a:pt x="1117" y="617"/>
                  </a:lnTo>
                  <a:lnTo>
                    <a:pt x="1109" y="673"/>
                  </a:lnTo>
                  <a:lnTo>
                    <a:pt x="1095" y="727"/>
                  </a:lnTo>
                  <a:lnTo>
                    <a:pt x="1076" y="778"/>
                  </a:lnTo>
                  <a:lnTo>
                    <a:pt x="1053" y="827"/>
                  </a:lnTo>
                  <a:lnTo>
                    <a:pt x="1024" y="874"/>
                  </a:lnTo>
                  <a:lnTo>
                    <a:pt x="992" y="916"/>
                  </a:lnTo>
                  <a:lnTo>
                    <a:pt x="956" y="956"/>
                  </a:lnTo>
                  <a:lnTo>
                    <a:pt x="916" y="993"/>
                  </a:lnTo>
                  <a:lnTo>
                    <a:pt x="873" y="1024"/>
                  </a:lnTo>
                  <a:lnTo>
                    <a:pt x="827" y="1053"/>
                  </a:lnTo>
                  <a:lnTo>
                    <a:pt x="778" y="1076"/>
                  </a:lnTo>
                  <a:lnTo>
                    <a:pt x="726" y="1096"/>
                  </a:lnTo>
                  <a:lnTo>
                    <a:pt x="673" y="1109"/>
                  </a:lnTo>
                  <a:lnTo>
                    <a:pt x="617" y="1118"/>
                  </a:lnTo>
                  <a:lnTo>
                    <a:pt x="560" y="1120"/>
                  </a:lnTo>
                  <a:lnTo>
                    <a:pt x="503" y="1118"/>
                  </a:lnTo>
                  <a:lnTo>
                    <a:pt x="447" y="1109"/>
                  </a:lnTo>
                  <a:lnTo>
                    <a:pt x="394" y="1096"/>
                  </a:lnTo>
                  <a:lnTo>
                    <a:pt x="342" y="1076"/>
                  </a:lnTo>
                  <a:lnTo>
                    <a:pt x="293" y="1053"/>
                  </a:lnTo>
                  <a:lnTo>
                    <a:pt x="247" y="1024"/>
                  </a:lnTo>
                  <a:lnTo>
                    <a:pt x="204" y="993"/>
                  </a:lnTo>
                  <a:lnTo>
                    <a:pt x="164" y="956"/>
                  </a:lnTo>
                  <a:lnTo>
                    <a:pt x="128" y="916"/>
                  </a:lnTo>
                  <a:lnTo>
                    <a:pt x="96" y="874"/>
                  </a:lnTo>
                  <a:lnTo>
                    <a:pt x="67" y="827"/>
                  </a:lnTo>
                  <a:lnTo>
                    <a:pt x="44" y="778"/>
                  </a:lnTo>
                  <a:lnTo>
                    <a:pt x="25" y="727"/>
                  </a:lnTo>
                  <a:lnTo>
                    <a:pt x="11" y="673"/>
                  </a:lnTo>
                  <a:lnTo>
                    <a:pt x="3" y="617"/>
                  </a:lnTo>
                  <a:lnTo>
                    <a:pt x="0" y="560"/>
                  </a:lnTo>
                  <a:lnTo>
                    <a:pt x="3" y="503"/>
                  </a:lnTo>
                  <a:lnTo>
                    <a:pt x="11" y="447"/>
                  </a:lnTo>
                  <a:lnTo>
                    <a:pt x="25" y="394"/>
                  </a:lnTo>
                  <a:lnTo>
                    <a:pt x="44" y="342"/>
                  </a:lnTo>
                  <a:lnTo>
                    <a:pt x="67" y="293"/>
                  </a:lnTo>
                  <a:lnTo>
                    <a:pt x="96" y="247"/>
                  </a:lnTo>
                  <a:lnTo>
                    <a:pt x="128" y="204"/>
                  </a:lnTo>
                  <a:lnTo>
                    <a:pt x="164" y="164"/>
                  </a:lnTo>
                  <a:lnTo>
                    <a:pt x="204" y="128"/>
                  </a:lnTo>
                  <a:lnTo>
                    <a:pt x="247" y="96"/>
                  </a:lnTo>
                  <a:lnTo>
                    <a:pt x="293" y="68"/>
                  </a:lnTo>
                  <a:lnTo>
                    <a:pt x="342" y="44"/>
                  </a:lnTo>
                  <a:lnTo>
                    <a:pt x="394" y="25"/>
                  </a:lnTo>
                  <a:lnTo>
                    <a:pt x="447" y="11"/>
                  </a:lnTo>
                  <a:lnTo>
                    <a:pt x="503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Freeform 104">
              <a:extLst>
                <a:ext uri="{FF2B5EF4-FFF2-40B4-BE49-F238E27FC236}">
                  <a16:creationId xmlns:a16="http://schemas.microsoft.com/office/drawing/2014/main" id="{748A7BEF-A93A-4501-A7AE-362563672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509"/>
              <a:ext cx="115" cy="142"/>
            </a:xfrm>
            <a:custGeom>
              <a:avLst/>
              <a:gdLst>
                <a:gd name="T0" fmla="*/ 545 w 805"/>
                <a:gd name="T1" fmla="*/ 2 h 991"/>
                <a:gd name="T2" fmla="*/ 638 w 805"/>
                <a:gd name="T3" fmla="*/ 21 h 991"/>
                <a:gd name="T4" fmla="*/ 725 w 805"/>
                <a:gd name="T5" fmla="*/ 56 h 991"/>
                <a:gd name="T6" fmla="*/ 782 w 805"/>
                <a:gd name="T7" fmla="*/ 93 h 991"/>
                <a:gd name="T8" fmla="*/ 800 w 805"/>
                <a:gd name="T9" fmla="*/ 124 h 991"/>
                <a:gd name="T10" fmla="*/ 805 w 805"/>
                <a:gd name="T11" fmla="*/ 160 h 991"/>
                <a:gd name="T12" fmla="*/ 792 w 805"/>
                <a:gd name="T13" fmla="*/ 196 h 991"/>
                <a:gd name="T14" fmla="*/ 700 w 805"/>
                <a:gd name="T15" fmla="*/ 291 h 991"/>
                <a:gd name="T16" fmla="*/ 670 w 805"/>
                <a:gd name="T17" fmla="*/ 311 h 991"/>
                <a:gd name="T18" fmla="*/ 636 w 805"/>
                <a:gd name="T19" fmla="*/ 317 h 991"/>
                <a:gd name="T20" fmla="*/ 602 w 805"/>
                <a:gd name="T21" fmla="*/ 308 h 991"/>
                <a:gd name="T22" fmla="*/ 545 w 805"/>
                <a:gd name="T23" fmla="*/ 285 h 991"/>
                <a:gd name="T24" fmla="*/ 484 w 805"/>
                <a:gd name="T25" fmla="*/ 280 h 991"/>
                <a:gd name="T26" fmla="*/ 424 w 805"/>
                <a:gd name="T27" fmla="*/ 292 h 991"/>
                <a:gd name="T28" fmla="*/ 368 w 805"/>
                <a:gd name="T29" fmla="*/ 322 h 991"/>
                <a:gd name="T30" fmla="*/ 321 w 805"/>
                <a:gd name="T31" fmla="*/ 369 h 991"/>
                <a:gd name="T32" fmla="*/ 290 w 805"/>
                <a:gd name="T33" fmla="*/ 428 h 991"/>
                <a:gd name="T34" fmla="*/ 280 w 805"/>
                <a:gd name="T35" fmla="*/ 495 h 991"/>
                <a:gd name="T36" fmla="*/ 290 w 805"/>
                <a:gd name="T37" fmla="*/ 562 h 991"/>
                <a:gd name="T38" fmla="*/ 321 w 805"/>
                <a:gd name="T39" fmla="*/ 621 h 991"/>
                <a:gd name="T40" fmla="*/ 368 w 805"/>
                <a:gd name="T41" fmla="*/ 669 h 991"/>
                <a:gd name="T42" fmla="*/ 424 w 805"/>
                <a:gd name="T43" fmla="*/ 699 h 991"/>
                <a:gd name="T44" fmla="*/ 484 w 805"/>
                <a:gd name="T45" fmla="*/ 711 h 991"/>
                <a:gd name="T46" fmla="*/ 545 w 805"/>
                <a:gd name="T47" fmla="*/ 705 h 991"/>
                <a:gd name="T48" fmla="*/ 602 w 805"/>
                <a:gd name="T49" fmla="*/ 682 h 991"/>
                <a:gd name="T50" fmla="*/ 636 w 805"/>
                <a:gd name="T51" fmla="*/ 673 h 991"/>
                <a:gd name="T52" fmla="*/ 670 w 805"/>
                <a:gd name="T53" fmla="*/ 679 h 991"/>
                <a:gd name="T54" fmla="*/ 700 w 805"/>
                <a:gd name="T55" fmla="*/ 700 h 991"/>
                <a:gd name="T56" fmla="*/ 792 w 805"/>
                <a:gd name="T57" fmla="*/ 795 h 991"/>
                <a:gd name="T58" fmla="*/ 805 w 805"/>
                <a:gd name="T59" fmla="*/ 830 h 991"/>
                <a:gd name="T60" fmla="*/ 800 w 805"/>
                <a:gd name="T61" fmla="*/ 867 h 991"/>
                <a:gd name="T62" fmla="*/ 781 w 805"/>
                <a:gd name="T63" fmla="*/ 898 h 991"/>
                <a:gd name="T64" fmla="*/ 724 w 805"/>
                <a:gd name="T65" fmla="*/ 935 h 991"/>
                <a:gd name="T66" fmla="*/ 636 w 805"/>
                <a:gd name="T67" fmla="*/ 971 h 991"/>
                <a:gd name="T68" fmla="*/ 543 w 805"/>
                <a:gd name="T69" fmla="*/ 988 h 991"/>
                <a:gd name="T70" fmla="*/ 450 w 805"/>
                <a:gd name="T71" fmla="*/ 989 h 991"/>
                <a:gd name="T72" fmla="*/ 360 w 805"/>
                <a:gd name="T73" fmla="*/ 972 h 991"/>
                <a:gd name="T74" fmla="*/ 273 w 805"/>
                <a:gd name="T75" fmla="*/ 938 h 991"/>
                <a:gd name="T76" fmla="*/ 193 w 805"/>
                <a:gd name="T77" fmla="*/ 887 h 991"/>
                <a:gd name="T78" fmla="*/ 121 w 805"/>
                <a:gd name="T79" fmla="*/ 820 h 991"/>
                <a:gd name="T80" fmla="*/ 62 w 805"/>
                <a:gd name="T81" fmla="*/ 737 h 991"/>
                <a:gd name="T82" fmla="*/ 23 w 805"/>
                <a:gd name="T83" fmla="*/ 646 h 991"/>
                <a:gd name="T84" fmla="*/ 2 w 805"/>
                <a:gd name="T85" fmla="*/ 549 h 991"/>
                <a:gd name="T86" fmla="*/ 2 w 805"/>
                <a:gd name="T87" fmla="*/ 450 h 991"/>
                <a:gd name="T88" fmla="*/ 21 w 805"/>
                <a:gd name="T89" fmla="*/ 352 h 991"/>
                <a:gd name="T90" fmla="*/ 58 w 805"/>
                <a:gd name="T91" fmla="*/ 261 h 991"/>
                <a:gd name="T92" fmla="*/ 116 w 805"/>
                <a:gd name="T93" fmla="*/ 176 h 991"/>
                <a:gd name="T94" fmla="*/ 189 w 805"/>
                <a:gd name="T95" fmla="*/ 106 h 991"/>
                <a:gd name="T96" fmla="*/ 271 w 805"/>
                <a:gd name="T97" fmla="*/ 54 h 991"/>
                <a:gd name="T98" fmla="*/ 359 w 805"/>
                <a:gd name="T99" fmla="*/ 19 h 991"/>
                <a:gd name="T100" fmla="*/ 451 w 805"/>
                <a:gd name="T101" fmla="*/ 2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5" h="991">
                  <a:moveTo>
                    <a:pt x="498" y="0"/>
                  </a:moveTo>
                  <a:lnTo>
                    <a:pt x="545" y="2"/>
                  </a:lnTo>
                  <a:lnTo>
                    <a:pt x="592" y="9"/>
                  </a:lnTo>
                  <a:lnTo>
                    <a:pt x="638" y="21"/>
                  </a:lnTo>
                  <a:lnTo>
                    <a:pt x="682" y="36"/>
                  </a:lnTo>
                  <a:lnTo>
                    <a:pt x="725" y="56"/>
                  </a:lnTo>
                  <a:lnTo>
                    <a:pt x="767" y="81"/>
                  </a:lnTo>
                  <a:lnTo>
                    <a:pt x="782" y="93"/>
                  </a:lnTo>
                  <a:lnTo>
                    <a:pt x="793" y="108"/>
                  </a:lnTo>
                  <a:lnTo>
                    <a:pt x="800" y="124"/>
                  </a:lnTo>
                  <a:lnTo>
                    <a:pt x="805" y="143"/>
                  </a:lnTo>
                  <a:lnTo>
                    <a:pt x="805" y="160"/>
                  </a:lnTo>
                  <a:lnTo>
                    <a:pt x="800" y="178"/>
                  </a:lnTo>
                  <a:lnTo>
                    <a:pt x="792" y="196"/>
                  </a:lnTo>
                  <a:lnTo>
                    <a:pt x="780" y="211"/>
                  </a:lnTo>
                  <a:lnTo>
                    <a:pt x="700" y="291"/>
                  </a:lnTo>
                  <a:lnTo>
                    <a:pt x="686" y="303"/>
                  </a:lnTo>
                  <a:lnTo>
                    <a:pt x="670" y="311"/>
                  </a:lnTo>
                  <a:lnTo>
                    <a:pt x="654" y="316"/>
                  </a:lnTo>
                  <a:lnTo>
                    <a:pt x="636" y="317"/>
                  </a:lnTo>
                  <a:lnTo>
                    <a:pt x="619" y="315"/>
                  </a:lnTo>
                  <a:lnTo>
                    <a:pt x="602" y="308"/>
                  </a:lnTo>
                  <a:lnTo>
                    <a:pt x="574" y="294"/>
                  </a:lnTo>
                  <a:lnTo>
                    <a:pt x="545" y="285"/>
                  </a:lnTo>
                  <a:lnTo>
                    <a:pt x="514" y="280"/>
                  </a:lnTo>
                  <a:lnTo>
                    <a:pt x="484" y="280"/>
                  </a:lnTo>
                  <a:lnTo>
                    <a:pt x="453" y="284"/>
                  </a:lnTo>
                  <a:lnTo>
                    <a:pt x="424" y="292"/>
                  </a:lnTo>
                  <a:lnTo>
                    <a:pt x="394" y="305"/>
                  </a:lnTo>
                  <a:lnTo>
                    <a:pt x="368" y="322"/>
                  </a:lnTo>
                  <a:lnTo>
                    <a:pt x="343" y="342"/>
                  </a:lnTo>
                  <a:lnTo>
                    <a:pt x="321" y="369"/>
                  </a:lnTo>
                  <a:lnTo>
                    <a:pt x="304" y="397"/>
                  </a:lnTo>
                  <a:lnTo>
                    <a:pt x="290" y="428"/>
                  </a:lnTo>
                  <a:lnTo>
                    <a:pt x="282" y="461"/>
                  </a:lnTo>
                  <a:lnTo>
                    <a:pt x="280" y="495"/>
                  </a:lnTo>
                  <a:lnTo>
                    <a:pt x="282" y="530"/>
                  </a:lnTo>
                  <a:lnTo>
                    <a:pt x="290" y="562"/>
                  </a:lnTo>
                  <a:lnTo>
                    <a:pt x="304" y="593"/>
                  </a:lnTo>
                  <a:lnTo>
                    <a:pt x="321" y="621"/>
                  </a:lnTo>
                  <a:lnTo>
                    <a:pt x="343" y="648"/>
                  </a:lnTo>
                  <a:lnTo>
                    <a:pt x="368" y="669"/>
                  </a:lnTo>
                  <a:lnTo>
                    <a:pt x="394" y="685"/>
                  </a:lnTo>
                  <a:lnTo>
                    <a:pt x="424" y="699"/>
                  </a:lnTo>
                  <a:lnTo>
                    <a:pt x="453" y="707"/>
                  </a:lnTo>
                  <a:lnTo>
                    <a:pt x="484" y="711"/>
                  </a:lnTo>
                  <a:lnTo>
                    <a:pt x="514" y="710"/>
                  </a:lnTo>
                  <a:lnTo>
                    <a:pt x="545" y="705"/>
                  </a:lnTo>
                  <a:lnTo>
                    <a:pt x="574" y="697"/>
                  </a:lnTo>
                  <a:lnTo>
                    <a:pt x="602" y="682"/>
                  </a:lnTo>
                  <a:lnTo>
                    <a:pt x="619" y="676"/>
                  </a:lnTo>
                  <a:lnTo>
                    <a:pt x="636" y="673"/>
                  </a:lnTo>
                  <a:lnTo>
                    <a:pt x="654" y="674"/>
                  </a:lnTo>
                  <a:lnTo>
                    <a:pt x="670" y="679"/>
                  </a:lnTo>
                  <a:lnTo>
                    <a:pt x="686" y="687"/>
                  </a:lnTo>
                  <a:lnTo>
                    <a:pt x="700" y="700"/>
                  </a:lnTo>
                  <a:lnTo>
                    <a:pt x="780" y="780"/>
                  </a:lnTo>
                  <a:lnTo>
                    <a:pt x="792" y="795"/>
                  </a:lnTo>
                  <a:lnTo>
                    <a:pt x="800" y="813"/>
                  </a:lnTo>
                  <a:lnTo>
                    <a:pt x="805" y="830"/>
                  </a:lnTo>
                  <a:lnTo>
                    <a:pt x="805" y="848"/>
                  </a:lnTo>
                  <a:lnTo>
                    <a:pt x="800" y="867"/>
                  </a:lnTo>
                  <a:lnTo>
                    <a:pt x="792" y="883"/>
                  </a:lnTo>
                  <a:lnTo>
                    <a:pt x="781" y="898"/>
                  </a:lnTo>
                  <a:lnTo>
                    <a:pt x="766" y="910"/>
                  </a:lnTo>
                  <a:lnTo>
                    <a:pt x="724" y="935"/>
                  </a:lnTo>
                  <a:lnTo>
                    <a:pt x="680" y="955"/>
                  </a:lnTo>
                  <a:lnTo>
                    <a:pt x="636" y="971"/>
                  </a:lnTo>
                  <a:lnTo>
                    <a:pt x="590" y="982"/>
                  </a:lnTo>
                  <a:lnTo>
                    <a:pt x="543" y="988"/>
                  </a:lnTo>
                  <a:lnTo>
                    <a:pt x="496" y="991"/>
                  </a:lnTo>
                  <a:lnTo>
                    <a:pt x="450" y="989"/>
                  </a:lnTo>
                  <a:lnTo>
                    <a:pt x="404" y="982"/>
                  </a:lnTo>
                  <a:lnTo>
                    <a:pt x="360" y="972"/>
                  </a:lnTo>
                  <a:lnTo>
                    <a:pt x="316" y="957"/>
                  </a:lnTo>
                  <a:lnTo>
                    <a:pt x="273" y="938"/>
                  </a:lnTo>
                  <a:lnTo>
                    <a:pt x="232" y="915"/>
                  </a:lnTo>
                  <a:lnTo>
                    <a:pt x="193" y="887"/>
                  </a:lnTo>
                  <a:lnTo>
                    <a:pt x="156" y="855"/>
                  </a:lnTo>
                  <a:lnTo>
                    <a:pt x="121" y="820"/>
                  </a:lnTo>
                  <a:lnTo>
                    <a:pt x="90" y="780"/>
                  </a:lnTo>
                  <a:lnTo>
                    <a:pt x="62" y="737"/>
                  </a:lnTo>
                  <a:lnTo>
                    <a:pt x="41" y="693"/>
                  </a:lnTo>
                  <a:lnTo>
                    <a:pt x="23" y="646"/>
                  </a:lnTo>
                  <a:lnTo>
                    <a:pt x="10" y="598"/>
                  </a:lnTo>
                  <a:lnTo>
                    <a:pt x="2" y="549"/>
                  </a:lnTo>
                  <a:lnTo>
                    <a:pt x="0" y="499"/>
                  </a:lnTo>
                  <a:lnTo>
                    <a:pt x="2" y="450"/>
                  </a:lnTo>
                  <a:lnTo>
                    <a:pt x="8" y="401"/>
                  </a:lnTo>
                  <a:lnTo>
                    <a:pt x="21" y="352"/>
                  </a:lnTo>
                  <a:lnTo>
                    <a:pt x="37" y="306"/>
                  </a:lnTo>
                  <a:lnTo>
                    <a:pt x="58" y="261"/>
                  </a:lnTo>
                  <a:lnTo>
                    <a:pt x="85" y="217"/>
                  </a:lnTo>
                  <a:lnTo>
                    <a:pt x="116" y="176"/>
                  </a:lnTo>
                  <a:lnTo>
                    <a:pt x="152" y="139"/>
                  </a:lnTo>
                  <a:lnTo>
                    <a:pt x="189" y="106"/>
                  </a:lnTo>
                  <a:lnTo>
                    <a:pt x="229" y="78"/>
                  </a:lnTo>
                  <a:lnTo>
                    <a:pt x="271" y="54"/>
                  </a:lnTo>
                  <a:lnTo>
                    <a:pt x="314" y="34"/>
                  </a:lnTo>
                  <a:lnTo>
                    <a:pt x="359" y="19"/>
                  </a:lnTo>
                  <a:lnTo>
                    <a:pt x="405" y="8"/>
                  </a:lnTo>
                  <a:lnTo>
                    <a:pt x="451" y="2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105">
              <a:extLst>
                <a:ext uri="{FF2B5EF4-FFF2-40B4-BE49-F238E27FC236}">
                  <a16:creationId xmlns:a16="http://schemas.microsoft.com/office/drawing/2014/main" id="{EFD62627-985C-47F8-971F-F16E1C73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509"/>
              <a:ext cx="115" cy="142"/>
            </a:xfrm>
            <a:custGeom>
              <a:avLst/>
              <a:gdLst>
                <a:gd name="T0" fmla="*/ 358 w 803"/>
                <a:gd name="T1" fmla="*/ 3 h 992"/>
                <a:gd name="T2" fmla="*/ 455 w 803"/>
                <a:gd name="T3" fmla="*/ 23 h 992"/>
                <a:gd name="T4" fmla="*/ 544 w 803"/>
                <a:gd name="T5" fmla="*/ 60 h 992"/>
                <a:gd name="T6" fmla="*/ 626 w 803"/>
                <a:gd name="T7" fmla="*/ 116 h 992"/>
                <a:gd name="T8" fmla="*/ 697 w 803"/>
                <a:gd name="T9" fmla="*/ 189 h 992"/>
                <a:gd name="T10" fmla="*/ 752 w 803"/>
                <a:gd name="T11" fmla="*/ 276 h 992"/>
                <a:gd name="T12" fmla="*/ 788 w 803"/>
                <a:gd name="T13" fmla="*/ 371 h 992"/>
                <a:gd name="T14" fmla="*/ 803 w 803"/>
                <a:gd name="T15" fmla="*/ 471 h 992"/>
                <a:gd name="T16" fmla="*/ 798 w 803"/>
                <a:gd name="T17" fmla="*/ 571 h 992"/>
                <a:gd name="T18" fmla="*/ 772 w 803"/>
                <a:gd name="T19" fmla="*/ 670 h 992"/>
                <a:gd name="T20" fmla="*/ 727 w 803"/>
                <a:gd name="T21" fmla="*/ 762 h 992"/>
                <a:gd name="T22" fmla="*/ 662 w 803"/>
                <a:gd name="T23" fmla="*/ 842 h 992"/>
                <a:gd name="T24" fmla="*/ 587 w 803"/>
                <a:gd name="T25" fmla="*/ 906 h 992"/>
                <a:gd name="T26" fmla="*/ 501 w 803"/>
                <a:gd name="T27" fmla="*/ 953 h 992"/>
                <a:gd name="T28" fmla="*/ 407 w 803"/>
                <a:gd name="T29" fmla="*/ 982 h 992"/>
                <a:gd name="T30" fmla="*/ 308 w 803"/>
                <a:gd name="T31" fmla="*/ 992 h 992"/>
                <a:gd name="T32" fmla="*/ 212 w 803"/>
                <a:gd name="T33" fmla="*/ 983 h 992"/>
                <a:gd name="T34" fmla="*/ 121 w 803"/>
                <a:gd name="T35" fmla="*/ 955 h 992"/>
                <a:gd name="T36" fmla="*/ 37 w 803"/>
                <a:gd name="T37" fmla="*/ 911 h 992"/>
                <a:gd name="T38" fmla="*/ 11 w 803"/>
                <a:gd name="T39" fmla="*/ 884 h 992"/>
                <a:gd name="T40" fmla="*/ 0 w 803"/>
                <a:gd name="T41" fmla="*/ 849 h 992"/>
                <a:gd name="T42" fmla="*/ 3 w 803"/>
                <a:gd name="T43" fmla="*/ 813 h 992"/>
                <a:gd name="T44" fmla="*/ 23 w 803"/>
                <a:gd name="T45" fmla="*/ 781 h 992"/>
                <a:gd name="T46" fmla="*/ 119 w 803"/>
                <a:gd name="T47" fmla="*/ 688 h 992"/>
                <a:gd name="T48" fmla="*/ 150 w 803"/>
                <a:gd name="T49" fmla="*/ 675 h 992"/>
                <a:gd name="T50" fmla="*/ 184 w 803"/>
                <a:gd name="T51" fmla="*/ 676 h 992"/>
                <a:gd name="T52" fmla="*/ 229 w 803"/>
                <a:gd name="T53" fmla="*/ 696 h 992"/>
                <a:gd name="T54" fmla="*/ 290 w 803"/>
                <a:gd name="T55" fmla="*/ 709 h 992"/>
                <a:gd name="T56" fmla="*/ 351 w 803"/>
                <a:gd name="T57" fmla="*/ 706 h 992"/>
                <a:gd name="T58" fmla="*/ 410 w 803"/>
                <a:gd name="T59" fmla="*/ 685 h 992"/>
                <a:gd name="T60" fmla="*/ 461 w 803"/>
                <a:gd name="T61" fmla="*/ 649 h 992"/>
                <a:gd name="T62" fmla="*/ 501 w 803"/>
                <a:gd name="T63" fmla="*/ 594 h 992"/>
                <a:gd name="T64" fmla="*/ 521 w 803"/>
                <a:gd name="T65" fmla="*/ 531 h 992"/>
                <a:gd name="T66" fmla="*/ 521 w 803"/>
                <a:gd name="T67" fmla="*/ 462 h 992"/>
                <a:gd name="T68" fmla="*/ 501 w 803"/>
                <a:gd name="T69" fmla="*/ 398 h 992"/>
                <a:gd name="T70" fmla="*/ 461 w 803"/>
                <a:gd name="T71" fmla="*/ 343 h 992"/>
                <a:gd name="T72" fmla="*/ 410 w 803"/>
                <a:gd name="T73" fmla="*/ 307 h 992"/>
                <a:gd name="T74" fmla="*/ 351 w 803"/>
                <a:gd name="T75" fmla="*/ 286 h 992"/>
                <a:gd name="T76" fmla="*/ 290 w 803"/>
                <a:gd name="T77" fmla="*/ 283 h 992"/>
                <a:gd name="T78" fmla="*/ 229 w 803"/>
                <a:gd name="T79" fmla="*/ 296 h 992"/>
                <a:gd name="T80" fmla="*/ 185 w 803"/>
                <a:gd name="T81" fmla="*/ 316 h 992"/>
                <a:gd name="T82" fmla="*/ 150 w 803"/>
                <a:gd name="T83" fmla="*/ 317 h 992"/>
                <a:gd name="T84" fmla="*/ 119 w 803"/>
                <a:gd name="T85" fmla="*/ 304 h 992"/>
                <a:gd name="T86" fmla="*/ 23 w 803"/>
                <a:gd name="T87" fmla="*/ 211 h 992"/>
                <a:gd name="T88" fmla="*/ 3 w 803"/>
                <a:gd name="T89" fmla="*/ 179 h 992"/>
                <a:gd name="T90" fmla="*/ 0 w 803"/>
                <a:gd name="T91" fmla="*/ 143 h 992"/>
                <a:gd name="T92" fmla="*/ 11 w 803"/>
                <a:gd name="T93" fmla="*/ 108 h 992"/>
                <a:gd name="T94" fmla="*/ 37 w 803"/>
                <a:gd name="T95" fmla="*/ 81 h 992"/>
                <a:gd name="T96" fmla="*/ 121 w 803"/>
                <a:gd name="T97" fmla="*/ 37 h 992"/>
                <a:gd name="T98" fmla="*/ 212 w 803"/>
                <a:gd name="T99" fmla="*/ 9 h 992"/>
                <a:gd name="T100" fmla="*/ 308 w 803"/>
                <a:gd name="T10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" h="992">
                  <a:moveTo>
                    <a:pt x="308" y="0"/>
                  </a:moveTo>
                  <a:lnTo>
                    <a:pt x="358" y="3"/>
                  </a:lnTo>
                  <a:lnTo>
                    <a:pt x="407" y="10"/>
                  </a:lnTo>
                  <a:lnTo>
                    <a:pt x="455" y="23"/>
                  </a:lnTo>
                  <a:lnTo>
                    <a:pt x="501" y="39"/>
                  </a:lnTo>
                  <a:lnTo>
                    <a:pt x="544" y="60"/>
                  </a:lnTo>
                  <a:lnTo>
                    <a:pt x="587" y="86"/>
                  </a:lnTo>
                  <a:lnTo>
                    <a:pt x="626" y="116"/>
                  </a:lnTo>
                  <a:lnTo>
                    <a:pt x="662" y="150"/>
                  </a:lnTo>
                  <a:lnTo>
                    <a:pt x="697" y="189"/>
                  </a:lnTo>
                  <a:lnTo>
                    <a:pt x="727" y="231"/>
                  </a:lnTo>
                  <a:lnTo>
                    <a:pt x="752" y="276"/>
                  </a:lnTo>
                  <a:lnTo>
                    <a:pt x="772" y="323"/>
                  </a:lnTo>
                  <a:lnTo>
                    <a:pt x="788" y="371"/>
                  </a:lnTo>
                  <a:lnTo>
                    <a:pt x="798" y="421"/>
                  </a:lnTo>
                  <a:lnTo>
                    <a:pt x="803" y="471"/>
                  </a:lnTo>
                  <a:lnTo>
                    <a:pt x="803" y="521"/>
                  </a:lnTo>
                  <a:lnTo>
                    <a:pt x="798" y="571"/>
                  </a:lnTo>
                  <a:lnTo>
                    <a:pt x="788" y="621"/>
                  </a:lnTo>
                  <a:lnTo>
                    <a:pt x="772" y="670"/>
                  </a:lnTo>
                  <a:lnTo>
                    <a:pt x="752" y="717"/>
                  </a:lnTo>
                  <a:lnTo>
                    <a:pt x="727" y="762"/>
                  </a:lnTo>
                  <a:lnTo>
                    <a:pt x="697" y="804"/>
                  </a:lnTo>
                  <a:lnTo>
                    <a:pt x="662" y="842"/>
                  </a:lnTo>
                  <a:lnTo>
                    <a:pt x="626" y="876"/>
                  </a:lnTo>
                  <a:lnTo>
                    <a:pt x="587" y="906"/>
                  </a:lnTo>
                  <a:lnTo>
                    <a:pt x="544" y="932"/>
                  </a:lnTo>
                  <a:lnTo>
                    <a:pt x="501" y="953"/>
                  </a:lnTo>
                  <a:lnTo>
                    <a:pt x="455" y="969"/>
                  </a:lnTo>
                  <a:lnTo>
                    <a:pt x="407" y="982"/>
                  </a:lnTo>
                  <a:lnTo>
                    <a:pt x="358" y="989"/>
                  </a:lnTo>
                  <a:lnTo>
                    <a:pt x="308" y="992"/>
                  </a:lnTo>
                  <a:lnTo>
                    <a:pt x="259" y="990"/>
                  </a:lnTo>
                  <a:lnTo>
                    <a:pt x="212" y="983"/>
                  </a:lnTo>
                  <a:lnTo>
                    <a:pt x="166" y="972"/>
                  </a:lnTo>
                  <a:lnTo>
                    <a:pt x="121" y="955"/>
                  </a:lnTo>
                  <a:lnTo>
                    <a:pt x="78" y="936"/>
                  </a:lnTo>
                  <a:lnTo>
                    <a:pt x="37" y="911"/>
                  </a:lnTo>
                  <a:lnTo>
                    <a:pt x="22" y="899"/>
                  </a:lnTo>
                  <a:lnTo>
                    <a:pt x="11" y="884"/>
                  </a:lnTo>
                  <a:lnTo>
                    <a:pt x="3" y="868"/>
                  </a:lnTo>
                  <a:lnTo>
                    <a:pt x="0" y="849"/>
                  </a:lnTo>
                  <a:lnTo>
                    <a:pt x="0" y="831"/>
                  </a:lnTo>
                  <a:lnTo>
                    <a:pt x="3" y="813"/>
                  </a:lnTo>
                  <a:lnTo>
                    <a:pt x="11" y="796"/>
                  </a:lnTo>
                  <a:lnTo>
                    <a:pt x="23" y="781"/>
                  </a:lnTo>
                  <a:lnTo>
                    <a:pt x="104" y="700"/>
                  </a:lnTo>
                  <a:lnTo>
                    <a:pt x="119" y="688"/>
                  </a:lnTo>
                  <a:lnTo>
                    <a:pt x="134" y="680"/>
                  </a:lnTo>
                  <a:lnTo>
                    <a:pt x="150" y="675"/>
                  </a:lnTo>
                  <a:lnTo>
                    <a:pt x="168" y="674"/>
                  </a:lnTo>
                  <a:lnTo>
                    <a:pt x="184" y="676"/>
                  </a:lnTo>
                  <a:lnTo>
                    <a:pt x="200" y="682"/>
                  </a:lnTo>
                  <a:lnTo>
                    <a:pt x="229" y="696"/>
                  </a:lnTo>
                  <a:lnTo>
                    <a:pt x="258" y="705"/>
                  </a:lnTo>
                  <a:lnTo>
                    <a:pt x="290" y="709"/>
                  </a:lnTo>
                  <a:lnTo>
                    <a:pt x="320" y="710"/>
                  </a:lnTo>
                  <a:lnTo>
                    <a:pt x="351" y="706"/>
                  </a:lnTo>
                  <a:lnTo>
                    <a:pt x="381" y="698"/>
                  </a:lnTo>
                  <a:lnTo>
                    <a:pt x="410" y="685"/>
                  </a:lnTo>
                  <a:lnTo>
                    <a:pt x="436" y="669"/>
                  </a:lnTo>
                  <a:lnTo>
                    <a:pt x="461" y="649"/>
                  </a:lnTo>
                  <a:lnTo>
                    <a:pt x="483" y="622"/>
                  </a:lnTo>
                  <a:lnTo>
                    <a:pt x="501" y="594"/>
                  </a:lnTo>
                  <a:lnTo>
                    <a:pt x="513" y="563"/>
                  </a:lnTo>
                  <a:lnTo>
                    <a:pt x="521" y="531"/>
                  </a:lnTo>
                  <a:lnTo>
                    <a:pt x="524" y="496"/>
                  </a:lnTo>
                  <a:lnTo>
                    <a:pt x="521" y="462"/>
                  </a:lnTo>
                  <a:lnTo>
                    <a:pt x="513" y="429"/>
                  </a:lnTo>
                  <a:lnTo>
                    <a:pt x="501" y="398"/>
                  </a:lnTo>
                  <a:lnTo>
                    <a:pt x="483" y="370"/>
                  </a:lnTo>
                  <a:lnTo>
                    <a:pt x="461" y="343"/>
                  </a:lnTo>
                  <a:lnTo>
                    <a:pt x="436" y="323"/>
                  </a:lnTo>
                  <a:lnTo>
                    <a:pt x="410" y="307"/>
                  </a:lnTo>
                  <a:lnTo>
                    <a:pt x="381" y="294"/>
                  </a:lnTo>
                  <a:lnTo>
                    <a:pt x="351" y="286"/>
                  </a:lnTo>
                  <a:lnTo>
                    <a:pt x="320" y="283"/>
                  </a:lnTo>
                  <a:lnTo>
                    <a:pt x="290" y="283"/>
                  </a:lnTo>
                  <a:lnTo>
                    <a:pt x="258" y="288"/>
                  </a:lnTo>
                  <a:lnTo>
                    <a:pt x="229" y="296"/>
                  </a:lnTo>
                  <a:lnTo>
                    <a:pt x="200" y="310"/>
                  </a:lnTo>
                  <a:lnTo>
                    <a:pt x="185" y="316"/>
                  </a:lnTo>
                  <a:lnTo>
                    <a:pt x="168" y="319"/>
                  </a:lnTo>
                  <a:lnTo>
                    <a:pt x="150" y="317"/>
                  </a:lnTo>
                  <a:lnTo>
                    <a:pt x="134" y="313"/>
                  </a:lnTo>
                  <a:lnTo>
                    <a:pt x="119" y="304"/>
                  </a:lnTo>
                  <a:lnTo>
                    <a:pt x="104" y="292"/>
                  </a:lnTo>
                  <a:lnTo>
                    <a:pt x="23" y="211"/>
                  </a:lnTo>
                  <a:lnTo>
                    <a:pt x="11" y="196"/>
                  </a:lnTo>
                  <a:lnTo>
                    <a:pt x="3" y="179"/>
                  </a:lnTo>
                  <a:lnTo>
                    <a:pt x="0" y="161"/>
                  </a:lnTo>
                  <a:lnTo>
                    <a:pt x="0" y="143"/>
                  </a:lnTo>
                  <a:lnTo>
                    <a:pt x="3" y="125"/>
                  </a:lnTo>
                  <a:lnTo>
                    <a:pt x="11" y="108"/>
                  </a:lnTo>
                  <a:lnTo>
                    <a:pt x="22" y="94"/>
                  </a:lnTo>
                  <a:lnTo>
                    <a:pt x="37" y="81"/>
                  </a:lnTo>
                  <a:lnTo>
                    <a:pt x="78" y="57"/>
                  </a:lnTo>
                  <a:lnTo>
                    <a:pt x="121" y="37"/>
                  </a:lnTo>
                  <a:lnTo>
                    <a:pt x="166" y="22"/>
                  </a:lnTo>
                  <a:lnTo>
                    <a:pt x="212" y="9"/>
                  </a:lnTo>
                  <a:lnTo>
                    <a:pt x="259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106">
              <a:extLst>
                <a:ext uri="{FF2B5EF4-FFF2-40B4-BE49-F238E27FC236}">
                  <a16:creationId xmlns:a16="http://schemas.microsoft.com/office/drawing/2014/main" id="{134EA93E-4FCA-46AC-ADA9-4486718B8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678"/>
              <a:ext cx="228" cy="238"/>
            </a:xfrm>
            <a:custGeom>
              <a:avLst/>
              <a:gdLst>
                <a:gd name="T0" fmla="*/ 1266 w 1602"/>
                <a:gd name="T1" fmla="*/ 0 h 1664"/>
                <a:gd name="T2" fmla="*/ 1356 w 1602"/>
                <a:gd name="T3" fmla="*/ 12 h 1664"/>
                <a:gd name="T4" fmla="*/ 1435 w 1602"/>
                <a:gd name="T5" fmla="*/ 46 h 1664"/>
                <a:gd name="T6" fmla="*/ 1504 w 1602"/>
                <a:gd name="T7" fmla="*/ 98 h 1664"/>
                <a:gd name="T8" fmla="*/ 1556 w 1602"/>
                <a:gd name="T9" fmla="*/ 166 h 1664"/>
                <a:gd name="T10" fmla="*/ 1590 w 1602"/>
                <a:gd name="T11" fmla="*/ 247 h 1664"/>
                <a:gd name="T12" fmla="*/ 1602 w 1602"/>
                <a:gd name="T13" fmla="*/ 336 h 1664"/>
                <a:gd name="T14" fmla="*/ 1599 w 1602"/>
                <a:gd name="T15" fmla="*/ 1602 h 1664"/>
                <a:gd name="T16" fmla="*/ 1578 w 1602"/>
                <a:gd name="T17" fmla="*/ 1640 h 1664"/>
                <a:gd name="T18" fmla="*/ 1540 w 1602"/>
                <a:gd name="T19" fmla="*/ 1661 h 1664"/>
                <a:gd name="T20" fmla="*/ 1406 w 1602"/>
                <a:gd name="T21" fmla="*/ 1664 h 1664"/>
                <a:gd name="T22" fmla="*/ 1364 w 1602"/>
                <a:gd name="T23" fmla="*/ 1652 h 1664"/>
                <a:gd name="T24" fmla="*/ 1334 w 1602"/>
                <a:gd name="T25" fmla="*/ 1622 h 1664"/>
                <a:gd name="T26" fmla="*/ 1322 w 1602"/>
                <a:gd name="T27" fmla="*/ 1579 h 1664"/>
                <a:gd name="T28" fmla="*/ 1319 w 1602"/>
                <a:gd name="T29" fmla="*/ 366 h 1664"/>
                <a:gd name="T30" fmla="*/ 1298 w 1602"/>
                <a:gd name="T31" fmla="*/ 322 h 1664"/>
                <a:gd name="T32" fmla="*/ 1259 w 1602"/>
                <a:gd name="T33" fmla="*/ 291 h 1664"/>
                <a:gd name="T34" fmla="*/ 1210 w 1602"/>
                <a:gd name="T35" fmla="*/ 280 h 1664"/>
                <a:gd name="T36" fmla="*/ 366 w 1602"/>
                <a:gd name="T37" fmla="*/ 283 h 1664"/>
                <a:gd name="T38" fmla="*/ 321 w 1602"/>
                <a:gd name="T39" fmla="*/ 305 h 1664"/>
                <a:gd name="T40" fmla="*/ 291 w 1602"/>
                <a:gd name="T41" fmla="*/ 342 h 1664"/>
                <a:gd name="T42" fmla="*/ 280 w 1602"/>
                <a:gd name="T43" fmla="*/ 392 h 1664"/>
                <a:gd name="T44" fmla="*/ 277 w 1602"/>
                <a:gd name="T45" fmla="*/ 1602 h 1664"/>
                <a:gd name="T46" fmla="*/ 255 w 1602"/>
                <a:gd name="T47" fmla="*/ 1640 h 1664"/>
                <a:gd name="T48" fmla="*/ 218 w 1602"/>
                <a:gd name="T49" fmla="*/ 1661 h 1664"/>
                <a:gd name="T50" fmla="*/ 84 w 1602"/>
                <a:gd name="T51" fmla="*/ 1664 h 1664"/>
                <a:gd name="T52" fmla="*/ 41 w 1602"/>
                <a:gd name="T53" fmla="*/ 1652 h 1664"/>
                <a:gd name="T54" fmla="*/ 11 w 1602"/>
                <a:gd name="T55" fmla="*/ 1622 h 1664"/>
                <a:gd name="T56" fmla="*/ 0 w 1602"/>
                <a:gd name="T57" fmla="*/ 1579 h 1664"/>
                <a:gd name="T58" fmla="*/ 3 w 1602"/>
                <a:gd name="T59" fmla="*/ 290 h 1664"/>
                <a:gd name="T60" fmla="*/ 26 w 1602"/>
                <a:gd name="T61" fmla="*/ 205 h 1664"/>
                <a:gd name="T62" fmla="*/ 70 w 1602"/>
                <a:gd name="T63" fmla="*/ 131 h 1664"/>
                <a:gd name="T64" fmla="*/ 130 w 1602"/>
                <a:gd name="T65" fmla="*/ 71 h 1664"/>
                <a:gd name="T66" fmla="*/ 205 w 1602"/>
                <a:gd name="T67" fmla="*/ 27 h 1664"/>
                <a:gd name="T68" fmla="*/ 290 w 1602"/>
                <a:gd name="T69" fmla="*/ 3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2" h="1664">
                  <a:moveTo>
                    <a:pt x="336" y="0"/>
                  </a:moveTo>
                  <a:lnTo>
                    <a:pt x="1266" y="0"/>
                  </a:lnTo>
                  <a:lnTo>
                    <a:pt x="1312" y="3"/>
                  </a:lnTo>
                  <a:lnTo>
                    <a:pt x="1356" y="12"/>
                  </a:lnTo>
                  <a:lnTo>
                    <a:pt x="1397" y="27"/>
                  </a:lnTo>
                  <a:lnTo>
                    <a:pt x="1435" y="46"/>
                  </a:lnTo>
                  <a:lnTo>
                    <a:pt x="1472" y="71"/>
                  </a:lnTo>
                  <a:lnTo>
                    <a:pt x="1504" y="98"/>
                  </a:lnTo>
                  <a:lnTo>
                    <a:pt x="1532" y="131"/>
                  </a:lnTo>
                  <a:lnTo>
                    <a:pt x="1556" y="166"/>
                  </a:lnTo>
                  <a:lnTo>
                    <a:pt x="1576" y="205"/>
                  </a:lnTo>
                  <a:lnTo>
                    <a:pt x="1590" y="247"/>
                  </a:lnTo>
                  <a:lnTo>
                    <a:pt x="1599" y="290"/>
                  </a:lnTo>
                  <a:lnTo>
                    <a:pt x="1602" y="336"/>
                  </a:lnTo>
                  <a:lnTo>
                    <a:pt x="1602" y="1579"/>
                  </a:lnTo>
                  <a:lnTo>
                    <a:pt x="1599" y="1602"/>
                  </a:lnTo>
                  <a:lnTo>
                    <a:pt x="1591" y="1622"/>
                  </a:lnTo>
                  <a:lnTo>
                    <a:pt x="1578" y="1640"/>
                  </a:lnTo>
                  <a:lnTo>
                    <a:pt x="1561" y="1652"/>
                  </a:lnTo>
                  <a:lnTo>
                    <a:pt x="1540" y="1661"/>
                  </a:lnTo>
                  <a:lnTo>
                    <a:pt x="1518" y="1664"/>
                  </a:lnTo>
                  <a:lnTo>
                    <a:pt x="1406" y="1664"/>
                  </a:lnTo>
                  <a:lnTo>
                    <a:pt x="1384" y="1661"/>
                  </a:lnTo>
                  <a:lnTo>
                    <a:pt x="1364" y="1652"/>
                  </a:lnTo>
                  <a:lnTo>
                    <a:pt x="1347" y="1640"/>
                  </a:lnTo>
                  <a:lnTo>
                    <a:pt x="1334" y="1622"/>
                  </a:lnTo>
                  <a:lnTo>
                    <a:pt x="1325" y="1602"/>
                  </a:lnTo>
                  <a:lnTo>
                    <a:pt x="1322" y="1579"/>
                  </a:lnTo>
                  <a:lnTo>
                    <a:pt x="1322" y="392"/>
                  </a:lnTo>
                  <a:lnTo>
                    <a:pt x="1319" y="366"/>
                  </a:lnTo>
                  <a:lnTo>
                    <a:pt x="1311" y="342"/>
                  </a:lnTo>
                  <a:lnTo>
                    <a:pt x="1298" y="322"/>
                  </a:lnTo>
                  <a:lnTo>
                    <a:pt x="1281" y="305"/>
                  </a:lnTo>
                  <a:lnTo>
                    <a:pt x="1259" y="291"/>
                  </a:lnTo>
                  <a:lnTo>
                    <a:pt x="1236" y="283"/>
                  </a:lnTo>
                  <a:lnTo>
                    <a:pt x="1210" y="280"/>
                  </a:lnTo>
                  <a:lnTo>
                    <a:pt x="392" y="280"/>
                  </a:lnTo>
                  <a:lnTo>
                    <a:pt x="366" y="283"/>
                  </a:lnTo>
                  <a:lnTo>
                    <a:pt x="343" y="291"/>
                  </a:lnTo>
                  <a:lnTo>
                    <a:pt x="321" y="305"/>
                  </a:lnTo>
                  <a:lnTo>
                    <a:pt x="304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579"/>
                  </a:lnTo>
                  <a:lnTo>
                    <a:pt x="277" y="1602"/>
                  </a:lnTo>
                  <a:lnTo>
                    <a:pt x="268" y="1622"/>
                  </a:lnTo>
                  <a:lnTo>
                    <a:pt x="255" y="1640"/>
                  </a:lnTo>
                  <a:lnTo>
                    <a:pt x="238" y="1652"/>
                  </a:lnTo>
                  <a:lnTo>
                    <a:pt x="218" y="1661"/>
                  </a:lnTo>
                  <a:lnTo>
                    <a:pt x="196" y="1664"/>
                  </a:lnTo>
                  <a:lnTo>
                    <a:pt x="84" y="1664"/>
                  </a:lnTo>
                  <a:lnTo>
                    <a:pt x="62" y="1661"/>
                  </a:lnTo>
                  <a:lnTo>
                    <a:pt x="41" y="1652"/>
                  </a:lnTo>
                  <a:lnTo>
                    <a:pt x="24" y="1640"/>
                  </a:lnTo>
                  <a:lnTo>
                    <a:pt x="11" y="1622"/>
                  </a:lnTo>
                  <a:lnTo>
                    <a:pt x="3" y="1602"/>
                  </a:lnTo>
                  <a:lnTo>
                    <a:pt x="0" y="1579"/>
                  </a:lnTo>
                  <a:lnTo>
                    <a:pt x="0" y="336"/>
                  </a:lnTo>
                  <a:lnTo>
                    <a:pt x="3" y="290"/>
                  </a:lnTo>
                  <a:lnTo>
                    <a:pt x="12" y="247"/>
                  </a:lnTo>
                  <a:lnTo>
                    <a:pt x="26" y="205"/>
                  </a:lnTo>
                  <a:lnTo>
                    <a:pt x="46" y="166"/>
                  </a:lnTo>
                  <a:lnTo>
                    <a:pt x="70" y="131"/>
                  </a:lnTo>
                  <a:lnTo>
                    <a:pt x="98" y="98"/>
                  </a:lnTo>
                  <a:lnTo>
                    <a:pt x="130" y="71"/>
                  </a:lnTo>
                  <a:lnTo>
                    <a:pt x="167" y="46"/>
                  </a:lnTo>
                  <a:lnTo>
                    <a:pt x="205" y="27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107">
              <a:extLst>
                <a:ext uri="{FF2B5EF4-FFF2-40B4-BE49-F238E27FC236}">
                  <a16:creationId xmlns:a16="http://schemas.microsoft.com/office/drawing/2014/main" id="{6D1FD89A-7BDB-455B-A44F-941857B70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695"/>
              <a:ext cx="90" cy="221"/>
            </a:xfrm>
            <a:custGeom>
              <a:avLst/>
              <a:gdLst>
                <a:gd name="T0" fmla="*/ 336 w 630"/>
                <a:gd name="T1" fmla="*/ 0 h 1549"/>
                <a:gd name="T2" fmla="*/ 545 w 630"/>
                <a:gd name="T3" fmla="*/ 0 h 1549"/>
                <a:gd name="T4" fmla="*/ 567 w 630"/>
                <a:gd name="T5" fmla="*/ 3 h 1549"/>
                <a:gd name="T6" fmla="*/ 588 w 630"/>
                <a:gd name="T7" fmla="*/ 12 h 1549"/>
                <a:gd name="T8" fmla="*/ 604 w 630"/>
                <a:gd name="T9" fmla="*/ 25 h 1549"/>
                <a:gd name="T10" fmla="*/ 617 w 630"/>
                <a:gd name="T11" fmla="*/ 42 h 1549"/>
                <a:gd name="T12" fmla="*/ 626 w 630"/>
                <a:gd name="T13" fmla="*/ 61 h 1549"/>
                <a:gd name="T14" fmla="*/ 630 w 630"/>
                <a:gd name="T15" fmla="*/ 84 h 1549"/>
                <a:gd name="T16" fmla="*/ 630 w 630"/>
                <a:gd name="T17" fmla="*/ 196 h 1549"/>
                <a:gd name="T18" fmla="*/ 626 w 630"/>
                <a:gd name="T19" fmla="*/ 218 h 1549"/>
                <a:gd name="T20" fmla="*/ 617 w 630"/>
                <a:gd name="T21" fmla="*/ 239 h 1549"/>
                <a:gd name="T22" fmla="*/ 604 w 630"/>
                <a:gd name="T23" fmla="*/ 255 h 1549"/>
                <a:gd name="T24" fmla="*/ 588 w 630"/>
                <a:gd name="T25" fmla="*/ 268 h 1549"/>
                <a:gd name="T26" fmla="*/ 567 w 630"/>
                <a:gd name="T27" fmla="*/ 277 h 1549"/>
                <a:gd name="T28" fmla="*/ 545 w 630"/>
                <a:gd name="T29" fmla="*/ 280 h 1549"/>
                <a:gd name="T30" fmla="*/ 392 w 630"/>
                <a:gd name="T31" fmla="*/ 280 h 1549"/>
                <a:gd name="T32" fmla="*/ 367 w 630"/>
                <a:gd name="T33" fmla="*/ 283 h 1549"/>
                <a:gd name="T34" fmla="*/ 342 w 630"/>
                <a:gd name="T35" fmla="*/ 292 h 1549"/>
                <a:gd name="T36" fmla="*/ 322 w 630"/>
                <a:gd name="T37" fmla="*/ 305 h 1549"/>
                <a:gd name="T38" fmla="*/ 305 w 630"/>
                <a:gd name="T39" fmla="*/ 322 h 1549"/>
                <a:gd name="T40" fmla="*/ 291 w 630"/>
                <a:gd name="T41" fmla="*/ 342 h 1549"/>
                <a:gd name="T42" fmla="*/ 283 w 630"/>
                <a:gd name="T43" fmla="*/ 366 h 1549"/>
                <a:gd name="T44" fmla="*/ 280 w 630"/>
                <a:gd name="T45" fmla="*/ 392 h 1549"/>
                <a:gd name="T46" fmla="*/ 280 w 630"/>
                <a:gd name="T47" fmla="*/ 1464 h 1549"/>
                <a:gd name="T48" fmla="*/ 277 w 630"/>
                <a:gd name="T49" fmla="*/ 1487 h 1549"/>
                <a:gd name="T50" fmla="*/ 269 w 630"/>
                <a:gd name="T51" fmla="*/ 1507 h 1549"/>
                <a:gd name="T52" fmla="*/ 256 w 630"/>
                <a:gd name="T53" fmla="*/ 1525 h 1549"/>
                <a:gd name="T54" fmla="*/ 239 w 630"/>
                <a:gd name="T55" fmla="*/ 1537 h 1549"/>
                <a:gd name="T56" fmla="*/ 218 w 630"/>
                <a:gd name="T57" fmla="*/ 1546 h 1549"/>
                <a:gd name="T58" fmla="*/ 196 w 630"/>
                <a:gd name="T59" fmla="*/ 1549 h 1549"/>
                <a:gd name="T60" fmla="*/ 85 w 630"/>
                <a:gd name="T61" fmla="*/ 1549 h 1549"/>
                <a:gd name="T62" fmla="*/ 62 w 630"/>
                <a:gd name="T63" fmla="*/ 1546 h 1549"/>
                <a:gd name="T64" fmla="*/ 42 w 630"/>
                <a:gd name="T65" fmla="*/ 1537 h 1549"/>
                <a:gd name="T66" fmla="*/ 25 w 630"/>
                <a:gd name="T67" fmla="*/ 1525 h 1549"/>
                <a:gd name="T68" fmla="*/ 11 w 630"/>
                <a:gd name="T69" fmla="*/ 1507 h 1549"/>
                <a:gd name="T70" fmla="*/ 3 w 630"/>
                <a:gd name="T71" fmla="*/ 1487 h 1549"/>
                <a:gd name="T72" fmla="*/ 0 w 630"/>
                <a:gd name="T73" fmla="*/ 1464 h 1549"/>
                <a:gd name="T74" fmla="*/ 0 w 630"/>
                <a:gd name="T75" fmla="*/ 336 h 1549"/>
                <a:gd name="T76" fmla="*/ 3 w 630"/>
                <a:gd name="T77" fmla="*/ 291 h 1549"/>
                <a:gd name="T78" fmla="*/ 13 w 630"/>
                <a:gd name="T79" fmla="*/ 247 h 1549"/>
                <a:gd name="T80" fmla="*/ 27 w 630"/>
                <a:gd name="T81" fmla="*/ 205 h 1549"/>
                <a:gd name="T82" fmla="*/ 46 w 630"/>
                <a:gd name="T83" fmla="*/ 166 h 1549"/>
                <a:gd name="T84" fmla="*/ 71 w 630"/>
                <a:gd name="T85" fmla="*/ 131 h 1549"/>
                <a:gd name="T86" fmla="*/ 99 w 630"/>
                <a:gd name="T87" fmla="*/ 98 h 1549"/>
                <a:gd name="T88" fmla="*/ 131 w 630"/>
                <a:gd name="T89" fmla="*/ 71 h 1549"/>
                <a:gd name="T90" fmla="*/ 166 w 630"/>
                <a:gd name="T91" fmla="*/ 46 h 1549"/>
                <a:gd name="T92" fmla="*/ 206 w 630"/>
                <a:gd name="T93" fmla="*/ 27 h 1549"/>
                <a:gd name="T94" fmla="*/ 247 w 630"/>
                <a:gd name="T95" fmla="*/ 13 h 1549"/>
                <a:gd name="T96" fmla="*/ 290 w 630"/>
                <a:gd name="T97" fmla="*/ 3 h 1549"/>
                <a:gd name="T98" fmla="*/ 336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336" y="0"/>
                  </a:moveTo>
                  <a:lnTo>
                    <a:pt x="545" y="0"/>
                  </a:lnTo>
                  <a:lnTo>
                    <a:pt x="567" y="3"/>
                  </a:lnTo>
                  <a:lnTo>
                    <a:pt x="588" y="12"/>
                  </a:lnTo>
                  <a:lnTo>
                    <a:pt x="604" y="25"/>
                  </a:lnTo>
                  <a:lnTo>
                    <a:pt x="617" y="42"/>
                  </a:lnTo>
                  <a:lnTo>
                    <a:pt x="626" y="61"/>
                  </a:lnTo>
                  <a:lnTo>
                    <a:pt x="630" y="84"/>
                  </a:lnTo>
                  <a:lnTo>
                    <a:pt x="630" y="196"/>
                  </a:lnTo>
                  <a:lnTo>
                    <a:pt x="626" y="218"/>
                  </a:lnTo>
                  <a:lnTo>
                    <a:pt x="617" y="239"/>
                  </a:lnTo>
                  <a:lnTo>
                    <a:pt x="604" y="255"/>
                  </a:lnTo>
                  <a:lnTo>
                    <a:pt x="588" y="268"/>
                  </a:lnTo>
                  <a:lnTo>
                    <a:pt x="567" y="277"/>
                  </a:lnTo>
                  <a:lnTo>
                    <a:pt x="545" y="280"/>
                  </a:lnTo>
                  <a:lnTo>
                    <a:pt x="392" y="280"/>
                  </a:lnTo>
                  <a:lnTo>
                    <a:pt x="367" y="283"/>
                  </a:lnTo>
                  <a:lnTo>
                    <a:pt x="342" y="292"/>
                  </a:lnTo>
                  <a:lnTo>
                    <a:pt x="322" y="305"/>
                  </a:lnTo>
                  <a:lnTo>
                    <a:pt x="305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464"/>
                  </a:lnTo>
                  <a:lnTo>
                    <a:pt x="277" y="1487"/>
                  </a:lnTo>
                  <a:lnTo>
                    <a:pt x="269" y="1507"/>
                  </a:lnTo>
                  <a:lnTo>
                    <a:pt x="256" y="1525"/>
                  </a:lnTo>
                  <a:lnTo>
                    <a:pt x="239" y="1537"/>
                  </a:lnTo>
                  <a:lnTo>
                    <a:pt x="218" y="1546"/>
                  </a:lnTo>
                  <a:lnTo>
                    <a:pt x="196" y="1549"/>
                  </a:lnTo>
                  <a:lnTo>
                    <a:pt x="85" y="1549"/>
                  </a:lnTo>
                  <a:lnTo>
                    <a:pt x="62" y="1546"/>
                  </a:lnTo>
                  <a:lnTo>
                    <a:pt x="42" y="1537"/>
                  </a:lnTo>
                  <a:lnTo>
                    <a:pt x="25" y="1525"/>
                  </a:lnTo>
                  <a:lnTo>
                    <a:pt x="11" y="1507"/>
                  </a:lnTo>
                  <a:lnTo>
                    <a:pt x="3" y="1487"/>
                  </a:lnTo>
                  <a:lnTo>
                    <a:pt x="0" y="1464"/>
                  </a:lnTo>
                  <a:lnTo>
                    <a:pt x="0" y="336"/>
                  </a:lnTo>
                  <a:lnTo>
                    <a:pt x="3" y="291"/>
                  </a:lnTo>
                  <a:lnTo>
                    <a:pt x="13" y="247"/>
                  </a:lnTo>
                  <a:lnTo>
                    <a:pt x="27" y="205"/>
                  </a:lnTo>
                  <a:lnTo>
                    <a:pt x="46" y="166"/>
                  </a:lnTo>
                  <a:lnTo>
                    <a:pt x="71" y="131"/>
                  </a:lnTo>
                  <a:lnTo>
                    <a:pt x="99" y="98"/>
                  </a:lnTo>
                  <a:lnTo>
                    <a:pt x="131" y="71"/>
                  </a:lnTo>
                  <a:lnTo>
                    <a:pt x="166" y="46"/>
                  </a:lnTo>
                  <a:lnTo>
                    <a:pt x="206" y="27"/>
                  </a:lnTo>
                  <a:lnTo>
                    <a:pt x="247" y="13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108">
              <a:extLst>
                <a:ext uri="{FF2B5EF4-FFF2-40B4-BE49-F238E27FC236}">
                  <a16:creationId xmlns:a16="http://schemas.microsoft.com/office/drawing/2014/main" id="{DA1A347C-BD54-4A1D-BEB5-08D1B5B34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695"/>
              <a:ext cx="90" cy="221"/>
            </a:xfrm>
            <a:custGeom>
              <a:avLst/>
              <a:gdLst>
                <a:gd name="T0" fmla="*/ 85 w 630"/>
                <a:gd name="T1" fmla="*/ 0 h 1549"/>
                <a:gd name="T2" fmla="*/ 294 w 630"/>
                <a:gd name="T3" fmla="*/ 0 h 1549"/>
                <a:gd name="T4" fmla="*/ 340 w 630"/>
                <a:gd name="T5" fmla="*/ 3 h 1549"/>
                <a:gd name="T6" fmla="*/ 383 w 630"/>
                <a:gd name="T7" fmla="*/ 13 h 1549"/>
                <a:gd name="T8" fmla="*/ 424 w 630"/>
                <a:gd name="T9" fmla="*/ 27 h 1549"/>
                <a:gd name="T10" fmla="*/ 464 w 630"/>
                <a:gd name="T11" fmla="*/ 46 h 1549"/>
                <a:gd name="T12" fmla="*/ 499 w 630"/>
                <a:gd name="T13" fmla="*/ 71 h 1549"/>
                <a:gd name="T14" fmla="*/ 531 w 630"/>
                <a:gd name="T15" fmla="*/ 98 h 1549"/>
                <a:gd name="T16" fmla="*/ 559 w 630"/>
                <a:gd name="T17" fmla="*/ 131 h 1549"/>
                <a:gd name="T18" fmla="*/ 584 w 630"/>
                <a:gd name="T19" fmla="*/ 166 h 1549"/>
                <a:gd name="T20" fmla="*/ 603 w 630"/>
                <a:gd name="T21" fmla="*/ 205 h 1549"/>
                <a:gd name="T22" fmla="*/ 617 w 630"/>
                <a:gd name="T23" fmla="*/ 247 h 1549"/>
                <a:gd name="T24" fmla="*/ 627 w 630"/>
                <a:gd name="T25" fmla="*/ 291 h 1549"/>
                <a:gd name="T26" fmla="*/ 630 w 630"/>
                <a:gd name="T27" fmla="*/ 336 h 1549"/>
                <a:gd name="T28" fmla="*/ 630 w 630"/>
                <a:gd name="T29" fmla="*/ 1464 h 1549"/>
                <a:gd name="T30" fmla="*/ 627 w 630"/>
                <a:gd name="T31" fmla="*/ 1487 h 1549"/>
                <a:gd name="T32" fmla="*/ 619 w 630"/>
                <a:gd name="T33" fmla="*/ 1507 h 1549"/>
                <a:gd name="T34" fmla="*/ 605 w 630"/>
                <a:gd name="T35" fmla="*/ 1525 h 1549"/>
                <a:gd name="T36" fmla="*/ 588 w 630"/>
                <a:gd name="T37" fmla="*/ 1537 h 1549"/>
                <a:gd name="T38" fmla="*/ 568 w 630"/>
                <a:gd name="T39" fmla="*/ 1546 h 1549"/>
                <a:gd name="T40" fmla="*/ 545 w 630"/>
                <a:gd name="T41" fmla="*/ 1549 h 1549"/>
                <a:gd name="T42" fmla="*/ 434 w 630"/>
                <a:gd name="T43" fmla="*/ 1549 h 1549"/>
                <a:gd name="T44" fmla="*/ 412 w 630"/>
                <a:gd name="T45" fmla="*/ 1546 h 1549"/>
                <a:gd name="T46" fmla="*/ 391 w 630"/>
                <a:gd name="T47" fmla="*/ 1537 h 1549"/>
                <a:gd name="T48" fmla="*/ 374 w 630"/>
                <a:gd name="T49" fmla="*/ 1525 h 1549"/>
                <a:gd name="T50" fmla="*/ 361 w 630"/>
                <a:gd name="T51" fmla="*/ 1507 h 1549"/>
                <a:gd name="T52" fmla="*/ 353 w 630"/>
                <a:gd name="T53" fmla="*/ 1487 h 1549"/>
                <a:gd name="T54" fmla="*/ 350 w 630"/>
                <a:gd name="T55" fmla="*/ 1464 h 1549"/>
                <a:gd name="T56" fmla="*/ 350 w 630"/>
                <a:gd name="T57" fmla="*/ 392 h 1549"/>
                <a:gd name="T58" fmla="*/ 347 w 630"/>
                <a:gd name="T59" fmla="*/ 366 h 1549"/>
                <a:gd name="T60" fmla="*/ 339 w 630"/>
                <a:gd name="T61" fmla="*/ 342 h 1549"/>
                <a:gd name="T62" fmla="*/ 325 w 630"/>
                <a:gd name="T63" fmla="*/ 322 h 1549"/>
                <a:gd name="T64" fmla="*/ 308 w 630"/>
                <a:gd name="T65" fmla="*/ 305 h 1549"/>
                <a:gd name="T66" fmla="*/ 288 w 630"/>
                <a:gd name="T67" fmla="*/ 292 h 1549"/>
                <a:gd name="T68" fmla="*/ 263 w 630"/>
                <a:gd name="T69" fmla="*/ 283 h 1549"/>
                <a:gd name="T70" fmla="*/ 238 w 630"/>
                <a:gd name="T71" fmla="*/ 280 h 1549"/>
                <a:gd name="T72" fmla="*/ 85 w 630"/>
                <a:gd name="T73" fmla="*/ 280 h 1549"/>
                <a:gd name="T74" fmla="*/ 63 w 630"/>
                <a:gd name="T75" fmla="*/ 277 h 1549"/>
                <a:gd name="T76" fmla="*/ 42 w 630"/>
                <a:gd name="T77" fmla="*/ 268 h 1549"/>
                <a:gd name="T78" fmla="*/ 26 w 630"/>
                <a:gd name="T79" fmla="*/ 255 h 1549"/>
                <a:gd name="T80" fmla="*/ 13 w 630"/>
                <a:gd name="T81" fmla="*/ 239 h 1549"/>
                <a:gd name="T82" fmla="*/ 4 w 630"/>
                <a:gd name="T83" fmla="*/ 218 h 1549"/>
                <a:gd name="T84" fmla="*/ 0 w 630"/>
                <a:gd name="T85" fmla="*/ 196 h 1549"/>
                <a:gd name="T86" fmla="*/ 0 w 630"/>
                <a:gd name="T87" fmla="*/ 84 h 1549"/>
                <a:gd name="T88" fmla="*/ 4 w 630"/>
                <a:gd name="T89" fmla="*/ 61 h 1549"/>
                <a:gd name="T90" fmla="*/ 13 w 630"/>
                <a:gd name="T91" fmla="*/ 42 h 1549"/>
                <a:gd name="T92" fmla="*/ 26 w 630"/>
                <a:gd name="T93" fmla="*/ 25 h 1549"/>
                <a:gd name="T94" fmla="*/ 42 w 630"/>
                <a:gd name="T95" fmla="*/ 12 h 1549"/>
                <a:gd name="T96" fmla="*/ 63 w 630"/>
                <a:gd name="T97" fmla="*/ 3 h 1549"/>
                <a:gd name="T98" fmla="*/ 85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85" y="0"/>
                  </a:moveTo>
                  <a:lnTo>
                    <a:pt x="294" y="0"/>
                  </a:lnTo>
                  <a:lnTo>
                    <a:pt x="340" y="3"/>
                  </a:lnTo>
                  <a:lnTo>
                    <a:pt x="383" y="13"/>
                  </a:lnTo>
                  <a:lnTo>
                    <a:pt x="424" y="27"/>
                  </a:lnTo>
                  <a:lnTo>
                    <a:pt x="464" y="46"/>
                  </a:lnTo>
                  <a:lnTo>
                    <a:pt x="499" y="71"/>
                  </a:lnTo>
                  <a:lnTo>
                    <a:pt x="531" y="98"/>
                  </a:lnTo>
                  <a:lnTo>
                    <a:pt x="559" y="131"/>
                  </a:lnTo>
                  <a:lnTo>
                    <a:pt x="584" y="166"/>
                  </a:lnTo>
                  <a:lnTo>
                    <a:pt x="603" y="205"/>
                  </a:lnTo>
                  <a:lnTo>
                    <a:pt x="617" y="247"/>
                  </a:lnTo>
                  <a:lnTo>
                    <a:pt x="627" y="291"/>
                  </a:lnTo>
                  <a:lnTo>
                    <a:pt x="630" y="336"/>
                  </a:lnTo>
                  <a:lnTo>
                    <a:pt x="630" y="1464"/>
                  </a:lnTo>
                  <a:lnTo>
                    <a:pt x="627" y="1487"/>
                  </a:lnTo>
                  <a:lnTo>
                    <a:pt x="619" y="1507"/>
                  </a:lnTo>
                  <a:lnTo>
                    <a:pt x="605" y="1525"/>
                  </a:lnTo>
                  <a:lnTo>
                    <a:pt x="588" y="1537"/>
                  </a:lnTo>
                  <a:lnTo>
                    <a:pt x="568" y="1546"/>
                  </a:lnTo>
                  <a:lnTo>
                    <a:pt x="545" y="1549"/>
                  </a:lnTo>
                  <a:lnTo>
                    <a:pt x="434" y="1549"/>
                  </a:lnTo>
                  <a:lnTo>
                    <a:pt x="412" y="1546"/>
                  </a:lnTo>
                  <a:lnTo>
                    <a:pt x="391" y="1537"/>
                  </a:lnTo>
                  <a:lnTo>
                    <a:pt x="374" y="1525"/>
                  </a:lnTo>
                  <a:lnTo>
                    <a:pt x="361" y="1507"/>
                  </a:lnTo>
                  <a:lnTo>
                    <a:pt x="353" y="1487"/>
                  </a:lnTo>
                  <a:lnTo>
                    <a:pt x="350" y="1464"/>
                  </a:lnTo>
                  <a:lnTo>
                    <a:pt x="350" y="392"/>
                  </a:lnTo>
                  <a:lnTo>
                    <a:pt x="347" y="366"/>
                  </a:lnTo>
                  <a:lnTo>
                    <a:pt x="339" y="342"/>
                  </a:lnTo>
                  <a:lnTo>
                    <a:pt x="325" y="322"/>
                  </a:lnTo>
                  <a:lnTo>
                    <a:pt x="308" y="305"/>
                  </a:lnTo>
                  <a:lnTo>
                    <a:pt x="288" y="292"/>
                  </a:lnTo>
                  <a:lnTo>
                    <a:pt x="263" y="283"/>
                  </a:lnTo>
                  <a:lnTo>
                    <a:pt x="238" y="280"/>
                  </a:lnTo>
                  <a:lnTo>
                    <a:pt x="85" y="280"/>
                  </a:lnTo>
                  <a:lnTo>
                    <a:pt x="63" y="277"/>
                  </a:lnTo>
                  <a:lnTo>
                    <a:pt x="42" y="268"/>
                  </a:lnTo>
                  <a:lnTo>
                    <a:pt x="26" y="255"/>
                  </a:lnTo>
                  <a:lnTo>
                    <a:pt x="13" y="239"/>
                  </a:lnTo>
                  <a:lnTo>
                    <a:pt x="4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4" y="61"/>
                  </a:lnTo>
                  <a:lnTo>
                    <a:pt x="13" y="42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109">
              <a:extLst>
                <a:ext uri="{FF2B5EF4-FFF2-40B4-BE49-F238E27FC236}">
                  <a16:creationId xmlns:a16="http://schemas.microsoft.com/office/drawing/2014/main" id="{14F359A8-7675-4ABA-B973-B388EC57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752"/>
              <a:ext cx="41" cy="40"/>
            </a:xfrm>
            <a:custGeom>
              <a:avLst/>
              <a:gdLst>
                <a:gd name="T0" fmla="*/ 83 w 287"/>
                <a:gd name="T1" fmla="*/ 0 h 280"/>
                <a:gd name="T2" fmla="*/ 204 w 287"/>
                <a:gd name="T3" fmla="*/ 0 h 280"/>
                <a:gd name="T4" fmla="*/ 226 w 287"/>
                <a:gd name="T5" fmla="*/ 3 h 280"/>
                <a:gd name="T6" fmla="*/ 246 w 287"/>
                <a:gd name="T7" fmla="*/ 11 h 280"/>
                <a:gd name="T8" fmla="*/ 263 w 287"/>
                <a:gd name="T9" fmla="*/ 24 h 280"/>
                <a:gd name="T10" fmla="*/ 276 w 287"/>
                <a:gd name="T11" fmla="*/ 41 h 280"/>
                <a:gd name="T12" fmla="*/ 284 w 287"/>
                <a:gd name="T13" fmla="*/ 62 h 280"/>
                <a:gd name="T14" fmla="*/ 287 w 287"/>
                <a:gd name="T15" fmla="*/ 84 h 280"/>
                <a:gd name="T16" fmla="*/ 287 w 287"/>
                <a:gd name="T17" fmla="*/ 195 h 280"/>
                <a:gd name="T18" fmla="*/ 284 w 287"/>
                <a:gd name="T19" fmla="*/ 217 h 280"/>
                <a:gd name="T20" fmla="*/ 276 w 287"/>
                <a:gd name="T21" fmla="*/ 238 h 280"/>
                <a:gd name="T22" fmla="*/ 263 w 287"/>
                <a:gd name="T23" fmla="*/ 255 h 280"/>
                <a:gd name="T24" fmla="*/ 246 w 287"/>
                <a:gd name="T25" fmla="*/ 268 h 280"/>
                <a:gd name="T26" fmla="*/ 226 w 287"/>
                <a:gd name="T27" fmla="*/ 276 h 280"/>
                <a:gd name="T28" fmla="*/ 204 w 287"/>
                <a:gd name="T29" fmla="*/ 280 h 280"/>
                <a:gd name="T30" fmla="*/ 83 w 287"/>
                <a:gd name="T31" fmla="*/ 280 h 280"/>
                <a:gd name="T32" fmla="*/ 62 w 287"/>
                <a:gd name="T33" fmla="*/ 276 h 280"/>
                <a:gd name="T34" fmla="*/ 42 w 287"/>
                <a:gd name="T35" fmla="*/ 268 h 280"/>
                <a:gd name="T36" fmla="*/ 24 w 287"/>
                <a:gd name="T37" fmla="*/ 255 h 280"/>
                <a:gd name="T38" fmla="*/ 11 w 287"/>
                <a:gd name="T39" fmla="*/ 238 h 280"/>
                <a:gd name="T40" fmla="*/ 3 w 287"/>
                <a:gd name="T41" fmla="*/ 217 h 280"/>
                <a:gd name="T42" fmla="*/ 0 w 287"/>
                <a:gd name="T43" fmla="*/ 195 h 280"/>
                <a:gd name="T44" fmla="*/ 0 w 287"/>
                <a:gd name="T45" fmla="*/ 84 h 280"/>
                <a:gd name="T46" fmla="*/ 3 w 287"/>
                <a:gd name="T47" fmla="*/ 62 h 280"/>
                <a:gd name="T48" fmla="*/ 11 w 287"/>
                <a:gd name="T49" fmla="*/ 41 h 280"/>
                <a:gd name="T50" fmla="*/ 24 w 287"/>
                <a:gd name="T51" fmla="*/ 24 h 280"/>
                <a:gd name="T52" fmla="*/ 42 w 287"/>
                <a:gd name="T53" fmla="*/ 11 h 280"/>
                <a:gd name="T54" fmla="*/ 62 w 287"/>
                <a:gd name="T55" fmla="*/ 3 h 280"/>
                <a:gd name="T56" fmla="*/ 83 w 287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280">
                  <a:moveTo>
                    <a:pt x="83" y="0"/>
                  </a:moveTo>
                  <a:lnTo>
                    <a:pt x="204" y="0"/>
                  </a:lnTo>
                  <a:lnTo>
                    <a:pt x="226" y="3"/>
                  </a:lnTo>
                  <a:lnTo>
                    <a:pt x="246" y="11"/>
                  </a:lnTo>
                  <a:lnTo>
                    <a:pt x="263" y="24"/>
                  </a:lnTo>
                  <a:lnTo>
                    <a:pt x="276" y="41"/>
                  </a:lnTo>
                  <a:lnTo>
                    <a:pt x="284" y="62"/>
                  </a:lnTo>
                  <a:lnTo>
                    <a:pt x="287" y="84"/>
                  </a:lnTo>
                  <a:lnTo>
                    <a:pt x="287" y="195"/>
                  </a:lnTo>
                  <a:lnTo>
                    <a:pt x="284" y="217"/>
                  </a:lnTo>
                  <a:lnTo>
                    <a:pt x="276" y="238"/>
                  </a:lnTo>
                  <a:lnTo>
                    <a:pt x="263" y="255"/>
                  </a:lnTo>
                  <a:lnTo>
                    <a:pt x="246" y="268"/>
                  </a:lnTo>
                  <a:lnTo>
                    <a:pt x="226" y="276"/>
                  </a:lnTo>
                  <a:lnTo>
                    <a:pt x="204" y="280"/>
                  </a:lnTo>
                  <a:lnTo>
                    <a:pt x="83" y="280"/>
                  </a:lnTo>
                  <a:lnTo>
                    <a:pt x="62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8D407CD-7A00-4387-936D-6EDF34CBEE1E}"/>
              </a:ext>
            </a:extLst>
          </p:cNvPr>
          <p:cNvSpPr/>
          <p:nvPr/>
        </p:nvSpPr>
        <p:spPr>
          <a:xfrm>
            <a:off x="4957336" y="4402975"/>
            <a:ext cx="297211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200" dirty="0">
                <a:solidFill>
                  <a:schemeClr val="accent4"/>
                </a:solidFill>
                <a:latin typeface="AmpleSoft-Bold"/>
                <a:cs typeface="Calibri"/>
              </a:rPr>
              <a:t>5 % </a:t>
            </a:r>
            <a:r>
              <a:rPr lang="es-ES_tradnl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Respecto al 2018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153EB779-8D98-45FA-8860-AEA61534E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751" y="4291242"/>
            <a:ext cx="565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b="1" dirty="0">
                <a:solidFill>
                  <a:schemeClr val="accent1"/>
                </a:solidFill>
                <a:latin typeface="+mj-lt"/>
              </a:rPr>
              <a:t>+</a:t>
            </a:r>
            <a:endParaRPr lang="es-CO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7E822D6-8575-47C3-9AA8-17CA88F1ADD8}"/>
              </a:ext>
            </a:extLst>
          </p:cNvPr>
          <p:cNvSpPr/>
          <p:nvPr/>
        </p:nvSpPr>
        <p:spPr>
          <a:xfrm>
            <a:off x="776777" y="-1420622"/>
            <a:ext cx="2972115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400" dirty="0">
                <a:solidFill>
                  <a:schemeClr val="accent4"/>
                </a:solidFill>
                <a:latin typeface="AmpleSoft-Bold"/>
                <a:cs typeface="Calibri"/>
              </a:rPr>
              <a:t>2.479 </a:t>
            </a:r>
            <a:r>
              <a:rPr lang="es-ES_tradnl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Asesorías brindadas en 2018</a:t>
            </a:r>
          </a:p>
        </p:txBody>
      </p:sp>
    </p:spTree>
    <p:extLst>
      <p:ext uri="{BB962C8B-B14F-4D97-AF65-F5344CB8AC3E}">
        <p14:creationId xmlns:p14="http://schemas.microsoft.com/office/powerpoint/2010/main" val="28605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758" y="1813834"/>
            <a:ext cx="6294821" cy="120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  <a:b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</a:b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Cámara de Comercio de Cali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11799" y="2844369"/>
            <a:ext cx="5139860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1875" b="1" i="1" dirty="0">
                <a:solidFill>
                  <a:schemeClr val="accent1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La parada obligada para las empresas que quieren crecer</a:t>
            </a:r>
          </a:p>
        </p:txBody>
      </p:sp>
    </p:spTree>
    <p:extLst>
      <p:ext uri="{BB962C8B-B14F-4D97-AF65-F5344CB8AC3E}">
        <p14:creationId xmlns:p14="http://schemas.microsoft.com/office/powerpoint/2010/main" val="24923425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1C61BB9-B1C3-734F-9533-70A0EFDE2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338" y="3492263"/>
            <a:ext cx="59470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10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empresas fortalecidas incrementando al menos en un </a:t>
            </a:r>
            <a:r>
              <a:rPr lang="es-CO" sz="1400" dirty="0">
                <a:solidFill>
                  <a:schemeClr val="accent4"/>
                </a:solidFill>
                <a:latin typeface="+mj-lt"/>
              </a:rPr>
              <a:t>15%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el nivel de productividad de sus empresas, optimizando su desempeño operacional, estratégico y financiero.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EDC524D-9976-D044-B861-02BB53DB1037}"/>
              </a:ext>
            </a:extLst>
          </p:cNvPr>
          <p:cNvSpPr/>
          <p:nvPr/>
        </p:nvSpPr>
        <p:spPr>
          <a:xfrm>
            <a:off x="1582084" y="3150631"/>
            <a:ext cx="175560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Más Productiva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99ED42-0833-D440-B436-54B31B3BD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0"/>
          <a:stretch/>
        </p:blipFill>
        <p:spPr>
          <a:xfrm>
            <a:off x="1582084" y="1108075"/>
            <a:ext cx="5531410" cy="192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1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3CE4A1BD-B691-4008-A15E-EE217BECB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87" y="1438182"/>
            <a:ext cx="342891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1.920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Empresas 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9.600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Asistentes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$ 453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millones de Ingresos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92%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Satisfacción de nuestros programas,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cursos y seminarios de formación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AE6D209-840C-42CB-92FA-496FACA17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55" y="3791508"/>
            <a:ext cx="7605496" cy="898773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4DE04C-2F44-4ABD-AF9E-DA22810114A8}"/>
              </a:ext>
            </a:extLst>
          </p:cNvPr>
          <p:cNvSpPr/>
          <p:nvPr/>
        </p:nvSpPr>
        <p:spPr>
          <a:xfrm>
            <a:off x="408848" y="1318137"/>
            <a:ext cx="460094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Herramientas Administrativas y Gerenciales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EA27113-1FD8-4B92-824A-C8413179A04F}"/>
              </a:ext>
            </a:extLst>
          </p:cNvPr>
          <p:cNvSpPr/>
          <p:nvPr/>
        </p:nvSpPr>
        <p:spPr>
          <a:xfrm>
            <a:off x="627659" y="1792826"/>
            <a:ext cx="416332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Conferencias gratuitas de Actualización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FFDB677-A700-4351-BC11-4CCAE06D9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069" y="873680"/>
            <a:ext cx="33542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0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Formación a: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9B2A61-35B5-4B90-96B0-33F3E8EB974C}"/>
              </a:ext>
            </a:extLst>
          </p:cNvPr>
          <p:cNvSpPr/>
          <p:nvPr/>
        </p:nvSpPr>
        <p:spPr>
          <a:xfrm>
            <a:off x="1329109" y="2218279"/>
            <a:ext cx="26420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Formación Especializada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630ECA1-81C2-487F-B99C-48C701A1D7F2}"/>
              </a:ext>
            </a:extLst>
          </p:cNvPr>
          <p:cNvSpPr/>
          <p:nvPr/>
        </p:nvSpPr>
        <p:spPr>
          <a:xfrm>
            <a:off x="1549157" y="2657580"/>
            <a:ext cx="23054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Contenidos Virtuales</a:t>
            </a:r>
          </a:p>
        </p:txBody>
      </p:sp>
      <p:grpSp>
        <p:nvGrpSpPr>
          <p:cNvPr id="16" name="Group 101">
            <a:extLst>
              <a:ext uri="{FF2B5EF4-FFF2-40B4-BE49-F238E27FC236}">
                <a16:creationId xmlns:a16="http://schemas.microsoft.com/office/drawing/2014/main" id="{A8C11EAE-D2FD-4909-9A8B-30804B3743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47481" y="2014481"/>
            <a:ext cx="334861" cy="303907"/>
            <a:chOff x="3285" y="1484"/>
            <a:chExt cx="476" cy="432"/>
          </a:xfrm>
          <a:solidFill>
            <a:schemeClr val="accent4"/>
          </a:solidFill>
        </p:grpSpPr>
        <p:sp>
          <p:nvSpPr>
            <p:cNvPr id="17" name="Freeform 103">
              <a:extLst>
                <a:ext uri="{FF2B5EF4-FFF2-40B4-BE49-F238E27FC236}">
                  <a16:creationId xmlns:a16="http://schemas.microsoft.com/office/drawing/2014/main" id="{E99069CD-2549-4BB8-AB74-A3F2643D7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160" cy="160"/>
            </a:xfrm>
            <a:custGeom>
              <a:avLst/>
              <a:gdLst>
                <a:gd name="T0" fmla="*/ 518 w 1120"/>
                <a:gd name="T1" fmla="*/ 283 h 1120"/>
                <a:gd name="T2" fmla="*/ 442 w 1120"/>
                <a:gd name="T3" fmla="*/ 305 h 1120"/>
                <a:gd name="T4" fmla="*/ 376 w 1120"/>
                <a:gd name="T5" fmla="*/ 348 h 1120"/>
                <a:gd name="T6" fmla="*/ 325 w 1120"/>
                <a:gd name="T7" fmla="*/ 407 h 1120"/>
                <a:gd name="T8" fmla="*/ 291 w 1120"/>
                <a:gd name="T9" fmla="*/ 480 h 1120"/>
                <a:gd name="T10" fmla="*/ 280 w 1120"/>
                <a:gd name="T11" fmla="*/ 560 h 1120"/>
                <a:gd name="T12" fmla="*/ 291 w 1120"/>
                <a:gd name="T13" fmla="*/ 641 h 1120"/>
                <a:gd name="T14" fmla="*/ 325 w 1120"/>
                <a:gd name="T15" fmla="*/ 713 h 1120"/>
                <a:gd name="T16" fmla="*/ 376 w 1120"/>
                <a:gd name="T17" fmla="*/ 772 h 1120"/>
                <a:gd name="T18" fmla="*/ 442 w 1120"/>
                <a:gd name="T19" fmla="*/ 815 h 1120"/>
                <a:gd name="T20" fmla="*/ 518 w 1120"/>
                <a:gd name="T21" fmla="*/ 838 h 1120"/>
                <a:gd name="T22" fmla="*/ 602 w 1120"/>
                <a:gd name="T23" fmla="*/ 838 h 1120"/>
                <a:gd name="T24" fmla="*/ 678 w 1120"/>
                <a:gd name="T25" fmla="*/ 815 h 1120"/>
                <a:gd name="T26" fmla="*/ 744 w 1120"/>
                <a:gd name="T27" fmla="*/ 772 h 1120"/>
                <a:gd name="T28" fmla="*/ 795 w 1120"/>
                <a:gd name="T29" fmla="*/ 713 h 1120"/>
                <a:gd name="T30" fmla="*/ 829 w 1120"/>
                <a:gd name="T31" fmla="*/ 641 h 1120"/>
                <a:gd name="T32" fmla="*/ 840 w 1120"/>
                <a:gd name="T33" fmla="*/ 560 h 1120"/>
                <a:gd name="T34" fmla="*/ 829 w 1120"/>
                <a:gd name="T35" fmla="*/ 480 h 1120"/>
                <a:gd name="T36" fmla="*/ 795 w 1120"/>
                <a:gd name="T37" fmla="*/ 407 h 1120"/>
                <a:gd name="T38" fmla="*/ 744 w 1120"/>
                <a:gd name="T39" fmla="*/ 348 h 1120"/>
                <a:gd name="T40" fmla="*/ 678 w 1120"/>
                <a:gd name="T41" fmla="*/ 305 h 1120"/>
                <a:gd name="T42" fmla="*/ 602 w 1120"/>
                <a:gd name="T43" fmla="*/ 283 h 1120"/>
                <a:gd name="T44" fmla="*/ 560 w 1120"/>
                <a:gd name="T45" fmla="*/ 0 h 1120"/>
                <a:gd name="T46" fmla="*/ 673 w 1120"/>
                <a:gd name="T47" fmla="*/ 11 h 1120"/>
                <a:gd name="T48" fmla="*/ 778 w 1120"/>
                <a:gd name="T49" fmla="*/ 44 h 1120"/>
                <a:gd name="T50" fmla="*/ 873 w 1120"/>
                <a:gd name="T51" fmla="*/ 96 h 1120"/>
                <a:gd name="T52" fmla="*/ 956 w 1120"/>
                <a:gd name="T53" fmla="*/ 164 h 1120"/>
                <a:gd name="T54" fmla="*/ 1024 w 1120"/>
                <a:gd name="T55" fmla="*/ 247 h 1120"/>
                <a:gd name="T56" fmla="*/ 1076 w 1120"/>
                <a:gd name="T57" fmla="*/ 342 h 1120"/>
                <a:gd name="T58" fmla="*/ 1109 w 1120"/>
                <a:gd name="T59" fmla="*/ 447 h 1120"/>
                <a:gd name="T60" fmla="*/ 1120 w 1120"/>
                <a:gd name="T61" fmla="*/ 560 h 1120"/>
                <a:gd name="T62" fmla="*/ 1109 w 1120"/>
                <a:gd name="T63" fmla="*/ 673 h 1120"/>
                <a:gd name="T64" fmla="*/ 1076 w 1120"/>
                <a:gd name="T65" fmla="*/ 778 h 1120"/>
                <a:gd name="T66" fmla="*/ 1024 w 1120"/>
                <a:gd name="T67" fmla="*/ 874 h 1120"/>
                <a:gd name="T68" fmla="*/ 956 w 1120"/>
                <a:gd name="T69" fmla="*/ 956 h 1120"/>
                <a:gd name="T70" fmla="*/ 873 w 1120"/>
                <a:gd name="T71" fmla="*/ 1024 h 1120"/>
                <a:gd name="T72" fmla="*/ 778 w 1120"/>
                <a:gd name="T73" fmla="*/ 1076 h 1120"/>
                <a:gd name="T74" fmla="*/ 673 w 1120"/>
                <a:gd name="T75" fmla="*/ 1109 h 1120"/>
                <a:gd name="T76" fmla="*/ 560 w 1120"/>
                <a:gd name="T77" fmla="*/ 1120 h 1120"/>
                <a:gd name="T78" fmla="*/ 447 w 1120"/>
                <a:gd name="T79" fmla="*/ 1109 h 1120"/>
                <a:gd name="T80" fmla="*/ 342 w 1120"/>
                <a:gd name="T81" fmla="*/ 1076 h 1120"/>
                <a:gd name="T82" fmla="*/ 247 w 1120"/>
                <a:gd name="T83" fmla="*/ 1024 h 1120"/>
                <a:gd name="T84" fmla="*/ 164 w 1120"/>
                <a:gd name="T85" fmla="*/ 956 h 1120"/>
                <a:gd name="T86" fmla="*/ 96 w 1120"/>
                <a:gd name="T87" fmla="*/ 874 h 1120"/>
                <a:gd name="T88" fmla="*/ 44 w 1120"/>
                <a:gd name="T89" fmla="*/ 778 h 1120"/>
                <a:gd name="T90" fmla="*/ 11 w 1120"/>
                <a:gd name="T91" fmla="*/ 673 h 1120"/>
                <a:gd name="T92" fmla="*/ 0 w 1120"/>
                <a:gd name="T93" fmla="*/ 560 h 1120"/>
                <a:gd name="T94" fmla="*/ 11 w 1120"/>
                <a:gd name="T95" fmla="*/ 447 h 1120"/>
                <a:gd name="T96" fmla="*/ 44 w 1120"/>
                <a:gd name="T97" fmla="*/ 342 h 1120"/>
                <a:gd name="T98" fmla="*/ 96 w 1120"/>
                <a:gd name="T99" fmla="*/ 247 h 1120"/>
                <a:gd name="T100" fmla="*/ 164 w 1120"/>
                <a:gd name="T101" fmla="*/ 164 h 1120"/>
                <a:gd name="T102" fmla="*/ 247 w 1120"/>
                <a:gd name="T103" fmla="*/ 96 h 1120"/>
                <a:gd name="T104" fmla="*/ 342 w 1120"/>
                <a:gd name="T105" fmla="*/ 44 h 1120"/>
                <a:gd name="T106" fmla="*/ 447 w 1120"/>
                <a:gd name="T107" fmla="*/ 11 h 1120"/>
                <a:gd name="T108" fmla="*/ 560 w 1120"/>
                <a:gd name="T10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0" h="1120">
                  <a:moveTo>
                    <a:pt x="560" y="280"/>
                  </a:moveTo>
                  <a:lnTo>
                    <a:pt x="518" y="283"/>
                  </a:lnTo>
                  <a:lnTo>
                    <a:pt x="480" y="291"/>
                  </a:lnTo>
                  <a:lnTo>
                    <a:pt x="442" y="305"/>
                  </a:lnTo>
                  <a:lnTo>
                    <a:pt x="407" y="325"/>
                  </a:lnTo>
                  <a:lnTo>
                    <a:pt x="376" y="348"/>
                  </a:lnTo>
                  <a:lnTo>
                    <a:pt x="348" y="377"/>
                  </a:lnTo>
                  <a:lnTo>
                    <a:pt x="325" y="407"/>
                  </a:lnTo>
                  <a:lnTo>
                    <a:pt x="305" y="442"/>
                  </a:lnTo>
                  <a:lnTo>
                    <a:pt x="291" y="480"/>
                  </a:lnTo>
                  <a:lnTo>
                    <a:pt x="283" y="519"/>
                  </a:lnTo>
                  <a:lnTo>
                    <a:pt x="280" y="560"/>
                  </a:lnTo>
                  <a:lnTo>
                    <a:pt x="283" y="602"/>
                  </a:lnTo>
                  <a:lnTo>
                    <a:pt x="291" y="641"/>
                  </a:lnTo>
                  <a:lnTo>
                    <a:pt x="305" y="678"/>
                  </a:lnTo>
                  <a:lnTo>
                    <a:pt x="325" y="713"/>
                  </a:lnTo>
                  <a:lnTo>
                    <a:pt x="348" y="744"/>
                  </a:lnTo>
                  <a:lnTo>
                    <a:pt x="376" y="772"/>
                  </a:lnTo>
                  <a:lnTo>
                    <a:pt x="407" y="795"/>
                  </a:lnTo>
                  <a:lnTo>
                    <a:pt x="442" y="815"/>
                  </a:lnTo>
                  <a:lnTo>
                    <a:pt x="480" y="829"/>
                  </a:lnTo>
                  <a:lnTo>
                    <a:pt x="518" y="838"/>
                  </a:lnTo>
                  <a:lnTo>
                    <a:pt x="560" y="841"/>
                  </a:lnTo>
                  <a:lnTo>
                    <a:pt x="602" y="838"/>
                  </a:lnTo>
                  <a:lnTo>
                    <a:pt x="640" y="829"/>
                  </a:lnTo>
                  <a:lnTo>
                    <a:pt x="678" y="815"/>
                  </a:lnTo>
                  <a:lnTo>
                    <a:pt x="713" y="795"/>
                  </a:lnTo>
                  <a:lnTo>
                    <a:pt x="744" y="772"/>
                  </a:lnTo>
                  <a:lnTo>
                    <a:pt x="772" y="744"/>
                  </a:lnTo>
                  <a:lnTo>
                    <a:pt x="795" y="713"/>
                  </a:lnTo>
                  <a:lnTo>
                    <a:pt x="815" y="678"/>
                  </a:lnTo>
                  <a:lnTo>
                    <a:pt x="829" y="641"/>
                  </a:lnTo>
                  <a:lnTo>
                    <a:pt x="837" y="602"/>
                  </a:lnTo>
                  <a:lnTo>
                    <a:pt x="840" y="560"/>
                  </a:lnTo>
                  <a:lnTo>
                    <a:pt x="837" y="519"/>
                  </a:lnTo>
                  <a:lnTo>
                    <a:pt x="829" y="480"/>
                  </a:lnTo>
                  <a:lnTo>
                    <a:pt x="815" y="442"/>
                  </a:lnTo>
                  <a:lnTo>
                    <a:pt x="795" y="407"/>
                  </a:lnTo>
                  <a:lnTo>
                    <a:pt x="772" y="377"/>
                  </a:lnTo>
                  <a:lnTo>
                    <a:pt x="744" y="348"/>
                  </a:lnTo>
                  <a:lnTo>
                    <a:pt x="713" y="325"/>
                  </a:lnTo>
                  <a:lnTo>
                    <a:pt x="678" y="305"/>
                  </a:lnTo>
                  <a:lnTo>
                    <a:pt x="640" y="291"/>
                  </a:lnTo>
                  <a:lnTo>
                    <a:pt x="602" y="283"/>
                  </a:lnTo>
                  <a:lnTo>
                    <a:pt x="560" y="280"/>
                  </a:lnTo>
                  <a:close/>
                  <a:moveTo>
                    <a:pt x="560" y="0"/>
                  </a:moveTo>
                  <a:lnTo>
                    <a:pt x="617" y="3"/>
                  </a:lnTo>
                  <a:lnTo>
                    <a:pt x="673" y="11"/>
                  </a:lnTo>
                  <a:lnTo>
                    <a:pt x="726" y="25"/>
                  </a:lnTo>
                  <a:lnTo>
                    <a:pt x="778" y="44"/>
                  </a:lnTo>
                  <a:lnTo>
                    <a:pt x="827" y="68"/>
                  </a:lnTo>
                  <a:lnTo>
                    <a:pt x="873" y="96"/>
                  </a:lnTo>
                  <a:lnTo>
                    <a:pt x="916" y="128"/>
                  </a:lnTo>
                  <a:lnTo>
                    <a:pt x="956" y="164"/>
                  </a:lnTo>
                  <a:lnTo>
                    <a:pt x="992" y="204"/>
                  </a:lnTo>
                  <a:lnTo>
                    <a:pt x="1024" y="247"/>
                  </a:lnTo>
                  <a:lnTo>
                    <a:pt x="1053" y="293"/>
                  </a:lnTo>
                  <a:lnTo>
                    <a:pt x="1076" y="342"/>
                  </a:lnTo>
                  <a:lnTo>
                    <a:pt x="1095" y="394"/>
                  </a:lnTo>
                  <a:lnTo>
                    <a:pt x="1109" y="447"/>
                  </a:lnTo>
                  <a:lnTo>
                    <a:pt x="1117" y="503"/>
                  </a:lnTo>
                  <a:lnTo>
                    <a:pt x="1120" y="560"/>
                  </a:lnTo>
                  <a:lnTo>
                    <a:pt x="1117" y="617"/>
                  </a:lnTo>
                  <a:lnTo>
                    <a:pt x="1109" y="673"/>
                  </a:lnTo>
                  <a:lnTo>
                    <a:pt x="1095" y="727"/>
                  </a:lnTo>
                  <a:lnTo>
                    <a:pt x="1076" y="778"/>
                  </a:lnTo>
                  <a:lnTo>
                    <a:pt x="1053" y="827"/>
                  </a:lnTo>
                  <a:lnTo>
                    <a:pt x="1024" y="874"/>
                  </a:lnTo>
                  <a:lnTo>
                    <a:pt x="992" y="916"/>
                  </a:lnTo>
                  <a:lnTo>
                    <a:pt x="956" y="956"/>
                  </a:lnTo>
                  <a:lnTo>
                    <a:pt x="916" y="993"/>
                  </a:lnTo>
                  <a:lnTo>
                    <a:pt x="873" y="1024"/>
                  </a:lnTo>
                  <a:lnTo>
                    <a:pt x="827" y="1053"/>
                  </a:lnTo>
                  <a:lnTo>
                    <a:pt x="778" y="1076"/>
                  </a:lnTo>
                  <a:lnTo>
                    <a:pt x="726" y="1096"/>
                  </a:lnTo>
                  <a:lnTo>
                    <a:pt x="673" y="1109"/>
                  </a:lnTo>
                  <a:lnTo>
                    <a:pt x="617" y="1118"/>
                  </a:lnTo>
                  <a:lnTo>
                    <a:pt x="560" y="1120"/>
                  </a:lnTo>
                  <a:lnTo>
                    <a:pt x="503" y="1118"/>
                  </a:lnTo>
                  <a:lnTo>
                    <a:pt x="447" y="1109"/>
                  </a:lnTo>
                  <a:lnTo>
                    <a:pt x="394" y="1096"/>
                  </a:lnTo>
                  <a:lnTo>
                    <a:pt x="342" y="1076"/>
                  </a:lnTo>
                  <a:lnTo>
                    <a:pt x="293" y="1053"/>
                  </a:lnTo>
                  <a:lnTo>
                    <a:pt x="247" y="1024"/>
                  </a:lnTo>
                  <a:lnTo>
                    <a:pt x="204" y="993"/>
                  </a:lnTo>
                  <a:lnTo>
                    <a:pt x="164" y="956"/>
                  </a:lnTo>
                  <a:lnTo>
                    <a:pt x="128" y="916"/>
                  </a:lnTo>
                  <a:lnTo>
                    <a:pt x="96" y="874"/>
                  </a:lnTo>
                  <a:lnTo>
                    <a:pt x="67" y="827"/>
                  </a:lnTo>
                  <a:lnTo>
                    <a:pt x="44" y="778"/>
                  </a:lnTo>
                  <a:lnTo>
                    <a:pt x="25" y="727"/>
                  </a:lnTo>
                  <a:lnTo>
                    <a:pt x="11" y="673"/>
                  </a:lnTo>
                  <a:lnTo>
                    <a:pt x="3" y="617"/>
                  </a:lnTo>
                  <a:lnTo>
                    <a:pt x="0" y="560"/>
                  </a:lnTo>
                  <a:lnTo>
                    <a:pt x="3" y="503"/>
                  </a:lnTo>
                  <a:lnTo>
                    <a:pt x="11" y="447"/>
                  </a:lnTo>
                  <a:lnTo>
                    <a:pt x="25" y="394"/>
                  </a:lnTo>
                  <a:lnTo>
                    <a:pt x="44" y="342"/>
                  </a:lnTo>
                  <a:lnTo>
                    <a:pt x="67" y="293"/>
                  </a:lnTo>
                  <a:lnTo>
                    <a:pt x="96" y="247"/>
                  </a:lnTo>
                  <a:lnTo>
                    <a:pt x="128" y="204"/>
                  </a:lnTo>
                  <a:lnTo>
                    <a:pt x="164" y="164"/>
                  </a:lnTo>
                  <a:lnTo>
                    <a:pt x="204" y="128"/>
                  </a:lnTo>
                  <a:lnTo>
                    <a:pt x="247" y="96"/>
                  </a:lnTo>
                  <a:lnTo>
                    <a:pt x="293" y="68"/>
                  </a:lnTo>
                  <a:lnTo>
                    <a:pt x="342" y="44"/>
                  </a:lnTo>
                  <a:lnTo>
                    <a:pt x="394" y="25"/>
                  </a:lnTo>
                  <a:lnTo>
                    <a:pt x="447" y="11"/>
                  </a:lnTo>
                  <a:lnTo>
                    <a:pt x="503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104">
              <a:extLst>
                <a:ext uri="{FF2B5EF4-FFF2-40B4-BE49-F238E27FC236}">
                  <a16:creationId xmlns:a16="http://schemas.microsoft.com/office/drawing/2014/main" id="{038690C5-9F67-4134-B12D-94207FC7F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509"/>
              <a:ext cx="115" cy="142"/>
            </a:xfrm>
            <a:custGeom>
              <a:avLst/>
              <a:gdLst>
                <a:gd name="T0" fmla="*/ 545 w 805"/>
                <a:gd name="T1" fmla="*/ 2 h 991"/>
                <a:gd name="T2" fmla="*/ 638 w 805"/>
                <a:gd name="T3" fmla="*/ 21 h 991"/>
                <a:gd name="T4" fmla="*/ 725 w 805"/>
                <a:gd name="T5" fmla="*/ 56 h 991"/>
                <a:gd name="T6" fmla="*/ 782 w 805"/>
                <a:gd name="T7" fmla="*/ 93 h 991"/>
                <a:gd name="T8" fmla="*/ 800 w 805"/>
                <a:gd name="T9" fmla="*/ 124 h 991"/>
                <a:gd name="T10" fmla="*/ 805 w 805"/>
                <a:gd name="T11" fmla="*/ 160 h 991"/>
                <a:gd name="T12" fmla="*/ 792 w 805"/>
                <a:gd name="T13" fmla="*/ 196 h 991"/>
                <a:gd name="T14" fmla="*/ 700 w 805"/>
                <a:gd name="T15" fmla="*/ 291 h 991"/>
                <a:gd name="T16" fmla="*/ 670 w 805"/>
                <a:gd name="T17" fmla="*/ 311 h 991"/>
                <a:gd name="T18" fmla="*/ 636 w 805"/>
                <a:gd name="T19" fmla="*/ 317 h 991"/>
                <a:gd name="T20" fmla="*/ 602 w 805"/>
                <a:gd name="T21" fmla="*/ 308 h 991"/>
                <a:gd name="T22" fmla="*/ 545 w 805"/>
                <a:gd name="T23" fmla="*/ 285 h 991"/>
                <a:gd name="T24" fmla="*/ 484 w 805"/>
                <a:gd name="T25" fmla="*/ 280 h 991"/>
                <a:gd name="T26" fmla="*/ 424 w 805"/>
                <a:gd name="T27" fmla="*/ 292 h 991"/>
                <a:gd name="T28" fmla="*/ 368 w 805"/>
                <a:gd name="T29" fmla="*/ 322 h 991"/>
                <a:gd name="T30" fmla="*/ 321 w 805"/>
                <a:gd name="T31" fmla="*/ 369 h 991"/>
                <a:gd name="T32" fmla="*/ 290 w 805"/>
                <a:gd name="T33" fmla="*/ 428 h 991"/>
                <a:gd name="T34" fmla="*/ 280 w 805"/>
                <a:gd name="T35" fmla="*/ 495 h 991"/>
                <a:gd name="T36" fmla="*/ 290 w 805"/>
                <a:gd name="T37" fmla="*/ 562 h 991"/>
                <a:gd name="T38" fmla="*/ 321 w 805"/>
                <a:gd name="T39" fmla="*/ 621 h 991"/>
                <a:gd name="T40" fmla="*/ 368 w 805"/>
                <a:gd name="T41" fmla="*/ 669 h 991"/>
                <a:gd name="T42" fmla="*/ 424 w 805"/>
                <a:gd name="T43" fmla="*/ 699 h 991"/>
                <a:gd name="T44" fmla="*/ 484 w 805"/>
                <a:gd name="T45" fmla="*/ 711 h 991"/>
                <a:gd name="T46" fmla="*/ 545 w 805"/>
                <a:gd name="T47" fmla="*/ 705 h 991"/>
                <a:gd name="T48" fmla="*/ 602 w 805"/>
                <a:gd name="T49" fmla="*/ 682 h 991"/>
                <a:gd name="T50" fmla="*/ 636 w 805"/>
                <a:gd name="T51" fmla="*/ 673 h 991"/>
                <a:gd name="T52" fmla="*/ 670 w 805"/>
                <a:gd name="T53" fmla="*/ 679 h 991"/>
                <a:gd name="T54" fmla="*/ 700 w 805"/>
                <a:gd name="T55" fmla="*/ 700 h 991"/>
                <a:gd name="T56" fmla="*/ 792 w 805"/>
                <a:gd name="T57" fmla="*/ 795 h 991"/>
                <a:gd name="T58" fmla="*/ 805 w 805"/>
                <a:gd name="T59" fmla="*/ 830 h 991"/>
                <a:gd name="T60" fmla="*/ 800 w 805"/>
                <a:gd name="T61" fmla="*/ 867 h 991"/>
                <a:gd name="T62" fmla="*/ 781 w 805"/>
                <a:gd name="T63" fmla="*/ 898 h 991"/>
                <a:gd name="T64" fmla="*/ 724 w 805"/>
                <a:gd name="T65" fmla="*/ 935 h 991"/>
                <a:gd name="T66" fmla="*/ 636 w 805"/>
                <a:gd name="T67" fmla="*/ 971 h 991"/>
                <a:gd name="T68" fmla="*/ 543 w 805"/>
                <a:gd name="T69" fmla="*/ 988 h 991"/>
                <a:gd name="T70" fmla="*/ 450 w 805"/>
                <a:gd name="T71" fmla="*/ 989 h 991"/>
                <a:gd name="T72" fmla="*/ 360 w 805"/>
                <a:gd name="T73" fmla="*/ 972 h 991"/>
                <a:gd name="T74" fmla="*/ 273 w 805"/>
                <a:gd name="T75" fmla="*/ 938 h 991"/>
                <a:gd name="T76" fmla="*/ 193 w 805"/>
                <a:gd name="T77" fmla="*/ 887 h 991"/>
                <a:gd name="T78" fmla="*/ 121 w 805"/>
                <a:gd name="T79" fmla="*/ 820 h 991"/>
                <a:gd name="T80" fmla="*/ 62 w 805"/>
                <a:gd name="T81" fmla="*/ 737 h 991"/>
                <a:gd name="T82" fmla="*/ 23 w 805"/>
                <a:gd name="T83" fmla="*/ 646 h 991"/>
                <a:gd name="T84" fmla="*/ 2 w 805"/>
                <a:gd name="T85" fmla="*/ 549 h 991"/>
                <a:gd name="T86" fmla="*/ 2 w 805"/>
                <a:gd name="T87" fmla="*/ 450 h 991"/>
                <a:gd name="T88" fmla="*/ 21 w 805"/>
                <a:gd name="T89" fmla="*/ 352 h 991"/>
                <a:gd name="T90" fmla="*/ 58 w 805"/>
                <a:gd name="T91" fmla="*/ 261 h 991"/>
                <a:gd name="T92" fmla="*/ 116 w 805"/>
                <a:gd name="T93" fmla="*/ 176 h 991"/>
                <a:gd name="T94" fmla="*/ 189 w 805"/>
                <a:gd name="T95" fmla="*/ 106 h 991"/>
                <a:gd name="T96" fmla="*/ 271 w 805"/>
                <a:gd name="T97" fmla="*/ 54 h 991"/>
                <a:gd name="T98" fmla="*/ 359 w 805"/>
                <a:gd name="T99" fmla="*/ 19 h 991"/>
                <a:gd name="T100" fmla="*/ 451 w 805"/>
                <a:gd name="T101" fmla="*/ 2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5" h="991">
                  <a:moveTo>
                    <a:pt x="498" y="0"/>
                  </a:moveTo>
                  <a:lnTo>
                    <a:pt x="545" y="2"/>
                  </a:lnTo>
                  <a:lnTo>
                    <a:pt x="592" y="9"/>
                  </a:lnTo>
                  <a:lnTo>
                    <a:pt x="638" y="21"/>
                  </a:lnTo>
                  <a:lnTo>
                    <a:pt x="682" y="36"/>
                  </a:lnTo>
                  <a:lnTo>
                    <a:pt x="725" y="56"/>
                  </a:lnTo>
                  <a:lnTo>
                    <a:pt x="767" y="81"/>
                  </a:lnTo>
                  <a:lnTo>
                    <a:pt x="782" y="93"/>
                  </a:lnTo>
                  <a:lnTo>
                    <a:pt x="793" y="108"/>
                  </a:lnTo>
                  <a:lnTo>
                    <a:pt x="800" y="124"/>
                  </a:lnTo>
                  <a:lnTo>
                    <a:pt x="805" y="143"/>
                  </a:lnTo>
                  <a:lnTo>
                    <a:pt x="805" y="160"/>
                  </a:lnTo>
                  <a:lnTo>
                    <a:pt x="800" y="178"/>
                  </a:lnTo>
                  <a:lnTo>
                    <a:pt x="792" y="196"/>
                  </a:lnTo>
                  <a:lnTo>
                    <a:pt x="780" y="211"/>
                  </a:lnTo>
                  <a:lnTo>
                    <a:pt x="700" y="291"/>
                  </a:lnTo>
                  <a:lnTo>
                    <a:pt x="686" y="303"/>
                  </a:lnTo>
                  <a:lnTo>
                    <a:pt x="670" y="311"/>
                  </a:lnTo>
                  <a:lnTo>
                    <a:pt x="654" y="316"/>
                  </a:lnTo>
                  <a:lnTo>
                    <a:pt x="636" y="317"/>
                  </a:lnTo>
                  <a:lnTo>
                    <a:pt x="619" y="315"/>
                  </a:lnTo>
                  <a:lnTo>
                    <a:pt x="602" y="308"/>
                  </a:lnTo>
                  <a:lnTo>
                    <a:pt x="574" y="294"/>
                  </a:lnTo>
                  <a:lnTo>
                    <a:pt x="545" y="285"/>
                  </a:lnTo>
                  <a:lnTo>
                    <a:pt x="514" y="280"/>
                  </a:lnTo>
                  <a:lnTo>
                    <a:pt x="484" y="280"/>
                  </a:lnTo>
                  <a:lnTo>
                    <a:pt x="453" y="284"/>
                  </a:lnTo>
                  <a:lnTo>
                    <a:pt x="424" y="292"/>
                  </a:lnTo>
                  <a:lnTo>
                    <a:pt x="394" y="305"/>
                  </a:lnTo>
                  <a:lnTo>
                    <a:pt x="368" y="322"/>
                  </a:lnTo>
                  <a:lnTo>
                    <a:pt x="343" y="342"/>
                  </a:lnTo>
                  <a:lnTo>
                    <a:pt x="321" y="369"/>
                  </a:lnTo>
                  <a:lnTo>
                    <a:pt x="304" y="397"/>
                  </a:lnTo>
                  <a:lnTo>
                    <a:pt x="290" y="428"/>
                  </a:lnTo>
                  <a:lnTo>
                    <a:pt x="282" y="461"/>
                  </a:lnTo>
                  <a:lnTo>
                    <a:pt x="280" y="495"/>
                  </a:lnTo>
                  <a:lnTo>
                    <a:pt x="282" y="530"/>
                  </a:lnTo>
                  <a:lnTo>
                    <a:pt x="290" y="562"/>
                  </a:lnTo>
                  <a:lnTo>
                    <a:pt x="304" y="593"/>
                  </a:lnTo>
                  <a:lnTo>
                    <a:pt x="321" y="621"/>
                  </a:lnTo>
                  <a:lnTo>
                    <a:pt x="343" y="648"/>
                  </a:lnTo>
                  <a:lnTo>
                    <a:pt x="368" y="669"/>
                  </a:lnTo>
                  <a:lnTo>
                    <a:pt x="394" y="685"/>
                  </a:lnTo>
                  <a:lnTo>
                    <a:pt x="424" y="699"/>
                  </a:lnTo>
                  <a:lnTo>
                    <a:pt x="453" y="707"/>
                  </a:lnTo>
                  <a:lnTo>
                    <a:pt x="484" y="711"/>
                  </a:lnTo>
                  <a:lnTo>
                    <a:pt x="514" y="710"/>
                  </a:lnTo>
                  <a:lnTo>
                    <a:pt x="545" y="705"/>
                  </a:lnTo>
                  <a:lnTo>
                    <a:pt x="574" y="697"/>
                  </a:lnTo>
                  <a:lnTo>
                    <a:pt x="602" y="682"/>
                  </a:lnTo>
                  <a:lnTo>
                    <a:pt x="619" y="676"/>
                  </a:lnTo>
                  <a:lnTo>
                    <a:pt x="636" y="673"/>
                  </a:lnTo>
                  <a:lnTo>
                    <a:pt x="654" y="674"/>
                  </a:lnTo>
                  <a:lnTo>
                    <a:pt x="670" y="679"/>
                  </a:lnTo>
                  <a:lnTo>
                    <a:pt x="686" y="687"/>
                  </a:lnTo>
                  <a:lnTo>
                    <a:pt x="700" y="700"/>
                  </a:lnTo>
                  <a:lnTo>
                    <a:pt x="780" y="780"/>
                  </a:lnTo>
                  <a:lnTo>
                    <a:pt x="792" y="795"/>
                  </a:lnTo>
                  <a:lnTo>
                    <a:pt x="800" y="813"/>
                  </a:lnTo>
                  <a:lnTo>
                    <a:pt x="805" y="830"/>
                  </a:lnTo>
                  <a:lnTo>
                    <a:pt x="805" y="848"/>
                  </a:lnTo>
                  <a:lnTo>
                    <a:pt x="800" y="867"/>
                  </a:lnTo>
                  <a:lnTo>
                    <a:pt x="792" y="883"/>
                  </a:lnTo>
                  <a:lnTo>
                    <a:pt x="781" y="898"/>
                  </a:lnTo>
                  <a:lnTo>
                    <a:pt x="766" y="910"/>
                  </a:lnTo>
                  <a:lnTo>
                    <a:pt x="724" y="935"/>
                  </a:lnTo>
                  <a:lnTo>
                    <a:pt x="680" y="955"/>
                  </a:lnTo>
                  <a:lnTo>
                    <a:pt x="636" y="971"/>
                  </a:lnTo>
                  <a:lnTo>
                    <a:pt x="590" y="982"/>
                  </a:lnTo>
                  <a:lnTo>
                    <a:pt x="543" y="988"/>
                  </a:lnTo>
                  <a:lnTo>
                    <a:pt x="496" y="991"/>
                  </a:lnTo>
                  <a:lnTo>
                    <a:pt x="450" y="989"/>
                  </a:lnTo>
                  <a:lnTo>
                    <a:pt x="404" y="982"/>
                  </a:lnTo>
                  <a:lnTo>
                    <a:pt x="360" y="972"/>
                  </a:lnTo>
                  <a:lnTo>
                    <a:pt x="316" y="957"/>
                  </a:lnTo>
                  <a:lnTo>
                    <a:pt x="273" y="938"/>
                  </a:lnTo>
                  <a:lnTo>
                    <a:pt x="232" y="915"/>
                  </a:lnTo>
                  <a:lnTo>
                    <a:pt x="193" y="887"/>
                  </a:lnTo>
                  <a:lnTo>
                    <a:pt x="156" y="855"/>
                  </a:lnTo>
                  <a:lnTo>
                    <a:pt x="121" y="820"/>
                  </a:lnTo>
                  <a:lnTo>
                    <a:pt x="90" y="780"/>
                  </a:lnTo>
                  <a:lnTo>
                    <a:pt x="62" y="737"/>
                  </a:lnTo>
                  <a:lnTo>
                    <a:pt x="41" y="693"/>
                  </a:lnTo>
                  <a:lnTo>
                    <a:pt x="23" y="646"/>
                  </a:lnTo>
                  <a:lnTo>
                    <a:pt x="10" y="598"/>
                  </a:lnTo>
                  <a:lnTo>
                    <a:pt x="2" y="549"/>
                  </a:lnTo>
                  <a:lnTo>
                    <a:pt x="0" y="499"/>
                  </a:lnTo>
                  <a:lnTo>
                    <a:pt x="2" y="450"/>
                  </a:lnTo>
                  <a:lnTo>
                    <a:pt x="8" y="401"/>
                  </a:lnTo>
                  <a:lnTo>
                    <a:pt x="21" y="352"/>
                  </a:lnTo>
                  <a:lnTo>
                    <a:pt x="37" y="306"/>
                  </a:lnTo>
                  <a:lnTo>
                    <a:pt x="58" y="261"/>
                  </a:lnTo>
                  <a:lnTo>
                    <a:pt x="85" y="217"/>
                  </a:lnTo>
                  <a:lnTo>
                    <a:pt x="116" y="176"/>
                  </a:lnTo>
                  <a:lnTo>
                    <a:pt x="152" y="139"/>
                  </a:lnTo>
                  <a:lnTo>
                    <a:pt x="189" y="106"/>
                  </a:lnTo>
                  <a:lnTo>
                    <a:pt x="229" y="78"/>
                  </a:lnTo>
                  <a:lnTo>
                    <a:pt x="271" y="54"/>
                  </a:lnTo>
                  <a:lnTo>
                    <a:pt x="314" y="34"/>
                  </a:lnTo>
                  <a:lnTo>
                    <a:pt x="359" y="19"/>
                  </a:lnTo>
                  <a:lnTo>
                    <a:pt x="405" y="8"/>
                  </a:lnTo>
                  <a:lnTo>
                    <a:pt x="451" y="2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105">
              <a:extLst>
                <a:ext uri="{FF2B5EF4-FFF2-40B4-BE49-F238E27FC236}">
                  <a16:creationId xmlns:a16="http://schemas.microsoft.com/office/drawing/2014/main" id="{59EC8D71-5647-4FB3-B5F5-A7BA29AB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509"/>
              <a:ext cx="115" cy="142"/>
            </a:xfrm>
            <a:custGeom>
              <a:avLst/>
              <a:gdLst>
                <a:gd name="T0" fmla="*/ 358 w 803"/>
                <a:gd name="T1" fmla="*/ 3 h 992"/>
                <a:gd name="T2" fmla="*/ 455 w 803"/>
                <a:gd name="T3" fmla="*/ 23 h 992"/>
                <a:gd name="T4" fmla="*/ 544 w 803"/>
                <a:gd name="T5" fmla="*/ 60 h 992"/>
                <a:gd name="T6" fmla="*/ 626 w 803"/>
                <a:gd name="T7" fmla="*/ 116 h 992"/>
                <a:gd name="T8" fmla="*/ 697 w 803"/>
                <a:gd name="T9" fmla="*/ 189 h 992"/>
                <a:gd name="T10" fmla="*/ 752 w 803"/>
                <a:gd name="T11" fmla="*/ 276 h 992"/>
                <a:gd name="T12" fmla="*/ 788 w 803"/>
                <a:gd name="T13" fmla="*/ 371 h 992"/>
                <a:gd name="T14" fmla="*/ 803 w 803"/>
                <a:gd name="T15" fmla="*/ 471 h 992"/>
                <a:gd name="T16" fmla="*/ 798 w 803"/>
                <a:gd name="T17" fmla="*/ 571 h 992"/>
                <a:gd name="T18" fmla="*/ 772 w 803"/>
                <a:gd name="T19" fmla="*/ 670 h 992"/>
                <a:gd name="T20" fmla="*/ 727 w 803"/>
                <a:gd name="T21" fmla="*/ 762 h 992"/>
                <a:gd name="T22" fmla="*/ 662 w 803"/>
                <a:gd name="T23" fmla="*/ 842 h 992"/>
                <a:gd name="T24" fmla="*/ 587 w 803"/>
                <a:gd name="T25" fmla="*/ 906 h 992"/>
                <a:gd name="T26" fmla="*/ 501 w 803"/>
                <a:gd name="T27" fmla="*/ 953 h 992"/>
                <a:gd name="T28" fmla="*/ 407 w 803"/>
                <a:gd name="T29" fmla="*/ 982 h 992"/>
                <a:gd name="T30" fmla="*/ 308 w 803"/>
                <a:gd name="T31" fmla="*/ 992 h 992"/>
                <a:gd name="T32" fmla="*/ 212 w 803"/>
                <a:gd name="T33" fmla="*/ 983 h 992"/>
                <a:gd name="T34" fmla="*/ 121 w 803"/>
                <a:gd name="T35" fmla="*/ 955 h 992"/>
                <a:gd name="T36" fmla="*/ 37 w 803"/>
                <a:gd name="T37" fmla="*/ 911 h 992"/>
                <a:gd name="T38" fmla="*/ 11 w 803"/>
                <a:gd name="T39" fmla="*/ 884 h 992"/>
                <a:gd name="T40" fmla="*/ 0 w 803"/>
                <a:gd name="T41" fmla="*/ 849 h 992"/>
                <a:gd name="T42" fmla="*/ 3 w 803"/>
                <a:gd name="T43" fmla="*/ 813 h 992"/>
                <a:gd name="T44" fmla="*/ 23 w 803"/>
                <a:gd name="T45" fmla="*/ 781 h 992"/>
                <a:gd name="T46" fmla="*/ 119 w 803"/>
                <a:gd name="T47" fmla="*/ 688 h 992"/>
                <a:gd name="T48" fmla="*/ 150 w 803"/>
                <a:gd name="T49" fmla="*/ 675 h 992"/>
                <a:gd name="T50" fmla="*/ 184 w 803"/>
                <a:gd name="T51" fmla="*/ 676 h 992"/>
                <a:gd name="T52" fmla="*/ 229 w 803"/>
                <a:gd name="T53" fmla="*/ 696 h 992"/>
                <a:gd name="T54" fmla="*/ 290 w 803"/>
                <a:gd name="T55" fmla="*/ 709 h 992"/>
                <a:gd name="T56" fmla="*/ 351 w 803"/>
                <a:gd name="T57" fmla="*/ 706 h 992"/>
                <a:gd name="T58" fmla="*/ 410 w 803"/>
                <a:gd name="T59" fmla="*/ 685 h 992"/>
                <a:gd name="T60" fmla="*/ 461 w 803"/>
                <a:gd name="T61" fmla="*/ 649 h 992"/>
                <a:gd name="T62" fmla="*/ 501 w 803"/>
                <a:gd name="T63" fmla="*/ 594 h 992"/>
                <a:gd name="T64" fmla="*/ 521 w 803"/>
                <a:gd name="T65" fmla="*/ 531 h 992"/>
                <a:gd name="T66" fmla="*/ 521 w 803"/>
                <a:gd name="T67" fmla="*/ 462 h 992"/>
                <a:gd name="T68" fmla="*/ 501 w 803"/>
                <a:gd name="T69" fmla="*/ 398 h 992"/>
                <a:gd name="T70" fmla="*/ 461 w 803"/>
                <a:gd name="T71" fmla="*/ 343 h 992"/>
                <a:gd name="T72" fmla="*/ 410 w 803"/>
                <a:gd name="T73" fmla="*/ 307 h 992"/>
                <a:gd name="T74" fmla="*/ 351 w 803"/>
                <a:gd name="T75" fmla="*/ 286 h 992"/>
                <a:gd name="T76" fmla="*/ 290 w 803"/>
                <a:gd name="T77" fmla="*/ 283 h 992"/>
                <a:gd name="T78" fmla="*/ 229 w 803"/>
                <a:gd name="T79" fmla="*/ 296 h 992"/>
                <a:gd name="T80" fmla="*/ 185 w 803"/>
                <a:gd name="T81" fmla="*/ 316 h 992"/>
                <a:gd name="T82" fmla="*/ 150 w 803"/>
                <a:gd name="T83" fmla="*/ 317 h 992"/>
                <a:gd name="T84" fmla="*/ 119 w 803"/>
                <a:gd name="T85" fmla="*/ 304 h 992"/>
                <a:gd name="T86" fmla="*/ 23 w 803"/>
                <a:gd name="T87" fmla="*/ 211 h 992"/>
                <a:gd name="T88" fmla="*/ 3 w 803"/>
                <a:gd name="T89" fmla="*/ 179 h 992"/>
                <a:gd name="T90" fmla="*/ 0 w 803"/>
                <a:gd name="T91" fmla="*/ 143 h 992"/>
                <a:gd name="T92" fmla="*/ 11 w 803"/>
                <a:gd name="T93" fmla="*/ 108 h 992"/>
                <a:gd name="T94" fmla="*/ 37 w 803"/>
                <a:gd name="T95" fmla="*/ 81 h 992"/>
                <a:gd name="T96" fmla="*/ 121 w 803"/>
                <a:gd name="T97" fmla="*/ 37 h 992"/>
                <a:gd name="T98" fmla="*/ 212 w 803"/>
                <a:gd name="T99" fmla="*/ 9 h 992"/>
                <a:gd name="T100" fmla="*/ 308 w 803"/>
                <a:gd name="T10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" h="992">
                  <a:moveTo>
                    <a:pt x="308" y="0"/>
                  </a:moveTo>
                  <a:lnTo>
                    <a:pt x="358" y="3"/>
                  </a:lnTo>
                  <a:lnTo>
                    <a:pt x="407" y="10"/>
                  </a:lnTo>
                  <a:lnTo>
                    <a:pt x="455" y="23"/>
                  </a:lnTo>
                  <a:lnTo>
                    <a:pt x="501" y="39"/>
                  </a:lnTo>
                  <a:lnTo>
                    <a:pt x="544" y="60"/>
                  </a:lnTo>
                  <a:lnTo>
                    <a:pt x="587" y="86"/>
                  </a:lnTo>
                  <a:lnTo>
                    <a:pt x="626" y="116"/>
                  </a:lnTo>
                  <a:lnTo>
                    <a:pt x="662" y="150"/>
                  </a:lnTo>
                  <a:lnTo>
                    <a:pt x="697" y="189"/>
                  </a:lnTo>
                  <a:lnTo>
                    <a:pt x="727" y="231"/>
                  </a:lnTo>
                  <a:lnTo>
                    <a:pt x="752" y="276"/>
                  </a:lnTo>
                  <a:lnTo>
                    <a:pt x="772" y="323"/>
                  </a:lnTo>
                  <a:lnTo>
                    <a:pt x="788" y="371"/>
                  </a:lnTo>
                  <a:lnTo>
                    <a:pt x="798" y="421"/>
                  </a:lnTo>
                  <a:lnTo>
                    <a:pt x="803" y="471"/>
                  </a:lnTo>
                  <a:lnTo>
                    <a:pt x="803" y="521"/>
                  </a:lnTo>
                  <a:lnTo>
                    <a:pt x="798" y="571"/>
                  </a:lnTo>
                  <a:lnTo>
                    <a:pt x="788" y="621"/>
                  </a:lnTo>
                  <a:lnTo>
                    <a:pt x="772" y="670"/>
                  </a:lnTo>
                  <a:lnTo>
                    <a:pt x="752" y="717"/>
                  </a:lnTo>
                  <a:lnTo>
                    <a:pt x="727" y="762"/>
                  </a:lnTo>
                  <a:lnTo>
                    <a:pt x="697" y="804"/>
                  </a:lnTo>
                  <a:lnTo>
                    <a:pt x="662" y="842"/>
                  </a:lnTo>
                  <a:lnTo>
                    <a:pt x="626" y="876"/>
                  </a:lnTo>
                  <a:lnTo>
                    <a:pt x="587" y="906"/>
                  </a:lnTo>
                  <a:lnTo>
                    <a:pt x="544" y="932"/>
                  </a:lnTo>
                  <a:lnTo>
                    <a:pt x="501" y="953"/>
                  </a:lnTo>
                  <a:lnTo>
                    <a:pt x="455" y="969"/>
                  </a:lnTo>
                  <a:lnTo>
                    <a:pt x="407" y="982"/>
                  </a:lnTo>
                  <a:lnTo>
                    <a:pt x="358" y="989"/>
                  </a:lnTo>
                  <a:lnTo>
                    <a:pt x="308" y="992"/>
                  </a:lnTo>
                  <a:lnTo>
                    <a:pt x="259" y="990"/>
                  </a:lnTo>
                  <a:lnTo>
                    <a:pt x="212" y="983"/>
                  </a:lnTo>
                  <a:lnTo>
                    <a:pt x="166" y="972"/>
                  </a:lnTo>
                  <a:lnTo>
                    <a:pt x="121" y="955"/>
                  </a:lnTo>
                  <a:lnTo>
                    <a:pt x="78" y="936"/>
                  </a:lnTo>
                  <a:lnTo>
                    <a:pt x="37" y="911"/>
                  </a:lnTo>
                  <a:lnTo>
                    <a:pt x="22" y="899"/>
                  </a:lnTo>
                  <a:lnTo>
                    <a:pt x="11" y="884"/>
                  </a:lnTo>
                  <a:lnTo>
                    <a:pt x="3" y="868"/>
                  </a:lnTo>
                  <a:lnTo>
                    <a:pt x="0" y="849"/>
                  </a:lnTo>
                  <a:lnTo>
                    <a:pt x="0" y="831"/>
                  </a:lnTo>
                  <a:lnTo>
                    <a:pt x="3" y="813"/>
                  </a:lnTo>
                  <a:lnTo>
                    <a:pt x="11" y="796"/>
                  </a:lnTo>
                  <a:lnTo>
                    <a:pt x="23" y="781"/>
                  </a:lnTo>
                  <a:lnTo>
                    <a:pt x="104" y="700"/>
                  </a:lnTo>
                  <a:lnTo>
                    <a:pt x="119" y="688"/>
                  </a:lnTo>
                  <a:lnTo>
                    <a:pt x="134" y="680"/>
                  </a:lnTo>
                  <a:lnTo>
                    <a:pt x="150" y="675"/>
                  </a:lnTo>
                  <a:lnTo>
                    <a:pt x="168" y="674"/>
                  </a:lnTo>
                  <a:lnTo>
                    <a:pt x="184" y="676"/>
                  </a:lnTo>
                  <a:lnTo>
                    <a:pt x="200" y="682"/>
                  </a:lnTo>
                  <a:lnTo>
                    <a:pt x="229" y="696"/>
                  </a:lnTo>
                  <a:lnTo>
                    <a:pt x="258" y="705"/>
                  </a:lnTo>
                  <a:lnTo>
                    <a:pt x="290" y="709"/>
                  </a:lnTo>
                  <a:lnTo>
                    <a:pt x="320" y="710"/>
                  </a:lnTo>
                  <a:lnTo>
                    <a:pt x="351" y="706"/>
                  </a:lnTo>
                  <a:lnTo>
                    <a:pt x="381" y="698"/>
                  </a:lnTo>
                  <a:lnTo>
                    <a:pt x="410" y="685"/>
                  </a:lnTo>
                  <a:lnTo>
                    <a:pt x="436" y="669"/>
                  </a:lnTo>
                  <a:lnTo>
                    <a:pt x="461" y="649"/>
                  </a:lnTo>
                  <a:lnTo>
                    <a:pt x="483" y="622"/>
                  </a:lnTo>
                  <a:lnTo>
                    <a:pt x="501" y="594"/>
                  </a:lnTo>
                  <a:lnTo>
                    <a:pt x="513" y="563"/>
                  </a:lnTo>
                  <a:lnTo>
                    <a:pt x="521" y="531"/>
                  </a:lnTo>
                  <a:lnTo>
                    <a:pt x="524" y="496"/>
                  </a:lnTo>
                  <a:lnTo>
                    <a:pt x="521" y="462"/>
                  </a:lnTo>
                  <a:lnTo>
                    <a:pt x="513" y="429"/>
                  </a:lnTo>
                  <a:lnTo>
                    <a:pt x="501" y="398"/>
                  </a:lnTo>
                  <a:lnTo>
                    <a:pt x="483" y="370"/>
                  </a:lnTo>
                  <a:lnTo>
                    <a:pt x="461" y="343"/>
                  </a:lnTo>
                  <a:lnTo>
                    <a:pt x="436" y="323"/>
                  </a:lnTo>
                  <a:lnTo>
                    <a:pt x="410" y="307"/>
                  </a:lnTo>
                  <a:lnTo>
                    <a:pt x="381" y="294"/>
                  </a:lnTo>
                  <a:lnTo>
                    <a:pt x="351" y="286"/>
                  </a:lnTo>
                  <a:lnTo>
                    <a:pt x="320" y="283"/>
                  </a:lnTo>
                  <a:lnTo>
                    <a:pt x="290" y="283"/>
                  </a:lnTo>
                  <a:lnTo>
                    <a:pt x="258" y="288"/>
                  </a:lnTo>
                  <a:lnTo>
                    <a:pt x="229" y="296"/>
                  </a:lnTo>
                  <a:lnTo>
                    <a:pt x="200" y="310"/>
                  </a:lnTo>
                  <a:lnTo>
                    <a:pt x="185" y="316"/>
                  </a:lnTo>
                  <a:lnTo>
                    <a:pt x="168" y="319"/>
                  </a:lnTo>
                  <a:lnTo>
                    <a:pt x="150" y="317"/>
                  </a:lnTo>
                  <a:lnTo>
                    <a:pt x="134" y="313"/>
                  </a:lnTo>
                  <a:lnTo>
                    <a:pt x="119" y="304"/>
                  </a:lnTo>
                  <a:lnTo>
                    <a:pt x="104" y="292"/>
                  </a:lnTo>
                  <a:lnTo>
                    <a:pt x="23" y="211"/>
                  </a:lnTo>
                  <a:lnTo>
                    <a:pt x="11" y="196"/>
                  </a:lnTo>
                  <a:lnTo>
                    <a:pt x="3" y="179"/>
                  </a:lnTo>
                  <a:lnTo>
                    <a:pt x="0" y="161"/>
                  </a:lnTo>
                  <a:lnTo>
                    <a:pt x="0" y="143"/>
                  </a:lnTo>
                  <a:lnTo>
                    <a:pt x="3" y="125"/>
                  </a:lnTo>
                  <a:lnTo>
                    <a:pt x="11" y="108"/>
                  </a:lnTo>
                  <a:lnTo>
                    <a:pt x="22" y="94"/>
                  </a:lnTo>
                  <a:lnTo>
                    <a:pt x="37" y="81"/>
                  </a:lnTo>
                  <a:lnTo>
                    <a:pt x="78" y="57"/>
                  </a:lnTo>
                  <a:lnTo>
                    <a:pt x="121" y="37"/>
                  </a:lnTo>
                  <a:lnTo>
                    <a:pt x="166" y="22"/>
                  </a:lnTo>
                  <a:lnTo>
                    <a:pt x="212" y="9"/>
                  </a:lnTo>
                  <a:lnTo>
                    <a:pt x="259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71E2A8D0-1F3A-4F7B-B7F0-532CE43E4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678"/>
              <a:ext cx="228" cy="238"/>
            </a:xfrm>
            <a:custGeom>
              <a:avLst/>
              <a:gdLst>
                <a:gd name="T0" fmla="*/ 1266 w 1602"/>
                <a:gd name="T1" fmla="*/ 0 h 1664"/>
                <a:gd name="T2" fmla="*/ 1356 w 1602"/>
                <a:gd name="T3" fmla="*/ 12 h 1664"/>
                <a:gd name="T4" fmla="*/ 1435 w 1602"/>
                <a:gd name="T5" fmla="*/ 46 h 1664"/>
                <a:gd name="T6" fmla="*/ 1504 w 1602"/>
                <a:gd name="T7" fmla="*/ 98 h 1664"/>
                <a:gd name="T8" fmla="*/ 1556 w 1602"/>
                <a:gd name="T9" fmla="*/ 166 h 1664"/>
                <a:gd name="T10" fmla="*/ 1590 w 1602"/>
                <a:gd name="T11" fmla="*/ 247 h 1664"/>
                <a:gd name="T12" fmla="*/ 1602 w 1602"/>
                <a:gd name="T13" fmla="*/ 336 h 1664"/>
                <a:gd name="T14" fmla="*/ 1599 w 1602"/>
                <a:gd name="T15" fmla="*/ 1602 h 1664"/>
                <a:gd name="T16" fmla="*/ 1578 w 1602"/>
                <a:gd name="T17" fmla="*/ 1640 h 1664"/>
                <a:gd name="T18" fmla="*/ 1540 w 1602"/>
                <a:gd name="T19" fmla="*/ 1661 h 1664"/>
                <a:gd name="T20" fmla="*/ 1406 w 1602"/>
                <a:gd name="T21" fmla="*/ 1664 h 1664"/>
                <a:gd name="T22" fmla="*/ 1364 w 1602"/>
                <a:gd name="T23" fmla="*/ 1652 h 1664"/>
                <a:gd name="T24" fmla="*/ 1334 w 1602"/>
                <a:gd name="T25" fmla="*/ 1622 h 1664"/>
                <a:gd name="T26" fmla="*/ 1322 w 1602"/>
                <a:gd name="T27" fmla="*/ 1579 h 1664"/>
                <a:gd name="T28" fmla="*/ 1319 w 1602"/>
                <a:gd name="T29" fmla="*/ 366 h 1664"/>
                <a:gd name="T30" fmla="*/ 1298 w 1602"/>
                <a:gd name="T31" fmla="*/ 322 h 1664"/>
                <a:gd name="T32" fmla="*/ 1259 w 1602"/>
                <a:gd name="T33" fmla="*/ 291 h 1664"/>
                <a:gd name="T34" fmla="*/ 1210 w 1602"/>
                <a:gd name="T35" fmla="*/ 280 h 1664"/>
                <a:gd name="T36" fmla="*/ 366 w 1602"/>
                <a:gd name="T37" fmla="*/ 283 h 1664"/>
                <a:gd name="T38" fmla="*/ 321 w 1602"/>
                <a:gd name="T39" fmla="*/ 305 h 1664"/>
                <a:gd name="T40" fmla="*/ 291 w 1602"/>
                <a:gd name="T41" fmla="*/ 342 h 1664"/>
                <a:gd name="T42" fmla="*/ 280 w 1602"/>
                <a:gd name="T43" fmla="*/ 392 h 1664"/>
                <a:gd name="T44" fmla="*/ 277 w 1602"/>
                <a:gd name="T45" fmla="*/ 1602 h 1664"/>
                <a:gd name="T46" fmla="*/ 255 w 1602"/>
                <a:gd name="T47" fmla="*/ 1640 h 1664"/>
                <a:gd name="T48" fmla="*/ 218 w 1602"/>
                <a:gd name="T49" fmla="*/ 1661 h 1664"/>
                <a:gd name="T50" fmla="*/ 84 w 1602"/>
                <a:gd name="T51" fmla="*/ 1664 h 1664"/>
                <a:gd name="T52" fmla="*/ 41 w 1602"/>
                <a:gd name="T53" fmla="*/ 1652 h 1664"/>
                <a:gd name="T54" fmla="*/ 11 w 1602"/>
                <a:gd name="T55" fmla="*/ 1622 h 1664"/>
                <a:gd name="T56" fmla="*/ 0 w 1602"/>
                <a:gd name="T57" fmla="*/ 1579 h 1664"/>
                <a:gd name="T58" fmla="*/ 3 w 1602"/>
                <a:gd name="T59" fmla="*/ 290 h 1664"/>
                <a:gd name="T60" fmla="*/ 26 w 1602"/>
                <a:gd name="T61" fmla="*/ 205 h 1664"/>
                <a:gd name="T62" fmla="*/ 70 w 1602"/>
                <a:gd name="T63" fmla="*/ 131 h 1664"/>
                <a:gd name="T64" fmla="*/ 130 w 1602"/>
                <a:gd name="T65" fmla="*/ 71 h 1664"/>
                <a:gd name="T66" fmla="*/ 205 w 1602"/>
                <a:gd name="T67" fmla="*/ 27 h 1664"/>
                <a:gd name="T68" fmla="*/ 290 w 1602"/>
                <a:gd name="T69" fmla="*/ 3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2" h="1664">
                  <a:moveTo>
                    <a:pt x="336" y="0"/>
                  </a:moveTo>
                  <a:lnTo>
                    <a:pt x="1266" y="0"/>
                  </a:lnTo>
                  <a:lnTo>
                    <a:pt x="1312" y="3"/>
                  </a:lnTo>
                  <a:lnTo>
                    <a:pt x="1356" y="12"/>
                  </a:lnTo>
                  <a:lnTo>
                    <a:pt x="1397" y="27"/>
                  </a:lnTo>
                  <a:lnTo>
                    <a:pt x="1435" y="46"/>
                  </a:lnTo>
                  <a:lnTo>
                    <a:pt x="1472" y="71"/>
                  </a:lnTo>
                  <a:lnTo>
                    <a:pt x="1504" y="98"/>
                  </a:lnTo>
                  <a:lnTo>
                    <a:pt x="1532" y="131"/>
                  </a:lnTo>
                  <a:lnTo>
                    <a:pt x="1556" y="166"/>
                  </a:lnTo>
                  <a:lnTo>
                    <a:pt x="1576" y="205"/>
                  </a:lnTo>
                  <a:lnTo>
                    <a:pt x="1590" y="247"/>
                  </a:lnTo>
                  <a:lnTo>
                    <a:pt x="1599" y="290"/>
                  </a:lnTo>
                  <a:lnTo>
                    <a:pt x="1602" y="336"/>
                  </a:lnTo>
                  <a:lnTo>
                    <a:pt x="1602" y="1579"/>
                  </a:lnTo>
                  <a:lnTo>
                    <a:pt x="1599" y="1602"/>
                  </a:lnTo>
                  <a:lnTo>
                    <a:pt x="1591" y="1622"/>
                  </a:lnTo>
                  <a:lnTo>
                    <a:pt x="1578" y="1640"/>
                  </a:lnTo>
                  <a:lnTo>
                    <a:pt x="1561" y="1652"/>
                  </a:lnTo>
                  <a:lnTo>
                    <a:pt x="1540" y="1661"/>
                  </a:lnTo>
                  <a:lnTo>
                    <a:pt x="1518" y="1664"/>
                  </a:lnTo>
                  <a:lnTo>
                    <a:pt x="1406" y="1664"/>
                  </a:lnTo>
                  <a:lnTo>
                    <a:pt x="1384" y="1661"/>
                  </a:lnTo>
                  <a:lnTo>
                    <a:pt x="1364" y="1652"/>
                  </a:lnTo>
                  <a:lnTo>
                    <a:pt x="1347" y="1640"/>
                  </a:lnTo>
                  <a:lnTo>
                    <a:pt x="1334" y="1622"/>
                  </a:lnTo>
                  <a:lnTo>
                    <a:pt x="1325" y="1602"/>
                  </a:lnTo>
                  <a:lnTo>
                    <a:pt x="1322" y="1579"/>
                  </a:lnTo>
                  <a:lnTo>
                    <a:pt x="1322" y="392"/>
                  </a:lnTo>
                  <a:lnTo>
                    <a:pt x="1319" y="366"/>
                  </a:lnTo>
                  <a:lnTo>
                    <a:pt x="1311" y="342"/>
                  </a:lnTo>
                  <a:lnTo>
                    <a:pt x="1298" y="322"/>
                  </a:lnTo>
                  <a:lnTo>
                    <a:pt x="1281" y="305"/>
                  </a:lnTo>
                  <a:lnTo>
                    <a:pt x="1259" y="291"/>
                  </a:lnTo>
                  <a:lnTo>
                    <a:pt x="1236" y="283"/>
                  </a:lnTo>
                  <a:lnTo>
                    <a:pt x="1210" y="280"/>
                  </a:lnTo>
                  <a:lnTo>
                    <a:pt x="392" y="280"/>
                  </a:lnTo>
                  <a:lnTo>
                    <a:pt x="366" y="283"/>
                  </a:lnTo>
                  <a:lnTo>
                    <a:pt x="343" y="291"/>
                  </a:lnTo>
                  <a:lnTo>
                    <a:pt x="321" y="305"/>
                  </a:lnTo>
                  <a:lnTo>
                    <a:pt x="304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579"/>
                  </a:lnTo>
                  <a:lnTo>
                    <a:pt x="277" y="1602"/>
                  </a:lnTo>
                  <a:lnTo>
                    <a:pt x="268" y="1622"/>
                  </a:lnTo>
                  <a:lnTo>
                    <a:pt x="255" y="1640"/>
                  </a:lnTo>
                  <a:lnTo>
                    <a:pt x="238" y="1652"/>
                  </a:lnTo>
                  <a:lnTo>
                    <a:pt x="218" y="1661"/>
                  </a:lnTo>
                  <a:lnTo>
                    <a:pt x="196" y="1664"/>
                  </a:lnTo>
                  <a:lnTo>
                    <a:pt x="84" y="1664"/>
                  </a:lnTo>
                  <a:lnTo>
                    <a:pt x="62" y="1661"/>
                  </a:lnTo>
                  <a:lnTo>
                    <a:pt x="41" y="1652"/>
                  </a:lnTo>
                  <a:lnTo>
                    <a:pt x="24" y="1640"/>
                  </a:lnTo>
                  <a:lnTo>
                    <a:pt x="11" y="1622"/>
                  </a:lnTo>
                  <a:lnTo>
                    <a:pt x="3" y="1602"/>
                  </a:lnTo>
                  <a:lnTo>
                    <a:pt x="0" y="1579"/>
                  </a:lnTo>
                  <a:lnTo>
                    <a:pt x="0" y="336"/>
                  </a:lnTo>
                  <a:lnTo>
                    <a:pt x="3" y="290"/>
                  </a:lnTo>
                  <a:lnTo>
                    <a:pt x="12" y="247"/>
                  </a:lnTo>
                  <a:lnTo>
                    <a:pt x="26" y="205"/>
                  </a:lnTo>
                  <a:lnTo>
                    <a:pt x="46" y="166"/>
                  </a:lnTo>
                  <a:lnTo>
                    <a:pt x="70" y="131"/>
                  </a:lnTo>
                  <a:lnTo>
                    <a:pt x="98" y="98"/>
                  </a:lnTo>
                  <a:lnTo>
                    <a:pt x="130" y="71"/>
                  </a:lnTo>
                  <a:lnTo>
                    <a:pt x="167" y="46"/>
                  </a:lnTo>
                  <a:lnTo>
                    <a:pt x="205" y="27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Freeform 107">
              <a:extLst>
                <a:ext uri="{FF2B5EF4-FFF2-40B4-BE49-F238E27FC236}">
                  <a16:creationId xmlns:a16="http://schemas.microsoft.com/office/drawing/2014/main" id="{D3785860-6FE1-4F9A-9F89-E793D4E1E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695"/>
              <a:ext cx="90" cy="221"/>
            </a:xfrm>
            <a:custGeom>
              <a:avLst/>
              <a:gdLst>
                <a:gd name="T0" fmla="*/ 336 w 630"/>
                <a:gd name="T1" fmla="*/ 0 h 1549"/>
                <a:gd name="T2" fmla="*/ 545 w 630"/>
                <a:gd name="T3" fmla="*/ 0 h 1549"/>
                <a:gd name="T4" fmla="*/ 567 w 630"/>
                <a:gd name="T5" fmla="*/ 3 h 1549"/>
                <a:gd name="T6" fmla="*/ 588 w 630"/>
                <a:gd name="T7" fmla="*/ 12 h 1549"/>
                <a:gd name="T8" fmla="*/ 604 w 630"/>
                <a:gd name="T9" fmla="*/ 25 h 1549"/>
                <a:gd name="T10" fmla="*/ 617 w 630"/>
                <a:gd name="T11" fmla="*/ 42 h 1549"/>
                <a:gd name="T12" fmla="*/ 626 w 630"/>
                <a:gd name="T13" fmla="*/ 61 h 1549"/>
                <a:gd name="T14" fmla="*/ 630 w 630"/>
                <a:gd name="T15" fmla="*/ 84 h 1549"/>
                <a:gd name="T16" fmla="*/ 630 w 630"/>
                <a:gd name="T17" fmla="*/ 196 h 1549"/>
                <a:gd name="T18" fmla="*/ 626 w 630"/>
                <a:gd name="T19" fmla="*/ 218 h 1549"/>
                <a:gd name="T20" fmla="*/ 617 w 630"/>
                <a:gd name="T21" fmla="*/ 239 h 1549"/>
                <a:gd name="T22" fmla="*/ 604 w 630"/>
                <a:gd name="T23" fmla="*/ 255 h 1549"/>
                <a:gd name="T24" fmla="*/ 588 w 630"/>
                <a:gd name="T25" fmla="*/ 268 h 1549"/>
                <a:gd name="T26" fmla="*/ 567 w 630"/>
                <a:gd name="T27" fmla="*/ 277 h 1549"/>
                <a:gd name="T28" fmla="*/ 545 w 630"/>
                <a:gd name="T29" fmla="*/ 280 h 1549"/>
                <a:gd name="T30" fmla="*/ 392 w 630"/>
                <a:gd name="T31" fmla="*/ 280 h 1549"/>
                <a:gd name="T32" fmla="*/ 367 w 630"/>
                <a:gd name="T33" fmla="*/ 283 h 1549"/>
                <a:gd name="T34" fmla="*/ 342 w 630"/>
                <a:gd name="T35" fmla="*/ 292 h 1549"/>
                <a:gd name="T36" fmla="*/ 322 w 630"/>
                <a:gd name="T37" fmla="*/ 305 h 1549"/>
                <a:gd name="T38" fmla="*/ 305 w 630"/>
                <a:gd name="T39" fmla="*/ 322 h 1549"/>
                <a:gd name="T40" fmla="*/ 291 w 630"/>
                <a:gd name="T41" fmla="*/ 342 h 1549"/>
                <a:gd name="T42" fmla="*/ 283 w 630"/>
                <a:gd name="T43" fmla="*/ 366 h 1549"/>
                <a:gd name="T44" fmla="*/ 280 w 630"/>
                <a:gd name="T45" fmla="*/ 392 h 1549"/>
                <a:gd name="T46" fmla="*/ 280 w 630"/>
                <a:gd name="T47" fmla="*/ 1464 h 1549"/>
                <a:gd name="T48" fmla="*/ 277 w 630"/>
                <a:gd name="T49" fmla="*/ 1487 h 1549"/>
                <a:gd name="T50" fmla="*/ 269 w 630"/>
                <a:gd name="T51" fmla="*/ 1507 h 1549"/>
                <a:gd name="T52" fmla="*/ 256 w 630"/>
                <a:gd name="T53" fmla="*/ 1525 h 1549"/>
                <a:gd name="T54" fmla="*/ 239 w 630"/>
                <a:gd name="T55" fmla="*/ 1537 h 1549"/>
                <a:gd name="T56" fmla="*/ 218 w 630"/>
                <a:gd name="T57" fmla="*/ 1546 h 1549"/>
                <a:gd name="T58" fmla="*/ 196 w 630"/>
                <a:gd name="T59" fmla="*/ 1549 h 1549"/>
                <a:gd name="T60" fmla="*/ 85 w 630"/>
                <a:gd name="T61" fmla="*/ 1549 h 1549"/>
                <a:gd name="T62" fmla="*/ 62 w 630"/>
                <a:gd name="T63" fmla="*/ 1546 h 1549"/>
                <a:gd name="T64" fmla="*/ 42 w 630"/>
                <a:gd name="T65" fmla="*/ 1537 h 1549"/>
                <a:gd name="T66" fmla="*/ 25 w 630"/>
                <a:gd name="T67" fmla="*/ 1525 h 1549"/>
                <a:gd name="T68" fmla="*/ 11 w 630"/>
                <a:gd name="T69" fmla="*/ 1507 h 1549"/>
                <a:gd name="T70" fmla="*/ 3 w 630"/>
                <a:gd name="T71" fmla="*/ 1487 h 1549"/>
                <a:gd name="T72" fmla="*/ 0 w 630"/>
                <a:gd name="T73" fmla="*/ 1464 h 1549"/>
                <a:gd name="T74" fmla="*/ 0 w 630"/>
                <a:gd name="T75" fmla="*/ 336 h 1549"/>
                <a:gd name="T76" fmla="*/ 3 w 630"/>
                <a:gd name="T77" fmla="*/ 291 h 1549"/>
                <a:gd name="T78" fmla="*/ 13 w 630"/>
                <a:gd name="T79" fmla="*/ 247 h 1549"/>
                <a:gd name="T80" fmla="*/ 27 w 630"/>
                <a:gd name="T81" fmla="*/ 205 h 1549"/>
                <a:gd name="T82" fmla="*/ 46 w 630"/>
                <a:gd name="T83" fmla="*/ 166 h 1549"/>
                <a:gd name="T84" fmla="*/ 71 w 630"/>
                <a:gd name="T85" fmla="*/ 131 h 1549"/>
                <a:gd name="T86" fmla="*/ 99 w 630"/>
                <a:gd name="T87" fmla="*/ 98 h 1549"/>
                <a:gd name="T88" fmla="*/ 131 w 630"/>
                <a:gd name="T89" fmla="*/ 71 h 1549"/>
                <a:gd name="T90" fmla="*/ 166 w 630"/>
                <a:gd name="T91" fmla="*/ 46 h 1549"/>
                <a:gd name="T92" fmla="*/ 206 w 630"/>
                <a:gd name="T93" fmla="*/ 27 h 1549"/>
                <a:gd name="T94" fmla="*/ 247 w 630"/>
                <a:gd name="T95" fmla="*/ 13 h 1549"/>
                <a:gd name="T96" fmla="*/ 290 w 630"/>
                <a:gd name="T97" fmla="*/ 3 h 1549"/>
                <a:gd name="T98" fmla="*/ 336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336" y="0"/>
                  </a:moveTo>
                  <a:lnTo>
                    <a:pt x="545" y="0"/>
                  </a:lnTo>
                  <a:lnTo>
                    <a:pt x="567" y="3"/>
                  </a:lnTo>
                  <a:lnTo>
                    <a:pt x="588" y="12"/>
                  </a:lnTo>
                  <a:lnTo>
                    <a:pt x="604" y="25"/>
                  </a:lnTo>
                  <a:lnTo>
                    <a:pt x="617" y="42"/>
                  </a:lnTo>
                  <a:lnTo>
                    <a:pt x="626" y="61"/>
                  </a:lnTo>
                  <a:lnTo>
                    <a:pt x="630" y="84"/>
                  </a:lnTo>
                  <a:lnTo>
                    <a:pt x="630" y="196"/>
                  </a:lnTo>
                  <a:lnTo>
                    <a:pt x="626" y="218"/>
                  </a:lnTo>
                  <a:lnTo>
                    <a:pt x="617" y="239"/>
                  </a:lnTo>
                  <a:lnTo>
                    <a:pt x="604" y="255"/>
                  </a:lnTo>
                  <a:lnTo>
                    <a:pt x="588" y="268"/>
                  </a:lnTo>
                  <a:lnTo>
                    <a:pt x="567" y="277"/>
                  </a:lnTo>
                  <a:lnTo>
                    <a:pt x="545" y="280"/>
                  </a:lnTo>
                  <a:lnTo>
                    <a:pt x="392" y="280"/>
                  </a:lnTo>
                  <a:lnTo>
                    <a:pt x="367" y="283"/>
                  </a:lnTo>
                  <a:lnTo>
                    <a:pt x="342" y="292"/>
                  </a:lnTo>
                  <a:lnTo>
                    <a:pt x="322" y="305"/>
                  </a:lnTo>
                  <a:lnTo>
                    <a:pt x="305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464"/>
                  </a:lnTo>
                  <a:lnTo>
                    <a:pt x="277" y="1487"/>
                  </a:lnTo>
                  <a:lnTo>
                    <a:pt x="269" y="1507"/>
                  </a:lnTo>
                  <a:lnTo>
                    <a:pt x="256" y="1525"/>
                  </a:lnTo>
                  <a:lnTo>
                    <a:pt x="239" y="1537"/>
                  </a:lnTo>
                  <a:lnTo>
                    <a:pt x="218" y="1546"/>
                  </a:lnTo>
                  <a:lnTo>
                    <a:pt x="196" y="1549"/>
                  </a:lnTo>
                  <a:lnTo>
                    <a:pt x="85" y="1549"/>
                  </a:lnTo>
                  <a:lnTo>
                    <a:pt x="62" y="1546"/>
                  </a:lnTo>
                  <a:lnTo>
                    <a:pt x="42" y="1537"/>
                  </a:lnTo>
                  <a:lnTo>
                    <a:pt x="25" y="1525"/>
                  </a:lnTo>
                  <a:lnTo>
                    <a:pt x="11" y="1507"/>
                  </a:lnTo>
                  <a:lnTo>
                    <a:pt x="3" y="1487"/>
                  </a:lnTo>
                  <a:lnTo>
                    <a:pt x="0" y="1464"/>
                  </a:lnTo>
                  <a:lnTo>
                    <a:pt x="0" y="336"/>
                  </a:lnTo>
                  <a:lnTo>
                    <a:pt x="3" y="291"/>
                  </a:lnTo>
                  <a:lnTo>
                    <a:pt x="13" y="247"/>
                  </a:lnTo>
                  <a:lnTo>
                    <a:pt x="27" y="205"/>
                  </a:lnTo>
                  <a:lnTo>
                    <a:pt x="46" y="166"/>
                  </a:lnTo>
                  <a:lnTo>
                    <a:pt x="71" y="131"/>
                  </a:lnTo>
                  <a:lnTo>
                    <a:pt x="99" y="98"/>
                  </a:lnTo>
                  <a:lnTo>
                    <a:pt x="131" y="71"/>
                  </a:lnTo>
                  <a:lnTo>
                    <a:pt x="166" y="46"/>
                  </a:lnTo>
                  <a:lnTo>
                    <a:pt x="206" y="27"/>
                  </a:lnTo>
                  <a:lnTo>
                    <a:pt x="247" y="13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108">
              <a:extLst>
                <a:ext uri="{FF2B5EF4-FFF2-40B4-BE49-F238E27FC236}">
                  <a16:creationId xmlns:a16="http://schemas.microsoft.com/office/drawing/2014/main" id="{7230839A-D274-41A7-8078-E61C23C7E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695"/>
              <a:ext cx="90" cy="221"/>
            </a:xfrm>
            <a:custGeom>
              <a:avLst/>
              <a:gdLst>
                <a:gd name="T0" fmla="*/ 85 w 630"/>
                <a:gd name="T1" fmla="*/ 0 h 1549"/>
                <a:gd name="T2" fmla="*/ 294 w 630"/>
                <a:gd name="T3" fmla="*/ 0 h 1549"/>
                <a:gd name="T4" fmla="*/ 340 w 630"/>
                <a:gd name="T5" fmla="*/ 3 h 1549"/>
                <a:gd name="T6" fmla="*/ 383 w 630"/>
                <a:gd name="T7" fmla="*/ 13 h 1549"/>
                <a:gd name="T8" fmla="*/ 424 w 630"/>
                <a:gd name="T9" fmla="*/ 27 h 1549"/>
                <a:gd name="T10" fmla="*/ 464 w 630"/>
                <a:gd name="T11" fmla="*/ 46 h 1549"/>
                <a:gd name="T12" fmla="*/ 499 w 630"/>
                <a:gd name="T13" fmla="*/ 71 h 1549"/>
                <a:gd name="T14" fmla="*/ 531 w 630"/>
                <a:gd name="T15" fmla="*/ 98 h 1549"/>
                <a:gd name="T16" fmla="*/ 559 w 630"/>
                <a:gd name="T17" fmla="*/ 131 h 1549"/>
                <a:gd name="T18" fmla="*/ 584 w 630"/>
                <a:gd name="T19" fmla="*/ 166 h 1549"/>
                <a:gd name="T20" fmla="*/ 603 w 630"/>
                <a:gd name="T21" fmla="*/ 205 h 1549"/>
                <a:gd name="T22" fmla="*/ 617 w 630"/>
                <a:gd name="T23" fmla="*/ 247 h 1549"/>
                <a:gd name="T24" fmla="*/ 627 w 630"/>
                <a:gd name="T25" fmla="*/ 291 h 1549"/>
                <a:gd name="T26" fmla="*/ 630 w 630"/>
                <a:gd name="T27" fmla="*/ 336 h 1549"/>
                <a:gd name="T28" fmla="*/ 630 w 630"/>
                <a:gd name="T29" fmla="*/ 1464 h 1549"/>
                <a:gd name="T30" fmla="*/ 627 w 630"/>
                <a:gd name="T31" fmla="*/ 1487 h 1549"/>
                <a:gd name="T32" fmla="*/ 619 w 630"/>
                <a:gd name="T33" fmla="*/ 1507 h 1549"/>
                <a:gd name="T34" fmla="*/ 605 w 630"/>
                <a:gd name="T35" fmla="*/ 1525 h 1549"/>
                <a:gd name="T36" fmla="*/ 588 w 630"/>
                <a:gd name="T37" fmla="*/ 1537 h 1549"/>
                <a:gd name="T38" fmla="*/ 568 w 630"/>
                <a:gd name="T39" fmla="*/ 1546 h 1549"/>
                <a:gd name="T40" fmla="*/ 545 w 630"/>
                <a:gd name="T41" fmla="*/ 1549 h 1549"/>
                <a:gd name="T42" fmla="*/ 434 w 630"/>
                <a:gd name="T43" fmla="*/ 1549 h 1549"/>
                <a:gd name="T44" fmla="*/ 412 w 630"/>
                <a:gd name="T45" fmla="*/ 1546 h 1549"/>
                <a:gd name="T46" fmla="*/ 391 w 630"/>
                <a:gd name="T47" fmla="*/ 1537 h 1549"/>
                <a:gd name="T48" fmla="*/ 374 w 630"/>
                <a:gd name="T49" fmla="*/ 1525 h 1549"/>
                <a:gd name="T50" fmla="*/ 361 w 630"/>
                <a:gd name="T51" fmla="*/ 1507 h 1549"/>
                <a:gd name="T52" fmla="*/ 353 w 630"/>
                <a:gd name="T53" fmla="*/ 1487 h 1549"/>
                <a:gd name="T54" fmla="*/ 350 w 630"/>
                <a:gd name="T55" fmla="*/ 1464 h 1549"/>
                <a:gd name="T56" fmla="*/ 350 w 630"/>
                <a:gd name="T57" fmla="*/ 392 h 1549"/>
                <a:gd name="T58" fmla="*/ 347 w 630"/>
                <a:gd name="T59" fmla="*/ 366 h 1549"/>
                <a:gd name="T60" fmla="*/ 339 w 630"/>
                <a:gd name="T61" fmla="*/ 342 h 1549"/>
                <a:gd name="T62" fmla="*/ 325 w 630"/>
                <a:gd name="T63" fmla="*/ 322 h 1549"/>
                <a:gd name="T64" fmla="*/ 308 w 630"/>
                <a:gd name="T65" fmla="*/ 305 h 1549"/>
                <a:gd name="T66" fmla="*/ 288 w 630"/>
                <a:gd name="T67" fmla="*/ 292 h 1549"/>
                <a:gd name="T68" fmla="*/ 263 w 630"/>
                <a:gd name="T69" fmla="*/ 283 h 1549"/>
                <a:gd name="T70" fmla="*/ 238 w 630"/>
                <a:gd name="T71" fmla="*/ 280 h 1549"/>
                <a:gd name="T72" fmla="*/ 85 w 630"/>
                <a:gd name="T73" fmla="*/ 280 h 1549"/>
                <a:gd name="T74" fmla="*/ 63 w 630"/>
                <a:gd name="T75" fmla="*/ 277 h 1549"/>
                <a:gd name="T76" fmla="*/ 42 w 630"/>
                <a:gd name="T77" fmla="*/ 268 h 1549"/>
                <a:gd name="T78" fmla="*/ 26 w 630"/>
                <a:gd name="T79" fmla="*/ 255 h 1549"/>
                <a:gd name="T80" fmla="*/ 13 w 630"/>
                <a:gd name="T81" fmla="*/ 239 h 1549"/>
                <a:gd name="T82" fmla="*/ 4 w 630"/>
                <a:gd name="T83" fmla="*/ 218 h 1549"/>
                <a:gd name="T84" fmla="*/ 0 w 630"/>
                <a:gd name="T85" fmla="*/ 196 h 1549"/>
                <a:gd name="T86" fmla="*/ 0 w 630"/>
                <a:gd name="T87" fmla="*/ 84 h 1549"/>
                <a:gd name="T88" fmla="*/ 4 w 630"/>
                <a:gd name="T89" fmla="*/ 61 h 1549"/>
                <a:gd name="T90" fmla="*/ 13 w 630"/>
                <a:gd name="T91" fmla="*/ 42 h 1549"/>
                <a:gd name="T92" fmla="*/ 26 w 630"/>
                <a:gd name="T93" fmla="*/ 25 h 1549"/>
                <a:gd name="T94" fmla="*/ 42 w 630"/>
                <a:gd name="T95" fmla="*/ 12 h 1549"/>
                <a:gd name="T96" fmla="*/ 63 w 630"/>
                <a:gd name="T97" fmla="*/ 3 h 1549"/>
                <a:gd name="T98" fmla="*/ 85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85" y="0"/>
                  </a:moveTo>
                  <a:lnTo>
                    <a:pt x="294" y="0"/>
                  </a:lnTo>
                  <a:lnTo>
                    <a:pt x="340" y="3"/>
                  </a:lnTo>
                  <a:lnTo>
                    <a:pt x="383" y="13"/>
                  </a:lnTo>
                  <a:lnTo>
                    <a:pt x="424" y="27"/>
                  </a:lnTo>
                  <a:lnTo>
                    <a:pt x="464" y="46"/>
                  </a:lnTo>
                  <a:lnTo>
                    <a:pt x="499" y="71"/>
                  </a:lnTo>
                  <a:lnTo>
                    <a:pt x="531" y="98"/>
                  </a:lnTo>
                  <a:lnTo>
                    <a:pt x="559" y="131"/>
                  </a:lnTo>
                  <a:lnTo>
                    <a:pt x="584" y="166"/>
                  </a:lnTo>
                  <a:lnTo>
                    <a:pt x="603" y="205"/>
                  </a:lnTo>
                  <a:lnTo>
                    <a:pt x="617" y="247"/>
                  </a:lnTo>
                  <a:lnTo>
                    <a:pt x="627" y="291"/>
                  </a:lnTo>
                  <a:lnTo>
                    <a:pt x="630" y="336"/>
                  </a:lnTo>
                  <a:lnTo>
                    <a:pt x="630" y="1464"/>
                  </a:lnTo>
                  <a:lnTo>
                    <a:pt x="627" y="1487"/>
                  </a:lnTo>
                  <a:lnTo>
                    <a:pt x="619" y="1507"/>
                  </a:lnTo>
                  <a:lnTo>
                    <a:pt x="605" y="1525"/>
                  </a:lnTo>
                  <a:lnTo>
                    <a:pt x="588" y="1537"/>
                  </a:lnTo>
                  <a:lnTo>
                    <a:pt x="568" y="1546"/>
                  </a:lnTo>
                  <a:lnTo>
                    <a:pt x="545" y="1549"/>
                  </a:lnTo>
                  <a:lnTo>
                    <a:pt x="434" y="1549"/>
                  </a:lnTo>
                  <a:lnTo>
                    <a:pt x="412" y="1546"/>
                  </a:lnTo>
                  <a:lnTo>
                    <a:pt x="391" y="1537"/>
                  </a:lnTo>
                  <a:lnTo>
                    <a:pt x="374" y="1525"/>
                  </a:lnTo>
                  <a:lnTo>
                    <a:pt x="361" y="1507"/>
                  </a:lnTo>
                  <a:lnTo>
                    <a:pt x="353" y="1487"/>
                  </a:lnTo>
                  <a:lnTo>
                    <a:pt x="350" y="1464"/>
                  </a:lnTo>
                  <a:lnTo>
                    <a:pt x="350" y="392"/>
                  </a:lnTo>
                  <a:lnTo>
                    <a:pt x="347" y="366"/>
                  </a:lnTo>
                  <a:lnTo>
                    <a:pt x="339" y="342"/>
                  </a:lnTo>
                  <a:lnTo>
                    <a:pt x="325" y="322"/>
                  </a:lnTo>
                  <a:lnTo>
                    <a:pt x="308" y="305"/>
                  </a:lnTo>
                  <a:lnTo>
                    <a:pt x="288" y="292"/>
                  </a:lnTo>
                  <a:lnTo>
                    <a:pt x="263" y="283"/>
                  </a:lnTo>
                  <a:lnTo>
                    <a:pt x="238" y="280"/>
                  </a:lnTo>
                  <a:lnTo>
                    <a:pt x="85" y="280"/>
                  </a:lnTo>
                  <a:lnTo>
                    <a:pt x="63" y="277"/>
                  </a:lnTo>
                  <a:lnTo>
                    <a:pt x="42" y="268"/>
                  </a:lnTo>
                  <a:lnTo>
                    <a:pt x="26" y="255"/>
                  </a:lnTo>
                  <a:lnTo>
                    <a:pt x="13" y="239"/>
                  </a:lnTo>
                  <a:lnTo>
                    <a:pt x="4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4" y="61"/>
                  </a:lnTo>
                  <a:lnTo>
                    <a:pt x="13" y="42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109">
              <a:extLst>
                <a:ext uri="{FF2B5EF4-FFF2-40B4-BE49-F238E27FC236}">
                  <a16:creationId xmlns:a16="http://schemas.microsoft.com/office/drawing/2014/main" id="{149669CE-AB48-4E3A-AF20-DCC31420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752"/>
              <a:ext cx="41" cy="40"/>
            </a:xfrm>
            <a:custGeom>
              <a:avLst/>
              <a:gdLst>
                <a:gd name="T0" fmla="*/ 83 w 287"/>
                <a:gd name="T1" fmla="*/ 0 h 280"/>
                <a:gd name="T2" fmla="*/ 204 w 287"/>
                <a:gd name="T3" fmla="*/ 0 h 280"/>
                <a:gd name="T4" fmla="*/ 226 w 287"/>
                <a:gd name="T5" fmla="*/ 3 h 280"/>
                <a:gd name="T6" fmla="*/ 246 w 287"/>
                <a:gd name="T7" fmla="*/ 11 h 280"/>
                <a:gd name="T8" fmla="*/ 263 w 287"/>
                <a:gd name="T9" fmla="*/ 24 h 280"/>
                <a:gd name="T10" fmla="*/ 276 w 287"/>
                <a:gd name="T11" fmla="*/ 41 h 280"/>
                <a:gd name="T12" fmla="*/ 284 w 287"/>
                <a:gd name="T13" fmla="*/ 62 h 280"/>
                <a:gd name="T14" fmla="*/ 287 w 287"/>
                <a:gd name="T15" fmla="*/ 84 h 280"/>
                <a:gd name="T16" fmla="*/ 287 w 287"/>
                <a:gd name="T17" fmla="*/ 195 h 280"/>
                <a:gd name="T18" fmla="*/ 284 w 287"/>
                <a:gd name="T19" fmla="*/ 217 h 280"/>
                <a:gd name="T20" fmla="*/ 276 w 287"/>
                <a:gd name="T21" fmla="*/ 238 h 280"/>
                <a:gd name="T22" fmla="*/ 263 w 287"/>
                <a:gd name="T23" fmla="*/ 255 h 280"/>
                <a:gd name="T24" fmla="*/ 246 w 287"/>
                <a:gd name="T25" fmla="*/ 268 h 280"/>
                <a:gd name="T26" fmla="*/ 226 w 287"/>
                <a:gd name="T27" fmla="*/ 276 h 280"/>
                <a:gd name="T28" fmla="*/ 204 w 287"/>
                <a:gd name="T29" fmla="*/ 280 h 280"/>
                <a:gd name="T30" fmla="*/ 83 w 287"/>
                <a:gd name="T31" fmla="*/ 280 h 280"/>
                <a:gd name="T32" fmla="*/ 62 w 287"/>
                <a:gd name="T33" fmla="*/ 276 h 280"/>
                <a:gd name="T34" fmla="*/ 42 w 287"/>
                <a:gd name="T35" fmla="*/ 268 h 280"/>
                <a:gd name="T36" fmla="*/ 24 w 287"/>
                <a:gd name="T37" fmla="*/ 255 h 280"/>
                <a:gd name="T38" fmla="*/ 11 w 287"/>
                <a:gd name="T39" fmla="*/ 238 h 280"/>
                <a:gd name="T40" fmla="*/ 3 w 287"/>
                <a:gd name="T41" fmla="*/ 217 h 280"/>
                <a:gd name="T42" fmla="*/ 0 w 287"/>
                <a:gd name="T43" fmla="*/ 195 h 280"/>
                <a:gd name="T44" fmla="*/ 0 w 287"/>
                <a:gd name="T45" fmla="*/ 84 h 280"/>
                <a:gd name="T46" fmla="*/ 3 w 287"/>
                <a:gd name="T47" fmla="*/ 62 h 280"/>
                <a:gd name="T48" fmla="*/ 11 w 287"/>
                <a:gd name="T49" fmla="*/ 41 h 280"/>
                <a:gd name="T50" fmla="*/ 24 w 287"/>
                <a:gd name="T51" fmla="*/ 24 h 280"/>
                <a:gd name="T52" fmla="*/ 42 w 287"/>
                <a:gd name="T53" fmla="*/ 11 h 280"/>
                <a:gd name="T54" fmla="*/ 62 w 287"/>
                <a:gd name="T55" fmla="*/ 3 h 280"/>
                <a:gd name="T56" fmla="*/ 83 w 287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280">
                  <a:moveTo>
                    <a:pt x="83" y="0"/>
                  </a:moveTo>
                  <a:lnTo>
                    <a:pt x="204" y="0"/>
                  </a:lnTo>
                  <a:lnTo>
                    <a:pt x="226" y="3"/>
                  </a:lnTo>
                  <a:lnTo>
                    <a:pt x="246" y="11"/>
                  </a:lnTo>
                  <a:lnTo>
                    <a:pt x="263" y="24"/>
                  </a:lnTo>
                  <a:lnTo>
                    <a:pt x="276" y="41"/>
                  </a:lnTo>
                  <a:lnTo>
                    <a:pt x="284" y="62"/>
                  </a:lnTo>
                  <a:lnTo>
                    <a:pt x="287" y="84"/>
                  </a:lnTo>
                  <a:lnTo>
                    <a:pt x="287" y="195"/>
                  </a:lnTo>
                  <a:lnTo>
                    <a:pt x="284" y="217"/>
                  </a:lnTo>
                  <a:lnTo>
                    <a:pt x="276" y="238"/>
                  </a:lnTo>
                  <a:lnTo>
                    <a:pt x="263" y="255"/>
                  </a:lnTo>
                  <a:lnTo>
                    <a:pt x="246" y="268"/>
                  </a:lnTo>
                  <a:lnTo>
                    <a:pt x="226" y="276"/>
                  </a:lnTo>
                  <a:lnTo>
                    <a:pt x="204" y="280"/>
                  </a:lnTo>
                  <a:lnTo>
                    <a:pt x="83" y="280"/>
                  </a:lnTo>
                  <a:lnTo>
                    <a:pt x="62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5D5F808F-6C57-481E-BD21-EB3033FFFA5C}"/>
              </a:ext>
            </a:extLst>
          </p:cNvPr>
          <p:cNvSpPr/>
          <p:nvPr/>
        </p:nvSpPr>
        <p:spPr>
          <a:xfrm>
            <a:off x="768349" y="34857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Programas, seminarios y cursos de formación en:</a:t>
            </a:r>
            <a:endParaRPr lang="es-CO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A88E21C-7647-47F4-B577-20D6ED1B9982}"/>
              </a:ext>
            </a:extLst>
          </p:cNvPr>
          <p:cNvSpPr/>
          <p:nvPr/>
        </p:nvSpPr>
        <p:spPr>
          <a:xfrm>
            <a:off x="5677791" y="1661628"/>
            <a:ext cx="297211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200" dirty="0">
                <a:solidFill>
                  <a:schemeClr val="accent4"/>
                </a:solidFill>
                <a:latin typeface="AmpleSoft-Bold"/>
                <a:cs typeface="Calibri"/>
              </a:rPr>
              <a:t>40 % </a:t>
            </a:r>
            <a:r>
              <a:rPr lang="es-ES_tradnl" sz="1200" dirty="0">
                <a:solidFill>
                  <a:srgbClr val="253D90"/>
                </a:solidFill>
                <a:latin typeface="AmpleSoft-Bold"/>
                <a:cs typeface="Calibri"/>
              </a:rPr>
              <a:t>Respecto al 2018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B8C5CDD5-89E8-4643-A257-6D5F405BD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069" y="1552817"/>
            <a:ext cx="565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b="1" dirty="0">
                <a:solidFill>
                  <a:schemeClr val="accent1"/>
                </a:solidFill>
                <a:latin typeface="+mj-lt"/>
              </a:rPr>
              <a:t>+</a:t>
            </a:r>
            <a:endParaRPr lang="es-CO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>
            <a:extLst>
              <a:ext uri="{FF2B5EF4-FFF2-40B4-BE49-F238E27FC236}">
                <a16:creationId xmlns:a16="http://schemas.microsoft.com/office/drawing/2014/main" id="{A854A503-97D6-4F17-9603-4E55816A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09" y="2126896"/>
            <a:ext cx="23046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800" dirty="0">
                <a:solidFill>
                  <a:schemeClr val="accent4"/>
                </a:solidFill>
                <a:latin typeface="+mj-lt"/>
              </a:rPr>
              <a:t>83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Empresarios atendidos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B50A5-D524-4285-9287-1EAFF6C0BB1A}"/>
              </a:ext>
            </a:extLst>
          </p:cNvPr>
          <p:cNvSpPr/>
          <p:nvPr/>
        </p:nvSpPr>
        <p:spPr>
          <a:xfrm>
            <a:off x="252080" y="1077203"/>
            <a:ext cx="273504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Herramientas de ideación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932A2091-3CD6-4912-83EE-2C3C572F6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227" y="4111882"/>
            <a:ext cx="1605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800" dirty="0">
                <a:solidFill>
                  <a:schemeClr val="accent4"/>
                </a:solidFill>
                <a:latin typeface="+mj-lt"/>
              </a:rPr>
              <a:t>100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Participantes 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5C7A5AEE-F4BA-4A1A-8540-8E7BD39E2AB0}"/>
              </a:ext>
            </a:extLst>
          </p:cNvPr>
          <p:cNvSpPr/>
          <p:nvPr/>
        </p:nvSpPr>
        <p:spPr>
          <a:xfrm>
            <a:off x="1258669" y="2827633"/>
            <a:ext cx="279916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Herramientas para Escalar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E05598-A999-4693-9839-751F52914741}"/>
              </a:ext>
            </a:extLst>
          </p:cNvPr>
          <p:cNvSpPr/>
          <p:nvPr/>
        </p:nvSpPr>
        <p:spPr>
          <a:xfrm>
            <a:off x="1258669" y="3146592"/>
            <a:ext cx="3313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Herramientas para el escalamiento empresarial, afianzando el direccionamiento estratégico, capacidades gerenciales y herramientas para el financiamiento inteligente. </a:t>
            </a:r>
            <a:endParaRPr lang="es-MX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1CC215DB-B724-4902-A08A-469C6D8BB324}"/>
              </a:ext>
            </a:extLst>
          </p:cNvPr>
          <p:cNvSpPr/>
          <p:nvPr/>
        </p:nvSpPr>
        <p:spPr>
          <a:xfrm>
            <a:off x="319341" y="1414402"/>
            <a:ext cx="5970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Programas de emprendimiento para fortalecer el crecimiento de emprendedores en etapa temprana, logrando potencializar sus modelos de negocio, validando sus productos y/o servicios en el mercado. </a:t>
            </a:r>
            <a:endParaRPr lang="es-MX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53ED78-04AC-4698-AB79-DDE3E3BC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36" y="2942564"/>
            <a:ext cx="1869110" cy="424346"/>
          </a:xfrm>
          <a:prstGeom prst="rect">
            <a:avLst/>
          </a:prstGeom>
        </p:spPr>
      </p:pic>
      <p:pic>
        <p:nvPicPr>
          <p:cNvPr id="45" name="Picture 2" descr="C:\Users\mtorres\Dropbox (ccc)\Carpeta del equipo ccc\5. LOGOS PROGRAMAS\Valle E\Valle E - Logo.png">
            <a:extLst>
              <a:ext uri="{FF2B5EF4-FFF2-40B4-BE49-F238E27FC236}">
                <a16:creationId xmlns:a16="http://schemas.microsoft.com/office/drawing/2014/main" id="{7320A606-0055-462E-9594-46BFECDF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476" y="672251"/>
            <a:ext cx="1320214" cy="4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F7D45A7A-EB60-438D-BFDD-24F4D0846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575" y="1260514"/>
            <a:ext cx="246776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Experimento Naranja</a:t>
            </a:r>
          </a:p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Emprendimiento Digital</a:t>
            </a:r>
          </a:p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Proyecto de transferencia hasta dos Cámaras de Comercio del Valle Del Cauca</a:t>
            </a:r>
          </a:p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3DAAD57-E8F9-40CE-B9A7-4908D279F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264" y="3418828"/>
            <a:ext cx="277844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Herramientas de Financiamiento Inteligente</a:t>
            </a:r>
          </a:p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Mentor Training</a:t>
            </a:r>
          </a:p>
        </p:txBody>
      </p:sp>
      <p:grpSp>
        <p:nvGrpSpPr>
          <p:cNvPr id="17" name="Group 101">
            <a:extLst>
              <a:ext uri="{FF2B5EF4-FFF2-40B4-BE49-F238E27FC236}">
                <a16:creationId xmlns:a16="http://schemas.microsoft.com/office/drawing/2014/main" id="{38C34F77-2B95-0B4D-A916-42D0C5AE32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863" y="2096779"/>
            <a:ext cx="334861" cy="303907"/>
            <a:chOff x="3285" y="1484"/>
            <a:chExt cx="476" cy="432"/>
          </a:xfrm>
          <a:solidFill>
            <a:schemeClr val="accent4"/>
          </a:solidFill>
        </p:grpSpPr>
        <p:sp>
          <p:nvSpPr>
            <p:cNvPr id="18" name="Freeform 103">
              <a:extLst>
                <a:ext uri="{FF2B5EF4-FFF2-40B4-BE49-F238E27FC236}">
                  <a16:creationId xmlns:a16="http://schemas.microsoft.com/office/drawing/2014/main" id="{7BFEBAB3-585C-6D4B-8620-E5E0C497A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160" cy="160"/>
            </a:xfrm>
            <a:custGeom>
              <a:avLst/>
              <a:gdLst>
                <a:gd name="T0" fmla="*/ 518 w 1120"/>
                <a:gd name="T1" fmla="*/ 283 h 1120"/>
                <a:gd name="T2" fmla="*/ 442 w 1120"/>
                <a:gd name="T3" fmla="*/ 305 h 1120"/>
                <a:gd name="T4" fmla="*/ 376 w 1120"/>
                <a:gd name="T5" fmla="*/ 348 h 1120"/>
                <a:gd name="T6" fmla="*/ 325 w 1120"/>
                <a:gd name="T7" fmla="*/ 407 h 1120"/>
                <a:gd name="T8" fmla="*/ 291 w 1120"/>
                <a:gd name="T9" fmla="*/ 480 h 1120"/>
                <a:gd name="T10" fmla="*/ 280 w 1120"/>
                <a:gd name="T11" fmla="*/ 560 h 1120"/>
                <a:gd name="T12" fmla="*/ 291 w 1120"/>
                <a:gd name="T13" fmla="*/ 641 h 1120"/>
                <a:gd name="T14" fmla="*/ 325 w 1120"/>
                <a:gd name="T15" fmla="*/ 713 h 1120"/>
                <a:gd name="T16" fmla="*/ 376 w 1120"/>
                <a:gd name="T17" fmla="*/ 772 h 1120"/>
                <a:gd name="T18" fmla="*/ 442 w 1120"/>
                <a:gd name="T19" fmla="*/ 815 h 1120"/>
                <a:gd name="T20" fmla="*/ 518 w 1120"/>
                <a:gd name="T21" fmla="*/ 838 h 1120"/>
                <a:gd name="T22" fmla="*/ 602 w 1120"/>
                <a:gd name="T23" fmla="*/ 838 h 1120"/>
                <a:gd name="T24" fmla="*/ 678 w 1120"/>
                <a:gd name="T25" fmla="*/ 815 h 1120"/>
                <a:gd name="T26" fmla="*/ 744 w 1120"/>
                <a:gd name="T27" fmla="*/ 772 h 1120"/>
                <a:gd name="T28" fmla="*/ 795 w 1120"/>
                <a:gd name="T29" fmla="*/ 713 h 1120"/>
                <a:gd name="T30" fmla="*/ 829 w 1120"/>
                <a:gd name="T31" fmla="*/ 641 h 1120"/>
                <a:gd name="T32" fmla="*/ 840 w 1120"/>
                <a:gd name="T33" fmla="*/ 560 h 1120"/>
                <a:gd name="T34" fmla="*/ 829 w 1120"/>
                <a:gd name="T35" fmla="*/ 480 h 1120"/>
                <a:gd name="T36" fmla="*/ 795 w 1120"/>
                <a:gd name="T37" fmla="*/ 407 h 1120"/>
                <a:gd name="T38" fmla="*/ 744 w 1120"/>
                <a:gd name="T39" fmla="*/ 348 h 1120"/>
                <a:gd name="T40" fmla="*/ 678 w 1120"/>
                <a:gd name="T41" fmla="*/ 305 h 1120"/>
                <a:gd name="T42" fmla="*/ 602 w 1120"/>
                <a:gd name="T43" fmla="*/ 283 h 1120"/>
                <a:gd name="T44" fmla="*/ 560 w 1120"/>
                <a:gd name="T45" fmla="*/ 0 h 1120"/>
                <a:gd name="T46" fmla="*/ 673 w 1120"/>
                <a:gd name="T47" fmla="*/ 11 h 1120"/>
                <a:gd name="T48" fmla="*/ 778 w 1120"/>
                <a:gd name="T49" fmla="*/ 44 h 1120"/>
                <a:gd name="T50" fmla="*/ 873 w 1120"/>
                <a:gd name="T51" fmla="*/ 96 h 1120"/>
                <a:gd name="T52" fmla="*/ 956 w 1120"/>
                <a:gd name="T53" fmla="*/ 164 h 1120"/>
                <a:gd name="T54" fmla="*/ 1024 w 1120"/>
                <a:gd name="T55" fmla="*/ 247 h 1120"/>
                <a:gd name="T56" fmla="*/ 1076 w 1120"/>
                <a:gd name="T57" fmla="*/ 342 h 1120"/>
                <a:gd name="T58" fmla="*/ 1109 w 1120"/>
                <a:gd name="T59" fmla="*/ 447 h 1120"/>
                <a:gd name="T60" fmla="*/ 1120 w 1120"/>
                <a:gd name="T61" fmla="*/ 560 h 1120"/>
                <a:gd name="T62" fmla="*/ 1109 w 1120"/>
                <a:gd name="T63" fmla="*/ 673 h 1120"/>
                <a:gd name="T64" fmla="*/ 1076 w 1120"/>
                <a:gd name="T65" fmla="*/ 778 h 1120"/>
                <a:gd name="T66" fmla="*/ 1024 w 1120"/>
                <a:gd name="T67" fmla="*/ 874 h 1120"/>
                <a:gd name="T68" fmla="*/ 956 w 1120"/>
                <a:gd name="T69" fmla="*/ 956 h 1120"/>
                <a:gd name="T70" fmla="*/ 873 w 1120"/>
                <a:gd name="T71" fmla="*/ 1024 h 1120"/>
                <a:gd name="T72" fmla="*/ 778 w 1120"/>
                <a:gd name="T73" fmla="*/ 1076 h 1120"/>
                <a:gd name="T74" fmla="*/ 673 w 1120"/>
                <a:gd name="T75" fmla="*/ 1109 h 1120"/>
                <a:gd name="T76" fmla="*/ 560 w 1120"/>
                <a:gd name="T77" fmla="*/ 1120 h 1120"/>
                <a:gd name="T78" fmla="*/ 447 w 1120"/>
                <a:gd name="T79" fmla="*/ 1109 h 1120"/>
                <a:gd name="T80" fmla="*/ 342 w 1120"/>
                <a:gd name="T81" fmla="*/ 1076 h 1120"/>
                <a:gd name="T82" fmla="*/ 247 w 1120"/>
                <a:gd name="T83" fmla="*/ 1024 h 1120"/>
                <a:gd name="T84" fmla="*/ 164 w 1120"/>
                <a:gd name="T85" fmla="*/ 956 h 1120"/>
                <a:gd name="T86" fmla="*/ 96 w 1120"/>
                <a:gd name="T87" fmla="*/ 874 h 1120"/>
                <a:gd name="T88" fmla="*/ 44 w 1120"/>
                <a:gd name="T89" fmla="*/ 778 h 1120"/>
                <a:gd name="T90" fmla="*/ 11 w 1120"/>
                <a:gd name="T91" fmla="*/ 673 h 1120"/>
                <a:gd name="T92" fmla="*/ 0 w 1120"/>
                <a:gd name="T93" fmla="*/ 560 h 1120"/>
                <a:gd name="T94" fmla="*/ 11 w 1120"/>
                <a:gd name="T95" fmla="*/ 447 h 1120"/>
                <a:gd name="T96" fmla="*/ 44 w 1120"/>
                <a:gd name="T97" fmla="*/ 342 h 1120"/>
                <a:gd name="T98" fmla="*/ 96 w 1120"/>
                <a:gd name="T99" fmla="*/ 247 h 1120"/>
                <a:gd name="T100" fmla="*/ 164 w 1120"/>
                <a:gd name="T101" fmla="*/ 164 h 1120"/>
                <a:gd name="T102" fmla="*/ 247 w 1120"/>
                <a:gd name="T103" fmla="*/ 96 h 1120"/>
                <a:gd name="T104" fmla="*/ 342 w 1120"/>
                <a:gd name="T105" fmla="*/ 44 h 1120"/>
                <a:gd name="T106" fmla="*/ 447 w 1120"/>
                <a:gd name="T107" fmla="*/ 11 h 1120"/>
                <a:gd name="T108" fmla="*/ 560 w 1120"/>
                <a:gd name="T10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0" h="1120">
                  <a:moveTo>
                    <a:pt x="560" y="280"/>
                  </a:moveTo>
                  <a:lnTo>
                    <a:pt x="518" y="283"/>
                  </a:lnTo>
                  <a:lnTo>
                    <a:pt x="480" y="291"/>
                  </a:lnTo>
                  <a:lnTo>
                    <a:pt x="442" y="305"/>
                  </a:lnTo>
                  <a:lnTo>
                    <a:pt x="407" y="325"/>
                  </a:lnTo>
                  <a:lnTo>
                    <a:pt x="376" y="348"/>
                  </a:lnTo>
                  <a:lnTo>
                    <a:pt x="348" y="377"/>
                  </a:lnTo>
                  <a:lnTo>
                    <a:pt x="325" y="407"/>
                  </a:lnTo>
                  <a:lnTo>
                    <a:pt x="305" y="442"/>
                  </a:lnTo>
                  <a:lnTo>
                    <a:pt x="291" y="480"/>
                  </a:lnTo>
                  <a:lnTo>
                    <a:pt x="283" y="519"/>
                  </a:lnTo>
                  <a:lnTo>
                    <a:pt x="280" y="560"/>
                  </a:lnTo>
                  <a:lnTo>
                    <a:pt x="283" y="602"/>
                  </a:lnTo>
                  <a:lnTo>
                    <a:pt x="291" y="641"/>
                  </a:lnTo>
                  <a:lnTo>
                    <a:pt x="305" y="678"/>
                  </a:lnTo>
                  <a:lnTo>
                    <a:pt x="325" y="713"/>
                  </a:lnTo>
                  <a:lnTo>
                    <a:pt x="348" y="744"/>
                  </a:lnTo>
                  <a:lnTo>
                    <a:pt x="376" y="772"/>
                  </a:lnTo>
                  <a:lnTo>
                    <a:pt x="407" y="795"/>
                  </a:lnTo>
                  <a:lnTo>
                    <a:pt x="442" y="815"/>
                  </a:lnTo>
                  <a:lnTo>
                    <a:pt x="480" y="829"/>
                  </a:lnTo>
                  <a:lnTo>
                    <a:pt x="518" y="838"/>
                  </a:lnTo>
                  <a:lnTo>
                    <a:pt x="560" y="841"/>
                  </a:lnTo>
                  <a:lnTo>
                    <a:pt x="602" y="838"/>
                  </a:lnTo>
                  <a:lnTo>
                    <a:pt x="640" y="829"/>
                  </a:lnTo>
                  <a:lnTo>
                    <a:pt x="678" y="815"/>
                  </a:lnTo>
                  <a:lnTo>
                    <a:pt x="713" y="795"/>
                  </a:lnTo>
                  <a:lnTo>
                    <a:pt x="744" y="772"/>
                  </a:lnTo>
                  <a:lnTo>
                    <a:pt x="772" y="744"/>
                  </a:lnTo>
                  <a:lnTo>
                    <a:pt x="795" y="713"/>
                  </a:lnTo>
                  <a:lnTo>
                    <a:pt x="815" y="678"/>
                  </a:lnTo>
                  <a:lnTo>
                    <a:pt x="829" y="641"/>
                  </a:lnTo>
                  <a:lnTo>
                    <a:pt x="837" y="602"/>
                  </a:lnTo>
                  <a:lnTo>
                    <a:pt x="840" y="560"/>
                  </a:lnTo>
                  <a:lnTo>
                    <a:pt x="837" y="519"/>
                  </a:lnTo>
                  <a:lnTo>
                    <a:pt x="829" y="480"/>
                  </a:lnTo>
                  <a:lnTo>
                    <a:pt x="815" y="442"/>
                  </a:lnTo>
                  <a:lnTo>
                    <a:pt x="795" y="407"/>
                  </a:lnTo>
                  <a:lnTo>
                    <a:pt x="772" y="377"/>
                  </a:lnTo>
                  <a:lnTo>
                    <a:pt x="744" y="348"/>
                  </a:lnTo>
                  <a:lnTo>
                    <a:pt x="713" y="325"/>
                  </a:lnTo>
                  <a:lnTo>
                    <a:pt x="678" y="305"/>
                  </a:lnTo>
                  <a:lnTo>
                    <a:pt x="640" y="291"/>
                  </a:lnTo>
                  <a:lnTo>
                    <a:pt x="602" y="283"/>
                  </a:lnTo>
                  <a:lnTo>
                    <a:pt x="560" y="280"/>
                  </a:lnTo>
                  <a:close/>
                  <a:moveTo>
                    <a:pt x="560" y="0"/>
                  </a:moveTo>
                  <a:lnTo>
                    <a:pt x="617" y="3"/>
                  </a:lnTo>
                  <a:lnTo>
                    <a:pt x="673" y="11"/>
                  </a:lnTo>
                  <a:lnTo>
                    <a:pt x="726" y="25"/>
                  </a:lnTo>
                  <a:lnTo>
                    <a:pt x="778" y="44"/>
                  </a:lnTo>
                  <a:lnTo>
                    <a:pt x="827" y="68"/>
                  </a:lnTo>
                  <a:lnTo>
                    <a:pt x="873" y="96"/>
                  </a:lnTo>
                  <a:lnTo>
                    <a:pt x="916" y="128"/>
                  </a:lnTo>
                  <a:lnTo>
                    <a:pt x="956" y="164"/>
                  </a:lnTo>
                  <a:lnTo>
                    <a:pt x="992" y="204"/>
                  </a:lnTo>
                  <a:lnTo>
                    <a:pt x="1024" y="247"/>
                  </a:lnTo>
                  <a:lnTo>
                    <a:pt x="1053" y="293"/>
                  </a:lnTo>
                  <a:lnTo>
                    <a:pt x="1076" y="342"/>
                  </a:lnTo>
                  <a:lnTo>
                    <a:pt x="1095" y="394"/>
                  </a:lnTo>
                  <a:lnTo>
                    <a:pt x="1109" y="447"/>
                  </a:lnTo>
                  <a:lnTo>
                    <a:pt x="1117" y="503"/>
                  </a:lnTo>
                  <a:lnTo>
                    <a:pt x="1120" y="560"/>
                  </a:lnTo>
                  <a:lnTo>
                    <a:pt x="1117" y="617"/>
                  </a:lnTo>
                  <a:lnTo>
                    <a:pt x="1109" y="673"/>
                  </a:lnTo>
                  <a:lnTo>
                    <a:pt x="1095" y="727"/>
                  </a:lnTo>
                  <a:lnTo>
                    <a:pt x="1076" y="778"/>
                  </a:lnTo>
                  <a:lnTo>
                    <a:pt x="1053" y="827"/>
                  </a:lnTo>
                  <a:lnTo>
                    <a:pt x="1024" y="874"/>
                  </a:lnTo>
                  <a:lnTo>
                    <a:pt x="992" y="916"/>
                  </a:lnTo>
                  <a:lnTo>
                    <a:pt x="956" y="956"/>
                  </a:lnTo>
                  <a:lnTo>
                    <a:pt x="916" y="993"/>
                  </a:lnTo>
                  <a:lnTo>
                    <a:pt x="873" y="1024"/>
                  </a:lnTo>
                  <a:lnTo>
                    <a:pt x="827" y="1053"/>
                  </a:lnTo>
                  <a:lnTo>
                    <a:pt x="778" y="1076"/>
                  </a:lnTo>
                  <a:lnTo>
                    <a:pt x="726" y="1096"/>
                  </a:lnTo>
                  <a:lnTo>
                    <a:pt x="673" y="1109"/>
                  </a:lnTo>
                  <a:lnTo>
                    <a:pt x="617" y="1118"/>
                  </a:lnTo>
                  <a:lnTo>
                    <a:pt x="560" y="1120"/>
                  </a:lnTo>
                  <a:lnTo>
                    <a:pt x="503" y="1118"/>
                  </a:lnTo>
                  <a:lnTo>
                    <a:pt x="447" y="1109"/>
                  </a:lnTo>
                  <a:lnTo>
                    <a:pt x="394" y="1096"/>
                  </a:lnTo>
                  <a:lnTo>
                    <a:pt x="342" y="1076"/>
                  </a:lnTo>
                  <a:lnTo>
                    <a:pt x="293" y="1053"/>
                  </a:lnTo>
                  <a:lnTo>
                    <a:pt x="247" y="1024"/>
                  </a:lnTo>
                  <a:lnTo>
                    <a:pt x="204" y="993"/>
                  </a:lnTo>
                  <a:lnTo>
                    <a:pt x="164" y="956"/>
                  </a:lnTo>
                  <a:lnTo>
                    <a:pt x="128" y="916"/>
                  </a:lnTo>
                  <a:lnTo>
                    <a:pt x="96" y="874"/>
                  </a:lnTo>
                  <a:lnTo>
                    <a:pt x="67" y="827"/>
                  </a:lnTo>
                  <a:lnTo>
                    <a:pt x="44" y="778"/>
                  </a:lnTo>
                  <a:lnTo>
                    <a:pt x="25" y="727"/>
                  </a:lnTo>
                  <a:lnTo>
                    <a:pt x="11" y="673"/>
                  </a:lnTo>
                  <a:lnTo>
                    <a:pt x="3" y="617"/>
                  </a:lnTo>
                  <a:lnTo>
                    <a:pt x="0" y="560"/>
                  </a:lnTo>
                  <a:lnTo>
                    <a:pt x="3" y="503"/>
                  </a:lnTo>
                  <a:lnTo>
                    <a:pt x="11" y="447"/>
                  </a:lnTo>
                  <a:lnTo>
                    <a:pt x="25" y="394"/>
                  </a:lnTo>
                  <a:lnTo>
                    <a:pt x="44" y="342"/>
                  </a:lnTo>
                  <a:lnTo>
                    <a:pt x="67" y="293"/>
                  </a:lnTo>
                  <a:lnTo>
                    <a:pt x="96" y="247"/>
                  </a:lnTo>
                  <a:lnTo>
                    <a:pt x="128" y="204"/>
                  </a:lnTo>
                  <a:lnTo>
                    <a:pt x="164" y="164"/>
                  </a:lnTo>
                  <a:lnTo>
                    <a:pt x="204" y="128"/>
                  </a:lnTo>
                  <a:lnTo>
                    <a:pt x="247" y="96"/>
                  </a:lnTo>
                  <a:lnTo>
                    <a:pt x="293" y="68"/>
                  </a:lnTo>
                  <a:lnTo>
                    <a:pt x="342" y="44"/>
                  </a:lnTo>
                  <a:lnTo>
                    <a:pt x="394" y="25"/>
                  </a:lnTo>
                  <a:lnTo>
                    <a:pt x="447" y="11"/>
                  </a:lnTo>
                  <a:lnTo>
                    <a:pt x="503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104">
              <a:extLst>
                <a:ext uri="{FF2B5EF4-FFF2-40B4-BE49-F238E27FC236}">
                  <a16:creationId xmlns:a16="http://schemas.microsoft.com/office/drawing/2014/main" id="{995131AA-063E-1C48-93F0-539BAFF2B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509"/>
              <a:ext cx="115" cy="142"/>
            </a:xfrm>
            <a:custGeom>
              <a:avLst/>
              <a:gdLst>
                <a:gd name="T0" fmla="*/ 545 w 805"/>
                <a:gd name="T1" fmla="*/ 2 h 991"/>
                <a:gd name="T2" fmla="*/ 638 w 805"/>
                <a:gd name="T3" fmla="*/ 21 h 991"/>
                <a:gd name="T4" fmla="*/ 725 w 805"/>
                <a:gd name="T5" fmla="*/ 56 h 991"/>
                <a:gd name="T6" fmla="*/ 782 w 805"/>
                <a:gd name="T7" fmla="*/ 93 h 991"/>
                <a:gd name="T8" fmla="*/ 800 w 805"/>
                <a:gd name="T9" fmla="*/ 124 h 991"/>
                <a:gd name="T10" fmla="*/ 805 w 805"/>
                <a:gd name="T11" fmla="*/ 160 h 991"/>
                <a:gd name="T12" fmla="*/ 792 w 805"/>
                <a:gd name="T13" fmla="*/ 196 h 991"/>
                <a:gd name="T14" fmla="*/ 700 w 805"/>
                <a:gd name="T15" fmla="*/ 291 h 991"/>
                <a:gd name="T16" fmla="*/ 670 w 805"/>
                <a:gd name="T17" fmla="*/ 311 h 991"/>
                <a:gd name="T18" fmla="*/ 636 w 805"/>
                <a:gd name="T19" fmla="*/ 317 h 991"/>
                <a:gd name="T20" fmla="*/ 602 w 805"/>
                <a:gd name="T21" fmla="*/ 308 h 991"/>
                <a:gd name="T22" fmla="*/ 545 w 805"/>
                <a:gd name="T23" fmla="*/ 285 h 991"/>
                <a:gd name="T24" fmla="*/ 484 w 805"/>
                <a:gd name="T25" fmla="*/ 280 h 991"/>
                <a:gd name="T26" fmla="*/ 424 w 805"/>
                <a:gd name="T27" fmla="*/ 292 h 991"/>
                <a:gd name="T28" fmla="*/ 368 w 805"/>
                <a:gd name="T29" fmla="*/ 322 h 991"/>
                <a:gd name="T30" fmla="*/ 321 w 805"/>
                <a:gd name="T31" fmla="*/ 369 h 991"/>
                <a:gd name="T32" fmla="*/ 290 w 805"/>
                <a:gd name="T33" fmla="*/ 428 h 991"/>
                <a:gd name="T34" fmla="*/ 280 w 805"/>
                <a:gd name="T35" fmla="*/ 495 h 991"/>
                <a:gd name="T36" fmla="*/ 290 w 805"/>
                <a:gd name="T37" fmla="*/ 562 h 991"/>
                <a:gd name="T38" fmla="*/ 321 w 805"/>
                <a:gd name="T39" fmla="*/ 621 h 991"/>
                <a:gd name="T40" fmla="*/ 368 w 805"/>
                <a:gd name="T41" fmla="*/ 669 h 991"/>
                <a:gd name="T42" fmla="*/ 424 w 805"/>
                <a:gd name="T43" fmla="*/ 699 h 991"/>
                <a:gd name="T44" fmla="*/ 484 w 805"/>
                <a:gd name="T45" fmla="*/ 711 h 991"/>
                <a:gd name="T46" fmla="*/ 545 w 805"/>
                <a:gd name="T47" fmla="*/ 705 h 991"/>
                <a:gd name="T48" fmla="*/ 602 w 805"/>
                <a:gd name="T49" fmla="*/ 682 h 991"/>
                <a:gd name="T50" fmla="*/ 636 w 805"/>
                <a:gd name="T51" fmla="*/ 673 h 991"/>
                <a:gd name="T52" fmla="*/ 670 w 805"/>
                <a:gd name="T53" fmla="*/ 679 h 991"/>
                <a:gd name="T54" fmla="*/ 700 w 805"/>
                <a:gd name="T55" fmla="*/ 700 h 991"/>
                <a:gd name="T56" fmla="*/ 792 w 805"/>
                <a:gd name="T57" fmla="*/ 795 h 991"/>
                <a:gd name="T58" fmla="*/ 805 w 805"/>
                <a:gd name="T59" fmla="*/ 830 h 991"/>
                <a:gd name="T60" fmla="*/ 800 w 805"/>
                <a:gd name="T61" fmla="*/ 867 h 991"/>
                <a:gd name="T62" fmla="*/ 781 w 805"/>
                <a:gd name="T63" fmla="*/ 898 h 991"/>
                <a:gd name="T64" fmla="*/ 724 w 805"/>
                <a:gd name="T65" fmla="*/ 935 h 991"/>
                <a:gd name="T66" fmla="*/ 636 w 805"/>
                <a:gd name="T67" fmla="*/ 971 h 991"/>
                <a:gd name="T68" fmla="*/ 543 w 805"/>
                <a:gd name="T69" fmla="*/ 988 h 991"/>
                <a:gd name="T70" fmla="*/ 450 w 805"/>
                <a:gd name="T71" fmla="*/ 989 h 991"/>
                <a:gd name="T72" fmla="*/ 360 w 805"/>
                <a:gd name="T73" fmla="*/ 972 h 991"/>
                <a:gd name="T74" fmla="*/ 273 w 805"/>
                <a:gd name="T75" fmla="*/ 938 h 991"/>
                <a:gd name="T76" fmla="*/ 193 w 805"/>
                <a:gd name="T77" fmla="*/ 887 h 991"/>
                <a:gd name="T78" fmla="*/ 121 w 805"/>
                <a:gd name="T79" fmla="*/ 820 h 991"/>
                <a:gd name="T80" fmla="*/ 62 w 805"/>
                <a:gd name="T81" fmla="*/ 737 h 991"/>
                <a:gd name="T82" fmla="*/ 23 w 805"/>
                <a:gd name="T83" fmla="*/ 646 h 991"/>
                <a:gd name="T84" fmla="*/ 2 w 805"/>
                <a:gd name="T85" fmla="*/ 549 h 991"/>
                <a:gd name="T86" fmla="*/ 2 w 805"/>
                <a:gd name="T87" fmla="*/ 450 h 991"/>
                <a:gd name="T88" fmla="*/ 21 w 805"/>
                <a:gd name="T89" fmla="*/ 352 h 991"/>
                <a:gd name="T90" fmla="*/ 58 w 805"/>
                <a:gd name="T91" fmla="*/ 261 h 991"/>
                <a:gd name="T92" fmla="*/ 116 w 805"/>
                <a:gd name="T93" fmla="*/ 176 h 991"/>
                <a:gd name="T94" fmla="*/ 189 w 805"/>
                <a:gd name="T95" fmla="*/ 106 h 991"/>
                <a:gd name="T96" fmla="*/ 271 w 805"/>
                <a:gd name="T97" fmla="*/ 54 h 991"/>
                <a:gd name="T98" fmla="*/ 359 w 805"/>
                <a:gd name="T99" fmla="*/ 19 h 991"/>
                <a:gd name="T100" fmla="*/ 451 w 805"/>
                <a:gd name="T101" fmla="*/ 2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5" h="991">
                  <a:moveTo>
                    <a:pt x="498" y="0"/>
                  </a:moveTo>
                  <a:lnTo>
                    <a:pt x="545" y="2"/>
                  </a:lnTo>
                  <a:lnTo>
                    <a:pt x="592" y="9"/>
                  </a:lnTo>
                  <a:lnTo>
                    <a:pt x="638" y="21"/>
                  </a:lnTo>
                  <a:lnTo>
                    <a:pt x="682" y="36"/>
                  </a:lnTo>
                  <a:lnTo>
                    <a:pt x="725" y="56"/>
                  </a:lnTo>
                  <a:lnTo>
                    <a:pt x="767" y="81"/>
                  </a:lnTo>
                  <a:lnTo>
                    <a:pt x="782" y="93"/>
                  </a:lnTo>
                  <a:lnTo>
                    <a:pt x="793" y="108"/>
                  </a:lnTo>
                  <a:lnTo>
                    <a:pt x="800" y="124"/>
                  </a:lnTo>
                  <a:lnTo>
                    <a:pt x="805" y="143"/>
                  </a:lnTo>
                  <a:lnTo>
                    <a:pt x="805" y="160"/>
                  </a:lnTo>
                  <a:lnTo>
                    <a:pt x="800" y="178"/>
                  </a:lnTo>
                  <a:lnTo>
                    <a:pt x="792" y="196"/>
                  </a:lnTo>
                  <a:lnTo>
                    <a:pt x="780" y="211"/>
                  </a:lnTo>
                  <a:lnTo>
                    <a:pt x="700" y="291"/>
                  </a:lnTo>
                  <a:lnTo>
                    <a:pt x="686" y="303"/>
                  </a:lnTo>
                  <a:lnTo>
                    <a:pt x="670" y="311"/>
                  </a:lnTo>
                  <a:lnTo>
                    <a:pt x="654" y="316"/>
                  </a:lnTo>
                  <a:lnTo>
                    <a:pt x="636" y="317"/>
                  </a:lnTo>
                  <a:lnTo>
                    <a:pt x="619" y="315"/>
                  </a:lnTo>
                  <a:lnTo>
                    <a:pt x="602" y="308"/>
                  </a:lnTo>
                  <a:lnTo>
                    <a:pt x="574" y="294"/>
                  </a:lnTo>
                  <a:lnTo>
                    <a:pt x="545" y="285"/>
                  </a:lnTo>
                  <a:lnTo>
                    <a:pt x="514" y="280"/>
                  </a:lnTo>
                  <a:lnTo>
                    <a:pt x="484" y="280"/>
                  </a:lnTo>
                  <a:lnTo>
                    <a:pt x="453" y="284"/>
                  </a:lnTo>
                  <a:lnTo>
                    <a:pt x="424" y="292"/>
                  </a:lnTo>
                  <a:lnTo>
                    <a:pt x="394" y="305"/>
                  </a:lnTo>
                  <a:lnTo>
                    <a:pt x="368" y="322"/>
                  </a:lnTo>
                  <a:lnTo>
                    <a:pt x="343" y="342"/>
                  </a:lnTo>
                  <a:lnTo>
                    <a:pt x="321" y="369"/>
                  </a:lnTo>
                  <a:lnTo>
                    <a:pt x="304" y="397"/>
                  </a:lnTo>
                  <a:lnTo>
                    <a:pt x="290" y="428"/>
                  </a:lnTo>
                  <a:lnTo>
                    <a:pt x="282" y="461"/>
                  </a:lnTo>
                  <a:lnTo>
                    <a:pt x="280" y="495"/>
                  </a:lnTo>
                  <a:lnTo>
                    <a:pt x="282" y="530"/>
                  </a:lnTo>
                  <a:lnTo>
                    <a:pt x="290" y="562"/>
                  </a:lnTo>
                  <a:lnTo>
                    <a:pt x="304" y="593"/>
                  </a:lnTo>
                  <a:lnTo>
                    <a:pt x="321" y="621"/>
                  </a:lnTo>
                  <a:lnTo>
                    <a:pt x="343" y="648"/>
                  </a:lnTo>
                  <a:lnTo>
                    <a:pt x="368" y="669"/>
                  </a:lnTo>
                  <a:lnTo>
                    <a:pt x="394" y="685"/>
                  </a:lnTo>
                  <a:lnTo>
                    <a:pt x="424" y="699"/>
                  </a:lnTo>
                  <a:lnTo>
                    <a:pt x="453" y="707"/>
                  </a:lnTo>
                  <a:lnTo>
                    <a:pt x="484" y="711"/>
                  </a:lnTo>
                  <a:lnTo>
                    <a:pt x="514" y="710"/>
                  </a:lnTo>
                  <a:lnTo>
                    <a:pt x="545" y="705"/>
                  </a:lnTo>
                  <a:lnTo>
                    <a:pt x="574" y="697"/>
                  </a:lnTo>
                  <a:lnTo>
                    <a:pt x="602" y="682"/>
                  </a:lnTo>
                  <a:lnTo>
                    <a:pt x="619" y="676"/>
                  </a:lnTo>
                  <a:lnTo>
                    <a:pt x="636" y="673"/>
                  </a:lnTo>
                  <a:lnTo>
                    <a:pt x="654" y="674"/>
                  </a:lnTo>
                  <a:lnTo>
                    <a:pt x="670" y="679"/>
                  </a:lnTo>
                  <a:lnTo>
                    <a:pt x="686" y="687"/>
                  </a:lnTo>
                  <a:lnTo>
                    <a:pt x="700" y="700"/>
                  </a:lnTo>
                  <a:lnTo>
                    <a:pt x="780" y="780"/>
                  </a:lnTo>
                  <a:lnTo>
                    <a:pt x="792" y="795"/>
                  </a:lnTo>
                  <a:lnTo>
                    <a:pt x="800" y="813"/>
                  </a:lnTo>
                  <a:lnTo>
                    <a:pt x="805" y="830"/>
                  </a:lnTo>
                  <a:lnTo>
                    <a:pt x="805" y="848"/>
                  </a:lnTo>
                  <a:lnTo>
                    <a:pt x="800" y="867"/>
                  </a:lnTo>
                  <a:lnTo>
                    <a:pt x="792" y="883"/>
                  </a:lnTo>
                  <a:lnTo>
                    <a:pt x="781" y="898"/>
                  </a:lnTo>
                  <a:lnTo>
                    <a:pt x="766" y="910"/>
                  </a:lnTo>
                  <a:lnTo>
                    <a:pt x="724" y="935"/>
                  </a:lnTo>
                  <a:lnTo>
                    <a:pt x="680" y="955"/>
                  </a:lnTo>
                  <a:lnTo>
                    <a:pt x="636" y="971"/>
                  </a:lnTo>
                  <a:lnTo>
                    <a:pt x="590" y="982"/>
                  </a:lnTo>
                  <a:lnTo>
                    <a:pt x="543" y="988"/>
                  </a:lnTo>
                  <a:lnTo>
                    <a:pt x="496" y="991"/>
                  </a:lnTo>
                  <a:lnTo>
                    <a:pt x="450" y="989"/>
                  </a:lnTo>
                  <a:lnTo>
                    <a:pt x="404" y="982"/>
                  </a:lnTo>
                  <a:lnTo>
                    <a:pt x="360" y="972"/>
                  </a:lnTo>
                  <a:lnTo>
                    <a:pt x="316" y="957"/>
                  </a:lnTo>
                  <a:lnTo>
                    <a:pt x="273" y="938"/>
                  </a:lnTo>
                  <a:lnTo>
                    <a:pt x="232" y="915"/>
                  </a:lnTo>
                  <a:lnTo>
                    <a:pt x="193" y="887"/>
                  </a:lnTo>
                  <a:lnTo>
                    <a:pt x="156" y="855"/>
                  </a:lnTo>
                  <a:lnTo>
                    <a:pt x="121" y="820"/>
                  </a:lnTo>
                  <a:lnTo>
                    <a:pt x="90" y="780"/>
                  </a:lnTo>
                  <a:lnTo>
                    <a:pt x="62" y="737"/>
                  </a:lnTo>
                  <a:lnTo>
                    <a:pt x="41" y="693"/>
                  </a:lnTo>
                  <a:lnTo>
                    <a:pt x="23" y="646"/>
                  </a:lnTo>
                  <a:lnTo>
                    <a:pt x="10" y="598"/>
                  </a:lnTo>
                  <a:lnTo>
                    <a:pt x="2" y="549"/>
                  </a:lnTo>
                  <a:lnTo>
                    <a:pt x="0" y="499"/>
                  </a:lnTo>
                  <a:lnTo>
                    <a:pt x="2" y="450"/>
                  </a:lnTo>
                  <a:lnTo>
                    <a:pt x="8" y="401"/>
                  </a:lnTo>
                  <a:lnTo>
                    <a:pt x="21" y="352"/>
                  </a:lnTo>
                  <a:lnTo>
                    <a:pt x="37" y="306"/>
                  </a:lnTo>
                  <a:lnTo>
                    <a:pt x="58" y="261"/>
                  </a:lnTo>
                  <a:lnTo>
                    <a:pt x="85" y="217"/>
                  </a:lnTo>
                  <a:lnTo>
                    <a:pt x="116" y="176"/>
                  </a:lnTo>
                  <a:lnTo>
                    <a:pt x="152" y="139"/>
                  </a:lnTo>
                  <a:lnTo>
                    <a:pt x="189" y="106"/>
                  </a:lnTo>
                  <a:lnTo>
                    <a:pt x="229" y="78"/>
                  </a:lnTo>
                  <a:lnTo>
                    <a:pt x="271" y="54"/>
                  </a:lnTo>
                  <a:lnTo>
                    <a:pt x="314" y="34"/>
                  </a:lnTo>
                  <a:lnTo>
                    <a:pt x="359" y="19"/>
                  </a:lnTo>
                  <a:lnTo>
                    <a:pt x="405" y="8"/>
                  </a:lnTo>
                  <a:lnTo>
                    <a:pt x="451" y="2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105">
              <a:extLst>
                <a:ext uri="{FF2B5EF4-FFF2-40B4-BE49-F238E27FC236}">
                  <a16:creationId xmlns:a16="http://schemas.microsoft.com/office/drawing/2014/main" id="{0087EA71-A38B-0949-8A60-3931DB5E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509"/>
              <a:ext cx="115" cy="142"/>
            </a:xfrm>
            <a:custGeom>
              <a:avLst/>
              <a:gdLst>
                <a:gd name="T0" fmla="*/ 358 w 803"/>
                <a:gd name="T1" fmla="*/ 3 h 992"/>
                <a:gd name="T2" fmla="*/ 455 w 803"/>
                <a:gd name="T3" fmla="*/ 23 h 992"/>
                <a:gd name="T4" fmla="*/ 544 w 803"/>
                <a:gd name="T5" fmla="*/ 60 h 992"/>
                <a:gd name="T6" fmla="*/ 626 w 803"/>
                <a:gd name="T7" fmla="*/ 116 h 992"/>
                <a:gd name="T8" fmla="*/ 697 w 803"/>
                <a:gd name="T9" fmla="*/ 189 h 992"/>
                <a:gd name="T10" fmla="*/ 752 w 803"/>
                <a:gd name="T11" fmla="*/ 276 h 992"/>
                <a:gd name="T12" fmla="*/ 788 w 803"/>
                <a:gd name="T13" fmla="*/ 371 h 992"/>
                <a:gd name="T14" fmla="*/ 803 w 803"/>
                <a:gd name="T15" fmla="*/ 471 h 992"/>
                <a:gd name="T16" fmla="*/ 798 w 803"/>
                <a:gd name="T17" fmla="*/ 571 h 992"/>
                <a:gd name="T18" fmla="*/ 772 w 803"/>
                <a:gd name="T19" fmla="*/ 670 h 992"/>
                <a:gd name="T20" fmla="*/ 727 w 803"/>
                <a:gd name="T21" fmla="*/ 762 h 992"/>
                <a:gd name="T22" fmla="*/ 662 w 803"/>
                <a:gd name="T23" fmla="*/ 842 h 992"/>
                <a:gd name="T24" fmla="*/ 587 w 803"/>
                <a:gd name="T25" fmla="*/ 906 h 992"/>
                <a:gd name="T26" fmla="*/ 501 w 803"/>
                <a:gd name="T27" fmla="*/ 953 h 992"/>
                <a:gd name="T28" fmla="*/ 407 w 803"/>
                <a:gd name="T29" fmla="*/ 982 h 992"/>
                <a:gd name="T30" fmla="*/ 308 w 803"/>
                <a:gd name="T31" fmla="*/ 992 h 992"/>
                <a:gd name="T32" fmla="*/ 212 w 803"/>
                <a:gd name="T33" fmla="*/ 983 h 992"/>
                <a:gd name="T34" fmla="*/ 121 w 803"/>
                <a:gd name="T35" fmla="*/ 955 h 992"/>
                <a:gd name="T36" fmla="*/ 37 w 803"/>
                <a:gd name="T37" fmla="*/ 911 h 992"/>
                <a:gd name="T38" fmla="*/ 11 w 803"/>
                <a:gd name="T39" fmla="*/ 884 h 992"/>
                <a:gd name="T40" fmla="*/ 0 w 803"/>
                <a:gd name="T41" fmla="*/ 849 h 992"/>
                <a:gd name="T42" fmla="*/ 3 w 803"/>
                <a:gd name="T43" fmla="*/ 813 h 992"/>
                <a:gd name="T44" fmla="*/ 23 w 803"/>
                <a:gd name="T45" fmla="*/ 781 h 992"/>
                <a:gd name="T46" fmla="*/ 119 w 803"/>
                <a:gd name="T47" fmla="*/ 688 h 992"/>
                <a:gd name="T48" fmla="*/ 150 w 803"/>
                <a:gd name="T49" fmla="*/ 675 h 992"/>
                <a:gd name="T50" fmla="*/ 184 w 803"/>
                <a:gd name="T51" fmla="*/ 676 h 992"/>
                <a:gd name="T52" fmla="*/ 229 w 803"/>
                <a:gd name="T53" fmla="*/ 696 h 992"/>
                <a:gd name="T54" fmla="*/ 290 w 803"/>
                <a:gd name="T55" fmla="*/ 709 h 992"/>
                <a:gd name="T56" fmla="*/ 351 w 803"/>
                <a:gd name="T57" fmla="*/ 706 h 992"/>
                <a:gd name="T58" fmla="*/ 410 w 803"/>
                <a:gd name="T59" fmla="*/ 685 h 992"/>
                <a:gd name="T60" fmla="*/ 461 w 803"/>
                <a:gd name="T61" fmla="*/ 649 h 992"/>
                <a:gd name="T62" fmla="*/ 501 w 803"/>
                <a:gd name="T63" fmla="*/ 594 h 992"/>
                <a:gd name="T64" fmla="*/ 521 w 803"/>
                <a:gd name="T65" fmla="*/ 531 h 992"/>
                <a:gd name="T66" fmla="*/ 521 w 803"/>
                <a:gd name="T67" fmla="*/ 462 h 992"/>
                <a:gd name="T68" fmla="*/ 501 w 803"/>
                <a:gd name="T69" fmla="*/ 398 h 992"/>
                <a:gd name="T70" fmla="*/ 461 w 803"/>
                <a:gd name="T71" fmla="*/ 343 h 992"/>
                <a:gd name="T72" fmla="*/ 410 w 803"/>
                <a:gd name="T73" fmla="*/ 307 h 992"/>
                <a:gd name="T74" fmla="*/ 351 w 803"/>
                <a:gd name="T75" fmla="*/ 286 h 992"/>
                <a:gd name="T76" fmla="*/ 290 w 803"/>
                <a:gd name="T77" fmla="*/ 283 h 992"/>
                <a:gd name="T78" fmla="*/ 229 w 803"/>
                <a:gd name="T79" fmla="*/ 296 h 992"/>
                <a:gd name="T80" fmla="*/ 185 w 803"/>
                <a:gd name="T81" fmla="*/ 316 h 992"/>
                <a:gd name="T82" fmla="*/ 150 w 803"/>
                <a:gd name="T83" fmla="*/ 317 h 992"/>
                <a:gd name="T84" fmla="*/ 119 w 803"/>
                <a:gd name="T85" fmla="*/ 304 h 992"/>
                <a:gd name="T86" fmla="*/ 23 w 803"/>
                <a:gd name="T87" fmla="*/ 211 h 992"/>
                <a:gd name="T88" fmla="*/ 3 w 803"/>
                <a:gd name="T89" fmla="*/ 179 h 992"/>
                <a:gd name="T90" fmla="*/ 0 w 803"/>
                <a:gd name="T91" fmla="*/ 143 h 992"/>
                <a:gd name="T92" fmla="*/ 11 w 803"/>
                <a:gd name="T93" fmla="*/ 108 h 992"/>
                <a:gd name="T94" fmla="*/ 37 w 803"/>
                <a:gd name="T95" fmla="*/ 81 h 992"/>
                <a:gd name="T96" fmla="*/ 121 w 803"/>
                <a:gd name="T97" fmla="*/ 37 h 992"/>
                <a:gd name="T98" fmla="*/ 212 w 803"/>
                <a:gd name="T99" fmla="*/ 9 h 992"/>
                <a:gd name="T100" fmla="*/ 308 w 803"/>
                <a:gd name="T10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" h="992">
                  <a:moveTo>
                    <a:pt x="308" y="0"/>
                  </a:moveTo>
                  <a:lnTo>
                    <a:pt x="358" y="3"/>
                  </a:lnTo>
                  <a:lnTo>
                    <a:pt x="407" y="10"/>
                  </a:lnTo>
                  <a:lnTo>
                    <a:pt x="455" y="23"/>
                  </a:lnTo>
                  <a:lnTo>
                    <a:pt x="501" y="39"/>
                  </a:lnTo>
                  <a:lnTo>
                    <a:pt x="544" y="60"/>
                  </a:lnTo>
                  <a:lnTo>
                    <a:pt x="587" y="86"/>
                  </a:lnTo>
                  <a:lnTo>
                    <a:pt x="626" y="116"/>
                  </a:lnTo>
                  <a:lnTo>
                    <a:pt x="662" y="150"/>
                  </a:lnTo>
                  <a:lnTo>
                    <a:pt x="697" y="189"/>
                  </a:lnTo>
                  <a:lnTo>
                    <a:pt x="727" y="231"/>
                  </a:lnTo>
                  <a:lnTo>
                    <a:pt x="752" y="276"/>
                  </a:lnTo>
                  <a:lnTo>
                    <a:pt x="772" y="323"/>
                  </a:lnTo>
                  <a:lnTo>
                    <a:pt x="788" y="371"/>
                  </a:lnTo>
                  <a:lnTo>
                    <a:pt x="798" y="421"/>
                  </a:lnTo>
                  <a:lnTo>
                    <a:pt x="803" y="471"/>
                  </a:lnTo>
                  <a:lnTo>
                    <a:pt x="803" y="521"/>
                  </a:lnTo>
                  <a:lnTo>
                    <a:pt x="798" y="571"/>
                  </a:lnTo>
                  <a:lnTo>
                    <a:pt x="788" y="621"/>
                  </a:lnTo>
                  <a:lnTo>
                    <a:pt x="772" y="670"/>
                  </a:lnTo>
                  <a:lnTo>
                    <a:pt x="752" y="717"/>
                  </a:lnTo>
                  <a:lnTo>
                    <a:pt x="727" y="762"/>
                  </a:lnTo>
                  <a:lnTo>
                    <a:pt x="697" y="804"/>
                  </a:lnTo>
                  <a:lnTo>
                    <a:pt x="662" y="842"/>
                  </a:lnTo>
                  <a:lnTo>
                    <a:pt x="626" y="876"/>
                  </a:lnTo>
                  <a:lnTo>
                    <a:pt x="587" y="906"/>
                  </a:lnTo>
                  <a:lnTo>
                    <a:pt x="544" y="932"/>
                  </a:lnTo>
                  <a:lnTo>
                    <a:pt x="501" y="953"/>
                  </a:lnTo>
                  <a:lnTo>
                    <a:pt x="455" y="969"/>
                  </a:lnTo>
                  <a:lnTo>
                    <a:pt x="407" y="982"/>
                  </a:lnTo>
                  <a:lnTo>
                    <a:pt x="358" y="989"/>
                  </a:lnTo>
                  <a:lnTo>
                    <a:pt x="308" y="992"/>
                  </a:lnTo>
                  <a:lnTo>
                    <a:pt x="259" y="990"/>
                  </a:lnTo>
                  <a:lnTo>
                    <a:pt x="212" y="983"/>
                  </a:lnTo>
                  <a:lnTo>
                    <a:pt x="166" y="972"/>
                  </a:lnTo>
                  <a:lnTo>
                    <a:pt x="121" y="955"/>
                  </a:lnTo>
                  <a:lnTo>
                    <a:pt x="78" y="936"/>
                  </a:lnTo>
                  <a:lnTo>
                    <a:pt x="37" y="911"/>
                  </a:lnTo>
                  <a:lnTo>
                    <a:pt x="22" y="899"/>
                  </a:lnTo>
                  <a:lnTo>
                    <a:pt x="11" y="884"/>
                  </a:lnTo>
                  <a:lnTo>
                    <a:pt x="3" y="868"/>
                  </a:lnTo>
                  <a:lnTo>
                    <a:pt x="0" y="849"/>
                  </a:lnTo>
                  <a:lnTo>
                    <a:pt x="0" y="831"/>
                  </a:lnTo>
                  <a:lnTo>
                    <a:pt x="3" y="813"/>
                  </a:lnTo>
                  <a:lnTo>
                    <a:pt x="11" y="796"/>
                  </a:lnTo>
                  <a:lnTo>
                    <a:pt x="23" y="781"/>
                  </a:lnTo>
                  <a:lnTo>
                    <a:pt x="104" y="700"/>
                  </a:lnTo>
                  <a:lnTo>
                    <a:pt x="119" y="688"/>
                  </a:lnTo>
                  <a:lnTo>
                    <a:pt x="134" y="680"/>
                  </a:lnTo>
                  <a:lnTo>
                    <a:pt x="150" y="675"/>
                  </a:lnTo>
                  <a:lnTo>
                    <a:pt x="168" y="674"/>
                  </a:lnTo>
                  <a:lnTo>
                    <a:pt x="184" y="676"/>
                  </a:lnTo>
                  <a:lnTo>
                    <a:pt x="200" y="682"/>
                  </a:lnTo>
                  <a:lnTo>
                    <a:pt x="229" y="696"/>
                  </a:lnTo>
                  <a:lnTo>
                    <a:pt x="258" y="705"/>
                  </a:lnTo>
                  <a:lnTo>
                    <a:pt x="290" y="709"/>
                  </a:lnTo>
                  <a:lnTo>
                    <a:pt x="320" y="710"/>
                  </a:lnTo>
                  <a:lnTo>
                    <a:pt x="351" y="706"/>
                  </a:lnTo>
                  <a:lnTo>
                    <a:pt x="381" y="698"/>
                  </a:lnTo>
                  <a:lnTo>
                    <a:pt x="410" y="685"/>
                  </a:lnTo>
                  <a:lnTo>
                    <a:pt x="436" y="669"/>
                  </a:lnTo>
                  <a:lnTo>
                    <a:pt x="461" y="649"/>
                  </a:lnTo>
                  <a:lnTo>
                    <a:pt x="483" y="622"/>
                  </a:lnTo>
                  <a:lnTo>
                    <a:pt x="501" y="594"/>
                  </a:lnTo>
                  <a:lnTo>
                    <a:pt x="513" y="563"/>
                  </a:lnTo>
                  <a:lnTo>
                    <a:pt x="521" y="531"/>
                  </a:lnTo>
                  <a:lnTo>
                    <a:pt x="524" y="496"/>
                  </a:lnTo>
                  <a:lnTo>
                    <a:pt x="521" y="462"/>
                  </a:lnTo>
                  <a:lnTo>
                    <a:pt x="513" y="429"/>
                  </a:lnTo>
                  <a:lnTo>
                    <a:pt x="501" y="398"/>
                  </a:lnTo>
                  <a:lnTo>
                    <a:pt x="483" y="370"/>
                  </a:lnTo>
                  <a:lnTo>
                    <a:pt x="461" y="343"/>
                  </a:lnTo>
                  <a:lnTo>
                    <a:pt x="436" y="323"/>
                  </a:lnTo>
                  <a:lnTo>
                    <a:pt x="410" y="307"/>
                  </a:lnTo>
                  <a:lnTo>
                    <a:pt x="381" y="294"/>
                  </a:lnTo>
                  <a:lnTo>
                    <a:pt x="351" y="286"/>
                  </a:lnTo>
                  <a:lnTo>
                    <a:pt x="320" y="283"/>
                  </a:lnTo>
                  <a:lnTo>
                    <a:pt x="290" y="283"/>
                  </a:lnTo>
                  <a:lnTo>
                    <a:pt x="258" y="288"/>
                  </a:lnTo>
                  <a:lnTo>
                    <a:pt x="229" y="296"/>
                  </a:lnTo>
                  <a:lnTo>
                    <a:pt x="200" y="310"/>
                  </a:lnTo>
                  <a:lnTo>
                    <a:pt x="185" y="316"/>
                  </a:lnTo>
                  <a:lnTo>
                    <a:pt x="168" y="319"/>
                  </a:lnTo>
                  <a:lnTo>
                    <a:pt x="150" y="317"/>
                  </a:lnTo>
                  <a:lnTo>
                    <a:pt x="134" y="313"/>
                  </a:lnTo>
                  <a:lnTo>
                    <a:pt x="119" y="304"/>
                  </a:lnTo>
                  <a:lnTo>
                    <a:pt x="104" y="292"/>
                  </a:lnTo>
                  <a:lnTo>
                    <a:pt x="23" y="211"/>
                  </a:lnTo>
                  <a:lnTo>
                    <a:pt x="11" y="196"/>
                  </a:lnTo>
                  <a:lnTo>
                    <a:pt x="3" y="179"/>
                  </a:lnTo>
                  <a:lnTo>
                    <a:pt x="0" y="161"/>
                  </a:lnTo>
                  <a:lnTo>
                    <a:pt x="0" y="143"/>
                  </a:lnTo>
                  <a:lnTo>
                    <a:pt x="3" y="125"/>
                  </a:lnTo>
                  <a:lnTo>
                    <a:pt x="11" y="108"/>
                  </a:lnTo>
                  <a:lnTo>
                    <a:pt x="22" y="94"/>
                  </a:lnTo>
                  <a:lnTo>
                    <a:pt x="37" y="81"/>
                  </a:lnTo>
                  <a:lnTo>
                    <a:pt x="78" y="57"/>
                  </a:lnTo>
                  <a:lnTo>
                    <a:pt x="121" y="37"/>
                  </a:lnTo>
                  <a:lnTo>
                    <a:pt x="166" y="22"/>
                  </a:lnTo>
                  <a:lnTo>
                    <a:pt x="212" y="9"/>
                  </a:lnTo>
                  <a:lnTo>
                    <a:pt x="259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3C326200-53C4-5A42-A204-B23EB3C27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678"/>
              <a:ext cx="228" cy="238"/>
            </a:xfrm>
            <a:custGeom>
              <a:avLst/>
              <a:gdLst>
                <a:gd name="T0" fmla="*/ 1266 w 1602"/>
                <a:gd name="T1" fmla="*/ 0 h 1664"/>
                <a:gd name="T2" fmla="*/ 1356 w 1602"/>
                <a:gd name="T3" fmla="*/ 12 h 1664"/>
                <a:gd name="T4" fmla="*/ 1435 w 1602"/>
                <a:gd name="T5" fmla="*/ 46 h 1664"/>
                <a:gd name="T6" fmla="*/ 1504 w 1602"/>
                <a:gd name="T7" fmla="*/ 98 h 1664"/>
                <a:gd name="T8" fmla="*/ 1556 w 1602"/>
                <a:gd name="T9" fmla="*/ 166 h 1664"/>
                <a:gd name="T10" fmla="*/ 1590 w 1602"/>
                <a:gd name="T11" fmla="*/ 247 h 1664"/>
                <a:gd name="T12" fmla="*/ 1602 w 1602"/>
                <a:gd name="T13" fmla="*/ 336 h 1664"/>
                <a:gd name="T14" fmla="*/ 1599 w 1602"/>
                <a:gd name="T15" fmla="*/ 1602 h 1664"/>
                <a:gd name="T16" fmla="*/ 1578 w 1602"/>
                <a:gd name="T17" fmla="*/ 1640 h 1664"/>
                <a:gd name="T18" fmla="*/ 1540 w 1602"/>
                <a:gd name="T19" fmla="*/ 1661 h 1664"/>
                <a:gd name="T20" fmla="*/ 1406 w 1602"/>
                <a:gd name="T21" fmla="*/ 1664 h 1664"/>
                <a:gd name="T22" fmla="*/ 1364 w 1602"/>
                <a:gd name="T23" fmla="*/ 1652 h 1664"/>
                <a:gd name="T24" fmla="*/ 1334 w 1602"/>
                <a:gd name="T25" fmla="*/ 1622 h 1664"/>
                <a:gd name="T26" fmla="*/ 1322 w 1602"/>
                <a:gd name="T27" fmla="*/ 1579 h 1664"/>
                <a:gd name="T28" fmla="*/ 1319 w 1602"/>
                <a:gd name="T29" fmla="*/ 366 h 1664"/>
                <a:gd name="T30" fmla="*/ 1298 w 1602"/>
                <a:gd name="T31" fmla="*/ 322 h 1664"/>
                <a:gd name="T32" fmla="*/ 1259 w 1602"/>
                <a:gd name="T33" fmla="*/ 291 h 1664"/>
                <a:gd name="T34" fmla="*/ 1210 w 1602"/>
                <a:gd name="T35" fmla="*/ 280 h 1664"/>
                <a:gd name="T36" fmla="*/ 366 w 1602"/>
                <a:gd name="T37" fmla="*/ 283 h 1664"/>
                <a:gd name="T38" fmla="*/ 321 w 1602"/>
                <a:gd name="T39" fmla="*/ 305 h 1664"/>
                <a:gd name="T40" fmla="*/ 291 w 1602"/>
                <a:gd name="T41" fmla="*/ 342 h 1664"/>
                <a:gd name="T42" fmla="*/ 280 w 1602"/>
                <a:gd name="T43" fmla="*/ 392 h 1664"/>
                <a:gd name="T44" fmla="*/ 277 w 1602"/>
                <a:gd name="T45" fmla="*/ 1602 h 1664"/>
                <a:gd name="T46" fmla="*/ 255 w 1602"/>
                <a:gd name="T47" fmla="*/ 1640 h 1664"/>
                <a:gd name="T48" fmla="*/ 218 w 1602"/>
                <a:gd name="T49" fmla="*/ 1661 h 1664"/>
                <a:gd name="T50" fmla="*/ 84 w 1602"/>
                <a:gd name="T51" fmla="*/ 1664 h 1664"/>
                <a:gd name="T52" fmla="*/ 41 w 1602"/>
                <a:gd name="T53" fmla="*/ 1652 h 1664"/>
                <a:gd name="T54" fmla="*/ 11 w 1602"/>
                <a:gd name="T55" fmla="*/ 1622 h 1664"/>
                <a:gd name="T56" fmla="*/ 0 w 1602"/>
                <a:gd name="T57" fmla="*/ 1579 h 1664"/>
                <a:gd name="T58" fmla="*/ 3 w 1602"/>
                <a:gd name="T59" fmla="*/ 290 h 1664"/>
                <a:gd name="T60" fmla="*/ 26 w 1602"/>
                <a:gd name="T61" fmla="*/ 205 h 1664"/>
                <a:gd name="T62" fmla="*/ 70 w 1602"/>
                <a:gd name="T63" fmla="*/ 131 h 1664"/>
                <a:gd name="T64" fmla="*/ 130 w 1602"/>
                <a:gd name="T65" fmla="*/ 71 h 1664"/>
                <a:gd name="T66" fmla="*/ 205 w 1602"/>
                <a:gd name="T67" fmla="*/ 27 h 1664"/>
                <a:gd name="T68" fmla="*/ 290 w 1602"/>
                <a:gd name="T69" fmla="*/ 3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2" h="1664">
                  <a:moveTo>
                    <a:pt x="336" y="0"/>
                  </a:moveTo>
                  <a:lnTo>
                    <a:pt x="1266" y="0"/>
                  </a:lnTo>
                  <a:lnTo>
                    <a:pt x="1312" y="3"/>
                  </a:lnTo>
                  <a:lnTo>
                    <a:pt x="1356" y="12"/>
                  </a:lnTo>
                  <a:lnTo>
                    <a:pt x="1397" y="27"/>
                  </a:lnTo>
                  <a:lnTo>
                    <a:pt x="1435" y="46"/>
                  </a:lnTo>
                  <a:lnTo>
                    <a:pt x="1472" y="71"/>
                  </a:lnTo>
                  <a:lnTo>
                    <a:pt x="1504" y="98"/>
                  </a:lnTo>
                  <a:lnTo>
                    <a:pt x="1532" y="131"/>
                  </a:lnTo>
                  <a:lnTo>
                    <a:pt x="1556" y="166"/>
                  </a:lnTo>
                  <a:lnTo>
                    <a:pt x="1576" y="205"/>
                  </a:lnTo>
                  <a:lnTo>
                    <a:pt x="1590" y="247"/>
                  </a:lnTo>
                  <a:lnTo>
                    <a:pt x="1599" y="290"/>
                  </a:lnTo>
                  <a:lnTo>
                    <a:pt x="1602" y="336"/>
                  </a:lnTo>
                  <a:lnTo>
                    <a:pt x="1602" y="1579"/>
                  </a:lnTo>
                  <a:lnTo>
                    <a:pt x="1599" y="1602"/>
                  </a:lnTo>
                  <a:lnTo>
                    <a:pt x="1591" y="1622"/>
                  </a:lnTo>
                  <a:lnTo>
                    <a:pt x="1578" y="1640"/>
                  </a:lnTo>
                  <a:lnTo>
                    <a:pt x="1561" y="1652"/>
                  </a:lnTo>
                  <a:lnTo>
                    <a:pt x="1540" y="1661"/>
                  </a:lnTo>
                  <a:lnTo>
                    <a:pt x="1518" y="1664"/>
                  </a:lnTo>
                  <a:lnTo>
                    <a:pt x="1406" y="1664"/>
                  </a:lnTo>
                  <a:lnTo>
                    <a:pt x="1384" y="1661"/>
                  </a:lnTo>
                  <a:lnTo>
                    <a:pt x="1364" y="1652"/>
                  </a:lnTo>
                  <a:lnTo>
                    <a:pt x="1347" y="1640"/>
                  </a:lnTo>
                  <a:lnTo>
                    <a:pt x="1334" y="1622"/>
                  </a:lnTo>
                  <a:lnTo>
                    <a:pt x="1325" y="1602"/>
                  </a:lnTo>
                  <a:lnTo>
                    <a:pt x="1322" y="1579"/>
                  </a:lnTo>
                  <a:lnTo>
                    <a:pt x="1322" y="392"/>
                  </a:lnTo>
                  <a:lnTo>
                    <a:pt x="1319" y="366"/>
                  </a:lnTo>
                  <a:lnTo>
                    <a:pt x="1311" y="342"/>
                  </a:lnTo>
                  <a:lnTo>
                    <a:pt x="1298" y="322"/>
                  </a:lnTo>
                  <a:lnTo>
                    <a:pt x="1281" y="305"/>
                  </a:lnTo>
                  <a:lnTo>
                    <a:pt x="1259" y="291"/>
                  </a:lnTo>
                  <a:lnTo>
                    <a:pt x="1236" y="283"/>
                  </a:lnTo>
                  <a:lnTo>
                    <a:pt x="1210" y="280"/>
                  </a:lnTo>
                  <a:lnTo>
                    <a:pt x="392" y="280"/>
                  </a:lnTo>
                  <a:lnTo>
                    <a:pt x="366" y="283"/>
                  </a:lnTo>
                  <a:lnTo>
                    <a:pt x="343" y="291"/>
                  </a:lnTo>
                  <a:lnTo>
                    <a:pt x="321" y="305"/>
                  </a:lnTo>
                  <a:lnTo>
                    <a:pt x="304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579"/>
                  </a:lnTo>
                  <a:lnTo>
                    <a:pt x="277" y="1602"/>
                  </a:lnTo>
                  <a:lnTo>
                    <a:pt x="268" y="1622"/>
                  </a:lnTo>
                  <a:lnTo>
                    <a:pt x="255" y="1640"/>
                  </a:lnTo>
                  <a:lnTo>
                    <a:pt x="238" y="1652"/>
                  </a:lnTo>
                  <a:lnTo>
                    <a:pt x="218" y="1661"/>
                  </a:lnTo>
                  <a:lnTo>
                    <a:pt x="196" y="1664"/>
                  </a:lnTo>
                  <a:lnTo>
                    <a:pt x="84" y="1664"/>
                  </a:lnTo>
                  <a:lnTo>
                    <a:pt x="62" y="1661"/>
                  </a:lnTo>
                  <a:lnTo>
                    <a:pt x="41" y="1652"/>
                  </a:lnTo>
                  <a:lnTo>
                    <a:pt x="24" y="1640"/>
                  </a:lnTo>
                  <a:lnTo>
                    <a:pt x="11" y="1622"/>
                  </a:lnTo>
                  <a:lnTo>
                    <a:pt x="3" y="1602"/>
                  </a:lnTo>
                  <a:lnTo>
                    <a:pt x="0" y="1579"/>
                  </a:lnTo>
                  <a:lnTo>
                    <a:pt x="0" y="336"/>
                  </a:lnTo>
                  <a:lnTo>
                    <a:pt x="3" y="290"/>
                  </a:lnTo>
                  <a:lnTo>
                    <a:pt x="12" y="247"/>
                  </a:lnTo>
                  <a:lnTo>
                    <a:pt x="26" y="205"/>
                  </a:lnTo>
                  <a:lnTo>
                    <a:pt x="46" y="166"/>
                  </a:lnTo>
                  <a:lnTo>
                    <a:pt x="70" y="131"/>
                  </a:lnTo>
                  <a:lnTo>
                    <a:pt x="98" y="98"/>
                  </a:lnTo>
                  <a:lnTo>
                    <a:pt x="130" y="71"/>
                  </a:lnTo>
                  <a:lnTo>
                    <a:pt x="167" y="46"/>
                  </a:lnTo>
                  <a:lnTo>
                    <a:pt x="205" y="27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107">
              <a:extLst>
                <a:ext uri="{FF2B5EF4-FFF2-40B4-BE49-F238E27FC236}">
                  <a16:creationId xmlns:a16="http://schemas.microsoft.com/office/drawing/2014/main" id="{43B6A07C-A529-4146-9123-0E2B9B784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695"/>
              <a:ext cx="90" cy="221"/>
            </a:xfrm>
            <a:custGeom>
              <a:avLst/>
              <a:gdLst>
                <a:gd name="T0" fmla="*/ 336 w 630"/>
                <a:gd name="T1" fmla="*/ 0 h 1549"/>
                <a:gd name="T2" fmla="*/ 545 w 630"/>
                <a:gd name="T3" fmla="*/ 0 h 1549"/>
                <a:gd name="T4" fmla="*/ 567 w 630"/>
                <a:gd name="T5" fmla="*/ 3 h 1549"/>
                <a:gd name="T6" fmla="*/ 588 w 630"/>
                <a:gd name="T7" fmla="*/ 12 h 1549"/>
                <a:gd name="T8" fmla="*/ 604 w 630"/>
                <a:gd name="T9" fmla="*/ 25 h 1549"/>
                <a:gd name="T10" fmla="*/ 617 w 630"/>
                <a:gd name="T11" fmla="*/ 42 h 1549"/>
                <a:gd name="T12" fmla="*/ 626 w 630"/>
                <a:gd name="T13" fmla="*/ 61 h 1549"/>
                <a:gd name="T14" fmla="*/ 630 w 630"/>
                <a:gd name="T15" fmla="*/ 84 h 1549"/>
                <a:gd name="T16" fmla="*/ 630 w 630"/>
                <a:gd name="T17" fmla="*/ 196 h 1549"/>
                <a:gd name="T18" fmla="*/ 626 w 630"/>
                <a:gd name="T19" fmla="*/ 218 h 1549"/>
                <a:gd name="T20" fmla="*/ 617 w 630"/>
                <a:gd name="T21" fmla="*/ 239 h 1549"/>
                <a:gd name="T22" fmla="*/ 604 w 630"/>
                <a:gd name="T23" fmla="*/ 255 h 1549"/>
                <a:gd name="T24" fmla="*/ 588 w 630"/>
                <a:gd name="T25" fmla="*/ 268 h 1549"/>
                <a:gd name="T26" fmla="*/ 567 w 630"/>
                <a:gd name="T27" fmla="*/ 277 h 1549"/>
                <a:gd name="T28" fmla="*/ 545 w 630"/>
                <a:gd name="T29" fmla="*/ 280 h 1549"/>
                <a:gd name="T30" fmla="*/ 392 w 630"/>
                <a:gd name="T31" fmla="*/ 280 h 1549"/>
                <a:gd name="T32" fmla="*/ 367 w 630"/>
                <a:gd name="T33" fmla="*/ 283 h 1549"/>
                <a:gd name="T34" fmla="*/ 342 w 630"/>
                <a:gd name="T35" fmla="*/ 292 h 1549"/>
                <a:gd name="T36" fmla="*/ 322 w 630"/>
                <a:gd name="T37" fmla="*/ 305 h 1549"/>
                <a:gd name="T38" fmla="*/ 305 w 630"/>
                <a:gd name="T39" fmla="*/ 322 h 1549"/>
                <a:gd name="T40" fmla="*/ 291 w 630"/>
                <a:gd name="T41" fmla="*/ 342 h 1549"/>
                <a:gd name="T42" fmla="*/ 283 w 630"/>
                <a:gd name="T43" fmla="*/ 366 h 1549"/>
                <a:gd name="T44" fmla="*/ 280 w 630"/>
                <a:gd name="T45" fmla="*/ 392 h 1549"/>
                <a:gd name="T46" fmla="*/ 280 w 630"/>
                <a:gd name="T47" fmla="*/ 1464 h 1549"/>
                <a:gd name="T48" fmla="*/ 277 w 630"/>
                <a:gd name="T49" fmla="*/ 1487 h 1549"/>
                <a:gd name="T50" fmla="*/ 269 w 630"/>
                <a:gd name="T51" fmla="*/ 1507 h 1549"/>
                <a:gd name="T52" fmla="*/ 256 w 630"/>
                <a:gd name="T53" fmla="*/ 1525 h 1549"/>
                <a:gd name="T54" fmla="*/ 239 w 630"/>
                <a:gd name="T55" fmla="*/ 1537 h 1549"/>
                <a:gd name="T56" fmla="*/ 218 w 630"/>
                <a:gd name="T57" fmla="*/ 1546 h 1549"/>
                <a:gd name="T58" fmla="*/ 196 w 630"/>
                <a:gd name="T59" fmla="*/ 1549 h 1549"/>
                <a:gd name="T60" fmla="*/ 85 w 630"/>
                <a:gd name="T61" fmla="*/ 1549 h 1549"/>
                <a:gd name="T62" fmla="*/ 62 w 630"/>
                <a:gd name="T63" fmla="*/ 1546 h 1549"/>
                <a:gd name="T64" fmla="*/ 42 w 630"/>
                <a:gd name="T65" fmla="*/ 1537 h 1549"/>
                <a:gd name="T66" fmla="*/ 25 w 630"/>
                <a:gd name="T67" fmla="*/ 1525 h 1549"/>
                <a:gd name="T68" fmla="*/ 11 w 630"/>
                <a:gd name="T69" fmla="*/ 1507 h 1549"/>
                <a:gd name="T70" fmla="*/ 3 w 630"/>
                <a:gd name="T71" fmla="*/ 1487 h 1549"/>
                <a:gd name="T72" fmla="*/ 0 w 630"/>
                <a:gd name="T73" fmla="*/ 1464 h 1549"/>
                <a:gd name="T74" fmla="*/ 0 w 630"/>
                <a:gd name="T75" fmla="*/ 336 h 1549"/>
                <a:gd name="T76" fmla="*/ 3 w 630"/>
                <a:gd name="T77" fmla="*/ 291 h 1549"/>
                <a:gd name="T78" fmla="*/ 13 w 630"/>
                <a:gd name="T79" fmla="*/ 247 h 1549"/>
                <a:gd name="T80" fmla="*/ 27 w 630"/>
                <a:gd name="T81" fmla="*/ 205 h 1549"/>
                <a:gd name="T82" fmla="*/ 46 w 630"/>
                <a:gd name="T83" fmla="*/ 166 h 1549"/>
                <a:gd name="T84" fmla="*/ 71 w 630"/>
                <a:gd name="T85" fmla="*/ 131 h 1549"/>
                <a:gd name="T86" fmla="*/ 99 w 630"/>
                <a:gd name="T87" fmla="*/ 98 h 1549"/>
                <a:gd name="T88" fmla="*/ 131 w 630"/>
                <a:gd name="T89" fmla="*/ 71 h 1549"/>
                <a:gd name="T90" fmla="*/ 166 w 630"/>
                <a:gd name="T91" fmla="*/ 46 h 1549"/>
                <a:gd name="T92" fmla="*/ 206 w 630"/>
                <a:gd name="T93" fmla="*/ 27 h 1549"/>
                <a:gd name="T94" fmla="*/ 247 w 630"/>
                <a:gd name="T95" fmla="*/ 13 h 1549"/>
                <a:gd name="T96" fmla="*/ 290 w 630"/>
                <a:gd name="T97" fmla="*/ 3 h 1549"/>
                <a:gd name="T98" fmla="*/ 336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336" y="0"/>
                  </a:moveTo>
                  <a:lnTo>
                    <a:pt x="545" y="0"/>
                  </a:lnTo>
                  <a:lnTo>
                    <a:pt x="567" y="3"/>
                  </a:lnTo>
                  <a:lnTo>
                    <a:pt x="588" y="12"/>
                  </a:lnTo>
                  <a:lnTo>
                    <a:pt x="604" y="25"/>
                  </a:lnTo>
                  <a:lnTo>
                    <a:pt x="617" y="42"/>
                  </a:lnTo>
                  <a:lnTo>
                    <a:pt x="626" y="61"/>
                  </a:lnTo>
                  <a:lnTo>
                    <a:pt x="630" y="84"/>
                  </a:lnTo>
                  <a:lnTo>
                    <a:pt x="630" y="196"/>
                  </a:lnTo>
                  <a:lnTo>
                    <a:pt x="626" y="218"/>
                  </a:lnTo>
                  <a:lnTo>
                    <a:pt x="617" y="239"/>
                  </a:lnTo>
                  <a:lnTo>
                    <a:pt x="604" y="255"/>
                  </a:lnTo>
                  <a:lnTo>
                    <a:pt x="588" y="268"/>
                  </a:lnTo>
                  <a:lnTo>
                    <a:pt x="567" y="277"/>
                  </a:lnTo>
                  <a:lnTo>
                    <a:pt x="545" y="280"/>
                  </a:lnTo>
                  <a:lnTo>
                    <a:pt x="392" y="280"/>
                  </a:lnTo>
                  <a:lnTo>
                    <a:pt x="367" y="283"/>
                  </a:lnTo>
                  <a:lnTo>
                    <a:pt x="342" y="292"/>
                  </a:lnTo>
                  <a:lnTo>
                    <a:pt x="322" y="305"/>
                  </a:lnTo>
                  <a:lnTo>
                    <a:pt x="305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464"/>
                  </a:lnTo>
                  <a:lnTo>
                    <a:pt x="277" y="1487"/>
                  </a:lnTo>
                  <a:lnTo>
                    <a:pt x="269" y="1507"/>
                  </a:lnTo>
                  <a:lnTo>
                    <a:pt x="256" y="1525"/>
                  </a:lnTo>
                  <a:lnTo>
                    <a:pt x="239" y="1537"/>
                  </a:lnTo>
                  <a:lnTo>
                    <a:pt x="218" y="1546"/>
                  </a:lnTo>
                  <a:lnTo>
                    <a:pt x="196" y="1549"/>
                  </a:lnTo>
                  <a:lnTo>
                    <a:pt x="85" y="1549"/>
                  </a:lnTo>
                  <a:lnTo>
                    <a:pt x="62" y="1546"/>
                  </a:lnTo>
                  <a:lnTo>
                    <a:pt x="42" y="1537"/>
                  </a:lnTo>
                  <a:lnTo>
                    <a:pt x="25" y="1525"/>
                  </a:lnTo>
                  <a:lnTo>
                    <a:pt x="11" y="1507"/>
                  </a:lnTo>
                  <a:lnTo>
                    <a:pt x="3" y="1487"/>
                  </a:lnTo>
                  <a:lnTo>
                    <a:pt x="0" y="1464"/>
                  </a:lnTo>
                  <a:lnTo>
                    <a:pt x="0" y="336"/>
                  </a:lnTo>
                  <a:lnTo>
                    <a:pt x="3" y="291"/>
                  </a:lnTo>
                  <a:lnTo>
                    <a:pt x="13" y="247"/>
                  </a:lnTo>
                  <a:lnTo>
                    <a:pt x="27" y="205"/>
                  </a:lnTo>
                  <a:lnTo>
                    <a:pt x="46" y="166"/>
                  </a:lnTo>
                  <a:lnTo>
                    <a:pt x="71" y="131"/>
                  </a:lnTo>
                  <a:lnTo>
                    <a:pt x="99" y="98"/>
                  </a:lnTo>
                  <a:lnTo>
                    <a:pt x="131" y="71"/>
                  </a:lnTo>
                  <a:lnTo>
                    <a:pt x="166" y="46"/>
                  </a:lnTo>
                  <a:lnTo>
                    <a:pt x="206" y="27"/>
                  </a:lnTo>
                  <a:lnTo>
                    <a:pt x="247" y="13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108">
              <a:extLst>
                <a:ext uri="{FF2B5EF4-FFF2-40B4-BE49-F238E27FC236}">
                  <a16:creationId xmlns:a16="http://schemas.microsoft.com/office/drawing/2014/main" id="{56AE43F5-4FE0-F546-A2C5-B0737D334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695"/>
              <a:ext cx="90" cy="221"/>
            </a:xfrm>
            <a:custGeom>
              <a:avLst/>
              <a:gdLst>
                <a:gd name="T0" fmla="*/ 85 w 630"/>
                <a:gd name="T1" fmla="*/ 0 h 1549"/>
                <a:gd name="T2" fmla="*/ 294 w 630"/>
                <a:gd name="T3" fmla="*/ 0 h 1549"/>
                <a:gd name="T4" fmla="*/ 340 w 630"/>
                <a:gd name="T5" fmla="*/ 3 h 1549"/>
                <a:gd name="T6" fmla="*/ 383 w 630"/>
                <a:gd name="T7" fmla="*/ 13 h 1549"/>
                <a:gd name="T8" fmla="*/ 424 w 630"/>
                <a:gd name="T9" fmla="*/ 27 h 1549"/>
                <a:gd name="T10" fmla="*/ 464 w 630"/>
                <a:gd name="T11" fmla="*/ 46 h 1549"/>
                <a:gd name="T12" fmla="*/ 499 w 630"/>
                <a:gd name="T13" fmla="*/ 71 h 1549"/>
                <a:gd name="T14" fmla="*/ 531 w 630"/>
                <a:gd name="T15" fmla="*/ 98 h 1549"/>
                <a:gd name="T16" fmla="*/ 559 w 630"/>
                <a:gd name="T17" fmla="*/ 131 h 1549"/>
                <a:gd name="T18" fmla="*/ 584 w 630"/>
                <a:gd name="T19" fmla="*/ 166 h 1549"/>
                <a:gd name="T20" fmla="*/ 603 w 630"/>
                <a:gd name="T21" fmla="*/ 205 h 1549"/>
                <a:gd name="T22" fmla="*/ 617 w 630"/>
                <a:gd name="T23" fmla="*/ 247 h 1549"/>
                <a:gd name="T24" fmla="*/ 627 w 630"/>
                <a:gd name="T25" fmla="*/ 291 h 1549"/>
                <a:gd name="T26" fmla="*/ 630 w 630"/>
                <a:gd name="T27" fmla="*/ 336 h 1549"/>
                <a:gd name="T28" fmla="*/ 630 w 630"/>
                <a:gd name="T29" fmla="*/ 1464 h 1549"/>
                <a:gd name="T30" fmla="*/ 627 w 630"/>
                <a:gd name="T31" fmla="*/ 1487 h 1549"/>
                <a:gd name="T32" fmla="*/ 619 w 630"/>
                <a:gd name="T33" fmla="*/ 1507 h 1549"/>
                <a:gd name="T34" fmla="*/ 605 w 630"/>
                <a:gd name="T35" fmla="*/ 1525 h 1549"/>
                <a:gd name="T36" fmla="*/ 588 w 630"/>
                <a:gd name="T37" fmla="*/ 1537 h 1549"/>
                <a:gd name="T38" fmla="*/ 568 w 630"/>
                <a:gd name="T39" fmla="*/ 1546 h 1549"/>
                <a:gd name="T40" fmla="*/ 545 w 630"/>
                <a:gd name="T41" fmla="*/ 1549 h 1549"/>
                <a:gd name="T42" fmla="*/ 434 w 630"/>
                <a:gd name="T43" fmla="*/ 1549 h 1549"/>
                <a:gd name="T44" fmla="*/ 412 w 630"/>
                <a:gd name="T45" fmla="*/ 1546 h 1549"/>
                <a:gd name="T46" fmla="*/ 391 w 630"/>
                <a:gd name="T47" fmla="*/ 1537 h 1549"/>
                <a:gd name="T48" fmla="*/ 374 w 630"/>
                <a:gd name="T49" fmla="*/ 1525 h 1549"/>
                <a:gd name="T50" fmla="*/ 361 w 630"/>
                <a:gd name="T51" fmla="*/ 1507 h 1549"/>
                <a:gd name="T52" fmla="*/ 353 w 630"/>
                <a:gd name="T53" fmla="*/ 1487 h 1549"/>
                <a:gd name="T54" fmla="*/ 350 w 630"/>
                <a:gd name="T55" fmla="*/ 1464 h 1549"/>
                <a:gd name="T56" fmla="*/ 350 w 630"/>
                <a:gd name="T57" fmla="*/ 392 h 1549"/>
                <a:gd name="T58" fmla="*/ 347 w 630"/>
                <a:gd name="T59" fmla="*/ 366 h 1549"/>
                <a:gd name="T60" fmla="*/ 339 w 630"/>
                <a:gd name="T61" fmla="*/ 342 h 1549"/>
                <a:gd name="T62" fmla="*/ 325 w 630"/>
                <a:gd name="T63" fmla="*/ 322 h 1549"/>
                <a:gd name="T64" fmla="*/ 308 w 630"/>
                <a:gd name="T65" fmla="*/ 305 h 1549"/>
                <a:gd name="T66" fmla="*/ 288 w 630"/>
                <a:gd name="T67" fmla="*/ 292 h 1549"/>
                <a:gd name="T68" fmla="*/ 263 w 630"/>
                <a:gd name="T69" fmla="*/ 283 h 1549"/>
                <a:gd name="T70" fmla="*/ 238 w 630"/>
                <a:gd name="T71" fmla="*/ 280 h 1549"/>
                <a:gd name="T72" fmla="*/ 85 w 630"/>
                <a:gd name="T73" fmla="*/ 280 h 1549"/>
                <a:gd name="T74" fmla="*/ 63 w 630"/>
                <a:gd name="T75" fmla="*/ 277 h 1549"/>
                <a:gd name="T76" fmla="*/ 42 w 630"/>
                <a:gd name="T77" fmla="*/ 268 h 1549"/>
                <a:gd name="T78" fmla="*/ 26 w 630"/>
                <a:gd name="T79" fmla="*/ 255 h 1549"/>
                <a:gd name="T80" fmla="*/ 13 w 630"/>
                <a:gd name="T81" fmla="*/ 239 h 1549"/>
                <a:gd name="T82" fmla="*/ 4 w 630"/>
                <a:gd name="T83" fmla="*/ 218 h 1549"/>
                <a:gd name="T84" fmla="*/ 0 w 630"/>
                <a:gd name="T85" fmla="*/ 196 h 1549"/>
                <a:gd name="T86" fmla="*/ 0 w 630"/>
                <a:gd name="T87" fmla="*/ 84 h 1549"/>
                <a:gd name="T88" fmla="*/ 4 w 630"/>
                <a:gd name="T89" fmla="*/ 61 h 1549"/>
                <a:gd name="T90" fmla="*/ 13 w 630"/>
                <a:gd name="T91" fmla="*/ 42 h 1549"/>
                <a:gd name="T92" fmla="*/ 26 w 630"/>
                <a:gd name="T93" fmla="*/ 25 h 1549"/>
                <a:gd name="T94" fmla="*/ 42 w 630"/>
                <a:gd name="T95" fmla="*/ 12 h 1549"/>
                <a:gd name="T96" fmla="*/ 63 w 630"/>
                <a:gd name="T97" fmla="*/ 3 h 1549"/>
                <a:gd name="T98" fmla="*/ 85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85" y="0"/>
                  </a:moveTo>
                  <a:lnTo>
                    <a:pt x="294" y="0"/>
                  </a:lnTo>
                  <a:lnTo>
                    <a:pt x="340" y="3"/>
                  </a:lnTo>
                  <a:lnTo>
                    <a:pt x="383" y="13"/>
                  </a:lnTo>
                  <a:lnTo>
                    <a:pt x="424" y="27"/>
                  </a:lnTo>
                  <a:lnTo>
                    <a:pt x="464" y="46"/>
                  </a:lnTo>
                  <a:lnTo>
                    <a:pt x="499" y="71"/>
                  </a:lnTo>
                  <a:lnTo>
                    <a:pt x="531" y="98"/>
                  </a:lnTo>
                  <a:lnTo>
                    <a:pt x="559" y="131"/>
                  </a:lnTo>
                  <a:lnTo>
                    <a:pt x="584" y="166"/>
                  </a:lnTo>
                  <a:lnTo>
                    <a:pt x="603" y="205"/>
                  </a:lnTo>
                  <a:lnTo>
                    <a:pt x="617" y="247"/>
                  </a:lnTo>
                  <a:lnTo>
                    <a:pt x="627" y="291"/>
                  </a:lnTo>
                  <a:lnTo>
                    <a:pt x="630" y="336"/>
                  </a:lnTo>
                  <a:lnTo>
                    <a:pt x="630" y="1464"/>
                  </a:lnTo>
                  <a:lnTo>
                    <a:pt x="627" y="1487"/>
                  </a:lnTo>
                  <a:lnTo>
                    <a:pt x="619" y="1507"/>
                  </a:lnTo>
                  <a:lnTo>
                    <a:pt x="605" y="1525"/>
                  </a:lnTo>
                  <a:lnTo>
                    <a:pt x="588" y="1537"/>
                  </a:lnTo>
                  <a:lnTo>
                    <a:pt x="568" y="1546"/>
                  </a:lnTo>
                  <a:lnTo>
                    <a:pt x="545" y="1549"/>
                  </a:lnTo>
                  <a:lnTo>
                    <a:pt x="434" y="1549"/>
                  </a:lnTo>
                  <a:lnTo>
                    <a:pt x="412" y="1546"/>
                  </a:lnTo>
                  <a:lnTo>
                    <a:pt x="391" y="1537"/>
                  </a:lnTo>
                  <a:lnTo>
                    <a:pt x="374" y="1525"/>
                  </a:lnTo>
                  <a:lnTo>
                    <a:pt x="361" y="1507"/>
                  </a:lnTo>
                  <a:lnTo>
                    <a:pt x="353" y="1487"/>
                  </a:lnTo>
                  <a:lnTo>
                    <a:pt x="350" y="1464"/>
                  </a:lnTo>
                  <a:lnTo>
                    <a:pt x="350" y="392"/>
                  </a:lnTo>
                  <a:lnTo>
                    <a:pt x="347" y="366"/>
                  </a:lnTo>
                  <a:lnTo>
                    <a:pt x="339" y="342"/>
                  </a:lnTo>
                  <a:lnTo>
                    <a:pt x="325" y="322"/>
                  </a:lnTo>
                  <a:lnTo>
                    <a:pt x="308" y="305"/>
                  </a:lnTo>
                  <a:lnTo>
                    <a:pt x="288" y="292"/>
                  </a:lnTo>
                  <a:lnTo>
                    <a:pt x="263" y="283"/>
                  </a:lnTo>
                  <a:lnTo>
                    <a:pt x="238" y="280"/>
                  </a:lnTo>
                  <a:lnTo>
                    <a:pt x="85" y="280"/>
                  </a:lnTo>
                  <a:lnTo>
                    <a:pt x="63" y="277"/>
                  </a:lnTo>
                  <a:lnTo>
                    <a:pt x="42" y="268"/>
                  </a:lnTo>
                  <a:lnTo>
                    <a:pt x="26" y="255"/>
                  </a:lnTo>
                  <a:lnTo>
                    <a:pt x="13" y="239"/>
                  </a:lnTo>
                  <a:lnTo>
                    <a:pt x="4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4" y="61"/>
                  </a:lnTo>
                  <a:lnTo>
                    <a:pt x="13" y="42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109">
              <a:extLst>
                <a:ext uri="{FF2B5EF4-FFF2-40B4-BE49-F238E27FC236}">
                  <a16:creationId xmlns:a16="http://schemas.microsoft.com/office/drawing/2014/main" id="{39B17048-71A0-4B4C-AB21-C5CC7C9CB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752"/>
              <a:ext cx="41" cy="40"/>
            </a:xfrm>
            <a:custGeom>
              <a:avLst/>
              <a:gdLst>
                <a:gd name="T0" fmla="*/ 83 w 287"/>
                <a:gd name="T1" fmla="*/ 0 h 280"/>
                <a:gd name="T2" fmla="*/ 204 w 287"/>
                <a:gd name="T3" fmla="*/ 0 h 280"/>
                <a:gd name="T4" fmla="*/ 226 w 287"/>
                <a:gd name="T5" fmla="*/ 3 h 280"/>
                <a:gd name="T6" fmla="*/ 246 w 287"/>
                <a:gd name="T7" fmla="*/ 11 h 280"/>
                <a:gd name="T8" fmla="*/ 263 w 287"/>
                <a:gd name="T9" fmla="*/ 24 h 280"/>
                <a:gd name="T10" fmla="*/ 276 w 287"/>
                <a:gd name="T11" fmla="*/ 41 h 280"/>
                <a:gd name="T12" fmla="*/ 284 w 287"/>
                <a:gd name="T13" fmla="*/ 62 h 280"/>
                <a:gd name="T14" fmla="*/ 287 w 287"/>
                <a:gd name="T15" fmla="*/ 84 h 280"/>
                <a:gd name="T16" fmla="*/ 287 w 287"/>
                <a:gd name="T17" fmla="*/ 195 h 280"/>
                <a:gd name="T18" fmla="*/ 284 w 287"/>
                <a:gd name="T19" fmla="*/ 217 h 280"/>
                <a:gd name="T20" fmla="*/ 276 w 287"/>
                <a:gd name="T21" fmla="*/ 238 h 280"/>
                <a:gd name="T22" fmla="*/ 263 w 287"/>
                <a:gd name="T23" fmla="*/ 255 h 280"/>
                <a:gd name="T24" fmla="*/ 246 w 287"/>
                <a:gd name="T25" fmla="*/ 268 h 280"/>
                <a:gd name="T26" fmla="*/ 226 w 287"/>
                <a:gd name="T27" fmla="*/ 276 h 280"/>
                <a:gd name="T28" fmla="*/ 204 w 287"/>
                <a:gd name="T29" fmla="*/ 280 h 280"/>
                <a:gd name="T30" fmla="*/ 83 w 287"/>
                <a:gd name="T31" fmla="*/ 280 h 280"/>
                <a:gd name="T32" fmla="*/ 62 w 287"/>
                <a:gd name="T33" fmla="*/ 276 h 280"/>
                <a:gd name="T34" fmla="*/ 42 w 287"/>
                <a:gd name="T35" fmla="*/ 268 h 280"/>
                <a:gd name="T36" fmla="*/ 24 w 287"/>
                <a:gd name="T37" fmla="*/ 255 h 280"/>
                <a:gd name="T38" fmla="*/ 11 w 287"/>
                <a:gd name="T39" fmla="*/ 238 h 280"/>
                <a:gd name="T40" fmla="*/ 3 w 287"/>
                <a:gd name="T41" fmla="*/ 217 h 280"/>
                <a:gd name="T42" fmla="*/ 0 w 287"/>
                <a:gd name="T43" fmla="*/ 195 h 280"/>
                <a:gd name="T44" fmla="*/ 0 w 287"/>
                <a:gd name="T45" fmla="*/ 84 h 280"/>
                <a:gd name="T46" fmla="*/ 3 w 287"/>
                <a:gd name="T47" fmla="*/ 62 h 280"/>
                <a:gd name="T48" fmla="*/ 11 w 287"/>
                <a:gd name="T49" fmla="*/ 41 h 280"/>
                <a:gd name="T50" fmla="*/ 24 w 287"/>
                <a:gd name="T51" fmla="*/ 24 h 280"/>
                <a:gd name="T52" fmla="*/ 42 w 287"/>
                <a:gd name="T53" fmla="*/ 11 h 280"/>
                <a:gd name="T54" fmla="*/ 62 w 287"/>
                <a:gd name="T55" fmla="*/ 3 h 280"/>
                <a:gd name="T56" fmla="*/ 83 w 287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280">
                  <a:moveTo>
                    <a:pt x="83" y="0"/>
                  </a:moveTo>
                  <a:lnTo>
                    <a:pt x="204" y="0"/>
                  </a:lnTo>
                  <a:lnTo>
                    <a:pt x="226" y="3"/>
                  </a:lnTo>
                  <a:lnTo>
                    <a:pt x="246" y="11"/>
                  </a:lnTo>
                  <a:lnTo>
                    <a:pt x="263" y="24"/>
                  </a:lnTo>
                  <a:lnTo>
                    <a:pt x="276" y="41"/>
                  </a:lnTo>
                  <a:lnTo>
                    <a:pt x="284" y="62"/>
                  </a:lnTo>
                  <a:lnTo>
                    <a:pt x="287" y="84"/>
                  </a:lnTo>
                  <a:lnTo>
                    <a:pt x="287" y="195"/>
                  </a:lnTo>
                  <a:lnTo>
                    <a:pt x="284" y="217"/>
                  </a:lnTo>
                  <a:lnTo>
                    <a:pt x="276" y="238"/>
                  </a:lnTo>
                  <a:lnTo>
                    <a:pt x="263" y="255"/>
                  </a:lnTo>
                  <a:lnTo>
                    <a:pt x="246" y="268"/>
                  </a:lnTo>
                  <a:lnTo>
                    <a:pt x="226" y="276"/>
                  </a:lnTo>
                  <a:lnTo>
                    <a:pt x="204" y="280"/>
                  </a:lnTo>
                  <a:lnTo>
                    <a:pt x="83" y="280"/>
                  </a:lnTo>
                  <a:lnTo>
                    <a:pt x="62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5" name="Group 101">
            <a:extLst>
              <a:ext uri="{FF2B5EF4-FFF2-40B4-BE49-F238E27FC236}">
                <a16:creationId xmlns:a16="http://schemas.microsoft.com/office/drawing/2014/main" id="{8B5E504F-BD6C-8243-9C72-F3E6DC955C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89477" y="4094295"/>
            <a:ext cx="334861" cy="303907"/>
            <a:chOff x="3285" y="1484"/>
            <a:chExt cx="476" cy="432"/>
          </a:xfrm>
          <a:solidFill>
            <a:schemeClr val="accent4"/>
          </a:solidFill>
        </p:grpSpPr>
        <p:sp>
          <p:nvSpPr>
            <p:cNvPr id="26" name="Freeform 103">
              <a:extLst>
                <a:ext uri="{FF2B5EF4-FFF2-40B4-BE49-F238E27FC236}">
                  <a16:creationId xmlns:a16="http://schemas.microsoft.com/office/drawing/2014/main" id="{3117D1F2-FF41-9B4E-B42E-5B3CD7AE0D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160" cy="160"/>
            </a:xfrm>
            <a:custGeom>
              <a:avLst/>
              <a:gdLst>
                <a:gd name="T0" fmla="*/ 518 w 1120"/>
                <a:gd name="T1" fmla="*/ 283 h 1120"/>
                <a:gd name="T2" fmla="*/ 442 w 1120"/>
                <a:gd name="T3" fmla="*/ 305 h 1120"/>
                <a:gd name="T4" fmla="*/ 376 w 1120"/>
                <a:gd name="T5" fmla="*/ 348 h 1120"/>
                <a:gd name="T6" fmla="*/ 325 w 1120"/>
                <a:gd name="T7" fmla="*/ 407 h 1120"/>
                <a:gd name="T8" fmla="*/ 291 w 1120"/>
                <a:gd name="T9" fmla="*/ 480 h 1120"/>
                <a:gd name="T10" fmla="*/ 280 w 1120"/>
                <a:gd name="T11" fmla="*/ 560 h 1120"/>
                <a:gd name="T12" fmla="*/ 291 w 1120"/>
                <a:gd name="T13" fmla="*/ 641 h 1120"/>
                <a:gd name="T14" fmla="*/ 325 w 1120"/>
                <a:gd name="T15" fmla="*/ 713 h 1120"/>
                <a:gd name="T16" fmla="*/ 376 w 1120"/>
                <a:gd name="T17" fmla="*/ 772 h 1120"/>
                <a:gd name="T18" fmla="*/ 442 w 1120"/>
                <a:gd name="T19" fmla="*/ 815 h 1120"/>
                <a:gd name="T20" fmla="*/ 518 w 1120"/>
                <a:gd name="T21" fmla="*/ 838 h 1120"/>
                <a:gd name="T22" fmla="*/ 602 w 1120"/>
                <a:gd name="T23" fmla="*/ 838 h 1120"/>
                <a:gd name="T24" fmla="*/ 678 w 1120"/>
                <a:gd name="T25" fmla="*/ 815 h 1120"/>
                <a:gd name="T26" fmla="*/ 744 w 1120"/>
                <a:gd name="T27" fmla="*/ 772 h 1120"/>
                <a:gd name="T28" fmla="*/ 795 w 1120"/>
                <a:gd name="T29" fmla="*/ 713 h 1120"/>
                <a:gd name="T30" fmla="*/ 829 w 1120"/>
                <a:gd name="T31" fmla="*/ 641 h 1120"/>
                <a:gd name="T32" fmla="*/ 840 w 1120"/>
                <a:gd name="T33" fmla="*/ 560 h 1120"/>
                <a:gd name="T34" fmla="*/ 829 w 1120"/>
                <a:gd name="T35" fmla="*/ 480 h 1120"/>
                <a:gd name="T36" fmla="*/ 795 w 1120"/>
                <a:gd name="T37" fmla="*/ 407 h 1120"/>
                <a:gd name="T38" fmla="*/ 744 w 1120"/>
                <a:gd name="T39" fmla="*/ 348 h 1120"/>
                <a:gd name="T40" fmla="*/ 678 w 1120"/>
                <a:gd name="T41" fmla="*/ 305 h 1120"/>
                <a:gd name="T42" fmla="*/ 602 w 1120"/>
                <a:gd name="T43" fmla="*/ 283 h 1120"/>
                <a:gd name="T44" fmla="*/ 560 w 1120"/>
                <a:gd name="T45" fmla="*/ 0 h 1120"/>
                <a:gd name="T46" fmla="*/ 673 w 1120"/>
                <a:gd name="T47" fmla="*/ 11 h 1120"/>
                <a:gd name="T48" fmla="*/ 778 w 1120"/>
                <a:gd name="T49" fmla="*/ 44 h 1120"/>
                <a:gd name="T50" fmla="*/ 873 w 1120"/>
                <a:gd name="T51" fmla="*/ 96 h 1120"/>
                <a:gd name="T52" fmla="*/ 956 w 1120"/>
                <a:gd name="T53" fmla="*/ 164 h 1120"/>
                <a:gd name="T54" fmla="*/ 1024 w 1120"/>
                <a:gd name="T55" fmla="*/ 247 h 1120"/>
                <a:gd name="T56" fmla="*/ 1076 w 1120"/>
                <a:gd name="T57" fmla="*/ 342 h 1120"/>
                <a:gd name="T58" fmla="*/ 1109 w 1120"/>
                <a:gd name="T59" fmla="*/ 447 h 1120"/>
                <a:gd name="T60" fmla="*/ 1120 w 1120"/>
                <a:gd name="T61" fmla="*/ 560 h 1120"/>
                <a:gd name="T62" fmla="*/ 1109 w 1120"/>
                <a:gd name="T63" fmla="*/ 673 h 1120"/>
                <a:gd name="T64" fmla="*/ 1076 w 1120"/>
                <a:gd name="T65" fmla="*/ 778 h 1120"/>
                <a:gd name="T66" fmla="*/ 1024 w 1120"/>
                <a:gd name="T67" fmla="*/ 874 h 1120"/>
                <a:gd name="T68" fmla="*/ 956 w 1120"/>
                <a:gd name="T69" fmla="*/ 956 h 1120"/>
                <a:gd name="T70" fmla="*/ 873 w 1120"/>
                <a:gd name="T71" fmla="*/ 1024 h 1120"/>
                <a:gd name="T72" fmla="*/ 778 w 1120"/>
                <a:gd name="T73" fmla="*/ 1076 h 1120"/>
                <a:gd name="T74" fmla="*/ 673 w 1120"/>
                <a:gd name="T75" fmla="*/ 1109 h 1120"/>
                <a:gd name="T76" fmla="*/ 560 w 1120"/>
                <a:gd name="T77" fmla="*/ 1120 h 1120"/>
                <a:gd name="T78" fmla="*/ 447 w 1120"/>
                <a:gd name="T79" fmla="*/ 1109 h 1120"/>
                <a:gd name="T80" fmla="*/ 342 w 1120"/>
                <a:gd name="T81" fmla="*/ 1076 h 1120"/>
                <a:gd name="T82" fmla="*/ 247 w 1120"/>
                <a:gd name="T83" fmla="*/ 1024 h 1120"/>
                <a:gd name="T84" fmla="*/ 164 w 1120"/>
                <a:gd name="T85" fmla="*/ 956 h 1120"/>
                <a:gd name="T86" fmla="*/ 96 w 1120"/>
                <a:gd name="T87" fmla="*/ 874 h 1120"/>
                <a:gd name="T88" fmla="*/ 44 w 1120"/>
                <a:gd name="T89" fmla="*/ 778 h 1120"/>
                <a:gd name="T90" fmla="*/ 11 w 1120"/>
                <a:gd name="T91" fmla="*/ 673 h 1120"/>
                <a:gd name="T92" fmla="*/ 0 w 1120"/>
                <a:gd name="T93" fmla="*/ 560 h 1120"/>
                <a:gd name="T94" fmla="*/ 11 w 1120"/>
                <a:gd name="T95" fmla="*/ 447 h 1120"/>
                <a:gd name="T96" fmla="*/ 44 w 1120"/>
                <a:gd name="T97" fmla="*/ 342 h 1120"/>
                <a:gd name="T98" fmla="*/ 96 w 1120"/>
                <a:gd name="T99" fmla="*/ 247 h 1120"/>
                <a:gd name="T100" fmla="*/ 164 w 1120"/>
                <a:gd name="T101" fmla="*/ 164 h 1120"/>
                <a:gd name="T102" fmla="*/ 247 w 1120"/>
                <a:gd name="T103" fmla="*/ 96 h 1120"/>
                <a:gd name="T104" fmla="*/ 342 w 1120"/>
                <a:gd name="T105" fmla="*/ 44 h 1120"/>
                <a:gd name="T106" fmla="*/ 447 w 1120"/>
                <a:gd name="T107" fmla="*/ 11 h 1120"/>
                <a:gd name="T108" fmla="*/ 560 w 1120"/>
                <a:gd name="T10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0" h="1120">
                  <a:moveTo>
                    <a:pt x="560" y="280"/>
                  </a:moveTo>
                  <a:lnTo>
                    <a:pt x="518" y="283"/>
                  </a:lnTo>
                  <a:lnTo>
                    <a:pt x="480" y="291"/>
                  </a:lnTo>
                  <a:lnTo>
                    <a:pt x="442" y="305"/>
                  </a:lnTo>
                  <a:lnTo>
                    <a:pt x="407" y="325"/>
                  </a:lnTo>
                  <a:lnTo>
                    <a:pt x="376" y="348"/>
                  </a:lnTo>
                  <a:lnTo>
                    <a:pt x="348" y="377"/>
                  </a:lnTo>
                  <a:lnTo>
                    <a:pt x="325" y="407"/>
                  </a:lnTo>
                  <a:lnTo>
                    <a:pt x="305" y="442"/>
                  </a:lnTo>
                  <a:lnTo>
                    <a:pt x="291" y="480"/>
                  </a:lnTo>
                  <a:lnTo>
                    <a:pt x="283" y="519"/>
                  </a:lnTo>
                  <a:lnTo>
                    <a:pt x="280" y="560"/>
                  </a:lnTo>
                  <a:lnTo>
                    <a:pt x="283" y="602"/>
                  </a:lnTo>
                  <a:lnTo>
                    <a:pt x="291" y="641"/>
                  </a:lnTo>
                  <a:lnTo>
                    <a:pt x="305" y="678"/>
                  </a:lnTo>
                  <a:lnTo>
                    <a:pt x="325" y="713"/>
                  </a:lnTo>
                  <a:lnTo>
                    <a:pt x="348" y="744"/>
                  </a:lnTo>
                  <a:lnTo>
                    <a:pt x="376" y="772"/>
                  </a:lnTo>
                  <a:lnTo>
                    <a:pt x="407" y="795"/>
                  </a:lnTo>
                  <a:lnTo>
                    <a:pt x="442" y="815"/>
                  </a:lnTo>
                  <a:lnTo>
                    <a:pt x="480" y="829"/>
                  </a:lnTo>
                  <a:lnTo>
                    <a:pt x="518" y="838"/>
                  </a:lnTo>
                  <a:lnTo>
                    <a:pt x="560" y="841"/>
                  </a:lnTo>
                  <a:lnTo>
                    <a:pt x="602" y="838"/>
                  </a:lnTo>
                  <a:lnTo>
                    <a:pt x="640" y="829"/>
                  </a:lnTo>
                  <a:lnTo>
                    <a:pt x="678" y="815"/>
                  </a:lnTo>
                  <a:lnTo>
                    <a:pt x="713" y="795"/>
                  </a:lnTo>
                  <a:lnTo>
                    <a:pt x="744" y="772"/>
                  </a:lnTo>
                  <a:lnTo>
                    <a:pt x="772" y="744"/>
                  </a:lnTo>
                  <a:lnTo>
                    <a:pt x="795" y="713"/>
                  </a:lnTo>
                  <a:lnTo>
                    <a:pt x="815" y="678"/>
                  </a:lnTo>
                  <a:lnTo>
                    <a:pt x="829" y="641"/>
                  </a:lnTo>
                  <a:lnTo>
                    <a:pt x="837" y="602"/>
                  </a:lnTo>
                  <a:lnTo>
                    <a:pt x="840" y="560"/>
                  </a:lnTo>
                  <a:lnTo>
                    <a:pt x="837" y="519"/>
                  </a:lnTo>
                  <a:lnTo>
                    <a:pt x="829" y="480"/>
                  </a:lnTo>
                  <a:lnTo>
                    <a:pt x="815" y="442"/>
                  </a:lnTo>
                  <a:lnTo>
                    <a:pt x="795" y="407"/>
                  </a:lnTo>
                  <a:lnTo>
                    <a:pt x="772" y="377"/>
                  </a:lnTo>
                  <a:lnTo>
                    <a:pt x="744" y="348"/>
                  </a:lnTo>
                  <a:lnTo>
                    <a:pt x="713" y="325"/>
                  </a:lnTo>
                  <a:lnTo>
                    <a:pt x="678" y="305"/>
                  </a:lnTo>
                  <a:lnTo>
                    <a:pt x="640" y="291"/>
                  </a:lnTo>
                  <a:lnTo>
                    <a:pt x="602" y="283"/>
                  </a:lnTo>
                  <a:lnTo>
                    <a:pt x="560" y="280"/>
                  </a:lnTo>
                  <a:close/>
                  <a:moveTo>
                    <a:pt x="560" y="0"/>
                  </a:moveTo>
                  <a:lnTo>
                    <a:pt x="617" y="3"/>
                  </a:lnTo>
                  <a:lnTo>
                    <a:pt x="673" y="11"/>
                  </a:lnTo>
                  <a:lnTo>
                    <a:pt x="726" y="25"/>
                  </a:lnTo>
                  <a:lnTo>
                    <a:pt x="778" y="44"/>
                  </a:lnTo>
                  <a:lnTo>
                    <a:pt x="827" y="68"/>
                  </a:lnTo>
                  <a:lnTo>
                    <a:pt x="873" y="96"/>
                  </a:lnTo>
                  <a:lnTo>
                    <a:pt x="916" y="128"/>
                  </a:lnTo>
                  <a:lnTo>
                    <a:pt x="956" y="164"/>
                  </a:lnTo>
                  <a:lnTo>
                    <a:pt x="992" y="204"/>
                  </a:lnTo>
                  <a:lnTo>
                    <a:pt x="1024" y="247"/>
                  </a:lnTo>
                  <a:lnTo>
                    <a:pt x="1053" y="293"/>
                  </a:lnTo>
                  <a:lnTo>
                    <a:pt x="1076" y="342"/>
                  </a:lnTo>
                  <a:lnTo>
                    <a:pt x="1095" y="394"/>
                  </a:lnTo>
                  <a:lnTo>
                    <a:pt x="1109" y="447"/>
                  </a:lnTo>
                  <a:lnTo>
                    <a:pt x="1117" y="503"/>
                  </a:lnTo>
                  <a:lnTo>
                    <a:pt x="1120" y="560"/>
                  </a:lnTo>
                  <a:lnTo>
                    <a:pt x="1117" y="617"/>
                  </a:lnTo>
                  <a:lnTo>
                    <a:pt x="1109" y="673"/>
                  </a:lnTo>
                  <a:lnTo>
                    <a:pt x="1095" y="727"/>
                  </a:lnTo>
                  <a:lnTo>
                    <a:pt x="1076" y="778"/>
                  </a:lnTo>
                  <a:lnTo>
                    <a:pt x="1053" y="827"/>
                  </a:lnTo>
                  <a:lnTo>
                    <a:pt x="1024" y="874"/>
                  </a:lnTo>
                  <a:lnTo>
                    <a:pt x="992" y="916"/>
                  </a:lnTo>
                  <a:lnTo>
                    <a:pt x="956" y="956"/>
                  </a:lnTo>
                  <a:lnTo>
                    <a:pt x="916" y="993"/>
                  </a:lnTo>
                  <a:lnTo>
                    <a:pt x="873" y="1024"/>
                  </a:lnTo>
                  <a:lnTo>
                    <a:pt x="827" y="1053"/>
                  </a:lnTo>
                  <a:lnTo>
                    <a:pt x="778" y="1076"/>
                  </a:lnTo>
                  <a:lnTo>
                    <a:pt x="726" y="1096"/>
                  </a:lnTo>
                  <a:lnTo>
                    <a:pt x="673" y="1109"/>
                  </a:lnTo>
                  <a:lnTo>
                    <a:pt x="617" y="1118"/>
                  </a:lnTo>
                  <a:lnTo>
                    <a:pt x="560" y="1120"/>
                  </a:lnTo>
                  <a:lnTo>
                    <a:pt x="503" y="1118"/>
                  </a:lnTo>
                  <a:lnTo>
                    <a:pt x="447" y="1109"/>
                  </a:lnTo>
                  <a:lnTo>
                    <a:pt x="394" y="1096"/>
                  </a:lnTo>
                  <a:lnTo>
                    <a:pt x="342" y="1076"/>
                  </a:lnTo>
                  <a:lnTo>
                    <a:pt x="293" y="1053"/>
                  </a:lnTo>
                  <a:lnTo>
                    <a:pt x="247" y="1024"/>
                  </a:lnTo>
                  <a:lnTo>
                    <a:pt x="204" y="993"/>
                  </a:lnTo>
                  <a:lnTo>
                    <a:pt x="164" y="956"/>
                  </a:lnTo>
                  <a:lnTo>
                    <a:pt x="128" y="916"/>
                  </a:lnTo>
                  <a:lnTo>
                    <a:pt x="96" y="874"/>
                  </a:lnTo>
                  <a:lnTo>
                    <a:pt x="67" y="827"/>
                  </a:lnTo>
                  <a:lnTo>
                    <a:pt x="44" y="778"/>
                  </a:lnTo>
                  <a:lnTo>
                    <a:pt x="25" y="727"/>
                  </a:lnTo>
                  <a:lnTo>
                    <a:pt x="11" y="673"/>
                  </a:lnTo>
                  <a:lnTo>
                    <a:pt x="3" y="617"/>
                  </a:lnTo>
                  <a:lnTo>
                    <a:pt x="0" y="560"/>
                  </a:lnTo>
                  <a:lnTo>
                    <a:pt x="3" y="503"/>
                  </a:lnTo>
                  <a:lnTo>
                    <a:pt x="11" y="447"/>
                  </a:lnTo>
                  <a:lnTo>
                    <a:pt x="25" y="394"/>
                  </a:lnTo>
                  <a:lnTo>
                    <a:pt x="44" y="342"/>
                  </a:lnTo>
                  <a:lnTo>
                    <a:pt x="67" y="293"/>
                  </a:lnTo>
                  <a:lnTo>
                    <a:pt x="96" y="247"/>
                  </a:lnTo>
                  <a:lnTo>
                    <a:pt x="128" y="204"/>
                  </a:lnTo>
                  <a:lnTo>
                    <a:pt x="164" y="164"/>
                  </a:lnTo>
                  <a:lnTo>
                    <a:pt x="204" y="128"/>
                  </a:lnTo>
                  <a:lnTo>
                    <a:pt x="247" y="96"/>
                  </a:lnTo>
                  <a:lnTo>
                    <a:pt x="293" y="68"/>
                  </a:lnTo>
                  <a:lnTo>
                    <a:pt x="342" y="44"/>
                  </a:lnTo>
                  <a:lnTo>
                    <a:pt x="394" y="25"/>
                  </a:lnTo>
                  <a:lnTo>
                    <a:pt x="447" y="11"/>
                  </a:lnTo>
                  <a:lnTo>
                    <a:pt x="503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Freeform 104">
              <a:extLst>
                <a:ext uri="{FF2B5EF4-FFF2-40B4-BE49-F238E27FC236}">
                  <a16:creationId xmlns:a16="http://schemas.microsoft.com/office/drawing/2014/main" id="{09BF1D9E-5760-0143-8B01-9D57B5412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509"/>
              <a:ext cx="115" cy="142"/>
            </a:xfrm>
            <a:custGeom>
              <a:avLst/>
              <a:gdLst>
                <a:gd name="T0" fmla="*/ 545 w 805"/>
                <a:gd name="T1" fmla="*/ 2 h 991"/>
                <a:gd name="T2" fmla="*/ 638 w 805"/>
                <a:gd name="T3" fmla="*/ 21 h 991"/>
                <a:gd name="T4" fmla="*/ 725 w 805"/>
                <a:gd name="T5" fmla="*/ 56 h 991"/>
                <a:gd name="T6" fmla="*/ 782 w 805"/>
                <a:gd name="T7" fmla="*/ 93 h 991"/>
                <a:gd name="T8" fmla="*/ 800 w 805"/>
                <a:gd name="T9" fmla="*/ 124 h 991"/>
                <a:gd name="T10" fmla="*/ 805 w 805"/>
                <a:gd name="T11" fmla="*/ 160 h 991"/>
                <a:gd name="T12" fmla="*/ 792 w 805"/>
                <a:gd name="T13" fmla="*/ 196 h 991"/>
                <a:gd name="T14" fmla="*/ 700 w 805"/>
                <a:gd name="T15" fmla="*/ 291 h 991"/>
                <a:gd name="T16" fmla="*/ 670 w 805"/>
                <a:gd name="T17" fmla="*/ 311 h 991"/>
                <a:gd name="T18" fmla="*/ 636 w 805"/>
                <a:gd name="T19" fmla="*/ 317 h 991"/>
                <a:gd name="T20" fmla="*/ 602 w 805"/>
                <a:gd name="T21" fmla="*/ 308 h 991"/>
                <a:gd name="T22" fmla="*/ 545 w 805"/>
                <a:gd name="T23" fmla="*/ 285 h 991"/>
                <a:gd name="T24" fmla="*/ 484 w 805"/>
                <a:gd name="T25" fmla="*/ 280 h 991"/>
                <a:gd name="T26" fmla="*/ 424 w 805"/>
                <a:gd name="T27" fmla="*/ 292 h 991"/>
                <a:gd name="T28" fmla="*/ 368 w 805"/>
                <a:gd name="T29" fmla="*/ 322 h 991"/>
                <a:gd name="T30" fmla="*/ 321 w 805"/>
                <a:gd name="T31" fmla="*/ 369 h 991"/>
                <a:gd name="T32" fmla="*/ 290 w 805"/>
                <a:gd name="T33" fmla="*/ 428 h 991"/>
                <a:gd name="T34" fmla="*/ 280 w 805"/>
                <a:gd name="T35" fmla="*/ 495 h 991"/>
                <a:gd name="T36" fmla="*/ 290 w 805"/>
                <a:gd name="T37" fmla="*/ 562 h 991"/>
                <a:gd name="T38" fmla="*/ 321 w 805"/>
                <a:gd name="T39" fmla="*/ 621 h 991"/>
                <a:gd name="T40" fmla="*/ 368 w 805"/>
                <a:gd name="T41" fmla="*/ 669 h 991"/>
                <a:gd name="T42" fmla="*/ 424 w 805"/>
                <a:gd name="T43" fmla="*/ 699 h 991"/>
                <a:gd name="T44" fmla="*/ 484 w 805"/>
                <a:gd name="T45" fmla="*/ 711 h 991"/>
                <a:gd name="T46" fmla="*/ 545 w 805"/>
                <a:gd name="T47" fmla="*/ 705 h 991"/>
                <a:gd name="T48" fmla="*/ 602 w 805"/>
                <a:gd name="T49" fmla="*/ 682 h 991"/>
                <a:gd name="T50" fmla="*/ 636 w 805"/>
                <a:gd name="T51" fmla="*/ 673 h 991"/>
                <a:gd name="T52" fmla="*/ 670 w 805"/>
                <a:gd name="T53" fmla="*/ 679 h 991"/>
                <a:gd name="T54" fmla="*/ 700 w 805"/>
                <a:gd name="T55" fmla="*/ 700 h 991"/>
                <a:gd name="T56" fmla="*/ 792 w 805"/>
                <a:gd name="T57" fmla="*/ 795 h 991"/>
                <a:gd name="T58" fmla="*/ 805 w 805"/>
                <a:gd name="T59" fmla="*/ 830 h 991"/>
                <a:gd name="T60" fmla="*/ 800 w 805"/>
                <a:gd name="T61" fmla="*/ 867 h 991"/>
                <a:gd name="T62" fmla="*/ 781 w 805"/>
                <a:gd name="T63" fmla="*/ 898 h 991"/>
                <a:gd name="T64" fmla="*/ 724 w 805"/>
                <a:gd name="T65" fmla="*/ 935 h 991"/>
                <a:gd name="T66" fmla="*/ 636 w 805"/>
                <a:gd name="T67" fmla="*/ 971 h 991"/>
                <a:gd name="T68" fmla="*/ 543 w 805"/>
                <a:gd name="T69" fmla="*/ 988 h 991"/>
                <a:gd name="T70" fmla="*/ 450 w 805"/>
                <a:gd name="T71" fmla="*/ 989 h 991"/>
                <a:gd name="T72" fmla="*/ 360 w 805"/>
                <a:gd name="T73" fmla="*/ 972 h 991"/>
                <a:gd name="T74" fmla="*/ 273 w 805"/>
                <a:gd name="T75" fmla="*/ 938 h 991"/>
                <a:gd name="T76" fmla="*/ 193 w 805"/>
                <a:gd name="T77" fmla="*/ 887 h 991"/>
                <a:gd name="T78" fmla="*/ 121 w 805"/>
                <a:gd name="T79" fmla="*/ 820 h 991"/>
                <a:gd name="T80" fmla="*/ 62 w 805"/>
                <a:gd name="T81" fmla="*/ 737 h 991"/>
                <a:gd name="T82" fmla="*/ 23 w 805"/>
                <a:gd name="T83" fmla="*/ 646 h 991"/>
                <a:gd name="T84" fmla="*/ 2 w 805"/>
                <a:gd name="T85" fmla="*/ 549 h 991"/>
                <a:gd name="T86" fmla="*/ 2 w 805"/>
                <a:gd name="T87" fmla="*/ 450 h 991"/>
                <a:gd name="T88" fmla="*/ 21 w 805"/>
                <a:gd name="T89" fmla="*/ 352 h 991"/>
                <a:gd name="T90" fmla="*/ 58 w 805"/>
                <a:gd name="T91" fmla="*/ 261 h 991"/>
                <a:gd name="T92" fmla="*/ 116 w 805"/>
                <a:gd name="T93" fmla="*/ 176 h 991"/>
                <a:gd name="T94" fmla="*/ 189 w 805"/>
                <a:gd name="T95" fmla="*/ 106 h 991"/>
                <a:gd name="T96" fmla="*/ 271 w 805"/>
                <a:gd name="T97" fmla="*/ 54 h 991"/>
                <a:gd name="T98" fmla="*/ 359 w 805"/>
                <a:gd name="T99" fmla="*/ 19 h 991"/>
                <a:gd name="T100" fmla="*/ 451 w 805"/>
                <a:gd name="T101" fmla="*/ 2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5" h="991">
                  <a:moveTo>
                    <a:pt x="498" y="0"/>
                  </a:moveTo>
                  <a:lnTo>
                    <a:pt x="545" y="2"/>
                  </a:lnTo>
                  <a:lnTo>
                    <a:pt x="592" y="9"/>
                  </a:lnTo>
                  <a:lnTo>
                    <a:pt x="638" y="21"/>
                  </a:lnTo>
                  <a:lnTo>
                    <a:pt x="682" y="36"/>
                  </a:lnTo>
                  <a:lnTo>
                    <a:pt x="725" y="56"/>
                  </a:lnTo>
                  <a:lnTo>
                    <a:pt x="767" y="81"/>
                  </a:lnTo>
                  <a:lnTo>
                    <a:pt x="782" y="93"/>
                  </a:lnTo>
                  <a:lnTo>
                    <a:pt x="793" y="108"/>
                  </a:lnTo>
                  <a:lnTo>
                    <a:pt x="800" y="124"/>
                  </a:lnTo>
                  <a:lnTo>
                    <a:pt x="805" y="143"/>
                  </a:lnTo>
                  <a:lnTo>
                    <a:pt x="805" y="160"/>
                  </a:lnTo>
                  <a:lnTo>
                    <a:pt x="800" y="178"/>
                  </a:lnTo>
                  <a:lnTo>
                    <a:pt x="792" y="196"/>
                  </a:lnTo>
                  <a:lnTo>
                    <a:pt x="780" y="211"/>
                  </a:lnTo>
                  <a:lnTo>
                    <a:pt x="700" y="291"/>
                  </a:lnTo>
                  <a:lnTo>
                    <a:pt x="686" y="303"/>
                  </a:lnTo>
                  <a:lnTo>
                    <a:pt x="670" y="311"/>
                  </a:lnTo>
                  <a:lnTo>
                    <a:pt x="654" y="316"/>
                  </a:lnTo>
                  <a:lnTo>
                    <a:pt x="636" y="317"/>
                  </a:lnTo>
                  <a:lnTo>
                    <a:pt x="619" y="315"/>
                  </a:lnTo>
                  <a:lnTo>
                    <a:pt x="602" y="308"/>
                  </a:lnTo>
                  <a:lnTo>
                    <a:pt x="574" y="294"/>
                  </a:lnTo>
                  <a:lnTo>
                    <a:pt x="545" y="285"/>
                  </a:lnTo>
                  <a:lnTo>
                    <a:pt x="514" y="280"/>
                  </a:lnTo>
                  <a:lnTo>
                    <a:pt x="484" y="280"/>
                  </a:lnTo>
                  <a:lnTo>
                    <a:pt x="453" y="284"/>
                  </a:lnTo>
                  <a:lnTo>
                    <a:pt x="424" y="292"/>
                  </a:lnTo>
                  <a:lnTo>
                    <a:pt x="394" y="305"/>
                  </a:lnTo>
                  <a:lnTo>
                    <a:pt x="368" y="322"/>
                  </a:lnTo>
                  <a:lnTo>
                    <a:pt x="343" y="342"/>
                  </a:lnTo>
                  <a:lnTo>
                    <a:pt x="321" y="369"/>
                  </a:lnTo>
                  <a:lnTo>
                    <a:pt x="304" y="397"/>
                  </a:lnTo>
                  <a:lnTo>
                    <a:pt x="290" y="428"/>
                  </a:lnTo>
                  <a:lnTo>
                    <a:pt x="282" y="461"/>
                  </a:lnTo>
                  <a:lnTo>
                    <a:pt x="280" y="495"/>
                  </a:lnTo>
                  <a:lnTo>
                    <a:pt x="282" y="530"/>
                  </a:lnTo>
                  <a:lnTo>
                    <a:pt x="290" y="562"/>
                  </a:lnTo>
                  <a:lnTo>
                    <a:pt x="304" y="593"/>
                  </a:lnTo>
                  <a:lnTo>
                    <a:pt x="321" y="621"/>
                  </a:lnTo>
                  <a:lnTo>
                    <a:pt x="343" y="648"/>
                  </a:lnTo>
                  <a:lnTo>
                    <a:pt x="368" y="669"/>
                  </a:lnTo>
                  <a:lnTo>
                    <a:pt x="394" y="685"/>
                  </a:lnTo>
                  <a:lnTo>
                    <a:pt x="424" y="699"/>
                  </a:lnTo>
                  <a:lnTo>
                    <a:pt x="453" y="707"/>
                  </a:lnTo>
                  <a:lnTo>
                    <a:pt x="484" y="711"/>
                  </a:lnTo>
                  <a:lnTo>
                    <a:pt x="514" y="710"/>
                  </a:lnTo>
                  <a:lnTo>
                    <a:pt x="545" y="705"/>
                  </a:lnTo>
                  <a:lnTo>
                    <a:pt x="574" y="697"/>
                  </a:lnTo>
                  <a:lnTo>
                    <a:pt x="602" y="682"/>
                  </a:lnTo>
                  <a:lnTo>
                    <a:pt x="619" y="676"/>
                  </a:lnTo>
                  <a:lnTo>
                    <a:pt x="636" y="673"/>
                  </a:lnTo>
                  <a:lnTo>
                    <a:pt x="654" y="674"/>
                  </a:lnTo>
                  <a:lnTo>
                    <a:pt x="670" y="679"/>
                  </a:lnTo>
                  <a:lnTo>
                    <a:pt x="686" y="687"/>
                  </a:lnTo>
                  <a:lnTo>
                    <a:pt x="700" y="700"/>
                  </a:lnTo>
                  <a:lnTo>
                    <a:pt x="780" y="780"/>
                  </a:lnTo>
                  <a:lnTo>
                    <a:pt x="792" y="795"/>
                  </a:lnTo>
                  <a:lnTo>
                    <a:pt x="800" y="813"/>
                  </a:lnTo>
                  <a:lnTo>
                    <a:pt x="805" y="830"/>
                  </a:lnTo>
                  <a:lnTo>
                    <a:pt x="805" y="848"/>
                  </a:lnTo>
                  <a:lnTo>
                    <a:pt x="800" y="867"/>
                  </a:lnTo>
                  <a:lnTo>
                    <a:pt x="792" y="883"/>
                  </a:lnTo>
                  <a:lnTo>
                    <a:pt x="781" y="898"/>
                  </a:lnTo>
                  <a:lnTo>
                    <a:pt x="766" y="910"/>
                  </a:lnTo>
                  <a:lnTo>
                    <a:pt x="724" y="935"/>
                  </a:lnTo>
                  <a:lnTo>
                    <a:pt x="680" y="955"/>
                  </a:lnTo>
                  <a:lnTo>
                    <a:pt x="636" y="971"/>
                  </a:lnTo>
                  <a:lnTo>
                    <a:pt x="590" y="982"/>
                  </a:lnTo>
                  <a:lnTo>
                    <a:pt x="543" y="988"/>
                  </a:lnTo>
                  <a:lnTo>
                    <a:pt x="496" y="991"/>
                  </a:lnTo>
                  <a:lnTo>
                    <a:pt x="450" y="989"/>
                  </a:lnTo>
                  <a:lnTo>
                    <a:pt x="404" y="982"/>
                  </a:lnTo>
                  <a:lnTo>
                    <a:pt x="360" y="972"/>
                  </a:lnTo>
                  <a:lnTo>
                    <a:pt x="316" y="957"/>
                  </a:lnTo>
                  <a:lnTo>
                    <a:pt x="273" y="938"/>
                  </a:lnTo>
                  <a:lnTo>
                    <a:pt x="232" y="915"/>
                  </a:lnTo>
                  <a:lnTo>
                    <a:pt x="193" y="887"/>
                  </a:lnTo>
                  <a:lnTo>
                    <a:pt x="156" y="855"/>
                  </a:lnTo>
                  <a:lnTo>
                    <a:pt x="121" y="820"/>
                  </a:lnTo>
                  <a:lnTo>
                    <a:pt x="90" y="780"/>
                  </a:lnTo>
                  <a:lnTo>
                    <a:pt x="62" y="737"/>
                  </a:lnTo>
                  <a:lnTo>
                    <a:pt x="41" y="693"/>
                  </a:lnTo>
                  <a:lnTo>
                    <a:pt x="23" y="646"/>
                  </a:lnTo>
                  <a:lnTo>
                    <a:pt x="10" y="598"/>
                  </a:lnTo>
                  <a:lnTo>
                    <a:pt x="2" y="549"/>
                  </a:lnTo>
                  <a:lnTo>
                    <a:pt x="0" y="499"/>
                  </a:lnTo>
                  <a:lnTo>
                    <a:pt x="2" y="450"/>
                  </a:lnTo>
                  <a:lnTo>
                    <a:pt x="8" y="401"/>
                  </a:lnTo>
                  <a:lnTo>
                    <a:pt x="21" y="352"/>
                  </a:lnTo>
                  <a:lnTo>
                    <a:pt x="37" y="306"/>
                  </a:lnTo>
                  <a:lnTo>
                    <a:pt x="58" y="261"/>
                  </a:lnTo>
                  <a:lnTo>
                    <a:pt x="85" y="217"/>
                  </a:lnTo>
                  <a:lnTo>
                    <a:pt x="116" y="176"/>
                  </a:lnTo>
                  <a:lnTo>
                    <a:pt x="152" y="139"/>
                  </a:lnTo>
                  <a:lnTo>
                    <a:pt x="189" y="106"/>
                  </a:lnTo>
                  <a:lnTo>
                    <a:pt x="229" y="78"/>
                  </a:lnTo>
                  <a:lnTo>
                    <a:pt x="271" y="54"/>
                  </a:lnTo>
                  <a:lnTo>
                    <a:pt x="314" y="34"/>
                  </a:lnTo>
                  <a:lnTo>
                    <a:pt x="359" y="19"/>
                  </a:lnTo>
                  <a:lnTo>
                    <a:pt x="405" y="8"/>
                  </a:lnTo>
                  <a:lnTo>
                    <a:pt x="451" y="2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Freeform 105">
              <a:extLst>
                <a:ext uri="{FF2B5EF4-FFF2-40B4-BE49-F238E27FC236}">
                  <a16:creationId xmlns:a16="http://schemas.microsoft.com/office/drawing/2014/main" id="{C4EC1CA2-ED68-BF45-AE12-8578E361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509"/>
              <a:ext cx="115" cy="142"/>
            </a:xfrm>
            <a:custGeom>
              <a:avLst/>
              <a:gdLst>
                <a:gd name="T0" fmla="*/ 358 w 803"/>
                <a:gd name="T1" fmla="*/ 3 h 992"/>
                <a:gd name="T2" fmla="*/ 455 w 803"/>
                <a:gd name="T3" fmla="*/ 23 h 992"/>
                <a:gd name="T4" fmla="*/ 544 w 803"/>
                <a:gd name="T5" fmla="*/ 60 h 992"/>
                <a:gd name="T6" fmla="*/ 626 w 803"/>
                <a:gd name="T7" fmla="*/ 116 h 992"/>
                <a:gd name="T8" fmla="*/ 697 w 803"/>
                <a:gd name="T9" fmla="*/ 189 h 992"/>
                <a:gd name="T10" fmla="*/ 752 w 803"/>
                <a:gd name="T11" fmla="*/ 276 h 992"/>
                <a:gd name="T12" fmla="*/ 788 w 803"/>
                <a:gd name="T13" fmla="*/ 371 h 992"/>
                <a:gd name="T14" fmla="*/ 803 w 803"/>
                <a:gd name="T15" fmla="*/ 471 h 992"/>
                <a:gd name="T16" fmla="*/ 798 w 803"/>
                <a:gd name="T17" fmla="*/ 571 h 992"/>
                <a:gd name="T18" fmla="*/ 772 w 803"/>
                <a:gd name="T19" fmla="*/ 670 h 992"/>
                <a:gd name="T20" fmla="*/ 727 w 803"/>
                <a:gd name="T21" fmla="*/ 762 h 992"/>
                <a:gd name="T22" fmla="*/ 662 w 803"/>
                <a:gd name="T23" fmla="*/ 842 h 992"/>
                <a:gd name="T24" fmla="*/ 587 w 803"/>
                <a:gd name="T25" fmla="*/ 906 h 992"/>
                <a:gd name="T26" fmla="*/ 501 w 803"/>
                <a:gd name="T27" fmla="*/ 953 h 992"/>
                <a:gd name="T28" fmla="*/ 407 w 803"/>
                <a:gd name="T29" fmla="*/ 982 h 992"/>
                <a:gd name="T30" fmla="*/ 308 w 803"/>
                <a:gd name="T31" fmla="*/ 992 h 992"/>
                <a:gd name="T32" fmla="*/ 212 w 803"/>
                <a:gd name="T33" fmla="*/ 983 h 992"/>
                <a:gd name="T34" fmla="*/ 121 w 803"/>
                <a:gd name="T35" fmla="*/ 955 h 992"/>
                <a:gd name="T36" fmla="*/ 37 w 803"/>
                <a:gd name="T37" fmla="*/ 911 h 992"/>
                <a:gd name="T38" fmla="*/ 11 w 803"/>
                <a:gd name="T39" fmla="*/ 884 h 992"/>
                <a:gd name="T40" fmla="*/ 0 w 803"/>
                <a:gd name="T41" fmla="*/ 849 h 992"/>
                <a:gd name="T42" fmla="*/ 3 w 803"/>
                <a:gd name="T43" fmla="*/ 813 h 992"/>
                <a:gd name="T44" fmla="*/ 23 w 803"/>
                <a:gd name="T45" fmla="*/ 781 h 992"/>
                <a:gd name="T46" fmla="*/ 119 w 803"/>
                <a:gd name="T47" fmla="*/ 688 h 992"/>
                <a:gd name="T48" fmla="*/ 150 w 803"/>
                <a:gd name="T49" fmla="*/ 675 h 992"/>
                <a:gd name="T50" fmla="*/ 184 w 803"/>
                <a:gd name="T51" fmla="*/ 676 h 992"/>
                <a:gd name="T52" fmla="*/ 229 w 803"/>
                <a:gd name="T53" fmla="*/ 696 h 992"/>
                <a:gd name="T54" fmla="*/ 290 w 803"/>
                <a:gd name="T55" fmla="*/ 709 h 992"/>
                <a:gd name="T56" fmla="*/ 351 w 803"/>
                <a:gd name="T57" fmla="*/ 706 h 992"/>
                <a:gd name="T58" fmla="*/ 410 w 803"/>
                <a:gd name="T59" fmla="*/ 685 h 992"/>
                <a:gd name="T60" fmla="*/ 461 w 803"/>
                <a:gd name="T61" fmla="*/ 649 h 992"/>
                <a:gd name="T62" fmla="*/ 501 w 803"/>
                <a:gd name="T63" fmla="*/ 594 h 992"/>
                <a:gd name="T64" fmla="*/ 521 w 803"/>
                <a:gd name="T65" fmla="*/ 531 h 992"/>
                <a:gd name="T66" fmla="*/ 521 w 803"/>
                <a:gd name="T67" fmla="*/ 462 h 992"/>
                <a:gd name="T68" fmla="*/ 501 w 803"/>
                <a:gd name="T69" fmla="*/ 398 h 992"/>
                <a:gd name="T70" fmla="*/ 461 w 803"/>
                <a:gd name="T71" fmla="*/ 343 h 992"/>
                <a:gd name="T72" fmla="*/ 410 w 803"/>
                <a:gd name="T73" fmla="*/ 307 h 992"/>
                <a:gd name="T74" fmla="*/ 351 w 803"/>
                <a:gd name="T75" fmla="*/ 286 h 992"/>
                <a:gd name="T76" fmla="*/ 290 w 803"/>
                <a:gd name="T77" fmla="*/ 283 h 992"/>
                <a:gd name="T78" fmla="*/ 229 w 803"/>
                <a:gd name="T79" fmla="*/ 296 h 992"/>
                <a:gd name="T80" fmla="*/ 185 w 803"/>
                <a:gd name="T81" fmla="*/ 316 h 992"/>
                <a:gd name="T82" fmla="*/ 150 w 803"/>
                <a:gd name="T83" fmla="*/ 317 h 992"/>
                <a:gd name="T84" fmla="*/ 119 w 803"/>
                <a:gd name="T85" fmla="*/ 304 h 992"/>
                <a:gd name="T86" fmla="*/ 23 w 803"/>
                <a:gd name="T87" fmla="*/ 211 h 992"/>
                <a:gd name="T88" fmla="*/ 3 w 803"/>
                <a:gd name="T89" fmla="*/ 179 h 992"/>
                <a:gd name="T90" fmla="*/ 0 w 803"/>
                <a:gd name="T91" fmla="*/ 143 h 992"/>
                <a:gd name="T92" fmla="*/ 11 w 803"/>
                <a:gd name="T93" fmla="*/ 108 h 992"/>
                <a:gd name="T94" fmla="*/ 37 w 803"/>
                <a:gd name="T95" fmla="*/ 81 h 992"/>
                <a:gd name="T96" fmla="*/ 121 w 803"/>
                <a:gd name="T97" fmla="*/ 37 h 992"/>
                <a:gd name="T98" fmla="*/ 212 w 803"/>
                <a:gd name="T99" fmla="*/ 9 h 992"/>
                <a:gd name="T100" fmla="*/ 308 w 803"/>
                <a:gd name="T10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" h="992">
                  <a:moveTo>
                    <a:pt x="308" y="0"/>
                  </a:moveTo>
                  <a:lnTo>
                    <a:pt x="358" y="3"/>
                  </a:lnTo>
                  <a:lnTo>
                    <a:pt x="407" y="10"/>
                  </a:lnTo>
                  <a:lnTo>
                    <a:pt x="455" y="23"/>
                  </a:lnTo>
                  <a:lnTo>
                    <a:pt x="501" y="39"/>
                  </a:lnTo>
                  <a:lnTo>
                    <a:pt x="544" y="60"/>
                  </a:lnTo>
                  <a:lnTo>
                    <a:pt x="587" y="86"/>
                  </a:lnTo>
                  <a:lnTo>
                    <a:pt x="626" y="116"/>
                  </a:lnTo>
                  <a:lnTo>
                    <a:pt x="662" y="150"/>
                  </a:lnTo>
                  <a:lnTo>
                    <a:pt x="697" y="189"/>
                  </a:lnTo>
                  <a:lnTo>
                    <a:pt x="727" y="231"/>
                  </a:lnTo>
                  <a:lnTo>
                    <a:pt x="752" y="276"/>
                  </a:lnTo>
                  <a:lnTo>
                    <a:pt x="772" y="323"/>
                  </a:lnTo>
                  <a:lnTo>
                    <a:pt x="788" y="371"/>
                  </a:lnTo>
                  <a:lnTo>
                    <a:pt x="798" y="421"/>
                  </a:lnTo>
                  <a:lnTo>
                    <a:pt x="803" y="471"/>
                  </a:lnTo>
                  <a:lnTo>
                    <a:pt x="803" y="521"/>
                  </a:lnTo>
                  <a:lnTo>
                    <a:pt x="798" y="571"/>
                  </a:lnTo>
                  <a:lnTo>
                    <a:pt x="788" y="621"/>
                  </a:lnTo>
                  <a:lnTo>
                    <a:pt x="772" y="670"/>
                  </a:lnTo>
                  <a:lnTo>
                    <a:pt x="752" y="717"/>
                  </a:lnTo>
                  <a:lnTo>
                    <a:pt x="727" y="762"/>
                  </a:lnTo>
                  <a:lnTo>
                    <a:pt x="697" y="804"/>
                  </a:lnTo>
                  <a:lnTo>
                    <a:pt x="662" y="842"/>
                  </a:lnTo>
                  <a:lnTo>
                    <a:pt x="626" y="876"/>
                  </a:lnTo>
                  <a:lnTo>
                    <a:pt x="587" y="906"/>
                  </a:lnTo>
                  <a:lnTo>
                    <a:pt x="544" y="932"/>
                  </a:lnTo>
                  <a:lnTo>
                    <a:pt x="501" y="953"/>
                  </a:lnTo>
                  <a:lnTo>
                    <a:pt x="455" y="969"/>
                  </a:lnTo>
                  <a:lnTo>
                    <a:pt x="407" y="982"/>
                  </a:lnTo>
                  <a:lnTo>
                    <a:pt x="358" y="989"/>
                  </a:lnTo>
                  <a:lnTo>
                    <a:pt x="308" y="992"/>
                  </a:lnTo>
                  <a:lnTo>
                    <a:pt x="259" y="990"/>
                  </a:lnTo>
                  <a:lnTo>
                    <a:pt x="212" y="983"/>
                  </a:lnTo>
                  <a:lnTo>
                    <a:pt x="166" y="972"/>
                  </a:lnTo>
                  <a:lnTo>
                    <a:pt x="121" y="955"/>
                  </a:lnTo>
                  <a:lnTo>
                    <a:pt x="78" y="936"/>
                  </a:lnTo>
                  <a:lnTo>
                    <a:pt x="37" y="911"/>
                  </a:lnTo>
                  <a:lnTo>
                    <a:pt x="22" y="899"/>
                  </a:lnTo>
                  <a:lnTo>
                    <a:pt x="11" y="884"/>
                  </a:lnTo>
                  <a:lnTo>
                    <a:pt x="3" y="868"/>
                  </a:lnTo>
                  <a:lnTo>
                    <a:pt x="0" y="849"/>
                  </a:lnTo>
                  <a:lnTo>
                    <a:pt x="0" y="831"/>
                  </a:lnTo>
                  <a:lnTo>
                    <a:pt x="3" y="813"/>
                  </a:lnTo>
                  <a:lnTo>
                    <a:pt x="11" y="796"/>
                  </a:lnTo>
                  <a:lnTo>
                    <a:pt x="23" y="781"/>
                  </a:lnTo>
                  <a:lnTo>
                    <a:pt x="104" y="700"/>
                  </a:lnTo>
                  <a:lnTo>
                    <a:pt x="119" y="688"/>
                  </a:lnTo>
                  <a:lnTo>
                    <a:pt x="134" y="680"/>
                  </a:lnTo>
                  <a:lnTo>
                    <a:pt x="150" y="675"/>
                  </a:lnTo>
                  <a:lnTo>
                    <a:pt x="168" y="674"/>
                  </a:lnTo>
                  <a:lnTo>
                    <a:pt x="184" y="676"/>
                  </a:lnTo>
                  <a:lnTo>
                    <a:pt x="200" y="682"/>
                  </a:lnTo>
                  <a:lnTo>
                    <a:pt x="229" y="696"/>
                  </a:lnTo>
                  <a:lnTo>
                    <a:pt x="258" y="705"/>
                  </a:lnTo>
                  <a:lnTo>
                    <a:pt x="290" y="709"/>
                  </a:lnTo>
                  <a:lnTo>
                    <a:pt x="320" y="710"/>
                  </a:lnTo>
                  <a:lnTo>
                    <a:pt x="351" y="706"/>
                  </a:lnTo>
                  <a:lnTo>
                    <a:pt x="381" y="698"/>
                  </a:lnTo>
                  <a:lnTo>
                    <a:pt x="410" y="685"/>
                  </a:lnTo>
                  <a:lnTo>
                    <a:pt x="436" y="669"/>
                  </a:lnTo>
                  <a:lnTo>
                    <a:pt x="461" y="649"/>
                  </a:lnTo>
                  <a:lnTo>
                    <a:pt x="483" y="622"/>
                  </a:lnTo>
                  <a:lnTo>
                    <a:pt x="501" y="594"/>
                  </a:lnTo>
                  <a:lnTo>
                    <a:pt x="513" y="563"/>
                  </a:lnTo>
                  <a:lnTo>
                    <a:pt x="521" y="531"/>
                  </a:lnTo>
                  <a:lnTo>
                    <a:pt x="524" y="496"/>
                  </a:lnTo>
                  <a:lnTo>
                    <a:pt x="521" y="462"/>
                  </a:lnTo>
                  <a:lnTo>
                    <a:pt x="513" y="429"/>
                  </a:lnTo>
                  <a:lnTo>
                    <a:pt x="501" y="398"/>
                  </a:lnTo>
                  <a:lnTo>
                    <a:pt x="483" y="370"/>
                  </a:lnTo>
                  <a:lnTo>
                    <a:pt x="461" y="343"/>
                  </a:lnTo>
                  <a:lnTo>
                    <a:pt x="436" y="323"/>
                  </a:lnTo>
                  <a:lnTo>
                    <a:pt x="410" y="307"/>
                  </a:lnTo>
                  <a:lnTo>
                    <a:pt x="381" y="294"/>
                  </a:lnTo>
                  <a:lnTo>
                    <a:pt x="351" y="286"/>
                  </a:lnTo>
                  <a:lnTo>
                    <a:pt x="320" y="283"/>
                  </a:lnTo>
                  <a:lnTo>
                    <a:pt x="290" y="283"/>
                  </a:lnTo>
                  <a:lnTo>
                    <a:pt x="258" y="288"/>
                  </a:lnTo>
                  <a:lnTo>
                    <a:pt x="229" y="296"/>
                  </a:lnTo>
                  <a:lnTo>
                    <a:pt x="200" y="310"/>
                  </a:lnTo>
                  <a:lnTo>
                    <a:pt x="185" y="316"/>
                  </a:lnTo>
                  <a:lnTo>
                    <a:pt x="168" y="319"/>
                  </a:lnTo>
                  <a:lnTo>
                    <a:pt x="150" y="317"/>
                  </a:lnTo>
                  <a:lnTo>
                    <a:pt x="134" y="313"/>
                  </a:lnTo>
                  <a:lnTo>
                    <a:pt x="119" y="304"/>
                  </a:lnTo>
                  <a:lnTo>
                    <a:pt x="104" y="292"/>
                  </a:lnTo>
                  <a:lnTo>
                    <a:pt x="23" y="211"/>
                  </a:lnTo>
                  <a:lnTo>
                    <a:pt x="11" y="196"/>
                  </a:lnTo>
                  <a:lnTo>
                    <a:pt x="3" y="179"/>
                  </a:lnTo>
                  <a:lnTo>
                    <a:pt x="0" y="161"/>
                  </a:lnTo>
                  <a:lnTo>
                    <a:pt x="0" y="143"/>
                  </a:lnTo>
                  <a:lnTo>
                    <a:pt x="3" y="125"/>
                  </a:lnTo>
                  <a:lnTo>
                    <a:pt x="11" y="108"/>
                  </a:lnTo>
                  <a:lnTo>
                    <a:pt x="22" y="94"/>
                  </a:lnTo>
                  <a:lnTo>
                    <a:pt x="37" y="81"/>
                  </a:lnTo>
                  <a:lnTo>
                    <a:pt x="78" y="57"/>
                  </a:lnTo>
                  <a:lnTo>
                    <a:pt x="121" y="37"/>
                  </a:lnTo>
                  <a:lnTo>
                    <a:pt x="166" y="22"/>
                  </a:lnTo>
                  <a:lnTo>
                    <a:pt x="212" y="9"/>
                  </a:lnTo>
                  <a:lnTo>
                    <a:pt x="259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9" name="Freeform 106">
              <a:extLst>
                <a:ext uri="{FF2B5EF4-FFF2-40B4-BE49-F238E27FC236}">
                  <a16:creationId xmlns:a16="http://schemas.microsoft.com/office/drawing/2014/main" id="{2B696E26-7CD2-7542-82B9-A77989555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678"/>
              <a:ext cx="228" cy="238"/>
            </a:xfrm>
            <a:custGeom>
              <a:avLst/>
              <a:gdLst>
                <a:gd name="T0" fmla="*/ 1266 w 1602"/>
                <a:gd name="T1" fmla="*/ 0 h 1664"/>
                <a:gd name="T2" fmla="*/ 1356 w 1602"/>
                <a:gd name="T3" fmla="*/ 12 h 1664"/>
                <a:gd name="T4" fmla="*/ 1435 w 1602"/>
                <a:gd name="T5" fmla="*/ 46 h 1664"/>
                <a:gd name="T6" fmla="*/ 1504 w 1602"/>
                <a:gd name="T7" fmla="*/ 98 h 1664"/>
                <a:gd name="T8" fmla="*/ 1556 w 1602"/>
                <a:gd name="T9" fmla="*/ 166 h 1664"/>
                <a:gd name="T10" fmla="*/ 1590 w 1602"/>
                <a:gd name="T11" fmla="*/ 247 h 1664"/>
                <a:gd name="T12" fmla="*/ 1602 w 1602"/>
                <a:gd name="T13" fmla="*/ 336 h 1664"/>
                <a:gd name="T14" fmla="*/ 1599 w 1602"/>
                <a:gd name="T15" fmla="*/ 1602 h 1664"/>
                <a:gd name="T16" fmla="*/ 1578 w 1602"/>
                <a:gd name="T17" fmla="*/ 1640 h 1664"/>
                <a:gd name="T18" fmla="*/ 1540 w 1602"/>
                <a:gd name="T19" fmla="*/ 1661 h 1664"/>
                <a:gd name="T20" fmla="*/ 1406 w 1602"/>
                <a:gd name="T21" fmla="*/ 1664 h 1664"/>
                <a:gd name="T22" fmla="*/ 1364 w 1602"/>
                <a:gd name="T23" fmla="*/ 1652 h 1664"/>
                <a:gd name="T24" fmla="*/ 1334 w 1602"/>
                <a:gd name="T25" fmla="*/ 1622 h 1664"/>
                <a:gd name="T26" fmla="*/ 1322 w 1602"/>
                <a:gd name="T27" fmla="*/ 1579 h 1664"/>
                <a:gd name="T28" fmla="*/ 1319 w 1602"/>
                <a:gd name="T29" fmla="*/ 366 h 1664"/>
                <a:gd name="T30" fmla="*/ 1298 w 1602"/>
                <a:gd name="T31" fmla="*/ 322 h 1664"/>
                <a:gd name="T32" fmla="*/ 1259 w 1602"/>
                <a:gd name="T33" fmla="*/ 291 h 1664"/>
                <a:gd name="T34" fmla="*/ 1210 w 1602"/>
                <a:gd name="T35" fmla="*/ 280 h 1664"/>
                <a:gd name="T36" fmla="*/ 366 w 1602"/>
                <a:gd name="T37" fmla="*/ 283 h 1664"/>
                <a:gd name="T38" fmla="*/ 321 w 1602"/>
                <a:gd name="T39" fmla="*/ 305 h 1664"/>
                <a:gd name="T40" fmla="*/ 291 w 1602"/>
                <a:gd name="T41" fmla="*/ 342 h 1664"/>
                <a:gd name="T42" fmla="*/ 280 w 1602"/>
                <a:gd name="T43" fmla="*/ 392 h 1664"/>
                <a:gd name="T44" fmla="*/ 277 w 1602"/>
                <a:gd name="T45" fmla="*/ 1602 h 1664"/>
                <a:gd name="T46" fmla="*/ 255 w 1602"/>
                <a:gd name="T47" fmla="*/ 1640 h 1664"/>
                <a:gd name="T48" fmla="*/ 218 w 1602"/>
                <a:gd name="T49" fmla="*/ 1661 h 1664"/>
                <a:gd name="T50" fmla="*/ 84 w 1602"/>
                <a:gd name="T51" fmla="*/ 1664 h 1664"/>
                <a:gd name="T52" fmla="*/ 41 w 1602"/>
                <a:gd name="T53" fmla="*/ 1652 h 1664"/>
                <a:gd name="T54" fmla="*/ 11 w 1602"/>
                <a:gd name="T55" fmla="*/ 1622 h 1664"/>
                <a:gd name="T56" fmla="*/ 0 w 1602"/>
                <a:gd name="T57" fmla="*/ 1579 h 1664"/>
                <a:gd name="T58" fmla="*/ 3 w 1602"/>
                <a:gd name="T59" fmla="*/ 290 h 1664"/>
                <a:gd name="T60" fmla="*/ 26 w 1602"/>
                <a:gd name="T61" fmla="*/ 205 h 1664"/>
                <a:gd name="T62" fmla="*/ 70 w 1602"/>
                <a:gd name="T63" fmla="*/ 131 h 1664"/>
                <a:gd name="T64" fmla="*/ 130 w 1602"/>
                <a:gd name="T65" fmla="*/ 71 h 1664"/>
                <a:gd name="T66" fmla="*/ 205 w 1602"/>
                <a:gd name="T67" fmla="*/ 27 h 1664"/>
                <a:gd name="T68" fmla="*/ 290 w 1602"/>
                <a:gd name="T69" fmla="*/ 3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2" h="1664">
                  <a:moveTo>
                    <a:pt x="336" y="0"/>
                  </a:moveTo>
                  <a:lnTo>
                    <a:pt x="1266" y="0"/>
                  </a:lnTo>
                  <a:lnTo>
                    <a:pt x="1312" y="3"/>
                  </a:lnTo>
                  <a:lnTo>
                    <a:pt x="1356" y="12"/>
                  </a:lnTo>
                  <a:lnTo>
                    <a:pt x="1397" y="27"/>
                  </a:lnTo>
                  <a:lnTo>
                    <a:pt x="1435" y="46"/>
                  </a:lnTo>
                  <a:lnTo>
                    <a:pt x="1472" y="71"/>
                  </a:lnTo>
                  <a:lnTo>
                    <a:pt x="1504" y="98"/>
                  </a:lnTo>
                  <a:lnTo>
                    <a:pt x="1532" y="131"/>
                  </a:lnTo>
                  <a:lnTo>
                    <a:pt x="1556" y="166"/>
                  </a:lnTo>
                  <a:lnTo>
                    <a:pt x="1576" y="205"/>
                  </a:lnTo>
                  <a:lnTo>
                    <a:pt x="1590" y="247"/>
                  </a:lnTo>
                  <a:lnTo>
                    <a:pt x="1599" y="290"/>
                  </a:lnTo>
                  <a:lnTo>
                    <a:pt x="1602" y="336"/>
                  </a:lnTo>
                  <a:lnTo>
                    <a:pt x="1602" y="1579"/>
                  </a:lnTo>
                  <a:lnTo>
                    <a:pt x="1599" y="1602"/>
                  </a:lnTo>
                  <a:lnTo>
                    <a:pt x="1591" y="1622"/>
                  </a:lnTo>
                  <a:lnTo>
                    <a:pt x="1578" y="1640"/>
                  </a:lnTo>
                  <a:lnTo>
                    <a:pt x="1561" y="1652"/>
                  </a:lnTo>
                  <a:lnTo>
                    <a:pt x="1540" y="1661"/>
                  </a:lnTo>
                  <a:lnTo>
                    <a:pt x="1518" y="1664"/>
                  </a:lnTo>
                  <a:lnTo>
                    <a:pt x="1406" y="1664"/>
                  </a:lnTo>
                  <a:lnTo>
                    <a:pt x="1384" y="1661"/>
                  </a:lnTo>
                  <a:lnTo>
                    <a:pt x="1364" y="1652"/>
                  </a:lnTo>
                  <a:lnTo>
                    <a:pt x="1347" y="1640"/>
                  </a:lnTo>
                  <a:lnTo>
                    <a:pt x="1334" y="1622"/>
                  </a:lnTo>
                  <a:lnTo>
                    <a:pt x="1325" y="1602"/>
                  </a:lnTo>
                  <a:lnTo>
                    <a:pt x="1322" y="1579"/>
                  </a:lnTo>
                  <a:lnTo>
                    <a:pt x="1322" y="392"/>
                  </a:lnTo>
                  <a:lnTo>
                    <a:pt x="1319" y="366"/>
                  </a:lnTo>
                  <a:lnTo>
                    <a:pt x="1311" y="342"/>
                  </a:lnTo>
                  <a:lnTo>
                    <a:pt x="1298" y="322"/>
                  </a:lnTo>
                  <a:lnTo>
                    <a:pt x="1281" y="305"/>
                  </a:lnTo>
                  <a:lnTo>
                    <a:pt x="1259" y="291"/>
                  </a:lnTo>
                  <a:lnTo>
                    <a:pt x="1236" y="283"/>
                  </a:lnTo>
                  <a:lnTo>
                    <a:pt x="1210" y="280"/>
                  </a:lnTo>
                  <a:lnTo>
                    <a:pt x="392" y="280"/>
                  </a:lnTo>
                  <a:lnTo>
                    <a:pt x="366" y="283"/>
                  </a:lnTo>
                  <a:lnTo>
                    <a:pt x="343" y="291"/>
                  </a:lnTo>
                  <a:lnTo>
                    <a:pt x="321" y="305"/>
                  </a:lnTo>
                  <a:lnTo>
                    <a:pt x="304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579"/>
                  </a:lnTo>
                  <a:lnTo>
                    <a:pt x="277" y="1602"/>
                  </a:lnTo>
                  <a:lnTo>
                    <a:pt x="268" y="1622"/>
                  </a:lnTo>
                  <a:lnTo>
                    <a:pt x="255" y="1640"/>
                  </a:lnTo>
                  <a:lnTo>
                    <a:pt x="238" y="1652"/>
                  </a:lnTo>
                  <a:lnTo>
                    <a:pt x="218" y="1661"/>
                  </a:lnTo>
                  <a:lnTo>
                    <a:pt x="196" y="1664"/>
                  </a:lnTo>
                  <a:lnTo>
                    <a:pt x="84" y="1664"/>
                  </a:lnTo>
                  <a:lnTo>
                    <a:pt x="62" y="1661"/>
                  </a:lnTo>
                  <a:lnTo>
                    <a:pt x="41" y="1652"/>
                  </a:lnTo>
                  <a:lnTo>
                    <a:pt x="24" y="1640"/>
                  </a:lnTo>
                  <a:lnTo>
                    <a:pt x="11" y="1622"/>
                  </a:lnTo>
                  <a:lnTo>
                    <a:pt x="3" y="1602"/>
                  </a:lnTo>
                  <a:lnTo>
                    <a:pt x="0" y="1579"/>
                  </a:lnTo>
                  <a:lnTo>
                    <a:pt x="0" y="336"/>
                  </a:lnTo>
                  <a:lnTo>
                    <a:pt x="3" y="290"/>
                  </a:lnTo>
                  <a:lnTo>
                    <a:pt x="12" y="247"/>
                  </a:lnTo>
                  <a:lnTo>
                    <a:pt x="26" y="205"/>
                  </a:lnTo>
                  <a:lnTo>
                    <a:pt x="46" y="166"/>
                  </a:lnTo>
                  <a:lnTo>
                    <a:pt x="70" y="131"/>
                  </a:lnTo>
                  <a:lnTo>
                    <a:pt x="98" y="98"/>
                  </a:lnTo>
                  <a:lnTo>
                    <a:pt x="130" y="71"/>
                  </a:lnTo>
                  <a:lnTo>
                    <a:pt x="167" y="46"/>
                  </a:lnTo>
                  <a:lnTo>
                    <a:pt x="205" y="27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107">
              <a:extLst>
                <a:ext uri="{FF2B5EF4-FFF2-40B4-BE49-F238E27FC236}">
                  <a16:creationId xmlns:a16="http://schemas.microsoft.com/office/drawing/2014/main" id="{4BFFDFB2-88FE-7846-9A59-C1C58E6C6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695"/>
              <a:ext cx="90" cy="221"/>
            </a:xfrm>
            <a:custGeom>
              <a:avLst/>
              <a:gdLst>
                <a:gd name="T0" fmla="*/ 336 w 630"/>
                <a:gd name="T1" fmla="*/ 0 h 1549"/>
                <a:gd name="T2" fmla="*/ 545 w 630"/>
                <a:gd name="T3" fmla="*/ 0 h 1549"/>
                <a:gd name="T4" fmla="*/ 567 w 630"/>
                <a:gd name="T5" fmla="*/ 3 h 1549"/>
                <a:gd name="T6" fmla="*/ 588 w 630"/>
                <a:gd name="T7" fmla="*/ 12 h 1549"/>
                <a:gd name="T8" fmla="*/ 604 w 630"/>
                <a:gd name="T9" fmla="*/ 25 h 1549"/>
                <a:gd name="T10" fmla="*/ 617 w 630"/>
                <a:gd name="T11" fmla="*/ 42 h 1549"/>
                <a:gd name="T12" fmla="*/ 626 w 630"/>
                <a:gd name="T13" fmla="*/ 61 h 1549"/>
                <a:gd name="T14" fmla="*/ 630 w 630"/>
                <a:gd name="T15" fmla="*/ 84 h 1549"/>
                <a:gd name="T16" fmla="*/ 630 w 630"/>
                <a:gd name="T17" fmla="*/ 196 h 1549"/>
                <a:gd name="T18" fmla="*/ 626 w 630"/>
                <a:gd name="T19" fmla="*/ 218 h 1549"/>
                <a:gd name="T20" fmla="*/ 617 w 630"/>
                <a:gd name="T21" fmla="*/ 239 h 1549"/>
                <a:gd name="T22" fmla="*/ 604 w 630"/>
                <a:gd name="T23" fmla="*/ 255 h 1549"/>
                <a:gd name="T24" fmla="*/ 588 w 630"/>
                <a:gd name="T25" fmla="*/ 268 h 1549"/>
                <a:gd name="T26" fmla="*/ 567 w 630"/>
                <a:gd name="T27" fmla="*/ 277 h 1549"/>
                <a:gd name="T28" fmla="*/ 545 w 630"/>
                <a:gd name="T29" fmla="*/ 280 h 1549"/>
                <a:gd name="T30" fmla="*/ 392 w 630"/>
                <a:gd name="T31" fmla="*/ 280 h 1549"/>
                <a:gd name="T32" fmla="*/ 367 w 630"/>
                <a:gd name="T33" fmla="*/ 283 h 1549"/>
                <a:gd name="T34" fmla="*/ 342 w 630"/>
                <a:gd name="T35" fmla="*/ 292 h 1549"/>
                <a:gd name="T36" fmla="*/ 322 w 630"/>
                <a:gd name="T37" fmla="*/ 305 h 1549"/>
                <a:gd name="T38" fmla="*/ 305 w 630"/>
                <a:gd name="T39" fmla="*/ 322 h 1549"/>
                <a:gd name="T40" fmla="*/ 291 w 630"/>
                <a:gd name="T41" fmla="*/ 342 h 1549"/>
                <a:gd name="T42" fmla="*/ 283 w 630"/>
                <a:gd name="T43" fmla="*/ 366 h 1549"/>
                <a:gd name="T44" fmla="*/ 280 w 630"/>
                <a:gd name="T45" fmla="*/ 392 h 1549"/>
                <a:gd name="T46" fmla="*/ 280 w 630"/>
                <a:gd name="T47" fmla="*/ 1464 h 1549"/>
                <a:gd name="T48" fmla="*/ 277 w 630"/>
                <a:gd name="T49" fmla="*/ 1487 h 1549"/>
                <a:gd name="T50" fmla="*/ 269 w 630"/>
                <a:gd name="T51" fmla="*/ 1507 h 1549"/>
                <a:gd name="T52" fmla="*/ 256 w 630"/>
                <a:gd name="T53" fmla="*/ 1525 h 1549"/>
                <a:gd name="T54" fmla="*/ 239 w 630"/>
                <a:gd name="T55" fmla="*/ 1537 h 1549"/>
                <a:gd name="T56" fmla="*/ 218 w 630"/>
                <a:gd name="T57" fmla="*/ 1546 h 1549"/>
                <a:gd name="T58" fmla="*/ 196 w 630"/>
                <a:gd name="T59" fmla="*/ 1549 h 1549"/>
                <a:gd name="T60" fmla="*/ 85 w 630"/>
                <a:gd name="T61" fmla="*/ 1549 h 1549"/>
                <a:gd name="T62" fmla="*/ 62 w 630"/>
                <a:gd name="T63" fmla="*/ 1546 h 1549"/>
                <a:gd name="T64" fmla="*/ 42 w 630"/>
                <a:gd name="T65" fmla="*/ 1537 h 1549"/>
                <a:gd name="T66" fmla="*/ 25 w 630"/>
                <a:gd name="T67" fmla="*/ 1525 h 1549"/>
                <a:gd name="T68" fmla="*/ 11 w 630"/>
                <a:gd name="T69" fmla="*/ 1507 h 1549"/>
                <a:gd name="T70" fmla="*/ 3 w 630"/>
                <a:gd name="T71" fmla="*/ 1487 h 1549"/>
                <a:gd name="T72" fmla="*/ 0 w 630"/>
                <a:gd name="T73" fmla="*/ 1464 h 1549"/>
                <a:gd name="T74" fmla="*/ 0 w 630"/>
                <a:gd name="T75" fmla="*/ 336 h 1549"/>
                <a:gd name="T76" fmla="*/ 3 w 630"/>
                <a:gd name="T77" fmla="*/ 291 h 1549"/>
                <a:gd name="T78" fmla="*/ 13 w 630"/>
                <a:gd name="T79" fmla="*/ 247 h 1549"/>
                <a:gd name="T80" fmla="*/ 27 w 630"/>
                <a:gd name="T81" fmla="*/ 205 h 1549"/>
                <a:gd name="T82" fmla="*/ 46 w 630"/>
                <a:gd name="T83" fmla="*/ 166 h 1549"/>
                <a:gd name="T84" fmla="*/ 71 w 630"/>
                <a:gd name="T85" fmla="*/ 131 h 1549"/>
                <a:gd name="T86" fmla="*/ 99 w 630"/>
                <a:gd name="T87" fmla="*/ 98 h 1549"/>
                <a:gd name="T88" fmla="*/ 131 w 630"/>
                <a:gd name="T89" fmla="*/ 71 h 1549"/>
                <a:gd name="T90" fmla="*/ 166 w 630"/>
                <a:gd name="T91" fmla="*/ 46 h 1549"/>
                <a:gd name="T92" fmla="*/ 206 w 630"/>
                <a:gd name="T93" fmla="*/ 27 h 1549"/>
                <a:gd name="T94" fmla="*/ 247 w 630"/>
                <a:gd name="T95" fmla="*/ 13 h 1549"/>
                <a:gd name="T96" fmla="*/ 290 w 630"/>
                <a:gd name="T97" fmla="*/ 3 h 1549"/>
                <a:gd name="T98" fmla="*/ 336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336" y="0"/>
                  </a:moveTo>
                  <a:lnTo>
                    <a:pt x="545" y="0"/>
                  </a:lnTo>
                  <a:lnTo>
                    <a:pt x="567" y="3"/>
                  </a:lnTo>
                  <a:lnTo>
                    <a:pt x="588" y="12"/>
                  </a:lnTo>
                  <a:lnTo>
                    <a:pt x="604" y="25"/>
                  </a:lnTo>
                  <a:lnTo>
                    <a:pt x="617" y="42"/>
                  </a:lnTo>
                  <a:lnTo>
                    <a:pt x="626" y="61"/>
                  </a:lnTo>
                  <a:lnTo>
                    <a:pt x="630" y="84"/>
                  </a:lnTo>
                  <a:lnTo>
                    <a:pt x="630" y="196"/>
                  </a:lnTo>
                  <a:lnTo>
                    <a:pt x="626" y="218"/>
                  </a:lnTo>
                  <a:lnTo>
                    <a:pt x="617" y="239"/>
                  </a:lnTo>
                  <a:lnTo>
                    <a:pt x="604" y="255"/>
                  </a:lnTo>
                  <a:lnTo>
                    <a:pt x="588" y="268"/>
                  </a:lnTo>
                  <a:lnTo>
                    <a:pt x="567" y="277"/>
                  </a:lnTo>
                  <a:lnTo>
                    <a:pt x="545" y="280"/>
                  </a:lnTo>
                  <a:lnTo>
                    <a:pt x="392" y="280"/>
                  </a:lnTo>
                  <a:lnTo>
                    <a:pt x="367" y="283"/>
                  </a:lnTo>
                  <a:lnTo>
                    <a:pt x="342" y="292"/>
                  </a:lnTo>
                  <a:lnTo>
                    <a:pt x="322" y="305"/>
                  </a:lnTo>
                  <a:lnTo>
                    <a:pt x="305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464"/>
                  </a:lnTo>
                  <a:lnTo>
                    <a:pt x="277" y="1487"/>
                  </a:lnTo>
                  <a:lnTo>
                    <a:pt x="269" y="1507"/>
                  </a:lnTo>
                  <a:lnTo>
                    <a:pt x="256" y="1525"/>
                  </a:lnTo>
                  <a:lnTo>
                    <a:pt x="239" y="1537"/>
                  </a:lnTo>
                  <a:lnTo>
                    <a:pt x="218" y="1546"/>
                  </a:lnTo>
                  <a:lnTo>
                    <a:pt x="196" y="1549"/>
                  </a:lnTo>
                  <a:lnTo>
                    <a:pt x="85" y="1549"/>
                  </a:lnTo>
                  <a:lnTo>
                    <a:pt x="62" y="1546"/>
                  </a:lnTo>
                  <a:lnTo>
                    <a:pt x="42" y="1537"/>
                  </a:lnTo>
                  <a:lnTo>
                    <a:pt x="25" y="1525"/>
                  </a:lnTo>
                  <a:lnTo>
                    <a:pt x="11" y="1507"/>
                  </a:lnTo>
                  <a:lnTo>
                    <a:pt x="3" y="1487"/>
                  </a:lnTo>
                  <a:lnTo>
                    <a:pt x="0" y="1464"/>
                  </a:lnTo>
                  <a:lnTo>
                    <a:pt x="0" y="336"/>
                  </a:lnTo>
                  <a:lnTo>
                    <a:pt x="3" y="291"/>
                  </a:lnTo>
                  <a:lnTo>
                    <a:pt x="13" y="247"/>
                  </a:lnTo>
                  <a:lnTo>
                    <a:pt x="27" y="205"/>
                  </a:lnTo>
                  <a:lnTo>
                    <a:pt x="46" y="166"/>
                  </a:lnTo>
                  <a:lnTo>
                    <a:pt x="71" y="131"/>
                  </a:lnTo>
                  <a:lnTo>
                    <a:pt x="99" y="98"/>
                  </a:lnTo>
                  <a:lnTo>
                    <a:pt x="131" y="71"/>
                  </a:lnTo>
                  <a:lnTo>
                    <a:pt x="166" y="46"/>
                  </a:lnTo>
                  <a:lnTo>
                    <a:pt x="206" y="27"/>
                  </a:lnTo>
                  <a:lnTo>
                    <a:pt x="247" y="13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D791467F-BD83-214F-B249-55046D7E8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695"/>
              <a:ext cx="90" cy="221"/>
            </a:xfrm>
            <a:custGeom>
              <a:avLst/>
              <a:gdLst>
                <a:gd name="T0" fmla="*/ 85 w 630"/>
                <a:gd name="T1" fmla="*/ 0 h 1549"/>
                <a:gd name="T2" fmla="*/ 294 w 630"/>
                <a:gd name="T3" fmla="*/ 0 h 1549"/>
                <a:gd name="T4" fmla="*/ 340 w 630"/>
                <a:gd name="T5" fmla="*/ 3 h 1549"/>
                <a:gd name="T6" fmla="*/ 383 w 630"/>
                <a:gd name="T7" fmla="*/ 13 h 1549"/>
                <a:gd name="T8" fmla="*/ 424 w 630"/>
                <a:gd name="T9" fmla="*/ 27 h 1549"/>
                <a:gd name="T10" fmla="*/ 464 w 630"/>
                <a:gd name="T11" fmla="*/ 46 h 1549"/>
                <a:gd name="T12" fmla="*/ 499 w 630"/>
                <a:gd name="T13" fmla="*/ 71 h 1549"/>
                <a:gd name="T14" fmla="*/ 531 w 630"/>
                <a:gd name="T15" fmla="*/ 98 h 1549"/>
                <a:gd name="T16" fmla="*/ 559 w 630"/>
                <a:gd name="T17" fmla="*/ 131 h 1549"/>
                <a:gd name="T18" fmla="*/ 584 w 630"/>
                <a:gd name="T19" fmla="*/ 166 h 1549"/>
                <a:gd name="T20" fmla="*/ 603 w 630"/>
                <a:gd name="T21" fmla="*/ 205 h 1549"/>
                <a:gd name="T22" fmla="*/ 617 w 630"/>
                <a:gd name="T23" fmla="*/ 247 h 1549"/>
                <a:gd name="T24" fmla="*/ 627 w 630"/>
                <a:gd name="T25" fmla="*/ 291 h 1549"/>
                <a:gd name="T26" fmla="*/ 630 w 630"/>
                <a:gd name="T27" fmla="*/ 336 h 1549"/>
                <a:gd name="T28" fmla="*/ 630 w 630"/>
                <a:gd name="T29" fmla="*/ 1464 h 1549"/>
                <a:gd name="T30" fmla="*/ 627 w 630"/>
                <a:gd name="T31" fmla="*/ 1487 h 1549"/>
                <a:gd name="T32" fmla="*/ 619 w 630"/>
                <a:gd name="T33" fmla="*/ 1507 h 1549"/>
                <a:gd name="T34" fmla="*/ 605 w 630"/>
                <a:gd name="T35" fmla="*/ 1525 h 1549"/>
                <a:gd name="T36" fmla="*/ 588 w 630"/>
                <a:gd name="T37" fmla="*/ 1537 h 1549"/>
                <a:gd name="T38" fmla="*/ 568 w 630"/>
                <a:gd name="T39" fmla="*/ 1546 h 1549"/>
                <a:gd name="T40" fmla="*/ 545 w 630"/>
                <a:gd name="T41" fmla="*/ 1549 h 1549"/>
                <a:gd name="T42" fmla="*/ 434 w 630"/>
                <a:gd name="T43" fmla="*/ 1549 h 1549"/>
                <a:gd name="T44" fmla="*/ 412 w 630"/>
                <a:gd name="T45" fmla="*/ 1546 h 1549"/>
                <a:gd name="T46" fmla="*/ 391 w 630"/>
                <a:gd name="T47" fmla="*/ 1537 h 1549"/>
                <a:gd name="T48" fmla="*/ 374 w 630"/>
                <a:gd name="T49" fmla="*/ 1525 h 1549"/>
                <a:gd name="T50" fmla="*/ 361 w 630"/>
                <a:gd name="T51" fmla="*/ 1507 h 1549"/>
                <a:gd name="T52" fmla="*/ 353 w 630"/>
                <a:gd name="T53" fmla="*/ 1487 h 1549"/>
                <a:gd name="T54" fmla="*/ 350 w 630"/>
                <a:gd name="T55" fmla="*/ 1464 h 1549"/>
                <a:gd name="T56" fmla="*/ 350 w 630"/>
                <a:gd name="T57" fmla="*/ 392 h 1549"/>
                <a:gd name="T58" fmla="*/ 347 w 630"/>
                <a:gd name="T59" fmla="*/ 366 h 1549"/>
                <a:gd name="T60" fmla="*/ 339 w 630"/>
                <a:gd name="T61" fmla="*/ 342 h 1549"/>
                <a:gd name="T62" fmla="*/ 325 w 630"/>
                <a:gd name="T63" fmla="*/ 322 h 1549"/>
                <a:gd name="T64" fmla="*/ 308 w 630"/>
                <a:gd name="T65" fmla="*/ 305 h 1549"/>
                <a:gd name="T66" fmla="*/ 288 w 630"/>
                <a:gd name="T67" fmla="*/ 292 h 1549"/>
                <a:gd name="T68" fmla="*/ 263 w 630"/>
                <a:gd name="T69" fmla="*/ 283 h 1549"/>
                <a:gd name="T70" fmla="*/ 238 w 630"/>
                <a:gd name="T71" fmla="*/ 280 h 1549"/>
                <a:gd name="T72" fmla="*/ 85 w 630"/>
                <a:gd name="T73" fmla="*/ 280 h 1549"/>
                <a:gd name="T74" fmla="*/ 63 w 630"/>
                <a:gd name="T75" fmla="*/ 277 h 1549"/>
                <a:gd name="T76" fmla="*/ 42 w 630"/>
                <a:gd name="T77" fmla="*/ 268 h 1549"/>
                <a:gd name="T78" fmla="*/ 26 w 630"/>
                <a:gd name="T79" fmla="*/ 255 h 1549"/>
                <a:gd name="T80" fmla="*/ 13 w 630"/>
                <a:gd name="T81" fmla="*/ 239 h 1549"/>
                <a:gd name="T82" fmla="*/ 4 w 630"/>
                <a:gd name="T83" fmla="*/ 218 h 1549"/>
                <a:gd name="T84" fmla="*/ 0 w 630"/>
                <a:gd name="T85" fmla="*/ 196 h 1549"/>
                <a:gd name="T86" fmla="*/ 0 w 630"/>
                <a:gd name="T87" fmla="*/ 84 h 1549"/>
                <a:gd name="T88" fmla="*/ 4 w 630"/>
                <a:gd name="T89" fmla="*/ 61 h 1549"/>
                <a:gd name="T90" fmla="*/ 13 w 630"/>
                <a:gd name="T91" fmla="*/ 42 h 1549"/>
                <a:gd name="T92" fmla="*/ 26 w 630"/>
                <a:gd name="T93" fmla="*/ 25 h 1549"/>
                <a:gd name="T94" fmla="*/ 42 w 630"/>
                <a:gd name="T95" fmla="*/ 12 h 1549"/>
                <a:gd name="T96" fmla="*/ 63 w 630"/>
                <a:gd name="T97" fmla="*/ 3 h 1549"/>
                <a:gd name="T98" fmla="*/ 85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85" y="0"/>
                  </a:moveTo>
                  <a:lnTo>
                    <a:pt x="294" y="0"/>
                  </a:lnTo>
                  <a:lnTo>
                    <a:pt x="340" y="3"/>
                  </a:lnTo>
                  <a:lnTo>
                    <a:pt x="383" y="13"/>
                  </a:lnTo>
                  <a:lnTo>
                    <a:pt x="424" y="27"/>
                  </a:lnTo>
                  <a:lnTo>
                    <a:pt x="464" y="46"/>
                  </a:lnTo>
                  <a:lnTo>
                    <a:pt x="499" y="71"/>
                  </a:lnTo>
                  <a:lnTo>
                    <a:pt x="531" y="98"/>
                  </a:lnTo>
                  <a:lnTo>
                    <a:pt x="559" y="131"/>
                  </a:lnTo>
                  <a:lnTo>
                    <a:pt x="584" y="166"/>
                  </a:lnTo>
                  <a:lnTo>
                    <a:pt x="603" y="205"/>
                  </a:lnTo>
                  <a:lnTo>
                    <a:pt x="617" y="247"/>
                  </a:lnTo>
                  <a:lnTo>
                    <a:pt x="627" y="291"/>
                  </a:lnTo>
                  <a:lnTo>
                    <a:pt x="630" y="336"/>
                  </a:lnTo>
                  <a:lnTo>
                    <a:pt x="630" y="1464"/>
                  </a:lnTo>
                  <a:lnTo>
                    <a:pt x="627" y="1487"/>
                  </a:lnTo>
                  <a:lnTo>
                    <a:pt x="619" y="1507"/>
                  </a:lnTo>
                  <a:lnTo>
                    <a:pt x="605" y="1525"/>
                  </a:lnTo>
                  <a:lnTo>
                    <a:pt x="588" y="1537"/>
                  </a:lnTo>
                  <a:lnTo>
                    <a:pt x="568" y="1546"/>
                  </a:lnTo>
                  <a:lnTo>
                    <a:pt x="545" y="1549"/>
                  </a:lnTo>
                  <a:lnTo>
                    <a:pt x="434" y="1549"/>
                  </a:lnTo>
                  <a:lnTo>
                    <a:pt x="412" y="1546"/>
                  </a:lnTo>
                  <a:lnTo>
                    <a:pt x="391" y="1537"/>
                  </a:lnTo>
                  <a:lnTo>
                    <a:pt x="374" y="1525"/>
                  </a:lnTo>
                  <a:lnTo>
                    <a:pt x="361" y="1507"/>
                  </a:lnTo>
                  <a:lnTo>
                    <a:pt x="353" y="1487"/>
                  </a:lnTo>
                  <a:lnTo>
                    <a:pt x="350" y="1464"/>
                  </a:lnTo>
                  <a:lnTo>
                    <a:pt x="350" y="392"/>
                  </a:lnTo>
                  <a:lnTo>
                    <a:pt x="347" y="366"/>
                  </a:lnTo>
                  <a:lnTo>
                    <a:pt x="339" y="342"/>
                  </a:lnTo>
                  <a:lnTo>
                    <a:pt x="325" y="322"/>
                  </a:lnTo>
                  <a:lnTo>
                    <a:pt x="308" y="305"/>
                  </a:lnTo>
                  <a:lnTo>
                    <a:pt x="288" y="292"/>
                  </a:lnTo>
                  <a:lnTo>
                    <a:pt x="263" y="283"/>
                  </a:lnTo>
                  <a:lnTo>
                    <a:pt x="238" y="280"/>
                  </a:lnTo>
                  <a:lnTo>
                    <a:pt x="85" y="280"/>
                  </a:lnTo>
                  <a:lnTo>
                    <a:pt x="63" y="277"/>
                  </a:lnTo>
                  <a:lnTo>
                    <a:pt x="42" y="268"/>
                  </a:lnTo>
                  <a:lnTo>
                    <a:pt x="26" y="255"/>
                  </a:lnTo>
                  <a:lnTo>
                    <a:pt x="13" y="239"/>
                  </a:lnTo>
                  <a:lnTo>
                    <a:pt x="4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4" y="61"/>
                  </a:lnTo>
                  <a:lnTo>
                    <a:pt x="13" y="42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109">
              <a:extLst>
                <a:ext uri="{FF2B5EF4-FFF2-40B4-BE49-F238E27FC236}">
                  <a16:creationId xmlns:a16="http://schemas.microsoft.com/office/drawing/2014/main" id="{03F9D908-E6BF-2E4E-81CF-CE97CC0CF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752"/>
              <a:ext cx="41" cy="40"/>
            </a:xfrm>
            <a:custGeom>
              <a:avLst/>
              <a:gdLst>
                <a:gd name="T0" fmla="*/ 83 w 287"/>
                <a:gd name="T1" fmla="*/ 0 h 280"/>
                <a:gd name="T2" fmla="*/ 204 w 287"/>
                <a:gd name="T3" fmla="*/ 0 h 280"/>
                <a:gd name="T4" fmla="*/ 226 w 287"/>
                <a:gd name="T5" fmla="*/ 3 h 280"/>
                <a:gd name="T6" fmla="*/ 246 w 287"/>
                <a:gd name="T7" fmla="*/ 11 h 280"/>
                <a:gd name="T8" fmla="*/ 263 w 287"/>
                <a:gd name="T9" fmla="*/ 24 h 280"/>
                <a:gd name="T10" fmla="*/ 276 w 287"/>
                <a:gd name="T11" fmla="*/ 41 h 280"/>
                <a:gd name="T12" fmla="*/ 284 w 287"/>
                <a:gd name="T13" fmla="*/ 62 h 280"/>
                <a:gd name="T14" fmla="*/ 287 w 287"/>
                <a:gd name="T15" fmla="*/ 84 h 280"/>
                <a:gd name="T16" fmla="*/ 287 w 287"/>
                <a:gd name="T17" fmla="*/ 195 h 280"/>
                <a:gd name="T18" fmla="*/ 284 w 287"/>
                <a:gd name="T19" fmla="*/ 217 h 280"/>
                <a:gd name="T20" fmla="*/ 276 w 287"/>
                <a:gd name="T21" fmla="*/ 238 h 280"/>
                <a:gd name="T22" fmla="*/ 263 w 287"/>
                <a:gd name="T23" fmla="*/ 255 h 280"/>
                <a:gd name="T24" fmla="*/ 246 w 287"/>
                <a:gd name="T25" fmla="*/ 268 h 280"/>
                <a:gd name="T26" fmla="*/ 226 w 287"/>
                <a:gd name="T27" fmla="*/ 276 h 280"/>
                <a:gd name="T28" fmla="*/ 204 w 287"/>
                <a:gd name="T29" fmla="*/ 280 h 280"/>
                <a:gd name="T30" fmla="*/ 83 w 287"/>
                <a:gd name="T31" fmla="*/ 280 h 280"/>
                <a:gd name="T32" fmla="*/ 62 w 287"/>
                <a:gd name="T33" fmla="*/ 276 h 280"/>
                <a:gd name="T34" fmla="*/ 42 w 287"/>
                <a:gd name="T35" fmla="*/ 268 h 280"/>
                <a:gd name="T36" fmla="*/ 24 w 287"/>
                <a:gd name="T37" fmla="*/ 255 h 280"/>
                <a:gd name="T38" fmla="*/ 11 w 287"/>
                <a:gd name="T39" fmla="*/ 238 h 280"/>
                <a:gd name="T40" fmla="*/ 3 w 287"/>
                <a:gd name="T41" fmla="*/ 217 h 280"/>
                <a:gd name="T42" fmla="*/ 0 w 287"/>
                <a:gd name="T43" fmla="*/ 195 h 280"/>
                <a:gd name="T44" fmla="*/ 0 w 287"/>
                <a:gd name="T45" fmla="*/ 84 h 280"/>
                <a:gd name="T46" fmla="*/ 3 w 287"/>
                <a:gd name="T47" fmla="*/ 62 h 280"/>
                <a:gd name="T48" fmla="*/ 11 w 287"/>
                <a:gd name="T49" fmla="*/ 41 h 280"/>
                <a:gd name="T50" fmla="*/ 24 w 287"/>
                <a:gd name="T51" fmla="*/ 24 h 280"/>
                <a:gd name="T52" fmla="*/ 42 w 287"/>
                <a:gd name="T53" fmla="*/ 11 h 280"/>
                <a:gd name="T54" fmla="*/ 62 w 287"/>
                <a:gd name="T55" fmla="*/ 3 h 280"/>
                <a:gd name="T56" fmla="*/ 83 w 287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280">
                  <a:moveTo>
                    <a:pt x="83" y="0"/>
                  </a:moveTo>
                  <a:lnTo>
                    <a:pt x="204" y="0"/>
                  </a:lnTo>
                  <a:lnTo>
                    <a:pt x="226" y="3"/>
                  </a:lnTo>
                  <a:lnTo>
                    <a:pt x="246" y="11"/>
                  </a:lnTo>
                  <a:lnTo>
                    <a:pt x="263" y="24"/>
                  </a:lnTo>
                  <a:lnTo>
                    <a:pt x="276" y="41"/>
                  </a:lnTo>
                  <a:lnTo>
                    <a:pt x="284" y="62"/>
                  </a:lnTo>
                  <a:lnTo>
                    <a:pt x="287" y="84"/>
                  </a:lnTo>
                  <a:lnTo>
                    <a:pt x="287" y="195"/>
                  </a:lnTo>
                  <a:lnTo>
                    <a:pt x="284" y="217"/>
                  </a:lnTo>
                  <a:lnTo>
                    <a:pt x="276" y="238"/>
                  </a:lnTo>
                  <a:lnTo>
                    <a:pt x="263" y="255"/>
                  </a:lnTo>
                  <a:lnTo>
                    <a:pt x="246" y="268"/>
                  </a:lnTo>
                  <a:lnTo>
                    <a:pt x="226" y="276"/>
                  </a:lnTo>
                  <a:lnTo>
                    <a:pt x="204" y="280"/>
                  </a:lnTo>
                  <a:lnTo>
                    <a:pt x="83" y="280"/>
                  </a:lnTo>
                  <a:lnTo>
                    <a:pt x="62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1171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>
            <a:extLst>
              <a:ext uri="{FF2B5EF4-FFF2-40B4-BE49-F238E27FC236}">
                <a16:creationId xmlns:a16="http://schemas.microsoft.com/office/drawing/2014/main" id="{A854A503-97D6-4F17-9603-4E55816A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444" y="4038110"/>
            <a:ext cx="24576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800" dirty="0">
                <a:solidFill>
                  <a:schemeClr val="accent4"/>
                </a:solidFill>
                <a:latin typeface="+mj-lt"/>
              </a:rPr>
              <a:t>100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Empresas atendidas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B50A5-D524-4285-9287-1EAFF6C0BB1A}"/>
              </a:ext>
            </a:extLst>
          </p:cNvPr>
          <p:cNvSpPr/>
          <p:nvPr/>
        </p:nvSpPr>
        <p:spPr>
          <a:xfrm>
            <a:off x="199630" y="2845669"/>
            <a:ext cx="279935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Herramientas de Expansión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3E94B7B-F2AB-4316-8B29-B4BD8C543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1" y="2010134"/>
            <a:ext cx="4779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800" dirty="0">
                <a:solidFill>
                  <a:schemeClr val="accent4"/>
                </a:solidFill>
                <a:latin typeface="+mj-lt"/>
              </a:rPr>
              <a:t>100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Empresas atendidas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ADF512-C86A-4E49-9355-F3F27DE8DA03}"/>
              </a:ext>
            </a:extLst>
          </p:cNvPr>
          <p:cNvSpPr/>
          <p:nvPr/>
        </p:nvSpPr>
        <p:spPr>
          <a:xfrm>
            <a:off x="252080" y="1051786"/>
            <a:ext cx="285687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Herramientas para Innovar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667582F-DC52-479C-B321-3D4A6B8BEA97}"/>
              </a:ext>
            </a:extLst>
          </p:cNvPr>
          <p:cNvSpPr/>
          <p:nvPr/>
        </p:nvSpPr>
        <p:spPr>
          <a:xfrm>
            <a:off x="252080" y="1455638"/>
            <a:ext cx="6491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Herramientas de innovación empresarial, para generar capacidades y procesos para la </a:t>
            </a:r>
            <a:r>
              <a:rPr lang="es-CO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competividad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y sostenibilidad de las empresas a nivel regional e internacional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93599C0-F0F8-4F96-B36A-50F6A165F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820" y="3259688"/>
            <a:ext cx="24970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Alianzas estratégicas </a:t>
            </a:r>
          </a:p>
          <a:p>
            <a:pPr lvl="1" defTabSz="91440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Conexiones para $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A258F30-C008-48D6-A2CA-F5BC94D24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15" y="920159"/>
            <a:ext cx="1770639" cy="535479"/>
          </a:xfrm>
          <a:prstGeom prst="rect">
            <a:avLst/>
          </a:prstGeom>
        </p:spPr>
      </p:pic>
      <p:pic>
        <p:nvPicPr>
          <p:cNvPr id="16" name="Imagen 26">
            <a:extLst>
              <a:ext uri="{FF2B5EF4-FFF2-40B4-BE49-F238E27FC236}">
                <a16:creationId xmlns:a16="http://schemas.microsoft.com/office/drawing/2014/main" id="{2A88694B-71C8-4A6F-BFC0-0DED6DC15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26" b="8844"/>
          <a:stretch/>
        </p:blipFill>
        <p:spPr>
          <a:xfrm>
            <a:off x="6775116" y="1606691"/>
            <a:ext cx="1330630" cy="5642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78F5E7C-634C-49F4-8EB5-5CD42F40A750}"/>
              </a:ext>
            </a:extLst>
          </p:cNvPr>
          <p:cNvSpPr/>
          <p:nvPr/>
        </p:nvSpPr>
        <p:spPr>
          <a:xfrm>
            <a:off x="252081" y="3259688"/>
            <a:ext cx="565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Servicios de acompañamiento y/o beneficios para el fortalecimiento para las empresas en procesos de transformación empresarial, buscando la sostenibilidad en el tiempo. </a:t>
            </a:r>
          </a:p>
        </p:txBody>
      </p:sp>
      <p:grpSp>
        <p:nvGrpSpPr>
          <p:cNvPr id="13" name="Group 51">
            <a:extLst>
              <a:ext uri="{FF2B5EF4-FFF2-40B4-BE49-F238E27FC236}">
                <a16:creationId xmlns:a16="http://schemas.microsoft.com/office/drawing/2014/main" id="{0E8CA1EE-023D-4D4F-9151-75D0225324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4354" y="1956865"/>
            <a:ext cx="426152" cy="369332"/>
            <a:chOff x="4640" y="992"/>
            <a:chExt cx="480" cy="416"/>
          </a:xfrm>
          <a:solidFill>
            <a:srgbClr val="FF207B"/>
          </a:solidFill>
        </p:grpSpPr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86634A6B-38F9-5B49-A57A-E9E352B9EE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0" y="992"/>
              <a:ext cx="480" cy="416"/>
            </a:xfrm>
            <a:custGeom>
              <a:avLst/>
              <a:gdLst>
                <a:gd name="T0" fmla="*/ 1942 w 3358"/>
                <a:gd name="T1" fmla="*/ 2019 h 2912"/>
                <a:gd name="T2" fmla="*/ 1914 w 3358"/>
                <a:gd name="T3" fmla="*/ 2038 h 2912"/>
                <a:gd name="T4" fmla="*/ 1903 w 3358"/>
                <a:gd name="T5" fmla="*/ 2072 h 2912"/>
                <a:gd name="T6" fmla="*/ 2351 w 3358"/>
                <a:gd name="T7" fmla="*/ 2632 h 2912"/>
                <a:gd name="T8" fmla="*/ 2348 w 3358"/>
                <a:gd name="T9" fmla="*/ 2054 h 2912"/>
                <a:gd name="T10" fmla="*/ 2328 w 3358"/>
                <a:gd name="T11" fmla="*/ 2026 h 2912"/>
                <a:gd name="T12" fmla="*/ 2295 w 3358"/>
                <a:gd name="T13" fmla="*/ 2016 h 2912"/>
                <a:gd name="T14" fmla="*/ 2340 w 3358"/>
                <a:gd name="T15" fmla="*/ 728 h 2912"/>
                <a:gd name="T16" fmla="*/ 2297 w 3358"/>
                <a:gd name="T17" fmla="*/ 734 h 2912"/>
                <a:gd name="T18" fmla="*/ 319 w 3358"/>
                <a:gd name="T19" fmla="*/ 1376 h 2912"/>
                <a:gd name="T20" fmla="*/ 290 w 3358"/>
                <a:gd name="T21" fmla="*/ 1405 h 2912"/>
                <a:gd name="T22" fmla="*/ 279 w 3358"/>
                <a:gd name="T23" fmla="*/ 1446 h 2912"/>
                <a:gd name="T24" fmla="*/ 1623 w 3358"/>
                <a:gd name="T25" fmla="*/ 2632 h 2912"/>
                <a:gd name="T26" fmla="*/ 1626 w 3358"/>
                <a:gd name="T27" fmla="*/ 1873 h 2912"/>
                <a:gd name="T28" fmla="*/ 1646 w 3358"/>
                <a:gd name="T29" fmla="*/ 1819 h 2912"/>
                <a:gd name="T30" fmla="*/ 1683 w 3358"/>
                <a:gd name="T31" fmla="*/ 1776 h 2912"/>
                <a:gd name="T32" fmla="*/ 1732 w 3358"/>
                <a:gd name="T33" fmla="*/ 1746 h 2912"/>
                <a:gd name="T34" fmla="*/ 1791 w 3358"/>
                <a:gd name="T35" fmla="*/ 1736 h 2912"/>
                <a:gd name="T36" fmla="*/ 2493 w 3358"/>
                <a:gd name="T37" fmla="*/ 1739 h 2912"/>
                <a:gd name="T38" fmla="*/ 2548 w 3358"/>
                <a:gd name="T39" fmla="*/ 1758 h 2912"/>
                <a:gd name="T40" fmla="*/ 2591 w 3358"/>
                <a:gd name="T41" fmla="*/ 1796 h 2912"/>
                <a:gd name="T42" fmla="*/ 2620 w 3358"/>
                <a:gd name="T43" fmla="*/ 1845 h 2912"/>
                <a:gd name="T44" fmla="*/ 2631 w 3358"/>
                <a:gd name="T45" fmla="*/ 1904 h 2912"/>
                <a:gd name="T46" fmla="*/ 3079 w 3358"/>
                <a:gd name="T47" fmla="*/ 2632 h 2912"/>
                <a:gd name="T48" fmla="*/ 3076 w 3358"/>
                <a:gd name="T49" fmla="*/ 1285 h 2912"/>
                <a:gd name="T50" fmla="*/ 3060 w 3358"/>
                <a:gd name="T51" fmla="*/ 1250 h 2912"/>
                <a:gd name="T52" fmla="*/ 2399 w 3358"/>
                <a:gd name="T53" fmla="*/ 750 h 2912"/>
                <a:gd name="T54" fmla="*/ 2360 w 3358"/>
                <a:gd name="T55" fmla="*/ 732 h 2912"/>
                <a:gd name="T56" fmla="*/ 532 w 3358"/>
                <a:gd name="T57" fmla="*/ 0 h 2912"/>
                <a:gd name="T58" fmla="*/ 666 w 3358"/>
                <a:gd name="T59" fmla="*/ 3 h 2912"/>
                <a:gd name="T60" fmla="*/ 703 w 3358"/>
                <a:gd name="T61" fmla="*/ 25 h 2912"/>
                <a:gd name="T62" fmla="*/ 724 w 3358"/>
                <a:gd name="T63" fmla="*/ 62 h 2912"/>
                <a:gd name="T64" fmla="*/ 727 w 3358"/>
                <a:gd name="T65" fmla="*/ 946 h 2912"/>
                <a:gd name="T66" fmla="*/ 951 w 3358"/>
                <a:gd name="T67" fmla="*/ 85 h 2912"/>
                <a:gd name="T68" fmla="*/ 963 w 3358"/>
                <a:gd name="T69" fmla="*/ 42 h 2912"/>
                <a:gd name="T70" fmla="*/ 993 w 3358"/>
                <a:gd name="T71" fmla="*/ 12 h 2912"/>
                <a:gd name="T72" fmla="*/ 1036 w 3358"/>
                <a:gd name="T73" fmla="*/ 0 h 2912"/>
                <a:gd name="T74" fmla="*/ 1170 w 3358"/>
                <a:gd name="T75" fmla="*/ 3 h 2912"/>
                <a:gd name="T76" fmla="*/ 1207 w 3358"/>
                <a:gd name="T77" fmla="*/ 25 h 2912"/>
                <a:gd name="T78" fmla="*/ 1228 w 3358"/>
                <a:gd name="T79" fmla="*/ 62 h 2912"/>
                <a:gd name="T80" fmla="*/ 1231 w 3358"/>
                <a:gd name="T81" fmla="*/ 784 h 2912"/>
                <a:gd name="T82" fmla="*/ 2279 w 3358"/>
                <a:gd name="T83" fmla="*/ 448 h 2912"/>
                <a:gd name="T84" fmla="*/ 2358 w 3358"/>
                <a:gd name="T85" fmla="*/ 443 h 2912"/>
                <a:gd name="T86" fmla="*/ 2437 w 3358"/>
                <a:gd name="T87" fmla="*/ 456 h 2912"/>
                <a:gd name="T88" fmla="*/ 2510 w 3358"/>
                <a:gd name="T89" fmla="*/ 487 h 2912"/>
                <a:gd name="T90" fmla="*/ 3292 w 3358"/>
                <a:gd name="T91" fmla="*/ 1072 h 2912"/>
                <a:gd name="T92" fmla="*/ 3327 w 3358"/>
                <a:gd name="T93" fmla="*/ 1109 h 2912"/>
                <a:gd name="T94" fmla="*/ 3351 w 3358"/>
                <a:gd name="T95" fmla="*/ 1155 h 2912"/>
                <a:gd name="T96" fmla="*/ 3358 w 3358"/>
                <a:gd name="T97" fmla="*/ 1207 h 2912"/>
                <a:gd name="T98" fmla="*/ 0 w 3358"/>
                <a:gd name="T99" fmla="*/ 2912 h 2912"/>
                <a:gd name="T100" fmla="*/ 2 w 3358"/>
                <a:gd name="T101" fmla="*/ 1273 h 2912"/>
                <a:gd name="T102" fmla="*/ 23 w 3358"/>
                <a:gd name="T103" fmla="*/ 1217 h 2912"/>
                <a:gd name="T104" fmla="*/ 62 w 3358"/>
                <a:gd name="T105" fmla="*/ 1172 h 2912"/>
                <a:gd name="T106" fmla="*/ 116 w 3358"/>
                <a:gd name="T107" fmla="*/ 1143 h 2912"/>
                <a:gd name="T108" fmla="*/ 447 w 3358"/>
                <a:gd name="T109" fmla="*/ 85 h 2912"/>
                <a:gd name="T110" fmla="*/ 459 w 3358"/>
                <a:gd name="T111" fmla="*/ 42 h 2912"/>
                <a:gd name="T112" fmla="*/ 489 w 3358"/>
                <a:gd name="T113" fmla="*/ 12 h 2912"/>
                <a:gd name="T114" fmla="*/ 532 w 3358"/>
                <a:gd name="T115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58" h="2912">
                  <a:moveTo>
                    <a:pt x="1959" y="2016"/>
                  </a:moveTo>
                  <a:lnTo>
                    <a:pt x="1942" y="2019"/>
                  </a:lnTo>
                  <a:lnTo>
                    <a:pt x="1925" y="2026"/>
                  </a:lnTo>
                  <a:lnTo>
                    <a:pt x="1914" y="2038"/>
                  </a:lnTo>
                  <a:lnTo>
                    <a:pt x="1906" y="2054"/>
                  </a:lnTo>
                  <a:lnTo>
                    <a:pt x="1903" y="2072"/>
                  </a:lnTo>
                  <a:lnTo>
                    <a:pt x="1903" y="2632"/>
                  </a:lnTo>
                  <a:lnTo>
                    <a:pt x="2351" y="2632"/>
                  </a:lnTo>
                  <a:lnTo>
                    <a:pt x="2351" y="2072"/>
                  </a:lnTo>
                  <a:lnTo>
                    <a:pt x="2348" y="2054"/>
                  </a:lnTo>
                  <a:lnTo>
                    <a:pt x="2340" y="2038"/>
                  </a:lnTo>
                  <a:lnTo>
                    <a:pt x="2328" y="2026"/>
                  </a:lnTo>
                  <a:lnTo>
                    <a:pt x="2312" y="2019"/>
                  </a:lnTo>
                  <a:lnTo>
                    <a:pt x="2295" y="2016"/>
                  </a:lnTo>
                  <a:lnTo>
                    <a:pt x="1959" y="2016"/>
                  </a:lnTo>
                  <a:close/>
                  <a:moveTo>
                    <a:pt x="2340" y="728"/>
                  </a:moveTo>
                  <a:lnTo>
                    <a:pt x="2318" y="729"/>
                  </a:lnTo>
                  <a:lnTo>
                    <a:pt x="2297" y="734"/>
                  </a:lnTo>
                  <a:lnTo>
                    <a:pt x="338" y="1366"/>
                  </a:lnTo>
                  <a:lnTo>
                    <a:pt x="319" y="1376"/>
                  </a:lnTo>
                  <a:lnTo>
                    <a:pt x="302" y="1389"/>
                  </a:lnTo>
                  <a:lnTo>
                    <a:pt x="290" y="1405"/>
                  </a:lnTo>
                  <a:lnTo>
                    <a:pt x="282" y="1424"/>
                  </a:lnTo>
                  <a:lnTo>
                    <a:pt x="279" y="1446"/>
                  </a:lnTo>
                  <a:lnTo>
                    <a:pt x="279" y="2632"/>
                  </a:lnTo>
                  <a:lnTo>
                    <a:pt x="1623" y="2632"/>
                  </a:lnTo>
                  <a:lnTo>
                    <a:pt x="1623" y="1904"/>
                  </a:lnTo>
                  <a:lnTo>
                    <a:pt x="1626" y="1873"/>
                  </a:lnTo>
                  <a:lnTo>
                    <a:pt x="1633" y="1845"/>
                  </a:lnTo>
                  <a:lnTo>
                    <a:pt x="1646" y="1819"/>
                  </a:lnTo>
                  <a:lnTo>
                    <a:pt x="1663" y="1796"/>
                  </a:lnTo>
                  <a:lnTo>
                    <a:pt x="1683" y="1776"/>
                  </a:lnTo>
                  <a:lnTo>
                    <a:pt x="1706" y="1758"/>
                  </a:lnTo>
                  <a:lnTo>
                    <a:pt x="1732" y="1746"/>
                  </a:lnTo>
                  <a:lnTo>
                    <a:pt x="1760" y="1739"/>
                  </a:lnTo>
                  <a:lnTo>
                    <a:pt x="1791" y="1736"/>
                  </a:lnTo>
                  <a:lnTo>
                    <a:pt x="2463" y="1736"/>
                  </a:lnTo>
                  <a:lnTo>
                    <a:pt x="2493" y="1739"/>
                  </a:lnTo>
                  <a:lnTo>
                    <a:pt x="2521" y="1746"/>
                  </a:lnTo>
                  <a:lnTo>
                    <a:pt x="2548" y="1758"/>
                  </a:lnTo>
                  <a:lnTo>
                    <a:pt x="2571" y="1776"/>
                  </a:lnTo>
                  <a:lnTo>
                    <a:pt x="2591" y="1796"/>
                  </a:lnTo>
                  <a:lnTo>
                    <a:pt x="2608" y="1819"/>
                  </a:lnTo>
                  <a:lnTo>
                    <a:pt x="2620" y="1845"/>
                  </a:lnTo>
                  <a:lnTo>
                    <a:pt x="2628" y="1873"/>
                  </a:lnTo>
                  <a:lnTo>
                    <a:pt x="2631" y="1904"/>
                  </a:lnTo>
                  <a:lnTo>
                    <a:pt x="2631" y="2632"/>
                  </a:lnTo>
                  <a:lnTo>
                    <a:pt x="3079" y="2632"/>
                  </a:lnTo>
                  <a:lnTo>
                    <a:pt x="3079" y="1304"/>
                  </a:lnTo>
                  <a:lnTo>
                    <a:pt x="3076" y="1285"/>
                  </a:lnTo>
                  <a:lnTo>
                    <a:pt x="3070" y="1267"/>
                  </a:lnTo>
                  <a:lnTo>
                    <a:pt x="3060" y="1250"/>
                  </a:lnTo>
                  <a:lnTo>
                    <a:pt x="3045" y="1237"/>
                  </a:lnTo>
                  <a:lnTo>
                    <a:pt x="2399" y="750"/>
                  </a:lnTo>
                  <a:lnTo>
                    <a:pt x="2381" y="739"/>
                  </a:lnTo>
                  <a:lnTo>
                    <a:pt x="2360" y="732"/>
                  </a:lnTo>
                  <a:lnTo>
                    <a:pt x="2340" y="728"/>
                  </a:lnTo>
                  <a:close/>
                  <a:moveTo>
                    <a:pt x="532" y="0"/>
                  </a:moveTo>
                  <a:lnTo>
                    <a:pt x="644" y="0"/>
                  </a:lnTo>
                  <a:lnTo>
                    <a:pt x="666" y="3"/>
                  </a:lnTo>
                  <a:lnTo>
                    <a:pt x="685" y="12"/>
                  </a:lnTo>
                  <a:lnTo>
                    <a:pt x="703" y="25"/>
                  </a:lnTo>
                  <a:lnTo>
                    <a:pt x="716" y="42"/>
                  </a:lnTo>
                  <a:lnTo>
                    <a:pt x="724" y="62"/>
                  </a:lnTo>
                  <a:lnTo>
                    <a:pt x="727" y="85"/>
                  </a:lnTo>
                  <a:lnTo>
                    <a:pt x="727" y="946"/>
                  </a:lnTo>
                  <a:lnTo>
                    <a:pt x="951" y="874"/>
                  </a:lnTo>
                  <a:lnTo>
                    <a:pt x="951" y="85"/>
                  </a:lnTo>
                  <a:lnTo>
                    <a:pt x="954" y="62"/>
                  </a:lnTo>
                  <a:lnTo>
                    <a:pt x="963" y="42"/>
                  </a:lnTo>
                  <a:lnTo>
                    <a:pt x="975" y="25"/>
                  </a:lnTo>
                  <a:lnTo>
                    <a:pt x="993" y="12"/>
                  </a:lnTo>
                  <a:lnTo>
                    <a:pt x="1013" y="3"/>
                  </a:lnTo>
                  <a:lnTo>
                    <a:pt x="1036" y="0"/>
                  </a:lnTo>
                  <a:lnTo>
                    <a:pt x="1148" y="0"/>
                  </a:lnTo>
                  <a:lnTo>
                    <a:pt x="1170" y="3"/>
                  </a:lnTo>
                  <a:lnTo>
                    <a:pt x="1189" y="12"/>
                  </a:lnTo>
                  <a:lnTo>
                    <a:pt x="1207" y="25"/>
                  </a:lnTo>
                  <a:lnTo>
                    <a:pt x="1220" y="42"/>
                  </a:lnTo>
                  <a:lnTo>
                    <a:pt x="1228" y="62"/>
                  </a:lnTo>
                  <a:lnTo>
                    <a:pt x="1231" y="85"/>
                  </a:lnTo>
                  <a:lnTo>
                    <a:pt x="1231" y="784"/>
                  </a:lnTo>
                  <a:lnTo>
                    <a:pt x="2239" y="458"/>
                  </a:lnTo>
                  <a:lnTo>
                    <a:pt x="2279" y="448"/>
                  </a:lnTo>
                  <a:lnTo>
                    <a:pt x="2318" y="443"/>
                  </a:lnTo>
                  <a:lnTo>
                    <a:pt x="2358" y="443"/>
                  </a:lnTo>
                  <a:lnTo>
                    <a:pt x="2398" y="447"/>
                  </a:lnTo>
                  <a:lnTo>
                    <a:pt x="2437" y="456"/>
                  </a:lnTo>
                  <a:lnTo>
                    <a:pt x="2474" y="469"/>
                  </a:lnTo>
                  <a:lnTo>
                    <a:pt x="2510" y="487"/>
                  </a:lnTo>
                  <a:lnTo>
                    <a:pt x="2544" y="509"/>
                  </a:lnTo>
                  <a:lnTo>
                    <a:pt x="3292" y="1072"/>
                  </a:lnTo>
                  <a:lnTo>
                    <a:pt x="3311" y="1089"/>
                  </a:lnTo>
                  <a:lnTo>
                    <a:pt x="3327" y="1109"/>
                  </a:lnTo>
                  <a:lnTo>
                    <a:pt x="3341" y="1131"/>
                  </a:lnTo>
                  <a:lnTo>
                    <a:pt x="3351" y="1155"/>
                  </a:lnTo>
                  <a:lnTo>
                    <a:pt x="3356" y="1180"/>
                  </a:lnTo>
                  <a:lnTo>
                    <a:pt x="3358" y="1207"/>
                  </a:lnTo>
                  <a:lnTo>
                    <a:pt x="3358" y="2912"/>
                  </a:lnTo>
                  <a:lnTo>
                    <a:pt x="0" y="2912"/>
                  </a:lnTo>
                  <a:lnTo>
                    <a:pt x="0" y="1303"/>
                  </a:lnTo>
                  <a:lnTo>
                    <a:pt x="2" y="1273"/>
                  </a:lnTo>
                  <a:lnTo>
                    <a:pt x="10" y="1243"/>
                  </a:lnTo>
                  <a:lnTo>
                    <a:pt x="23" y="1217"/>
                  </a:lnTo>
                  <a:lnTo>
                    <a:pt x="41" y="1193"/>
                  </a:lnTo>
                  <a:lnTo>
                    <a:pt x="62" y="1172"/>
                  </a:lnTo>
                  <a:lnTo>
                    <a:pt x="88" y="1156"/>
                  </a:lnTo>
                  <a:lnTo>
                    <a:pt x="116" y="1143"/>
                  </a:lnTo>
                  <a:lnTo>
                    <a:pt x="447" y="1037"/>
                  </a:lnTo>
                  <a:lnTo>
                    <a:pt x="447" y="85"/>
                  </a:lnTo>
                  <a:lnTo>
                    <a:pt x="450" y="62"/>
                  </a:lnTo>
                  <a:lnTo>
                    <a:pt x="459" y="42"/>
                  </a:lnTo>
                  <a:lnTo>
                    <a:pt x="472" y="25"/>
                  </a:lnTo>
                  <a:lnTo>
                    <a:pt x="489" y="12"/>
                  </a:lnTo>
                  <a:lnTo>
                    <a:pt x="509" y="3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E6405E21-20D9-624E-8DED-FBDB8A6F0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" y="1240"/>
              <a:ext cx="40" cy="40"/>
            </a:xfrm>
            <a:custGeom>
              <a:avLst/>
              <a:gdLst>
                <a:gd name="T0" fmla="*/ 85 w 280"/>
                <a:gd name="T1" fmla="*/ 0 h 280"/>
                <a:gd name="T2" fmla="*/ 197 w 280"/>
                <a:gd name="T3" fmla="*/ 0 h 280"/>
                <a:gd name="T4" fmla="*/ 219 w 280"/>
                <a:gd name="T5" fmla="*/ 3 h 280"/>
                <a:gd name="T6" fmla="*/ 238 w 280"/>
                <a:gd name="T7" fmla="*/ 11 h 280"/>
                <a:gd name="T8" fmla="*/ 256 w 280"/>
                <a:gd name="T9" fmla="*/ 24 h 280"/>
                <a:gd name="T10" fmla="*/ 269 w 280"/>
                <a:gd name="T11" fmla="*/ 42 h 280"/>
                <a:gd name="T12" fmla="*/ 277 w 280"/>
                <a:gd name="T13" fmla="*/ 61 h 280"/>
                <a:gd name="T14" fmla="*/ 280 w 280"/>
                <a:gd name="T15" fmla="*/ 83 h 280"/>
                <a:gd name="T16" fmla="*/ 280 w 280"/>
                <a:gd name="T17" fmla="*/ 195 h 280"/>
                <a:gd name="T18" fmla="*/ 277 w 280"/>
                <a:gd name="T19" fmla="*/ 218 h 280"/>
                <a:gd name="T20" fmla="*/ 269 w 280"/>
                <a:gd name="T21" fmla="*/ 238 h 280"/>
                <a:gd name="T22" fmla="*/ 256 w 280"/>
                <a:gd name="T23" fmla="*/ 256 h 280"/>
                <a:gd name="T24" fmla="*/ 238 w 280"/>
                <a:gd name="T25" fmla="*/ 269 h 280"/>
                <a:gd name="T26" fmla="*/ 219 w 280"/>
                <a:gd name="T27" fmla="*/ 277 h 280"/>
                <a:gd name="T28" fmla="*/ 197 w 280"/>
                <a:gd name="T29" fmla="*/ 280 h 280"/>
                <a:gd name="T30" fmla="*/ 85 w 280"/>
                <a:gd name="T31" fmla="*/ 280 h 280"/>
                <a:gd name="T32" fmla="*/ 62 w 280"/>
                <a:gd name="T33" fmla="*/ 277 h 280"/>
                <a:gd name="T34" fmla="*/ 42 w 280"/>
                <a:gd name="T35" fmla="*/ 269 h 280"/>
                <a:gd name="T36" fmla="*/ 24 w 280"/>
                <a:gd name="T37" fmla="*/ 256 h 280"/>
                <a:gd name="T38" fmla="*/ 11 w 280"/>
                <a:gd name="T39" fmla="*/ 238 h 280"/>
                <a:gd name="T40" fmla="*/ 3 w 280"/>
                <a:gd name="T41" fmla="*/ 218 h 280"/>
                <a:gd name="T42" fmla="*/ 0 w 280"/>
                <a:gd name="T43" fmla="*/ 195 h 280"/>
                <a:gd name="T44" fmla="*/ 0 w 280"/>
                <a:gd name="T45" fmla="*/ 83 h 280"/>
                <a:gd name="T46" fmla="*/ 3 w 280"/>
                <a:gd name="T47" fmla="*/ 61 h 280"/>
                <a:gd name="T48" fmla="*/ 11 w 280"/>
                <a:gd name="T49" fmla="*/ 42 h 280"/>
                <a:gd name="T50" fmla="*/ 24 w 280"/>
                <a:gd name="T51" fmla="*/ 24 h 280"/>
                <a:gd name="T52" fmla="*/ 42 w 280"/>
                <a:gd name="T53" fmla="*/ 11 h 280"/>
                <a:gd name="T54" fmla="*/ 62 w 280"/>
                <a:gd name="T55" fmla="*/ 3 h 280"/>
                <a:gd name="T56" fmla="*/ 85 w 280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0" h="280">
                  <a:moveTo>
                    <a:pt x="85" y="0"/>
                  </a:moveTo>
                  <a:lnTo>
                    <a:pt x="197" y="0"/>
                  </a:lnTo>
                  <a:lnTo>
                    <a:pt x="219" y="3"/>
                  </a:lnTo>
                  <a:lnTo>
                    <a:pt x="238" y="11"/>
                  </a:lnTo>
                  <a:lnTo>
                    <a:pt x="256" y="24"/>
                  </a:lnTo>
                  <a:lnTo>
                    <a:pt x="269" y="42"/>
                  </a:lnTo>
                  <a:lnTo>
                    <a:pt x="277" y="61"/>
                  </a:lnTo>
                  <a:lnTo>
                    <a:pt x="280" y="83"/>
                  </a:lnTo>
                  <a:lnTo>
                    <a:pt x="280" y="195"/>
                  </a:lnTo>
                  <a:lnTo>
                    <a:pt x="277" y="218"/>
                  </a:lnTo>
                  <a:lnTo>
                    <a:pt x="269" y="238"/>
                  </a:lnTo>
                  <a:lnTo>
                    <a:pt x="256" y="256"/>
                  </a:lnTo>
                  <a:lnTo>
                    <a:pt x="238" y="269"/>
                  </a:lnTo>
                  <a:lnTo>
                    <a:pt x="219" y="277"/>
                  </a:lnTo>
                  <a:lnTo>
                    <a:pt x="197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3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C710B4DB-5B4E-F845-9B94-BB0C451C5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" y="1240"/>
              <a:ext cx="40" cy="40"/>
            </a:xfrm>
            <a:custGeom>
              <a:avLst/>
              <a:gdLst>
                <a:gd name="T0" fmla="*/ 85 w 280"/>
                <a:gd name="T1" fmla="*/ 0 h 280"/>
                <a:gd name="T2" fmla="*/ 197 w 280"/>
                <a:gd name="T3" fmla="*/ 0 h 280"/>
                <a:gd name="T4" fmla="*/ 219 w 280"/>
                <a:gd name="T5" fmla="*/ 3 h 280"/>
                <a:gd name="T6" fmla="*/ 238 w 280"/>
                <a:gd name="T7" fmla="*/ 11 h 280"/>
                <a:gd name="T8" fmla="*/ 256 w 280"/>
                <a:gd name="T9" fmla="*/ 24 h 280"/>
                <a:gd name="T10" fmla="*/ 269 w 280"/>
                <a:gd name="T11" fmla="*/ 42 h 280"/>
                <a:gd name="T12" fmla="*/ 277 w 280"/>
                <a:gd name="T13" fmla="*/ 61 h 280"/>
                <a:gd name="T14" fmla="*/ 280 w 280"/>
                <a:gd name="T15" fmla="*/ 83 h 280"/>
                <a:gd name="T16" fmla="*/ 280 w 280"/>
                <a:gd name="T17" fmla="*/ 195 h 280"/>
                <a:gd name="T18" fmla="*/ 277 w 280"/>
                <a:gd name="T19" fmla="*/ 218 h 280"/>
                <a:gd name="T20" fmla="*/ 269 w 280"/>
                <a:gd name="T21" fmla="*/ 238 h 280"/>
                <a:gd name="T22" fmla="*/ 256 w 280"/>
                <a:gd name="T23" fmla="*/ 256 h 280"/>
                <a:gd name="T24" fmla="*/ 238 w 280"/>
                <a:gd name="T25" fmla="*/ 269 h 280"/>
                <a:gd name="T26" fmla="*/ 219 w 280"/>
                <a:gd name="T27" fmla="*/ 277 h 280"/>
                <a:gd name="T28" fmla="*/ 197 w 280"/>
                <a:gd name="T29" fmla="*/ 280 h 280"/>
                <a:gd name="T30" fmla="*/ 85 w 280"/>
                <a:gd name="T31" fmla="*/ 280 h 280"/>
                <a:gd name="T32" fmla="*/ 62 w 280"/>
                <a:gd name="T33" fmla="*/ 277 h 280"/>
                <a:gd name="T34" fmla="*/ 42 w 280"/>
                <a:gd name="T35" fmla="*/ 269 h 280"/>
                <a:gd name="T36" fmla="*/ 25 w 280"/>
                <a:gd name="T37" fmla="*/ 256 h 280"/>
                <a:gd name="T38" fmla="*/ 12 w 280"/>
                <a:gd name="T39" fmla="*/ 238 h 280"/>
                <a:gd name="T40" fmla="*/ 3 w 280"/>
                <a:gd name="T41" fmla="*/ 218 h 280"/>
                <a:gd name="T42" fmla="*/ 0 w 280"/>
                <a:gd name="T43" fmla="*/ 195 h 280"/>
                <a:gd name="T44" fmla="*/ 0 w 280"/>
                <a:gd name="T45" fmla="*/ 83 h 280"/>
                <a:gd name="T46" fmla="*/ 3 w 280"/>
                <a:gd name="T47" fmla="*/ 61 h 280"/>
                <a:gd name="T48" fmla="*/ 12 w 280"/>
                <a:gd name="T49" fmla="*/ 42 h 280"/>
                <a:gd name="T50" fmla="*/ 25 w 280"/>
                <a:gd name="T51" fmla="*/ 24 h 280"/>
                <a:gd name="T52" fmla="*/ 42 w 280"/>
                <a:gd name="T53" fmla="*/ 11 h 280"/>
                <a:gd name="T54" fmla="*/ 62 w 280"/>
                <a:gd name="T55" fmla="*/ 3 h 280"/>
                <a:gd name="T56" fmla="*/ 85 w 280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0" h="280">
                  <a:moveTo>
                    <a:pt x="85" y="0"/>
                  </a:moveTo>
                  <a:lnTo>
                    <a:pt x="197" y="0"/>
                  </a:lnTo>
                  <a:lnTo>
                    <a:pt x="219" y="3"/>
                  </a:lnTo>
                  <a:lnTo>
                    <a:pt x="238" y="11"/>
                  </a:lnTo>
                  <a:lnTo>
                    <a:pt x="256" y="24"/>
                  </a:lnTo>
                  <a:lnTo>
                    <a:pt x="269" y="42"/>
                  </a:lnTo>
                  <a:lnTo>
                    <a:pt x="277" y="61"/>
                  </a:lnTo>
                  <a:lnTo>
                    <a:pt x="280" y="83"/>
                  </a:lnTo>
                  <a:lnTo>
                    <a:pt x="280" y="195"/>
                  </a:lnTo>
                  <a:lnTo>
                    <a:pt x="277" y="218"/>
                  </a:lnTo>
                  <a:lnTo>
                    <a:pt x="269" y="238"/>
                  </a:lnTo>
                  <a:lnTo>
                    <a:pt x="256" y="256"/>
                  </a:lnTo>
                  <a:lnTo>
                    <a:pt x="238" y="269"/>
                  </a:lnTo>
                  <a:lnTo>
                    <a:pt x="219" y="277"/>
                  </a:lnTo>
                  <a:lnTo>
                    <a:pt x="197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5" y="256"/>
                  </a:lnTo>
                  <a:lnTo>
                    <a:pt x="12" y="238"/>
                  </a:lnTo>
                  <a:lnTo>
                    <a:pt x="3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2" y="42"/>
                  </a:lnTo>
                  <a:lnTo>
                    <a:pt x="25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0" name="Group 51">
            <a:extLst>
              <a:ext uri="{FF2B5EF4-FFF2-40B4-BE49-F238E27FC236}">
                <a16:creationId xmlns:a16="http://schemas.microsoft.com/office/drawing/2014/main" id="{C8B36221-91B4-764A-B435-81476DDD15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1225" y="3984841"/>
            <a:ext cx="426152" cy="369332"/>
            <a:chOff x="4640" y="992"/>
            <a:chExt cx="480" cy="416"/>
          </a:xfrm>
          <a:solidFill>
            <a:srgbClr val="FF207B"/>
          </a:solidFill>
        </p:grpSpPr>
        <p:sp>
          <p:nvSpPr>
            <p:cNvPr id="21" name="Freeform 53">
              <a:extLst>
                <a:ext uri="{FF2B5EF4-FFF2-40B4-BE49-F238E27FC236}">
                  <a16:creationId xmlns:a16="http://schemas.microsoft.com/office/drawing/2014/main" id="{E8E279D5-F0BD-164F-9F69-7BC6EA717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0" y="992"/>
              <a:ext cx="480" cy="416"/>
            </a:xfrm>
            <a:custGeom>
              <a:avLst/>
              <a:gdLst>
                <a:gd name="T0" fmla="*/ 1942 w 3358"/>
                <a:gd name="T1" fmla="*/ 2019 h 2912"/>
                <a:gd name="T2" fmla="*/ 1914 w 3358"/>
                <a:gd name="T3" fmla="*/ 2038 h 2912"/>
                <a:gd name="T4" fmla="*/ 1903 w 3358"/>
                <a:gd name="T5" fmla="*/ 2072 h 2912"/>
                <a:gd name="T6" fmla="*/ 2351 w 3358"/>
                <a:gd name="T7" fmla="*/ 2632 h 2912"/>
                <a:gd name="T8" fmla="*/ 2348 w 3358"/>
                <a:gd name="T9" fmla="*/ 2054 h 2912"/>
                <a:gd name="T10" fmla="*/ 2328 w 3358"/>
                <a:gd name="T11" fmla="*/ 2026 h 2912"/>
                <a:gd name="T12" fmla="*/ 2295 w 3358"/>
                <a:gd name="T13" fmla="*/ 2016 h 2912"/>
                <a:gd name="T14" fmla="*/ 2340 w 3358"/>
                <a:gd name="T15" fmla="*/ 728 h 2912"/>
                <a:gd name="T16" fmla="*/ 2297 w 3358"/>
                <a:gd name="T17" fmla="*/ 734 h 2912"/>
                <a:gd name="T18" fmla="*/ 319 w 3358"/>
                <a:gd name="T19" fmla="*/ 1376 h 2912"/>
                <a:gd name="T20" fmla="*/ 290 w 3358"/>
                <a:gd name="T21" fmla="*/ 1405 h 2912"/>
                <a:gd name="T22" fmla="*/ 279 w 3358"/>
                <a:gd name="T23" fmla="*/ 1446 h 2912"/>
                <a:gd name="T24" fmla="*/ 1623 w 3358"/>
                <a:gd name="T25" fmla="*/ 2632 h 2912"/>
                <a:gd name="T26" fmla="*/ 1626 w 3358"/>
                <a:gd name="T27" fmla="*/ 1873 h 2912"/>
                <a:gd name="T28" fmla="*/ 1646 w 3358"/>
                <a:gd name="T29" fmla="*/ 1819 h 2912"/>
                <a:gd name="T30" fmla="*/ 1683 w 3358"/>
                <a:gd name="T31" fmla="*/ 1776 h 2912"/>
                <a:gd name="T32" fmla="*/ 1732 w 3358"/>
                <a:gd name="T33" fmla="*/ 1746 h 2912"/>
                <a:gd name="T34" fmla="*/ 1791 w 3358"/>
                <a:gd name="T35" fmla="*/ 1736 h 2912"/>
                <a:gd name="T36" fmla="*/ 2493 w 3358"/>
                <a:gd name="T37" fmla="*/ 1739 h 2912"/>
                <a:gd name="T38" fmla="*/ 2548 w 3358"/>
                <a:gd name="T39" fmla="*/ 1758 h 2912"/>
                <a:gd name="T40" fmla="*/ 2591 w 3358"/>
                <a:gd name="T41" fmla="*/ 1796 h 2912"/>
                <a:gd name="T42" fmla="*/ 2620 w 3358"/>
                <a:gd name="T43" fmla="*/ 1845 h 2912"/>
                <a:gd name="T44" fmla="*/ 2631 w 3358"/>
                <a:gd name="T45" fmla="*/ 1904 h 2912"/>
                <a:gd name="T46" fmla="*/ 3079 w 3358"/>
                <a:gd name="T47" fmla="*/ 2632 h 2912"/>
                <a:gd name="T48" fmla="*/ 3076 w 3358"/>
                <a:gd name="T49" fmla="*/ 1285 h 2912"/>
                <a:gd name="T50" fmla="*/ 3060 w 3358"/>
                <a:gd name="T51" fmla="*/ 1250 h 2912"/>
                <a:gd name="T52" fmla="*/ 2399 w 3358"/>
                <a:gd name="T53" fmla="*/ 750 h 2912"/>
                <a:gd name="T54" fmla="*/ 2360 w 3358"/>
                <a:gd name="T55" fmla="*/ 732 h 2912"/>
                <a:gd name="T56" fmla="*/ 532 w 3358"/>
                <a:gd name="T57" fmla="*/ 0 h 2912"/>
                <a:gd name="T58" fmla="*/ 666 w 3358"/>
                <a:gd name="T59" fmla="*/ 3 h 2912"/>
                <a:gd name="T60" fmla="*/ 703 w 3358"/>
                <a:gd name="T61" fmla="*/ 25 h 2912"/>
                <a:gd name="T62" fmla="*/ 724 w 3358"/>
                <a:gd name="T63" fmla="*/ 62 h 2912"/>
                <a:gd name="T64" fmla="*/ 727 w 3358"/>
                <a:gd name="T65" fmla="*/ 946 h 2912"/>
                <a:gd name="T66" fmla="*/ 951 w 3358"/>
                <a:gd name="T67" fmla="*/ 85 h 2912"/>
                <a:gd name="T68" fmla="*/ 963 w 3358"/>
                <a:gd name="T69" fmla="*/ 42 h 2912"/>
                <a:gd name="T70" fmla="*/ 993 w 3358"/>
                <a:gd name="T71" fmla="*/ 12 h 2912"/>
                <a:gd name="T72" fmla="*/ 1036 w 3358"/>
                <a:gd name="T73" fmla="*/ 0 h 2912"/>
                <a:gd name="T74" fmla="*/ 1170 w 3358"/>
                <a:gd name="T75" fmla="*/ 3 h 2912"/>
                <a:gd name="T76" fmla="*/ 1207 w 3358"/>
                <a:gd name="T77" fmla="*/ 25 h 2912"/>
                <a:gd name="T78" fmla="*/ 1228 w 3358"/>
                <a:gd name="T79" fmla="*/ 62 h 2912"/>
                <a:gd name="T80" fmla="*/ 1231 w 3358"/>
                <a:gd name="T81" fmla="*/ 784 h 2912"/>
                <a:gd name="T82" fmla="*/ 2279 w 3358"/>
                <a:gd name="T83" fmla="*/ 448 h 2912"/>
                <a:gd name="T84" fmla="*/ 2358 w 3358"/>
                <a:gd name="T85" fmla="*/ 443 h 2912"/>
                <a:gd name="T86" fmla="*/ 2437 w 3358"/>
                <a:gd name="T87" fmla="*/ 456 h 2912"/>
                <a:gd name="T88" fmla="*/ 2510 w 3358"/>
                <a:gd name="T89" fmla="*/ 487 h 2912"/>
                <a:gd name="T90" fmla="*/ 3292 w 3358"/>
                <a:gd name="T91" fmla="*/ 1072 h 2912"/>
                <a:gd name="T92" fmla="*/ 3327 w 3358"/>
                <a:gd name="T93" fmla="*/ 1109 h 2912"/>
                <a:gd name="T94" fmla="*/ 3351 w 3358"/>
                <a:gd name="T95" fmla="*/ 1155 h 2912"/>
                <a:gd name="T96" fmla="*/ 3358 w 3358"/>
                <a:gd name="T97" fmla="*/ 1207 h 2912"/>
                <a:gd name="T98" fmla="*/ 0 w 3358"/>
                <a:gd name="T99" fmla="*/ 2912 h 2912"/>
                <a:gd name="T100" fmla="*/ 2 w 3358"/>
                <a:gd name="T101" fmla="*/ 1273 h 2912"/>
                <a:gd name="T102" fmla="*/ 23 w 3358"/>
                <a:gd name="T103" fmla="*/ 1217 h 2912"/>
                <a:gd name="T104" fmla="*/ 62 w 3358"/>
                <a:gd name="T105" fmla="*/ 1172 h 2912"/>
                <a:gd name="T106" fmla="*/ 116 w 3358"/>
                <a:gd name="T107" fmla="*/ 1143 h 2912"/>
                <a:gd name="T108" fmla="*/ 447 w 3358"/>
                <a:gd name="T109" fmla="*/ 85 h 2912"/>
                <a:gd name="T110" fmla="*/ 459 w 3358"/>
                <a:gd name="T111" fmla="*/ 42 h 2912"/>
                <a:gd name="T112" fmla="*/ 489 w 3358"/>
                <a:gd name="T113" fmla="*/ 12 h 2912"/>
                <a:gd name="T114" fmla="*/ 532 w 3358"/>
                <a:gd name="T115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58" h="2912">
                  <a:moveTo>
                    <a:pt x="1959" y="2016"/>
                  </a:moveTo>
                  <a:lnTo>
                    <a:pt x="1942" y="2019"/>
                  </a:lnTo>
                  <a:lnTo>
                    <a:pt x="1925" y="2026"/>
                  </a:lnTo>
                  <a:lnTo>
                    <a:pt x="1914" y="2038"/>
                  </a:lnTo>
                  <a:lnTo>
                    <a:pt x="1906" y="2054"/>
                  </a:lnTo>
                  <a:lnTo>
                    <a:pt x="1903" y="2072"/>
                  </a:lnTo>
                  <a:lnTo>
                    <a:pt x="1903" y="2632"/>
                  </a:lnTo>
                  <a:lnTo>
                    <a:pt x="2351" y="2632"/>
                  </a:lnTo>
                  <a:lnTo>
                    <a:pt x="2351" y="2072"/>
                  </a:lnTo>
                  <a:lnTo>
                    <a:pt x="2348" y="2054"/>
                  </a:lnTo>
                  <a:lnTo>
                    <a:pt x="2340" y="2038"/>
                  </a:lnTo>
                  <a:lnTo>
                    <a:pt x="2328" y="2026"/>
                  </a:lnTo>
                  <a:lnTo>
                    <a:pt x="2312" y="2019"/>
                  </a:lnTo>
                  <a:lnTo>
                    <a:pt x="2295" y="2016"/>
                  </a:lnTo>
                  <a:lnTo>
                    <a:pt x="1959" y="2016"/>
                  </a:lnTo>
                  <a:close/>
                  <a:moveTo>
                    <a:pt x="2340" y="728"/>
                  </a:moveTo>
                  <a:lnTo>
                    <a:pt x="2318" y="729"/>
                  </a:lnTo>
                  <a:lnTo>
                    <a:pt x="2297" y="734"/>
                  </a:lnTo>
                  <a:lnTo>
                    <a:pt x="338" y="1366"/>
                  </a:lnTo>
                  <a:lnTo>
                    <a:pt x="319" y="1376"/>
                  </a:lnTo>
                  <a:lnTo>
                    <a:pt x="302" y="1389"/>
                  </a:lnTo>
                  <a:lnTo>
                    <a:pt x="290" y="1405"/>
                  </a:lnTo>
                  <a:lnTo>
                    <a:pt x="282" y="1424"/>
                  </a:lnTo>
                  <a:lnTo>
                    <a:pt x="279" y="1446"/>
                  </a:lnTo>
                  <a:lnTo>
                    <a:pt x="279" y="2632"/>
                  </a:lnTo>
                  <a:lnTo>
                    <a:pt x="1623" y="2632"/>
                  </a:lnTo>
                  <a:lnTo>
                    <a:pt x="1623" y="1904"/>
                  </a:lnTo>
                  <a:lnTo>
                    <a:pt x="1626" y="1873"/>
                  </a:lnTo>
                  <a:lnTo>
                    <a:pt x="1633" y="1845"/>
                  </a:lnTo>
                  <a:lnTo>
                    <a:pt x="1646" y="1819"/>
                  </a:lnTo>
                  <a:lnTo>
                    <a:pt x="1663" y="1796"/>
                  </a:lnTo>
                  <a:lnTo>
                    <a:pt x="1683" y="1776"/>
                  </a:lnTo>
                  <a:lnTo>
                    <a:pt x="1706" y="1758"/>
                  </a:lnTo>
                  <a:lnTo>
                    <a:pt x="1732" y="1746"/>
                  </a:lnTo>
                  <a:lnTo>
                    <a:pt x="1760" y="1739"/>
                  </a:lnTo>
                  <a:lnTo>
                    <a:pt x="1791" y="1736"/>
                  </a:lnTo>
                  <a:lnTo>
                    <a:pt x="2463" y="1736"/>
                  </a:lnTo>
                  <a:lnTo>
                    <a:pt x="2493" y="1739"/>
                  </a:lnTo>
                  <a:lnTo>
                    <a:pt x="2521" y="1746"/>
                  </a:lnTo>
                  <a:lnTo>
                    <a:pt x="2548" y="1758"/>
                  </a:lnTo>
                  <a:lnTo>
                    <a:pt x="2571" y="1776"/>
                  </a:lnTo>
                  <a:lnTo>
                    <a:pt x="2591" y="1796"/>
                  </a:lnTo>
                  <a:lnTo>
                    <a:pt x="2608" y="1819"/>
                  </a:lnTo>
                  <a:lnTo>
                    <a:pt x="2620" y="1845"/>
                  </a:lnTo>
                  <a:lnTo>
                    <a:pt x="2628" y="1873"/>
                  </a:lnTo>
                  <a:lnTo>
                    <a:pt x="2631" y="1904"/>
                  </a:lnTo>
                  <a:lnTo>
                    <a:pt x="2631" y="2632"/>
                  </a:lnTo>
                  <a:lnTo>
                    <a:pt x="3079" y="2632"/>
                  </a:lnTo>
                  <a:lnTo>
                    <a:pt x="3079" y="1304"/>
                  </a:lnTo>
                  <a:lnTo>
                    <a:pt x="3076" y="1285"/>
                  </a:lnTo>
                  <a:lnTo>
                    <a:pt x="3070" y="1267"/>
                  </a:lnTo>
                  <a:lnTo>
                    <a:pt x="3060" y="1250"/>
                  </a:lnTo>
                  <a:lnTo>
                    <a:pt x="3045" y="1237"/>
                  </a:lnTo>
                  <a:lnTo>
                    <a:pt x="2399" y="750"/>
                  </a:lnTo>
                  <a:lnTo>
                    <a:pt x="2381" y="739"/>
                  </a:lnTo>
                  <a:lnTo>
                    <a:pt x="2360" y="732"/>
                  </a:lnTo>
                  <a:lnTo>
                    <a:pt x="2340" y="728"/>
                  </a:lnTo>
                  <a:close/>
                  <a:moveTo>
                    <a:pt x="532" y="0"/>
                  </a:moveTo>
                  <a:lnTo>
                    <a:pt x="644" y="0"/>
                  </a:lnTo>
                  <a:lnTo>
                    <a:pt x="666" y="3"/>
                  </a:lnTo>
                  <a:lnTo>
                    <a:pt x="685" y="12"/>
                  </a:lnTo>
                  <a:lnTo>
                    <a:pt x="703" y="25"/>
                  </a:lnTo>
                  <a:lnTo>
                    <a:pt x="716" y="42"/>
                  </a:lnTo>
                  <a:lnTo>
                    <a:pt x="724" y="62"/>
                  </a:lnTo>
                  <a:lnTo>
                    <a:pt x="727" y="85"/>
                  </a:lnTo>
                  <a:lnTo>
                    <a:pt x="727" y="946"/>
                  </a:lnTo>
                  <a:lnTo>
                    <a:pt x="951" y="874"/>
                  </a:lnTo>
                  <a:lnTo>
                    <a:pt x="951" y="85"/>
                  </a:lnTo>
                  <a:lnTo>
                    <a:pt x="954" y="62"/>
                  </a:lnTo>
                  <a:lnTo>
                    <a:pt x="963" y="42"/>
                  </a:lnTo>
                  <a:lnTo>
                    <a:pt x="975" y="25"/>
                  </a:lnTo>
                  <a:lnTo>
                    <a:pt x="993" y="12"/>
                  </a:lnTo>
                  <a:lnTo>
                    <a:pt x="1013" y="3"/>
                  </a:lnTo>
                  <a:lnTo>
                    <a:pt x="1036" y="0"/>
                  </a:lnTo>
                  <a:lnTo>
                    <a:pt x="1148" y="0"/>
                  </a:lnTo>
                  <a:lnTo>
                    <a:pt x="1170" y="3"/>
                  </a:lnTo>
                  <a:lnTo>
                    <a:pt x="1189" y="12"/>
                  </a:lnTo>
                  <a:lnTo>
                    <a:pt x="1207" y="25"/>
                  </a:lnTo>
                  <a:lnTo>
                    <a:pt x="1220" y="42"/>
                  </a:lnTo>
                  <a:lnTo>
                    <a:pt x="1228" y="62"/>
                  </a:lnTo>
                  <a:lnTo>
                    <a:pt x="1231" y="85"/>
                  </a:lnTo>
                  <a:lnTo>
                    <a:pt x="1231" y="784"/>
                  </a:lnTo>
                  <a:lnTo>
                    <a:pt x="2239" y="458"/>
                  </a:lnTo>
                  <a:lnTo>
                    <a:pt x="2279" y="448"/>
                  </a:lnTo>
                  <a:lnTo>
                    <a:pt x="2318" y="443"/>
                  </a:lnTo>
                  <a:lnTo>
                    <a:pt x="2358" y="443"/>
                  </a:lnTo>
                  <a:lnTo>
                    <a:pt x="2398" y="447"/>
                  </a:lnTo>
                  <a:lnTo>
                    <a:pt x="2437" y="456"/>
                  </a:lnTo>
                  <a:lnTo>
                    <a:pt x="2474" y="469"/>
                  </a:lnTo>
                  <a:lnTo>
                    <a:pt x="2510" y="487"/>
                  </a:lnTo>
                  <a:lnTo>
                    <a:pt x="2544" y="509"/>
                  </a:lnTo>
                  <a:lnTo>
                    <a:pt x="3292" y="1072"/>
                  </a:lnTo>
                  <a:lnTo>
                    <a:pt x="3311" y="1089"/>
                  </a:lnTo>
                  <a:lnTo>
                    <a:pt x="3327" y="1109"/>
                  </a:lnTo>
                  <a:lnTo>
                    <a:pt x="3341" y="1131"/>
                  </a:lnTo>
                  <a:lnTo>
                    <a:pt x="3351" y="1155"/>
                  </a:lnTo>
                  <a:lnTo>
                    <a:pt x="3356" y="1180"/>
                  </a:lnTo>
                  <a:lnTo>
                    <a:pt x="3358" y="1207"/>
                  </a:lnTo>
                  <a:lnTo>
                    <a:pt x="3358" y="2912"/>
                  </a:lnTo>
                  <a:lnTo>
                    <a:pt x="0" y="2912"/>
                  </a:lnTo>
                  <a:lnTo>
                    <a:pt x="0" y="1303"/>
                  </a:lnTo>
                  <a:lnTo>
                    <a:pt x="2" y="1273"/>
                  </a:lnTo>
                  <a:lnTo>
                    <a:pt x="10" y="1243"/>
                  </a:lnTo>
                  <a:lnTo>
                    <a:pt x="23" y="1217"/>
                  </a:lnTo>
                  <a:lnTo>
                    <a:pt x="41" y="1193"/>
                  </a:lnTo>
                  <a:lnTo>
                    <a:pt x="62" y="1172"/>
                  </a:lnTo>
                  <a:lnTo>
                    <a:pt x="88" y="1156"/>
                  </a:lnTo>
                  <a:lnTo>
                    <a:pt x="116" y="1143"/>
                  </a:lnTo>
                  <a:lnTo>
                    <a:pt x="447" y="1037"/>
                  </a:lnTo>
                  <a:lnTo>
                    <a:pt x="447" y="85"/>
                  </a:lnTo>
                  <a:lnTo>
                    <a:pt x="450" y="62"/>
                  </a:lnTo>
                  <a:lnTo>
                    <a:pt x="459" y="42"/>
                  </a:lnTo>
                  <a:lnTo>
                    <a:pt x="472" y="25"/>
                  </a:lnTo>
                  <a:lnTo>
                    <a:pt x="489" y="12"/>
                  </a:lnTo>
                  <a:lnTo>
                    <a:pt x="509" y="3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54">
              <a:extLst>
                <a:ext uri="{FF2B5EF4-FFF2-40B4-BE49-F238E27FC236}">
                  <a16:creationId xmlns:a16="http://schemas.microsoft.com/office/drawing/2014/main" id="{994C9D90-CF7C-B84F-AAE0-8ADD6DB56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" y="1240"/>
              <a:ext cx="40" cy="40"/>
            </a:xfrm>
            <a:custGeom>
              <a:avLst/>
              <a:gdLst>
                <a:gd name="T0" fmla="*/ 85 w 280"/>
                <a:gd name="T1" fmla="*/ 0 h 280"/>
                <a:gd name="T2" fmla="*/ 197 w 280"/>
                <a:gd name="T3" fmla="*/ 0 h 280"/>
                <a:gd name="T4" fmla="*/ 219 w 280"/>
                <a:gd name="T5" fmla="*/ 3 h 280"/>
                <a:gd name="T6" fmla="*/ 238 w 280"/>
                <a:gd name="T7" fmla="*/ 11 h 280"/>
                <a:gd name="T8" fmla="*/ 256 w 280"/>
                <a:gd name="T9" fmla="*/ 24 h 280"/>
                <a:gd name="T10" fmla="*/ 269 w 280"/>
                <a:gd name="T11" fmla="*/ 42 h 280"/>
                <a:gd name="T12" fmla="*/ 277 w 280"/>
                <a:gd name="T13" fmla="*/ 61 h 280"/>
                <a:gd name="T14" fmla="*/ 280 w 280"/>
                <a:gd name="T15" fmla="*/ 83 h 280"/>
                <a:gd name="T16" fmla="*/ 280 w 280"/>
                <a:gd name="T17" fmla="*/ 195 h 280"/>
                <a:gd name="T18" fmla="*/ 277 w 280"/>
                <a:gd name="T19" fmla="*/ 218 h 280"/>
                <a:gd name="T20" fmla="*/ 269 w 280"/>
                <a:gd name="T21" fmla="*/ 238 h 280"/>
                <a:gd name="T22" fmla="*/ 256 w 280"/>
                <a:gd name="T23" fmla="*/ 256 h 280"/>
                <a:gd name="T24" fmla="*/ 238 w 280"/>
                <a:gd name="T25" fmla="*/ 269 h 280"/>
                <a:gd name="T26" fmla="*/ 219 w 280"/>
                <a:gd name="T27" fmla="*/ 277 h 280"/>
                <a:gd name="T28" fmla="*/ 197 w 280"/>
                <a:gd name="T29" fmla="*/ 280 h 280"/>
                <a:gd name="T30" fmla="*/ 85 w 280"/>
                <a:gd name="T31" fmla="*/ 280 h 280"/>
                <a:gd name="T32" fmla="*/ 62 w 280"/>
                <a:gd name="T33" fmla="*/ 277 h 280"/>
                <a:gd name="T34" fmla="*/ 42 w 280"/>
                <a:gd name="T35" fmla="*/ 269 h 280"/>
                <a:gd name="T36" fmla="*/ 24 w 280"/>
                <a:gd name="T37" fmla="*/ 256 h 280"/>
                <a:gd name="T38" fmla="*/ 11 w 280"/>
                <a:gd name="T39" fmla="*/ 238 h 280"/>
                <a:gd name="T40" fmla="*/ 3 w 280"/>
                <a:gd name="T41" fmla="*/ 218 h 280"/>
                <a:gd name="T42" fmla="*/ 0 w 280"/>
                <a:gd name="T43" fmla="*/ 195 h 280"/>
                <a:gd name="T44" fmla="*/ 0 w 280"/>
                <a:gd name="T45" fmla="*/ 83 h 280"/>
                <a:gd name="T46" fmla="*/ 3 w 280"/>
                <a:gd name="T47" fmla="*/ 61 h 280"/>
                <a:gd name="T48" fmla="*/ 11 w 280"/>
                <a:gd name="T49" fmla="*/ 42 h 280"/>
                <a:gd name="T50" fmla="*/ 24 w 280"/>
                <a:gd name="T51" fmla="*/ 24 h 280"/>
                <a:gd name="T52" fmla="*/ 42 w 280"/>
                <a:gd name="T53" fmla="*/ 11 h 280"/>
                <a:gd name="T54" fmla="*/ 62 w 280"/>
                <a:gd name="T55" fmla="*/ 3 h 280"/>
                <a:gd name="T56" fmla="*/ 85 w 280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0" h="280">
                  <a:moveTo>
                    <a:pt x="85" y="0"/>
                  </a:moveTo>
                  <a:lnTo>
                    <a:pt x="197" y="0"/>
                  </a:lnTo>
                  <a:lnTo>
                    <a:pt x="219" y="3"/>
                  </a:lnTo>
                  <a:lnTo>
                    <a:pt x="238" y="11"/>
                  </a:lnTo>
                  <a:lnTo>
                    <a:pt x="256" y="24"/>
                  </a:lnTo>
                  <a:lnTo>
                    <a:pt x="269" y="42"/>
                  </a:lnTo>
                  <a:lnTo>
                    <a:pt x="277" y="61"/>
                  </a:lnTo>
                  <a:lnTo>
                    <a:pt x="280" y="83"/>
                  </a:lnTo>
                  <a:lnTo>
                    <a:pt x="280" y="195"/>
                  </a:lnTo>
                  <a:lnTo>
                    <a:pt x="277" y="218"/>
                  </a:lnTo>
                  <a:lnTo>
                    <a:pt x="269" y="238"/>
                  </a:lnTo>
                  <a:lnTo>
                    <a:pt x="256" y="256"/>
                  </a:lnTo>
                  <a:lnTo>
                    <a:pt x="238" y="269"/>
                  </a:lnTo>
                  <a:lnTo>
                    <a:pt x="219" y="277"/>
                  </a:lnTo>
                  <a:lnTo>
                    <a:pt x="197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3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55">
              <a:extLst>
                <a:ext uri="{FF2B5EF4-FFF2-40B4-BE49-F238E27FC236}">
                  <a16:creationId xmlns:a16="http://schemas.microsoft.com/office/drawing/2014/main" id="{3500ADA4-87A4-0848-ADE2-805465C21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" y="1240"/>
              <a:ext cx="40" cy="40"/>
            </a:xfrm>
            <a:custGeom>
              <a:avLst/>
              <a:gdLst>
                <a:gd name="T0" fmla="*/ 85 w 280"/>
                <a:gd name="T1" fmla="*/ 0 h 280"/>
                <a:gd name="T2" fmla="*/ 197 w 280"/>
                <a:gd name="T3" fmla="*/ 0 h 280"/>
                <a:gd name="T4" fmla="*/ 219 w 280"/>
                <a:gd name="T5" fmla="*/ 3 h 280"/>
                <a:gd name="T6" fmla="*/ 238 w 280"/>
                <a:gd name="T7" fmla="*/ 11 h 280"/>
                <a:gd name="T8" fmla="*/ 256 w 280"/>
                <a:gd name="T9" fmla="*/ 24 h 280"/>
                <a:gd name="T10" fmla="*/ 269 w 280"/>
                <a:gd name="T11" fmla="*/ 42 h 280"/>
                <a:gd name="T12" fmla="*/ 277 w 280"/>
                <a:gd name="T13" fmla="*/ 61 h 280"/>
                <a:gd name="T14" fmla="*/ 280 w 280"/>
                <a:gd name="T15" fmla="*/ 83 h 280"/>
                <a:gd name="T16" fmla="*/ 280 w 280"/>
                <a:gd name="T17" fmla="*/ 195 h 280"/>
                <a:gd name="T18" fmla="*/ 277 w 280"/>
                <a:gd name="T19" fmla="*/ 218 h 280"/>
                <a:gd name="T20" fmla="*/ 269 w 280"/>
                <a:gd name="T21" fmla="*/ 238 h 280"/>
                <a:gd name="T22" fmla="*/ 256 w 280"/>
                <a:gd name="T23" fmla="*/ 256 h 280"/>
                <a:gd name="T24" fmla="*/ 238 w 280"/>
                <a:gd name="T25" fmla="*/ 269 h 280"/>
                <a:gd name="T26" fmla="*/ 219 w 280"/>
                <a:gd name="T27" fmla="*/ 277 h 280"/>
                <a:gd name="T28" fmla="*/ 197 w 280"/>
                <a:gd name="T29" fmla="*/ 280 h 280"/>
                <a:gd name="T30" fmla="*/ 85 w 280"/>
                <a:gd name="T31" fmla="*/ 280 h 280"/>
                <a:gd name="T32" fmla="*/ 62 w 280"/>
                <a:gd name="T33" fmla="*/ 277 h 280"/>
                <a:gd name="T34" fmla="*/ 42 w 280"/>
                <a:gd name="T35" fmla="*/ 269 h 280"/>
                <a:gd name="T36" fmla="*/ 25 w 280"/>
                <a:gd name="T37" fmla="*/ 256 h 280"/>
                <a:gd name="T38" fmla="*/ 12 w 280"/>
                <a:gd name="T39" fmla="*/ 238 h 280"/>
                <a:gd name="T40" fmla="*/ 3 w 280"/>
                <a:gd name="T41" fmla="*/ 218 h 280"/>
                <a:gd name="T42" fmla="*/ 0 w 280"/>
                <a:gd name="T43" fmla="*/ 195 h 280"/>
                <a:gd name="T44" fmla="*/ 0 w 280"/>
                <a:gd name="T45" fmla="*/ 83 h 280"/>
                <a:gd name="T46" fmla="*/ 3 w 280"/>
                <a:gd name="T47" fmla="*/ 61 h 280"/>
                <a:gd name="T48" fmla="*/ 12 w 280"/>
                <a:gd name="T49" fmla="*/ 42 h 280"/>
                <a:gd name="T50" fmla="*/ 25 w 280"/>
                <a:gd name="T51" fmla="*/ 24 h 280"/>
                <a:gd name="T52" fmla="*/ 42 w 280"/>
                <a:gd name="T53" fmla="*/ 11 h 280"/>
                <a:gd name="T54" fmla="*/ 62 w 280"/>
                <a:gd name="T55" fmla="*/ 3 h 280"/>
                <a:gd name="T56" fmla="*/ 85 w 280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0" h="280">
                  <a:moveTo>
                    <a:pt x="85" y="0"/>
                  </a:moveTo>
                  <a:lnTo>
                    <a:pt x="197" y="0"/>
                  </a:lnTo>
                  <a:lnTo>
                    <a:pt x="219" y="3"/>
                  </a:lnTo>
                  <a:lnTo>
                    <a:pt x="238" y="11"/>
                  </a:lnTo>
                  <a:lnTo>
                    <a:pt x="256" y="24"/>
                  </a:lnTo>
                  <a:lnTo>
                    <a:pt x="269" y="42"/>
                  </a:lnTo>
                  <a:lnTo>
                    <a:pt x="277" y="61"/>
                  </a:lnTo>
                  <a:lnTo>
                    <a:pt x="280" y="83"/>
                  </a:lnTo>
                  <a:lnTo>
                    <a:pt x="280" y="195"/>
                  </a:lnTo>
                  <a:lnTo>
                    <a:pt x="277" y="218"/>
                  </a:lnTo>
                  <a:lnTo>
                    <a:pt x="269" y="238"/>
                  </a:lnTo>
                  <a:lnTo>
                    <a:pt x="256" y="256"/>
                  </a:lnTo>
                  <a:lnTo>
                    <a:pt x="238" y="269"/>
                  </a:lnTo>
                  <a:lnTo>
                    <a:pt x="219" y="277"/>
                  </a:lnTo>
                  <a:lnTo>
                    <a:pt x="197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5" y="256"/>
                  </a:lnTo>
                  <a:lnTo>
                    <a:pt x="12" y="238"/>
                  </a:lnTo>
                  <a:lnTo>
                    <a:pt x="3" y="218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2" y="42"/>
                  </a:lnTo>
                  <a:lnTo>
                    <a:pt x="25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1478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">
            <a:extLst>
              <a:ext uri="{FF2B5EF4-FFF2-40B4-BE49-F238E27FC236}">
                <a16:creationId xmlns:a16="http://schemas.microsoft.com/office/drawing/2014/main" id="{A854A503-97D6-4F17-9603-4E55816A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49" y="3126124"/>
            <a:ext cx="47794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3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Eventos propios y en alianza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0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(Posibles eventos) 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9EB50A5-D524-4285-9287-1EAFF6C0BB1A}"/>
              </a:ext>
            </a:extLst>
          </p:cNvPr>
          <p:cNvSpPr/>
          <p:nvPr/>
        </p:nvSpPr>
        <p:spPr>
          <a:xfrm>
            <a:off x="250825" y="1862388"/>
            <a:ext cx="15007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 err="1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Visibilización</a:t>
            </a:r>
            <a:endParaRPr lang="es-CO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3E94B7B-F2AB-4316-8B29-B4BD8C543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007" y="2962488"/>
            <a:ext cx="21217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18</a:t>
            </a:r>
            <a:r>
              <a:rPr lang="es-CO" sz="1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Talleres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ADF512-C86A-4E49-9355-F3F27DE8DA03}"/>
              </a:ext>
            </a:extLst>
          </p:cNvPr>
          <p:cNvSpPr/>
          <p:nvPr/>
        </p:nvSpPr>
        <p:spPr>
          <a:xfrm>
            <a:off x="4833007" y="1863408"/>
            <a:ext cx="244983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Liderazgo Emprendedor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11E29CB-0BB0-4C18-894C-CAED0134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51" y="1007024"/>
            <a:ext cx="42063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0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Mentalidad y Cultura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414B8B7-9211-4F57-B5D1-B0944EFA66B2}"/>
              </a:ext>
            </a:extLst>
          </p:cNvPr>
          <p:cNvSpPr/>
          <p:nvPr/>
        </p:nvSpPr>
        <p:spPr>
          <a:xfrm>
            <a:off x="250825" y="2216157"/>
            <a:ext cx="4257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MX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Generar contenidos para activar y mantener una conversación de mentalidad y cultura emprendedora, que logre persuadir de manera positiva a la comunidad, creando nuevos referentes de emprendimiento local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0716911-61CD-46D1-9BD3-4DEFEAACAA23}"/>
              </a:ext>
            </a:extLst>
          </p:cNvPr>
          <p:cNvSpPr/>
          <p:nvPr/>
        </p:nvSpPr>
        <p:spPr>
          <a:xfrm>
            <a:off x="4833008" y="2216157"/>
            <a:ext cx="3921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Generación de capacidad en liderazgo para los equipos de trabajo emprendedor, que permitan alinearse con los propósitos y metas de crecimiento</a:t>
            </a:r>
          </a:p>
        </p:txBody>
      </p:sp>
      <p:grpSp>
        <p:nvGrpSpPr>
          <p:cNvPr id="22" name="Group 45">
            <a:extLst>
              <a:ext uri="{FF2B5EF4-FFF2-40B4-BE49-F238E27FC236}">
                <a16:creationId xmlns:a16="http://schemas.microsoft.com/office/drawing/2014/main" id="{FED21E9E-82CB-4DAF-8EBA-EE1208F725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221" y="1007915"/>
            <a:ext cx="562393" cy="562394"/>
            <a:chOff x="554" y="1816"/>
            <a:chExt cx="480" cy="480"/>
          </a:xfrm>
          <a:solidFill>
            <a:schemeClr val="accent4"/>
          </a:solidFill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F62B0FC4-1491-4465-90F4-7329F404B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1884"/>
              <a:ext cx="161" cy="220"/>
            </a:xfrm>
            <a:custGeom>
              <a:avLst/>
              <a:gdLst>
                <a:gd name="T0" fmla="*/ 999 w 1127"/>
                <a:gd name="T1" fmla="*/ 2 h 1544"/>
                <a:gd name="T2" fmla="*/ 1034 w 1127"/>
                <a:gd name="T3" fmla="*/ 16 h 1544"/>
                <a:gd name="T4" fmla="*/ 1062 w 1127"/>
                <a:gd name="T5" fmla="*/ 45 h 1544"/>
                <a:gd name="T6" fmla="*/ 1123 w 1127"/>
                <a:gd name="T7" fmla="*/ 163 h 1544"/>
                <a:gd name="T8" fmla="*/ 1126 w 1127"/>
                <a:gd name="T9" fmla="*/ 199 h 1544"/>
                <a:gd name="T10" fmla="*/ 1114 w 1127"/>
                <a:gd name="T11" fmla="*/ 233 h 1544"/>
                <a:gd name="T12" fmla="*/ 1088 w 1127"/>
                <a:gd name="T13" fmla="*/ 258 h 1544"/>
                <a:gd name="T14" fmla="*/ 967 w 1127"/>
                <a:gd name="T15" fmla="*/ 348 h 1544"/>
                <a:gd name="T16" fmla="*/ 860 w 1127"/>
                <a:gd name="T17" fmla="*/ 452 h 1544"/>
                <a:gd name="T18" fmla="*/ 769 w 1127"/>
                <a:gd name="T19" fmla="*/ 569 h 1544"/>
                <a:gd name="T20" fmla="*/ 693 w 1127"/>
                <a:gd name="T21" fmla="*/ 696 h 1544"/>
                <a:gd name="T22" fmla="*/ 635 w 1127"/>
                <a:gd name="T23" fmla="*/ 833 h 1544"/>
                <a:gd name="T24" fmla="*/ 597 w 1127"/>
                <a:gd name="T25" fmla="*/ 977 h 1544"/>
                <a:gd name="T26" fmla="*/ 643 w 1127"/>
                <a:gd name="T27" fmla="*/ 994 h 1544"/>
                <a:gd name="T28" fmla="*/ 677 w 1127"/>
                <a:gd name="T29" fmla="*/ 975 h 1544"/>
                <a:gd name="T30" fmla="*/ 715 w 1127"/>
                <a:gd name="T31" fmla="*/ 972 h 1544"/>
                <a:gd name="T32" fmla="*/ 749 w 1127"/>
                <a:gd name="T33" fmla="*/ 985 h 1544"/>
                <a:gd name="T34" fmla="*/ 843 w 1127"/>
                <a:gd name="T35" fmla="*/ 1081 h 1544"/>
                <a:gd name="T36" fmla="*/ 862 w 1127"/>
                <a:gd name="T37" fmla="*/ 1114 h 1544"/>
                <a:gd name="T38" fmla="*/ 865 w 1127"/>
                <a:gd name="T39" fmla="*/ 1152 h 1544"/>
                <a:gd name="T40" fmla="*/ 852 w 1127"/>
                <a:gd name="T41" fmla="*/ 1188 h 1544"/>
                <a:gd name="T42" fmla="*/ 504 w 1127"/>
                <a:gd name="T43" fmla="*/ 1521 h 1544"/>
                <a:gd name="T44" fmla="*/ 467 w 1127"/>
                <a:gd name="T45" fmla="*/ 1541 h 1544"/>
                <a:gd name="T46" fmla="*/ 427 w 1127"/>
                <a:gd name="T47" fmla="*/ 1542 h 1544"/>
                <a:gd name="T48" fmla="*/ 389 w 1127"/>
                <a:gd name="T49" fmla="*/ 1523 h 1544"/>
                <a:gd name="T50" fmla="*/ 15 w 1127"/>
                <a:gd name="T51" fmla="*/ 1189 h 1544"/>
                <a:gd name="T52" fmla="*/ 1 w 1127"/>
                <a:gd name="T53" fmla="*/ 1154 h 1544"/>
                <a:gd name="T54" fmla="*/ 3 w 1127"/>
                <a:gd name="T55" fmla="*/ 1116 h 1544"/>
                <a:gd name="T56" fmla="*/ 21 w 1127"/>
                <a:gd name="T57" fmla="*/ 1083 h 1544"/>
                <a:gd name="T58" fmla="*/ 111 w 1127"/>
                <a:gd name="T59" fmla="*/ 983 h 1544"/>
                <a:gd name="T60" fmla="*/ 147 w 1127"/>
                <a:gd name="T61" fmla="*/ 969 h 1544"/>
                <a:gd name="T62" fmla="*/ 183 w 1127"/>
                <a:gd name="T63" fmla="*/ 971 h 1544"/>
                <a:gd name="T64" fmla="*/ 218 w 1127"/>
                <a:gd name="T65" fmla="*/ 989 h 1544"/>
                <a:gd name="T66" fmla="*/ 307 w 1127"/>
                <a:gd name="T67" fmla="*/ 974 h 1544"/>
                <a:gd name="T68" fmla="*/ 345 w 1127"/>
                <a:gd name="T69" fmla="*/ 808 h 1544"/>
                <a:gd name="T70" fmla="*/ 401 w 1127"/>
                <a:gd name="T71" fmla="*/ 649 h 1544"/>
                <a:gd name="T72" fmla="*/ 477 w 1127"/>
                <a:gd name="T73" fmla="*/ 498 h 1544"/>
                <a:gd name="T74" fmla="*/ 568 w 1127"/>
                <a:gd name="T75" fmla="*/ 358 h 1544"/>
                <a:gd name="T76" fmla="*/ 677 w 1127"/>
                <a:gd name="T77" fmla="*/ 230 h 1544"/>
                <a:gd name="T78" fmla="*/ 801 w 1127"/>
                <a:gd name="T79" fmla="*/ 115 h 1544"/>
                <a:gd name="T80" fmla="*/ 941 w 1127"/>
                <a:gd name="T81" fmla="*/ 14 h 1544"/>
                <a:gd name="T82" fmla="*/ 978 w 1127"/>
                <a:gd name="T83" fmla="*/ 0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7" h="1544">
                  <a:moveTo>
                    <a:pt x="978" y="0"/>
                  </a:moveTo>
                  <a:lnTo>
                    <a:pt x="999" y="2"/>
                  </a:lnTo>
                  <a:lnTo>
                    <a:pt x="1017" y="7"/>
                  </a:lnTo>
                  <a:lnTo>
                    <a:pt x="1034" y="16"/>
                  </a:lnTo>
                  <a:lnTo>
                    <a:pt x="1050" y="28"/>
                  </a:lnTo>
                  <a:lnTo>
                    <a:pt x="1062" y="45"/>
                  </a:lnTo>
                  <a:lnTo>
                    <a:pt x="1117" y="146"/>
                  </a:lnTo>
                  <a:lnTo>
                    <a:pt x="1123" y="163"/>
                  </a:lnTo>
                  <a:lnTo>
                    <a:pt x="1127" y="181"/>
                  </a:lnTo>
                  <a:lnTo>
                    <a:pt x="1126" y="199"/>
                  </a:lnTo>
                  <a:lnTo>
                    <a:pt x="1122" y="216"/>
                  </a:lnTo>
                  <a:lnTo>
                    <a:pt x="1114" y="233"/>
                  </a:lnTo>
                  <a:lnTo>
                    <a:pt x="1103" y="247"/>
                  </a:lnTo>
                  <a:lnTo>
                    <a:pt x="1088" y="258"/>
                  </a:lnTo>
                  <a:lnTo>
                    <a:pt x="1026" y="301"/>
                  </a:lnTo>
                  <a:lnTo>
                    <a:pt x="967" y="348"/>
                  </a:lnTo>
                  <a:lnTo>
                    <a:pt x="912" y="399"/>
                  </a:lnTo>
                  <a:lnTo>
                    <a:pt x="860" y="452"/>
                  </a:lnTo>
                  <a:lnTo>
                    <a:pt x="813" y="509"/>
                  </a:lnTo>
                  <a:lnTo>
                    <a:pt x="769" y="569"/>
                  </a:lnTo>
                  <a:lnTo>
                    <a:pt x="729" y="631"/>
                  </a:lnTo>
                  <a:lnTo>
                    <a:pt x="693" y="696"/>
                  </a:lnTo>
                  <a:lnTo>
                    <a:pt x="662" y="763"/>
                  </a:lnTo>
                  <a:lnTo>
                    <a:pt x="635" y="833"/>
                  </a:lnTo>
                  <a:lnTo>
                    <a:pt x="614" y="905"/>
                  </a:lnTo>
                  <a:lnTo>
                    <a:pt x="597" y="977"/>
                  </a:lnTo>
                  <a:lnTo>
                    <a:pt x="583" y="1051"/>
                  </a:lnTo>
                  <a:lnTo>
                    <a:pt x="643" y="994"/>
                  </a:lnTo>
                  <a:lnTo>
                    <a:pt x="660" y="983"/>
                  </a:lnTo>
                  <a:lnTo>
                    <a:pt x="677" y="975"/>
                  </a:lnTo>
                  <a:lnTo>
                    <a:pt x="695" y="972"/>
                  </a:lnTo>
                  <a:lnTo>
                    <a:pt x="715" y="972"/>
                  </a:lnTo>
                  <a:lnTo>
                    <a:pt x="733" y="977"/>
                  </a:lnTo>
                  <a:lnTo>
                    <a:pt x="749" y="985"/>
                  </a:lnTo>
                  <a:lnTo>
                    <a:pt x="765" y="998"/>
                  </a:lnTo>
                  <a:lnTo>
                    <a:pt x="843" y="1081"/>
                  </a:lnTo>
                  <a:lnTo>
                    <a:pt x="855" y="1097"/>
                  </a:lnTo>
                  <a:lnTo>
                    <a:pt x="862" y="1114"/>
                  </a:lnTo>
                  <a:lnTo>
                    <a:pt x="866" y="1133"/>
                  </a:lnTo>
                  <a:lnTo>
                    <a:pt x="865" y="1152"/>
                  </a:lnTo>
                  <a:lnTo>
                    <a:pt x="861" y="1170"/>
                  </a:lnTo>
                  <a:lnTo>
                    <a:pt x="852" y="1188"/>
                  </a:lnTo>
                  <a:lnTo>
                    <a:pt x="840" y="1203"/>
                  </a:lnTo>
                  <a:lnTo>
                    <a:pt x="504" y="1521"/>
                  </a:lnTo>
                  <a:lnTo>
                    <a:pt x="487" y="1533"/>
                  </a:lnTo>
                  <a:lnTo>
                    <a:pt x="467" y="1541"/>
                  </a:lnTo>
                  <a:lnTo>
                    <a:pt x="447" y="1544"/>
                  </a:lnTo>
                  <a:lnTo>
                    <a:pt x="427" y="1542"/>
                  </a:lnTo>
                  <a:lnTo>
                    <a:pt x="407" y="1535"/>
                  </a:lnTo>
                  <a:lnTo>
                    <a:pt x="389" y="1523"/>
                  </a:lnTo>
                  <a:lnTo>
                    <a:pt x="29" y="1204"/>
                  </a:lnTo>
                  <a:lnTo>
                    <a:pt x="15" y="1189"/>
                  </a:lnTo>
                  <a:lnTo>
                    <a:pt x="6" y="1172"/>
                  </a:lnTo>
                  <a:lnTo>
                    <a:pt x="1" y="1154"/>
                  </a:lnTo>
                  <a:lnTo>
                    <a:pt x="0" y="1135"/>
                  </a:lnTo>
                  <a:lnTo>
                    <a:pt x="3" y="1116"/>
                  </a:lnTo>
                  <a:lnTo>
                    <a:pt x="10" y="1099"/>
                  </a:lnTo>
                  <a:lnTo>
                    <a:pt x="21" y="1083"/>
                  </a:lnTo>
                  <a:lnTo>
                    <a:pt x="97" y="996"/>
                  </a:lnTo>
                  <a:lnTo>
                    <a:pt x="111" y="983"/>
                  </a:lnTo>
                  <a:lnTo>
                    <a:pt x="128" y="974"/>
                  </a:lnTo>
                  <a:lnTo>
                    <a:pt x="147" y="969"/>
                  </a:lnTo>
                  <a:lnTo>
                    <a:pt x="165" y="968"/>
                  </a:lnTo>
                  <a:lnTo>
                    <a:pt x="183" y="971"/>
                  </a:lnTo>
                  <a:lnTo>
                    <a:pt x="202" y="978"/>
                  </a:lnTo>
                  <a:lnTo>
                    <a:pt x="218" y="989"/>
                  </a:lnTo>
                  <a:lnTo>
                    <a:pt x="296" y="1059"/>
                  </a:lnTo>
                  <a:lnTo>
                    <a:pt x="307" y="974"/>
                  </a:lnTo>
                  <a:lnTo>
                    <a:pt x="324" y="890"/>
                  </a:lnTo>
                  <a:lnTo>
                    <a:pt x="345" y="808"/>
                  </a:lnTo>
                  <a:lnTo>
                    <a:pt x="371" y="727"/>
                  </a:lnTo>
                  <a:lnTo>
                    <a:pt x="401" y="649"/>
                  </a:lnTo>
                  <a:lnTo>
                    <a:pt x="437" y="573"/>
                  </a:lnTo>
                  <a:lnTo>
                    <a:pt x="477" y="498"/>
                  </a:lnTo>
                  <a:lnTo>
                    <a:pt x="520" y="427"/>
                  </a:lnTo>
                  <a:lnTo>
                    <a:pt x="568" y="358"/>
                  </a:lnTo>
                  <a:lnTo>
                    <a:pt x="621" y="293"/>
                  </a:lnTo>
                  <a:lnTo>
                    <a:pt x="677" y="230"/>
                  </a:lnTo>
                  <a:lnTo>
                    <a:pt x="737" y="171"/>
                  </a:lnTo>
                  <a:lnTo>
                    <a:pt x="801" y="115"/>
                  </a:lnTo>
                  <a:lnTo>
                    <a:pt x="870" y="62"/>
                  </a:lnTo>
                  <a:lnTo>
                    <a:pt x="941" y="14"/>
                  </a:lnTo>
                  <a:lnTo>
                    <a:pt x="959" y="5"/>
                  </a:lnTo>
                  <a:lnTo>
                    <a:pt x="9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FD954FA4-D0F9-4065-859C-9B30EC473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" y="2137"/>
              <a:ext cx="233" cy="159"/>
            </a:xfrm>
            <a:custGeom>
              <a:avLst/>
              <a:gdLst>
                <a:gd name="T0" fmla="*/ 196 w 1628"/>
                <a:gd name="T1" fmla="*/ 0 h 1114"/>
                <a:gd name="T2" fmla="*/ 229 w 1628"/>
                <a:gd name="T3" fmla="*/ 12 h 1114"/>
                <a:gd name="T4" fmla="*/ 255 w 1628"/>
                <a:gd name="T5" fmla="*/ 38 h 1114"/>
                <a:gd name="T6" fmla="*/ 348 w 1628"/>
                <a:gd name="T7" fmla="*/ 161 h 1114"/>
                <a:gd name="T8" fmla="*/ 456 w 1628"/>
                <a:gd name="T9" fmla="*/ 269 h 1114"/>
                <a:gd name="T10" fmla="*/ 576 w 1628"/>
                <a:gd name="T11" fmla="*/ 361 h 1114"/>
                <a:gd name="T12" fmla="*/ 709 w 1628"/>
                <a:gd name="T13" fmla="*/ 435 h 1114"/>
                <a:gd name="T14" fmla="*/ 849 w 1628"/>
                <a:gd name="T15" fmla="*/ 491 h 1114"/>
                <a:gd name="T16" fmla="*/ 998 w 1628"/>
                <a:gd name="T17" fmla="*/ 527 h 1114"/>
                <a:gd name="T18" fmla="*/ 1150 w 1628"/>
                <a:gd name="T19" fmla="*/ 543 h 1114"/>
                <a:gd name="T20" fmla="*/ 1069 w 1628"/>
                <a:gd name="T21" fmla="*/ 452 h 1114"/>
                <a:gd name="T22" fmla="*/ 1058 w 1628"/>
                <a:gd name="T23" fmla="*/ 416 h 1114"/>
                <a:gd name="T24" fmla="*/ 1063 w 1628"/>
                <a:gd name="T25" fmla="*/ 379 h 1114"/>
                <a:gd name="T26" fmla="*/ 1084 w 1628"/>
                <a:gd name="T27" fmla="*/ 346 h 1114"/>
                <a:gd name="T28" fmla="*/ 1183 w 1628"/>
                <a:gd name="T29" fmla="*/ 256 h 1114"/>
                <a:gd name="T30" fmla="*/ 1219 w 1628"/>
                <a:gd name="T31" fmla="*/ 244 h 1114"/>
                <a:gd name="T32" fmla="*/ 1255 w 1628"/>
                <a:gd name="T33" fmla="*/ 250 h 1114"/>
                <a:gd name="T34" fmla="*/ 1288 w 1628"/>
                <a:gd name="T35" fmla="*/ 272 h 1114"/>
                <a:gd name="T36" fmla="*/ 1617 w 1628"/>
                <a:gd name="T37" fmla="*/ 625 h 1114"/>
                <a:gd name="T38" fmla="*/ 1628 w 1628"/>
                <a:gd name="T39" fmla="*/ 665 h 1114"/>
                <a:gd name="T40" fmla="*/ 1619 w 1628"/>
                <a:gd name="T41" fmla="*/ 706 h 1114"/>
                <a:gd name="T42" fmla="*/ 1289 w 1628"/>
                <a:gd name="T43" fmla="*/ 1084 h 1114"/>
                <a:gd name="T44" fmla="*/ 1257 w 1628"/>
                <a:gd name="T45" fmla="*/ 1108 h 1114"/>
                <a:gd name="T46" fmla="*/ 1221 w 1628"/>
                <a:gd name="T47" fmla="*/ 1114 h 1114"/>
                <a:gd name="T48" fmla="*/ 1184 w 1628"/>
                <a:gd name="T49" fmla="*/ 1104 h 1114"/>
                <a:gd name="T50" fmla="*/ 1082 w 1628"/>
                <a:gd name="T51" fmla="*/ 1017 h 1114"/>
                <a:gd name="T52" fmla="*/ 1060 w 1628"/>
                <a:gd name="T53" fmla="*/ 986 h 1114"/>
                <a:gd name="T54" fmla="*/ 1054 w 1628"/>
                <a:gd name="T55" fmla="*/ 948 h 1114"/>
                <a:gd name="T56" fmla="*/ 1064 w 1628"/>
                <a:gd name="T57" fmla="*/ 912 h 1114"/>
                <a:gd name="T58" fmla="*/ 1135 w 1628"/>
                <a:gd name="T59" fmla="*/ 828 h 1114"/>
                <a:gd name="T60" fmla="*/ 966 w 1628"/>
                <a:gd name="T61" fmla="*/ 812 h 1114"/>
                <a:gd name="T62" fmla="*/ 802 w 1628"/>
                <a:gd name="T63" fmla="*/ 775 h 1114"/>
                <a:gd name="T64" fmla="*/ 645 w 1628"/>
                <a:gd name="T65" fmla="*/ 719 h 1114"/>
                <a:gd name="T66" fmla="*/ 496 w 1628"/>
                <a:gd name="T67" fmla="*/ 646 h 1114"/>
                <a:gd name="T68" fmla="*/ 357 w 1628"/>
                <a:gd name="T69" fmla="*/ 555 h 1114"/>
                <a:gd name="T70" fmla="*/ 229 w 1628"/>
                <a:gd name="T71" fmla="*/ 448 h 1114"/>
                <a:gd name="T72" fmla="*/ 114 w 1628"/>
                <a:gd name="T73" fmla="*/ 326 h 1114"/>
                <a:gd name="T74" fmla="*/ 13 w 1628"/>
                <a:gd name="T75" fmla="*/ 189 h 1114"/>
                <a:gd name="T76" fmla="*/ 0 w 1628"/>
                <a:gd name="T77" fmla="*/ 151 h 1114"/>
                <a:gd name="T78" fmla="*/ 5 w 1628"/>
                <a:gd name="T79" fmla="*/ 112 h 1114"/>
                <a:gd name="T80" fmla="*/ 26 w 1628"/>
                <a:gd name="T81" fmla="*/ 79 h 1114"/>
                <a:gd name="T82" fmla="*/ 143 w 1628"/>
                <a:gd name="T83" fmla="*/ 10 h 1114"/>
                <a:gd name="T84" fmla="*/ 178 w 1628"/>
                <a:gd name="T85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28" h="1114">
                  <a:moveTo>
                    <a:pt x="178" y="0"/>
                  </a:moveTo>
                  <a:lnTo>
                    <a:pt x="196" y="0"/>
                  </a:lnTo>
                  <a:lnTo>
                    <a:pt x="214" y="4"/>
                  </a:lnTo>
                  <a:lnTo>
                    <a:pt x="229" y="12"/>
                  </a:lnTo>
                  <a:lnTo>
                    <a:pt x="243" y="24"/>
                  </a:lnTo>
                  <a:lnTo>
                    <a:pt x="255" y="38"/>
                  </a:lnTo>
                  <a:lnTo>
                    <a:pt x="300" y="101"/>
                  </a:lnTo>
                  <a:lnTo>
                    <a:pt x="348" y="161"/>
                  </a:lnTo>
                  <a:lnTo>
                    <a:pt x="400" y="217"/>
                  </a:lnTo>
                  <a:lnTo>
                    <a:pt x="456" y="269"/>
                  </a:lnTo>
                  <a:lnTo>
                    <a:pt x="515" y="317"/>
                  </a:lnTo>
                  <a:lnTo>
                    <a:pt x="576" y="361"/>
                  </a:lnTo>
                  <a:lnTo>
                    <a:pt x="641" y="399"/>
                  </a:lnTo>
                  <a:lnTo>
                    <a:pt x="709" y="435"/>
                  </a:lnTo>
                  <a:lnTo>
                    <a:pt x="778" y="464"/>
                  </a:lnTo>
                  <a:lnTo>
                    <a:pt x="849" y="491"/>
                  </a:lnTo>
                  <a:lnTo>
                    <a:pt x="922" y="511"/>
                  </a:lnTo>
                  <a:lnTo>
                    <a:pt x="998" y="527"/>
                  </a:lnTo>
                  <a:lnTo>
                    <a:pt x="1073" y="538"/>
                  </a:lnTo>
                  <a:lnTo>
                    <a:pt x="1150" y="543"/>
                  </a:lnTo>
                  <a:lnTo>
                    <a:pt x="1080" y="467"/>
                  </a:lnTo>
                  <a:lnTo>
                    <a:pt x="1069" y="452"/>
                  </a:lnTo>
                  <a:lnTo>
                    <a:pt x="1061" y="435"/>
                  </a:lnTo>
                  <a:lnTo>
                    <a:pt x="1058" y="416"/>
                  </a:lnTo>
                  <a:lnTo>
                    <a:pt x="1058" y="397"/>
                  </a:lnTo>
                  <a:lnTo>
                    <a:pt x="1063" y="379"/>
                  </a:lnTo>
                  <a:lnTo>
                    <a:pt x="1071" y="362"/>
                  </a:lnTo>
                  <a:lnTo>
                    <a:pt x="1084" y="346"/>
                  </a:lnTo>
                  <a:lnTo>
                    <a:pt x="1167" y="268"/>
                  </a:lnTo>
                  <a:lnTo>
                    <a:pt x="1183" y="256"/>
                  </a:lnTo>
                  <a:lnTo>
                    <a:pt x="1200" y="249"/>
                  </a:lnTo>
                  <a:lnTo>
                    <a:pt x="1219" y="244"/>
                  </a:lnTo>
                  <a:lnTo>
                    <a:pt x="1237" y="245"/>
                  </a:lnTo>
                  <a:lnTo>
                    <a:pt x="1255" y="250"/>
                  </a:lnTo>
                  <a:lnTo>
                    <a:pt x="1273" y="259"/>
                  </a:lnTo>
                  <a:lnTo>
                    <a:pt x="1288" y="272"/>
                  </a:lnTo>
                  <a:lnTo>
                    <a:pt x="1605" y="608"/>
                  </a:lnTo>
                  <a:lnTo>
                    <a:pt x="1617" y="625"/>
                  </a:lnTo>
                  <a:lnTo>
                    <a:pt x="1625" y="645"/>
                  </a:lnTo>
                  <a:lnTo>
                    <a:pt x="1628" y="665"/>
                  </a:lnTo>
                  <a:lnTo>
                    <a:pt x="1626" y="685"/>
                  </a:lnTo>
                  <a:lnTo>
                    <a:pt x="1619" y="706"/>
                  </a:lnTo>
                  <a:lnTo>
                    <a:pt x="1607" y="723"/>
                  </a:lnTo>
                  <a:lnTo>
                    <a:pt x="1289" y="1084"/>
                  </a:lnTo>
                  <a:lnTo>
                    <a:pt x="1274" y="1098"/>
                  </a:lnTo>
                  <a:lnTo>
                    <a:pt x="1257" y="1108"/>
                  </a:lnTo>
                  <a:lnTo>
                    <a:pt x="1239" y="1113"/>
                  </a:lnTo>
                  <a:lnTo>
                    <a:pt x="1221" y="1114"/>
                  </a:lnTo>
                  <a:lnTo>
                    <a:pt x="1202" y="1111"/>
                  </a:lnTo>
                  <a:lnTo>
                    <a:pt x="1184" y="1104"/>
                  </a:lnTo>
                  <a:lnTo>
                    <a:pt x="1168" y="1093"/>
                  </a:lnTo>
                  <a:lnTo>
                    <a:pt x="1082" y="1017"/>
                  </a:lnTo>
                  <a:lnTo>
                    <a:pt x="1069" y="1002"/>
                  </a:lnTo>
                  <a:lnTo>
                    <a:pt x="1060" y="986"/>
                  </a:lnTo>
                  <a:lnTo>
                    <a:pt x="1055" y="967"/>
                  </a:lnTo>
                  <a:lnTo>
                    <a:pt x="1054" y="948"/>
                  </a:lnTo>
                  <a:lnTo>
                    <a:pt x="1057" y="930"/>
                  </a:lnTo>
                  <a:lnTo>
                    <a:pt x="1064" y="912"/>
                  </a:lnTo>
                  <a:lnTo>
                    <a:pt x="1075" y="896"/>
                  </a:lnTo>
                  <a:lnTo>
                    <a:pt x="1135" y="828"/>
                  </a:lnTo>
                  <a:lnTo>
                    <a:pt x="1050" y="822"/>
                  </a:lnTo>
                  <a:lnTo>
                    <a:pt x="966" y="812"/>
                  </a:lnTo>
                  <a:lnTo>
                    <a:pt x="884" y="795"/>
                  </a:lnTo>
                  <a:lnTo>
                    <a:pt x="802" y="775"/>
                  </a:lnTo>
                  <a:lnTo>
                    <a:pt x="723" y="749"/>
                  </a:lnTo>
                  <a:lnTo>
                    <a:pt x="645" y="719"/>
                  </a:lnTo>
                  <a:lnTo>
                    <a:pt x="569" y="684"/>
                  </a:lnTo>
                  <a:lnTo>
                    <a:pt x="496" y="646"/>
                  </a:lnTo>
                  <a:lnTo>
                    <a:pt x="426" y="603"/>
                  </a:lnTo>
                  <a:lnTo>
                    <a:pt x="357" y="555"/>
                  </a:lnTo>
                  <a:lnTo>
                    <a:pt x="291" y="503"/>
                  </a:lnTo>
                  <a:lnTo>
                    <a:pt x="229" y="448"/>
                  </a:lnTo>
                  <a:lnTo>
                    <a:pt x="170" y="389"/>
                  </a:lnTo>
                  <a:lnTo>
                    <a:pt x="114" y="326"/>
                  </a:lnTo>
                  <a:lnTo>
                    <a:pt x="62" y="260"/>
                  </a:lnTo>
                  <a:lnTo>
                    <a:pt x="13" y="189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5" y="112"/>
                  </a:lnTo>
                  <a:lnTo>
                    <a:pt x="14" y="94"/>
                  </a:lnTo>
                  <a:lnTo>
                    <a:pt x="26" y="79"/>
                  </a:lnTo>
                  <a:lnTo>
                    <a:pt x="44" y="66"/>
                  </a:lnTo>
                  <a:lnTo>
                    <a:pt x="143" y="10"/>
                  </a:lnTo>
                  <a:lnTo>
                    <a:pt x="161" y="3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B9B477A7-F153-4BAE-A384-3B06C76E0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2009"/>
              <a:ext cx="152" cy="212"/>
            </a:xfrm>
            <a:custGeom>
              <a:avLst/>
              <a:gdLst>
                <a:gd name="T0" fmla="*/ 662 w 1061"/>
                <a:gd name="T1" fmla="*/ 3 h 1482"/>
                <a:gd name="T2" fmla="*/ 699 w 1061"/>
                <a:gd name="T3" fmla="*/ 24 h 1482"/>
                <a:gd name="T4" fmla="*/ 1047 w 1061"/>
                <a:gd name="T5" fmla="*/ 356 h 1482"/>
                <a:gd name="T6" fmla="*/ 1060 w 1061"/>
                <a:gd name="T7" fmla="*/ 392 h 1482"/>
                <a:gd name="T8" fmla="*/ 1057 w 1061"/>
                <a:gd name="T9" fmla="*/ 430 h 1482"/>
                <a:gd name="T10" fmla="*/ 1038 w 1061"/>
                <a:gd name="T11" fmla="*/ 462 h 1482"/>
                <a:gd name="T12" fmla="*/ 944 w 1061"/>
                <a:gd name="T13" fmla="*/ 559 h 1482"/>
                <a:gd name="T14" fmla="*/ 909 w 1061"/>
                <a:gd name="T15" fmla="*/ 572 h 1482"/>
                <a:gd name="T16" fmla="*/ 872 w 1061"/>
                <a:gd name="T17" fmla="*/ 569 h 1482"/>
                <a:gd name="T18" fmla="*/ 839 w 1061"/>
                <a:gd name="T19" fmla="*/ 550 h 1482"/>
                <a:gd name="T20" fmla="*/ 761 w 1061"/>
                <a:gd name="T21" fmla="*/ 571 h 1482"/>
                <a:gd name="T22" fmla="*/ 722 w 1061"/>
                <a:gd name="T23" fmla="*/ 734 h 1482"/>
                <a:gd name="T24" fmla="*/ 665 w 1061"/>
                <a:gd name="T25" fmla="*/ 890 h 1482"/>
                <a:gd name="T26" fmla="*/ 590 w 1061"/>
                <a:gd name="T27" fmla="*/ 1038 h 1482"/>
                <a:gd name="T28" fmla="*/ 497 w 1061"/>
                <a:gd name="T29" fmla="*/ 1175 h 1482"/>
                <a:gd name="T30" fmla="*/ 388 w 1061"/>
                <a:gd name="T31" fmla="*/ 1300 h 1482"/>
                <a:gd name="T32" fmla="*/ 264 w 1061"/>
                <a:gd name="T33" fmla="*/ 1414 h 1482"/>
                <a:gd name="T34" fmla="*/ 177 w 1061"/>
                <a:gd name="T35" fmla="*/ 1475 h 1482"/>
                <a:gd name="T36" fmla="*/ 139 w 1061"/>
                <a:gd name="T37" fmla="*/ 1482 h 1482"/>
                <a:gd name="T38" fmla="*/ 101 w 1061"/>
                <a:gd name="T39" fmla="*/ 1469 h 1482"/>
                <a:gd name="T40" fmla="*/ 72 w 1061"/>
                <a:gd name="T41" fmla="*/ 1441 h 1482"/>
                <a:gd name="T42" fmla="*/ 4 w 1061"/>
                <a:gd name="T43" fmla="*/ 1327 h 1482"/>
                <a:gd name="T44" fmla="*/ 0 w 1061"/>
                <a:gd name="T45" fmla="*/ 1291 h 1482"/>
                <a:gd name="T46" fmla="*/ 10 w 1061"/>
                <a:gd name="T47" fmla="*/ 1257 h 1482"/>
                <a:gd name="T48" fmla="*/ 35 w 1061"/>
                <a:gd name="T49" fmla="*/ 1229 h 1482"/>
                <a:gd name="T50" fmla="*/ 151 w 1061"/>
                <a:gd name="T51" fmla="*/ 1133 h 1482"/>
                <a:gd name="T52" fmla="*/ 252 w 1061"/>
                <a:gd name="T53" fmla="*/ 1025 h 1482"/>
                <a:gd name="T54" fmla="*/ 336 w 1061"/>
                <a:gd name="T55" fmla="*/ 905 h 1482"/>
                <a:gd name="T56" fmla="*/ 403 w 1061"/>
                <a:gd name="T57" fmla="*/ 775 h 1482"/>
                <a:gd name="T58" fmla="*/ 453 w 1061"/>
                <a:gd name="T59" fmla="*/ 635 h 1482"/>
                <a:gd name="T60" fmla="*/ 485 w 1061"/>
                <a:gd name="T61" fmla="*/ 490 h 1482"/>
                <a:gd name="T62" fmla="*/ 396 w 1061"/>
                <a:gd name="T63" fmla="*/ 566 h 1482"/>
                <a:gd name="T64" fmla="*/ 359 w 1061"/>
                <a:gd name="T65" fmla="*/ 576 h 1482"/>
                <a:gd name="T66" fmla="*/ 323 w 1061"/>
                <a:gd name="T67" fmla="*/ 570 h 1482"/>
                <a:gd name="T68" fmla="*/ 291 w 1061"/>
                <a:gd name="T69" fmla="*/ 547 h 1482"/>
                <a:gd name="T70" fmla="*/ 205 w 1061"/>
                <a:gd name="T71" fmla="*/ 445 h 1482"/>
                <a:gd name="T72" fmla="*/ 195 w 1061"/>
                <a:gd name="T73" fmla="*/ 408 h 1482"/>
                <a:gd name="T74" fmla="*/ 201 w 1061"/>
                <a:gd name="T75" fmla="*/ 372 h 1482"/>
                <a:gd name="T76" fmla="*/ 224 w 1061"/>
                <a:gd name="T77" fmla="*/ 340 h 1482"/>
                <a:gd name="T78" fmla="*/ 602 w 1061"/>
                <a:gd name="T79" fmla="*/ 9 h 1482"/>
                <a:gd name="T80" fmla="*/ 642 w 1061"/>
                <a:gd name="T81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1" h="1482">
                  <a:moveTo>
                    <a:pt x="642" y="0"/>
                  </a:moveTo>
                  <a:lnTo>
                    <a:pt x="662" y="3"/>
                  </a:lnTo>
                  <a:lnTo>
                    <a:pt x="681" y="11"/>
                  </a:lnTo>
                  <a:lnTo>
                    <a:pt x="699" y="24"/>
                  </a:lnTo>
                  <a:lnTo>
                    <a:pt x="1035" y="341"/>
                  </a:lnTo>
                  <a:lnTo>
                    <a:pt x="1047" y="356"/>
                  </a:lnTo>
                  <a:lnTo>
                    <a:pt x="1056" y="374"/>
                  </a:lnTo>
                  <a:lnTo>
                    <a:pt x="1060" y="392"/>
                  </a:lnTo>
                  <a:lnTo>
                    <a:pt x="1061" y="410"/>
                  </a:lnTo>
                  <a:lnTo>
                    <a:pt x="1057" y="430"/>
                  </a:lnTo>
                  <a:lnTo>
                    <a:pt x="1050" y="447"/>
                  </a:lnTo>
                  <a:lnTo>
                    <a:pt x="1038" y="462"/>
                  </a:lnTo>
                  <a:lnTo>
                    <a:pt x="959" y="546"/>
                  </a:lnTo>
                  <a:lnTo>
                    <a:pt x="944" y="559"/>
                  </a:lnTo>
                  <a:lnTo>
                    <a:pt x="928" y="567"/>
                  </a:lnTo>
                  <a:lnTo>
                    <a:pt x="909" y="572"/>
                  </a:lnTo>
                  <a:lnTo>
                    <a:pt x="890" y="572"/>
                  </a:lnTo>
                  <a:lnTo>
                    <a:pt x="872" y="569"/>
                  </a:lnTo>
                  <a:lnTo>
                    <a:pt x="854" y="561"/>
                  </a:lnTo>
                  <a:lnTo>
                    <a:pt x="839" y="550"/>
                  </a:lnTo>
                  <a:lnTo>
                    <a:pt x="773" y="488"/>
                  </a:lnTo>
                  <a:lnTo>
                    <a:pt x="761" y="571"/>
                  </a:lnTo>
                  <a:lnTo>
                    <a:pt x="743" y="654"/>
                  </a:lnTo>
                  <a:lnTo>
                    <a:pt x="722" y="734"/>
                  </a:lnTo>
                  <a:lnTo>
                    <a:pt x="695" y="813"/>
                  </a:lnTo>
                  <a:lnTo>
                    <a:pt x="665" y="890"/>
                  </a:lnTo>
                  <a:lnTo>
                    <a:pt x="629" y="964"/>
                  </a:lnTo>
                  <a:lnTo>
                    <a:pt x="590" y="1038"/>
                  </a:lnTo>
                  <a:lnTo>
                    <a:pt x="545" y="1107"/>
                  </a:lnTo>
                  <a:lnTo>
                    <a:pt x="497" y="1175"/>
                  </a:lnTo>
                  <a:lnTo>
                    <a:pt x="444" y="1239"/>
                  </a:lnTo>
                  <a:lnTo>
                    <a:pt x="388" y="1300"/>
                  </a:lnTo>
                  <a:lnTo>
                    <a:pt x="328" y="1359"/>
                  </a:lnTo>
                  <a:lnTo>
                    <a:pt x="264" y="1414"/>
                  </a:lnTo>
                  <a:lnTo>
                    <a:pt x="196" y="1465"/>
                  </a:lnTo>
                  <a:lnTo>
                    <a:pt x="177" y="1475"/>
                  </a:lnTo>
                  <a:lnTo>
                    <a:pt x="158" y="1481"/>
                  </a:lnTo>
                  <a:lnTo>
                    <a:pt x="139" y="1482"/>
                  </a:lnTo>
                  <a:lnTo>
                    <a:pt x="119" y="1478"/>
                  </a:lnTo>
                  <a:lnTo>
                    <a:pt x="101" y="1469"/>
                  </a:lnTo>
                  <a:lnTo>
                    <a:pt x="86" y="1457"/>
                  </a:lnTo>
                  <a:lnTo>
                    <a:pt x="72" y="1441"/>
                  </a:lnTo>
                  <a:lnTo>
                    <a:pt x="12" y="1343"/>
                  </a:lnTo>
                  <a:lnTo>
                    <a:pt x="4" y="1327"/>
                  </a:lnTo>
                  <a:lnTo>
                    <a:pt x="0" y="1308"/>
                  </a:lnTo>
                  <a:lnTo>
                    <a:pt x="0" y="1291"/>
                  </a:lnTo>
                  <a:lnTo>
                    <a:pt x="3" y="1273"/>
                  </a:lnTo>
                  <a:lnTo>
                    <a:pt x="10" y="1257"/>
                  </a:lnTo>
                  <a:lnTo>
                    <a:pt x="21" y="1242"/>
                  </a:lnTo>
                  <a:lnTo>
                    <a:pt x="35" y="1229"/>
                  </a:lnTo>
                  <a:lnTo>
                    <a:pt x="95" y="1183"/>
                  </a:lnTo>
                  <a:lnTo>
                    <a:pt x="151" y="1133"/>
                  </a:lnTo>
                  <a:lnTo>
                    <a:pt x="203" y="1081"/>
                  </a:lnTo>
                  <a:lnTo>
                    <a:pt x="252" y="1025"/>
                  </a:lnTo>
                  <a:lnTo>
                    <a:pt x="295" y="966"/>
                  </a:lnTo>
                  <a:lnTo>
                    <a:pt x="336" y="905"/>
                  </a:lnTo>
                  <a:lnTo>
                    <a:pt x="372" y="841"/>
                  </a:lnTo>
                  <a:lnTo>
                    <a:pt x="403" y="775"/>
                  </a:lnTo>
                  <a:lnTo>
                    <a:pt x="431" y="706"/>
                  </a:lnTo>
                  <a:lnTo>
                    <a:pt x="453" y="635"/>
                  </a:lnTo>
                  <a:lnTo>
                    <a:pt x="471" y="564"/>
                  </a:lnTo>
                  <a:lnTo>
                    <a:pt x="485" y="490"/>
                  </a:lnTo>
                  <a:lnTo>
                    <a:pt x="412" y="555"/>
                  </a:lnTo>
                  <a:lnTo>
                    <a:pt x="396" y="566"/>
                  </a:lnTo>
                  <a:lnTo>
                    <a:pt x="378" y="573"/>
                  </a:lnTo>
                  <a:lnTo>
                    <a:pt x="359" y="576"/>
                  </a:lnTo>
                  <a:lnTo>
                    <a:pt x="341" y="575"/>
                  </a:lnTo>
                  <a:lnTo>
                    <a:pt x="323" y="570"/>
                  </a:lnTo>
                  <a:lnTo>
                    <a:pt x="306" y="560"/>
                  </a:lnTo>
                  <a:lnTo>
                    <a:pt x="291" y="547"/>
                  </a:lnTo>
                  <a:lnTo>
                    <a:pt x="216" y="461"/>
                  </a:lnTo>
                  <a:lnTo>
                    <a:pt x="205" y="445"/>
                  </a:lnTo>
                  <a:lnTo>
                    <a:pt x="198" y="428"/>
                  </a:lnTo>
                  <a:lnTo>
                    <a:pt x="195" y="408"/>
                  </a:lnTo>
                  <a:lnTo>
                    <a:pt x="196" y="390"/>
                  </a:lnTo>
                  <a:lnTo>
                    <a:pt x="201" y="372"/>
                  </a:lnTo>
                  <a:lnTo>
                    <a:pt x="211" y="355"/>
                  </a:lnTo>
                  <a:lnTo>
                    <a:pt x="224" y="340"/>
                  </a:lnTo>
                  <a:lnTo>
                    <a:pt x="583" y="22"/>
                  </a:lnTo>
                  <a:lnTo>
                    <a:pt x="602" y="9"/>
                  </a:lnTo>
                  <a:lnTo>
                    <a:pt x="621" y="2"/>
                  </a:lnTo>
                  <a:lnTo>
                    <a:pt x="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B4CAD884-2BE9-461F-B9B6-D17CB583C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" y="1816"/>
              <a:ext cx="211" cy="152"/>
            </a:xfrm>
            <a:custGeom>
              <a:avLst/>
              <a:gdLst>
                <a:gd name="T0" fmla="*/ 428 w 1476"/>
                <a:gd name="T1" fmla="*/ 4 h 1065"/>
                <a:gd name="T2" fmla="*/ 462 w 1476"/>
                <a:gd name="T3" fmla="*/ 23 h 1065"/>
                <a:gd name="T4" fmla="*/ 557 w 1476"/>
                <a:gd name="T5" fmla="*/ 117 h 1065"/>
                <a:gd name="T6" fmla="*/ 571 w 1476"/>
                <a:gd name="T7" fmla="*/ 153 h 1065"/>
                <a:gd name="T8" fmla="*/ 568 w 1476"/>
                <a:gd name="T9" fmla="*/ 189 h 1065"/>
                <a:gd name="T10" fmla="*/ 548 w 1476"/>
                <a:gd name="T11" fmla="*/ 223 h 1065"/>
                <a:gd name="T12" fmla="*/ 570 w 1476"/>
                <a:gd name="T13" fmla="*/ 301 h 1065"/>
                <a:gd name="T14" fmla="*/ 731 w 1476"/>
                <a:gd name="T15" fmla="*/ 340 h 1065"/>
                <a:gd name="T16" fmla="*/ 887 w 1476"/>
                <a:gd name="T17" fmla="*/ 398 h 1065"/>
                <a:gd name="T18" fmla="*/ 1034 w 1476"/>
                <a:gd name="T19" fmla="*/ 473 h 1065"/>
                <a:gd name="T20" fmla="*/ 1170 w 1476"/>
                <a:gd name="T21" fmla="*/ 566 h 1065"/>
                <a:gd name="T22" fmla="*/ 1297 w 1476"/>
                <a:gd name="T23" fmla="*/ 675 h 1065"/>
                <a:gd name="T24" fmla="*/ 1410 w 1476"/>
                <a:gd name="T25" fmla="*/ 800 h 1065"/>
                <a:gd name="T26" fmla="*/ 1471 w 1476"/>
                <a:gd name="T27" fmla="*/ 887 h 1065"/>
                <a:gd name="T28" fmla="*/ 1476 w 1476"/>
                <a:gd name="T29" fmla="*/ 926 h 1065"/>
                <a:gd name="T30" fmla="*/ 1465 w 1476"/>
                <a:gd name="T31" fmla="*/ 963 h 1065"/>
                <a:gd name="T32" fmla="*/ 1436 w 1476"/>
                <a:gd name="T33" fmla="*/ 992 h 1065"/>
                <a:gd name="T34" fmla="*/ 1322 w 1476"/>
                <a:gd name="T35" fmla="*/ 1060 h 1065"/>
                <a:gd name="T36" fmla="*/ 1286 w 1476"/>
                <a:gd name="T37" fmla="*/ 1065 h 1065"/>
                <a:gd name="T38" fmla="*/ 1253 w 1476"/>
                <a:gd name="T39" fmla="*/ 1054 h 1065"/>
                <a:gd name="T40" fmla="*/ 1225 w 1476"/>
                <a:gd name="T41" fmla="*/ 1029 h 1065"/>
                <a:gd name="T42" fmla="*/ 1130 w 1476"/>
                <a:gd name="T43" fmla="*/ 913 h 1065"/>
                <a:gd name="T44" fmla="*/ 1022 w 1476"/>
                <a:gd name="T45" fmla="*/ 813 h 1065"/>
                <a:gd name="T46" fmla="*/ 901 w 1476"/>
                <a:gd name="T47" fmla="*/ 728 h 1065"/>
                <a:gd name="T48" fmla="*/ 772 w 1476"/>
                <a:gd name="T49" fmla="*/ 660 h 1065"/>
                <a:gd name="T50" fmla="*/ 634 w 1476"/>
                <a:gd name="T51" fmla="*/ 610 h 1065"/>
                <a:gd name="T52" fmla="*/ 489 w 1476"/>
                <a:gd name="T53" fmla="*/ 578 h 1065"/>
                <a:gd name="T54" fmla="*/ 564 w 1476"/>
                <a:gd name="T55" fmla="*/ 668 h 1065"/>
                <a:gd name="T56" fmla="*/ 575 w 1476"/>
                <a:gd name="T57" fmla="*/ 704 h 1065"/>
                <a:gd name="T58" fmla="*/ 568 w 1476"/>
                <a:gd name="T59" fmla="*/ 741 h 1065"/>
                <a:gd name="T60" fmla="*/ 545 w 1476"/>
                <a:gd name="T61" fmla="*/ 773 h 1065"/>
                <a:gd name="T62" fmla="*/ 444 w 1476"/>
                <a:gd name="T63" fmla="*/ 859 h 1065"/>
                <a:gd name="T64" fmla="*/ 408 w 1476"/>
                <a:gd name="T65" fmla="*/ 870 h 1065"/>
                <a:gd name="T66" fmla="*/ 371 w 1476"/>
                <a:gd name="T67" fmla="*/ 863 h 1065"/>
                <a:gd name="T68" fmla="*/ 339 w 1476"/>
                <a:gd name="T69" fmla="*/ 840 h 1065"/>
                <a:gd name="T70" fmla="*/ 10 w 1476"/>
                <a:gd name="T71" fmla="*/ 461 h 1065"/>
                <a:gd name="T72" fmla="*/ 0 w 1476"/>
                <a:gd name="T73" fmla="*/ 421 h 1065"/>
                <a:gd name="T74" fmla="*/ 12 w 1476"/>
                <a:gd name="T75" fmla="*/ 381 h 1065"/>
                <a:gd name="T76" fmla="*/ 340 w 1476"/>
                <a:gd name="T77" fmla="*/ 26 h 1065"/>
                <a:gd name="T78" fmla="*/ 373 w 1476"/>
                <a:gd name="T79" fmla="*/ 5 h 1065"/>
                <a:gd name="T80" fmla="*/ 410 w 14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76" h="1065">
                  <a:moveTo>
                    <a:pt x="410" y="0"/>
                  </a:moveTo>
                  <a:lnTo>
                    <a:pt x="428" y="4"/>
                  </a:lnTo>
                  <a:lnTo>
                    <a:pt x="445" y="11"/>
                  </a:lnTo>
                  <a:lnTo>
                    <a:pt x="462" y="23"/>
                  </a:lnTo>
                  <a:lnTo>
                    <a:pt x="544" y="102"/>
                  </a:lnTo>
                  <a:lnTo>
                    <a:pt x="557" y="117"/>
                  </a:lnTo>
                  <a:lnTo>
                    <a:pt x="565" y="134"/>
                  </a:lnTo>
                  <a:lnTo>
                    <a:pt x="571" y="153"/>
                  </a:lnTo>
                  <a:lnTo>
                    <a:pt x="571" y="171"/>
                  </a:lnTo>
                  <a:lnTo>
                    <a:pt x="568" y="189"/>
                  </a:lnTo>
                  <a:lnTo>
                    <a:pt x="559" y="208"/>
                  </a:lnTo>
                  <a:lnTo>
                    <a:pt x="548" y="223"/>
                  </a:lnTo>
                  <a:lnTo>
                    <a:pt x="486" y="289"/>
                  </a:lnTo>
                  <a:lnTo>
                    <a:pt x="570" y="301"/>
                  </a:lnTo>
                  <a:lnTo>
                    <a:pt x="651" y="319"/>
                  </a:lnTo>
                  <a:lnTo>
                    <a:pt x="731" y="340"/>
                  </a:lnTo>
                  <a:lnTo>
                    <a:pt x="810" y="367"/>
                  </a:lnTo>
                  <a:lnTo>
                    <a:pt x="887" y="398"/>
                  </a:lnTo>
                  <a:lnTo>
                    <a:pt x="962" y="434"/>
                  </a:lnTo>
                  <a:lnTo>
                    <a:pt x="1034" y="473"/>
                  </a:lnTo>
                  <a:lnTo>
                    <a:pt x="1104" y="518"/>
                  </a:lnTo>
                  <a:lnTo>
                    <a:pt x="1170" y="566"/>
                  </a:lnTo>
                  <a:lnTo>
                    <a:pt x="1235" y="619"/>
                  </a:lnTo>
                  <a:lnTo>
                    <a:pt x="1297" y="675"/>
                  </a:lnTo>
                  <a:lnTo>
                    <a:pt x="1355" y="736"/>
                  </a:lnTo>
                  <a:lnTo>
                    <a:pt x="1410" y="800"/>
                  </a:lnTo>
                  <a:lnTo>
                    <a:pt x="1460" y="869"/>
                  </a:lnTo>
                  <a:lnTo>
                    <a:pt x="1471" y="887"/>
                  </a:lnTo>
                  <a:lnTo>
                    <a:pt x="1476" y="906"/>
                  </a:lnTo>
                  <a:lnTo>
                    <a:pt x="1476" y="926"/>
                  </a:lnTo>
                  <a:lnTo>
                    <a:pt x="1473" y="945"/>
                  </a:lnTo>
                  <a:lnTo>
                    <a:pt x="1465" y="963"/>
                  </a:lnTo>
                  <a:lnTo>
                    <a:pt x="1452" y="978"/>
                  </a:lnTo>
                  <a:lnTo>
                    <a:pt x="1436" y="992"/>
                  </a:lnTo>
                  <a:lnTo>
                    <a:pt x="1338" y="1052"/>
                  </a:lnTo>
                  <a:lnTo>
                    <a:pt x="1322" y="1060"/>
                  </a:lnTo>
                  <a:lnTo>
                    <a:pt x="1305" y="1064"/>
                  </a:lnTo>
                  <a:lnTo>
                    <a:pt x="1286" y="1065"/>
                  </a:lnTo>
                  <a:lnTo>
                    <a:pt x="1269" y="1061"/>
                  </a:lnTo>
                  <a:lnTo>
                    <a:pt x="1253" y="1054"/>
                  </a:lnTo>
                  <a:lnTo>
                    <a:pt x="1237" y="1044"/>
                  </a:lnTo>
                  <a:lnTo>
                    <a:pt x="1225" y="1029"/>
                  </a:lnTo>
                  <a:lnTo>
                    <a:pt x="1179" y="970"/>
                  </a:lnTo>
                  <a:lnTo>
                    <a:pt x="1130" y="913"/>
                  </a:lnTo>
                  <a:lnTo>
                    <a:pt x="1078" y="861"/>
                  </a:lnTo>
                  <a:lnTo>
                    <a:pt x="1022" y="813"/>
                  </a:lnTo>
                  <a:lnTo>
                    <a:pt x="963" y="769"/>
                  </a:lnTo>
                  <a:lnTo>
                    <a:pt x="901" y="728"/>
                  </a:lnTo>
                  <a:lnTo>
                    <a:pt x="838" y="691"/>
                  </a:lnTo>
                  <a:lnTo>
                    <a:pt x="772" y="660"/>
                  </a:lnTo>
                  <a:lnTo>
                    <a:pt x="704" y="632"/>
                  </a:lnTo>
                  <a:lnTo>
                    <a:pt x="634" y="610"/>
                  </a:lnTo>
                  <a:lnTo>
                    <a:pt x="562" y="592"/>
                  </a:lnTo>
                  <a:lnTo>
                    <a:pt x="489" y="578"/>
                  </a:lnTo>
                  <a:lnTo>
                    <a:pt x="553" y="652"/>
                  </a:lnTo>
                  <a:lnTo>
                    <a:pt x="564" y="668"/>
                  </a:lnTo>
                  <a:lnTo>
                    <a:pt x="572" y="685"/>
                  </a:lnTo>
                  <a:lnTo>
                    <a:pt x="575" y="704"/>
                  </a:lnTo>
                  <a:lnTo>
                    <a:pt x="574" y="723"/>
                  </a:lnTo>
                  <a:lnTo>
                    <a:pt x="568" y="741"/>
                  </a:lnTo>
                  <a:lnTo>
                    <a:pt x="558" y="758"/>
                  </a:lnTo>
                  <a:lnTo>
                    <a:pt x="545" y="773"/>
                  </a:lnTo>
                  <a:lnTo>
                    <a:pt x="461" y="848"/>
                  </a:lnTo>
                  <a:lnTo>
                    <a:pt x="444" y="859"/>
                  </a:lnTo>
                  <a:lnTo>
                    <a:pt x="426" y="866"/>
                  </a:lnTo>
                  <a:lnTo>
                    <a:pt x="408" y="870"/>
                  </a:lnTo>
                  <a:lnTo>
                    <a:pt x="389" y="869"/>
                  </a:lnTo>
                  <a:lnTo>
                    <a:pt x="371" y="863"/>
                  </a:lnTo>
                  <a:lnTo>
                    <a:pt x="354" y="853"/>
                  </a:lnTo>
                  <a:lnTo>
                    <a:pt x="339" y="840"/>
                  </a:lnTo>
                  <a:lnTo>
                    <a:pt x="22" y="479"/>
                  </a:lnTo>
                  <a:lnTo>
                    <a:pt x="10" y="461"/>
                  </a:lnTo>
                  <a:lnTo>
                    <a:pt x="2" y="441"/>
                  </a:lnTo>
                  <a:lnTo>
                    <a:pt x="0" y="421"/>
                  </a:lnTo>
                  <a:lnTo>
                    <a:pt x="3" y="400"/>
                  </a:lnTo>
                  <a:lnTo>
                    <a:pt x="12" y="381"/>
                  </a:lnTo>
                  <a:lnTo>
                    <a:pt x="24" y="363"/>
                  </a:lnTo>
                  <a:lnTo>
                    <a:pt x="340" y="26"/>
                  </a:lnTo>
                  <a:lnTo>
                    <a:pt x="356" y="14"/>
                  </a:lnTo>
                  <a:lnTo>
                    <a:pt x="373" y="5"/>
                  </a:lnTo>
                  <a:lnTo>
                    <a:pt x="391" y="1"/>
                  </a:lnTo>
                  <a:lnTo>
                    <a:pt x="4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B971DF09-F9DF-4E71-AA66-2ABDD422719E}"/>
              </a:ext>
            </a:extLst>
          </p:cNvPr>
          <p:cNvSpPr/>
          <p:nvPr/>
        </p:nvSpPr>
        <p:spPr>
          <a:xfrm>
            <a:off x="301683" y="3716135"/>
            <a:ext cx="2921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MEC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Innovation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Land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LATAM </a:t>
            </a:r>
            <a:r>
              <a:rPr lang="es-CO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ventures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Forum</a:t>
            </a:r>
            <a:endParaRPr lang="es-CO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5F030AA-D96A-46C3-8E4F-36E205C7B4D2}"/>
              </a:ext>
            </a:extLst>
          </p:cNvPr>
          <p:cNvSpPr/>
          <p:nvPr/>
        </p:nvSpPr>
        <p:spPr>
          <a:xfrm>
            <a:off x="4833007" y="3280342"/>
            <a:ext cx="2685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Valientes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Foguéate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Mentor </a:t>
            </a:r>
            <a:r>
              <a:rPr lang="es-CO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Cafe</a:t>
            </a:r>
            <a:endParaRPr lang="es-CO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grpSp>
        <p:nvGrpSpPr>
          <p:cNvPr id="28" name="Group 72">
            <a:extLst>
              <a:ext uri="{FF2B5EF4-FFF2-40B4-BE49-F238E27FC236}">
                <a16:creationId xmlns:a16="http://schemas.microsoft.com/office/drawing/2014/main" id="{8D218B7A-F374-4E32-B7C9-40125CA9DE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21658" y="3047154"/>
            <a:ext cx="775546" cy="775546"/>
            <a:chOff x="554" y="1527"/>
            <a:chExt cx="480" cy="480"/>
          </a:xfrm>
          <a:solidFill>
            <a:srgbClr val="FF207B"/>
          </a:solidFill>
        </p:grpSpPr>
        <p:sp>
          <p:nvSpPr>
            <p:cNvPr id="29" name="Freeform 74">
              <a:extLst>
                <a:ext uri="{FF2B5EF4-FFF2-40B4-BE49-F238E27FC236}">
                  <a16:creationId xmlns:a16="http://schemas.microsoft.com/office/drawing/2014/main" id="{70E46C54-3086-4171-A2C9-5F166DCE0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1527"/>
              <a:ext cx="0" cy="0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75">
              <a:extLst>
                <a:ext uri="{FF2B5EF4-FFF2-40B4-BE49-F238E27FC236}">
                  <a16:creationId xmlns:a16="http://schemas.microsoft.com/office/drawing/2014/main" id="{D52D791B-2D87-4B94-81D6-9B6651F3C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1967"/>
              <a:ext cx="376" cy="40"/>
            </a:xfrm>
            <a:custGeom>
              <a:avLst/>
              <a:gdLst>
                <a:gd name="T0" fmla="*/ 86 w 2632"/>
                <a:gd name="T1" fmla="*/ 0 h 280"/>
                <a:gd name="T2" fmla="*/ 2546 w 2632"/>
                <a:gd name="T3" fmla="*/ 0 h 280"/>
                <a:gd name="T4" fmla="*/ 2569 w 2632"/>
                <a:gd name="T5" fmla="*/ 3 h 280"/>
                <a:gd name="T6" fmla="*/ 2589 w 2632"/>
                <a:gd name="T7" fmla="*/ 11 h 280"/>
                <a:gd name="T8" fmla="*/ 2607 w 2632"/>
                <a:gd name="T9" fmla="*/ 25 h 280"/>
                <a:gd name="T10" fmla="*/ 2621 w 2632"/>
                <a:gd name="T11" fmla="*/ 43 h 280"/>
                <a:gd name="T12" fmla="*/ 2629 w 2632"/>
                <a:gd name="T13" fmla="*/ 63 h 280"/>
                <a:gd name="T14" fmla="*/ 2632 w 2632"/>
                <a:gd name="T15" fmla="*/ 86 h 280"/>
                <a:gd name="T16" fmla="*/ 2632 w 2632"/>
                <a:gd name="T17" fmla="*/ 194 h 280"/>
                <a:gd name="T18" fmla="*/ 2629 w 2632"/>
                <a:gd name="T19" fmla="*/ 217 h 280"/>
                <a:gd name="T20" fmla="*/ 2621 w 2632"/>
                <a:gd name="T21" fmla="*/ 237 h 280"/>
                <a:gd name="T22" fmla="*/ 2607 w 2632"/>
                <a:gd name="T23" fmla="*/ 255 h 280"/>
                <a:gd name="T24" fmla="*/ 2589 w 2632"/>
                <a:gd name="T25" fmla="*/ 269 h 280"/>
                <a:gd name="T26" fmla="*/ 2569 w 2632"/>
                <a:gd name="T27" fmla="*/ 277 h 280"/>
                <a:gd name="T28" fmla="*/ 2546 w 2632"/>
                <a:gd name="T29" fmla="*/ 280 h 280"/>
                <a:gd name="T30" fmla="*/ 86 w 2632"/>
                <a:gd name="T31" fmla="*/ 280 h 280"/>
                <a:gd name="T32" fmla="*/ 63 w 2632"/>
                <a:gd name="T33" fmla="*/ 277 h 280"/>
                <a:gd name="T34" fmla="*/ 43 w 2632"/>
                <a:gd name="T35" fmla="*/ 269 h 280"/>
                <a:gd name="T36" fmla="*/ 25 w 2632"/>
                <a:gd name="T37" fmla="*/ 255 h 280"/>
                <a:gd name="T38" fmla="*/ 11 w 2632"/>
                <a:gd name="T39" fmla="*/ 237 h 280"/>
                <a:gd name="T40" fmla="*/ 3 w 2632"/>
                <a:gd name="T41" fmla="*/ 217 h 280"/>
                <a:gd name="T42" fmla="*/ 0 w 2632"/>
                <a:gd name="T43" fmla="*/ 194 h 280"/>
                <a:gd name="T44" fmla="*/ 0 w 2632"/>
                <a:gd name="T45" fmla="*/ 86 h 280"/>
                <a:gd name="T46" fmla="*/ 3 w 2632"/>
                <a:gd name="T47" fmla="*/ 63 h 280"/>
                <a:gd name="T48" fmla="*/ 11 w 2632"/>
                <a:gd name="T49" fmla="*/ 43 h 280"/>
                <a:gd name="T50" fmla="*/ 25 w 2632"/>
                <a:gd name="T51" fmla="*/ 25 h 280"/>
                <a:gd name="T52" fmla="*/ 43 w 2632"/>
                <a:gd name="T53" fmla="*/ 11 h 280"/>
                <a:gd name="T54" fmla="*/ 63 w 2632"/>
                <a:gd name="T55" fmla="*/ 3 h 280"/>
                <a:gd name="T56" fmla="*/ 86 w 2632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32" h="280">
                  <a:moveTo>
                    <a:pt x="86" y="0"/>
                  </a:moveTo>
                  <a:lnTo>
                    <a:pt x="2546" y="0"/>
                  </a:lnTo>
                  <a:lnTo>
                    <a:pt x="2569" y="3"/>
                  </a:lnTo>
                  <a:lnTo>
                    <a:pt x="2589" y="11"/>
                  </a:lnTo>
                  <a:lnTo>
                    <a:pt x="2607" y="25"/>
                  </a:lnTo>
                  <a:lnTo>
                    <a:pt x="2621" y="43"/>
                  </a:lnTo>
                  <a:lnTo>
                    <a:pt x="2629" y="63"/>
                  </a:lnTo>
                  <a:lnTo>
                    <a:pt x="2632" y="86"/>
                  </a:lnTo>
                  <a:lnTo>
                    <a:pt x="2632" y="194"/>
                  </a:lnTo>
                  <a:lnTo>
                    <a:pt x="2629" y="217"/>
                  </a:lnTo>
                  <a:lnTo>
                    <a:pt x="2621" y="237"/>
                  </a:lnTo>
                  <a:lnTo>
                    <a:pt x="2607" y="255"/>
                  </a:lnTo>
                  <a:lnTo>
                    <a:pt x="2589" y="269"/>
                  </a:lnTo>
                  <a:lnTo>
                    <a:pt x="2569" y="277"/>
                  </a:lnTo>
                  <a:lnTo>
                    <a:pt x="2546" y="280"/>
                  </a:lnTo>
                  <a:lnTo>
                    <a:pt x="86" y="280"/>
                  </a:lnTo>
                  <a:lnTo>
                    <a:pt x="63" y="277"/>
                  </a:lnTo>
                  <a:lnTo>
                    <a:pt x="43" y="269"/>
                  </a:lnTo>
                  <a:lnTo>
                    <a:pt x="25" y="255"/>
                  </a:lnTo>
                  <a:lnTo>
                    <a:pt x="11" y="237"/>
                  </a:lnTo>
                  <a:lnTo>
                    <a:pt x="3" y="217"/>
                  </a:lnTo>
                  <a:lnTo>
                    <a:pt x="0" y="194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1" y="43"/>
                  </a:lnTo>
                  <a:lnTo>
                    <a:pt x="25" y="25"/>
                  </a:lnTo>
                  <a:lnTo>
                    <a:pt x="43" y="11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76">
              <a:extLst>
                <a:ext uri="{FF2B5EF4-FFF2-40B4-BE49-F238E27FC236}">
                  <a16:creationId xmlns:a16="http://schemas.microsoft.com/office/drawing/2014/main" id="{288AEFC7-1F38-40D5-A31F-F7D78BCC20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" y="1527"/>
              <a:ext cx="356" cy="408"/>
            </a:xfrm>
            <a:custGeom>
              <a:avLst/>
              <a:gdLst>
                <a:gd name="T0" fmla="*/ 423 w 2492"/>
                <a:gd name="T1" fmla="*/ 283 h 2856"/>
                <a:gd name="T2" fmla="*/ 367 w 2492"/>
                <a:gd name="T3" fmla="*/ 304 h 2856"/>
                <a:gd name="T4" fmla="*/ 322 w 2492"/>
                <a:gd name="T5" fmla="*/ 344 h 2856"/>
                <a:gd name="T6" fmla="*/ 295 w 2492"/>
                <a:gd name="T7" fmla="*/ 397 h 2856"/>
                <a:gd name="T8" fmla="*/ 287 w 2492"/>
                <a:gd name="T9" fmla="*/ 459 h 2856"/>
                <a:gd name="T10" fmla="*/ 420 w 2492"/>
                <a:gd name="T11" fmla="*/ 2448 h 2856"/>
                <a:gd name="T12" fmla="*/ 441 w 2492"/>
                <a:gd name="T13" fmla="*/ 2499 h 2856"/>
                <a:gd name="T14" fmla="*/ 478 w 2492"/>
                <a:gd name="T15" fmla="*/ 2539 h 2856"/>
                <a:gd name="T16" fmla="*/ 527 w 2492"/>
                <a:gd name="T17" fmla="*/ 2567 h 2856"/>
                <a:gd name="T18" fmla="*/ 583 w 2492"/>
                <a:gd name="T19" fmla="*/ 2576 h 2856"/>
                <a:gd name="T20" fmla="*/ 1938 w 2492"/>
                <a:gd name="T21" fmla="*/ 2574 h 2856"/>
                <a:gd name="T22" fmla="*/ 1991 w 2492"/>
                <a:gd name="T23" fmla="*/ 2555 h 2856"/>
                <a:gd name="T24" fmla="*/ 2034 w 2492"/>
                <a:gd name="T25" fmla="*/ 2521 h 2856"/>
                <a:gd name="T26" fmla="*/ 2064 w 2492"/>
                <a:gd name="T27" fmla="*/ 2474 h 2856"/>
                <a:gd name="T28" fmla="*/ 2077 w 2492"/>
                <a:gd name="T29" fmla="*/ 2419 h 2856"/>
                <a:gd name="T30" fmla="*/ 2204 w 2492"/>
                <a:gd name="T31" fmla="*/ 428 h 2856"/>
                <a:gd name="T32" fmla="*/ 2186 w 2492"/>
                <a:gd name="T33" fmla="*/ 370 h 2856"/>
                <a:gd name="T34" fmla="*/ 2150 w 2492"/>
                <a:gd name="T35" fmla="*/ 323 h 2856"/>
                <a:gd name="T36" fmla="*/ 2099 w 2492"/>
                <a:gd name="T37" fmla="*/ 291 h 2856"/>
                <a:gd name="T38" fmla="*/ 2038 w 2492"/>
                <a:gd name="T39" fmla="*/ 280 h 2856"/>
                <a:gd name="T40" fmla="*/ 335 w 2492"/>
                <a:gd name="T41" fmla="*/ 0 h 2856"/>
                <a:gd name="T42" fmla="*/ 2201 w 2492"/>
                <a:gd name="T43" fmla="*/ 3 h 2856"/>
                <a:gd name="T44" fmla="*/ 2283 w 2492"/>
                <a:gd name="T45" fmla="*/ 24 h 2856"/>
                <a:gd name="T46" fmla="*/ 2355 w 2492"/>
                <a:gd name="T47" fmla="*/ 65 h 2856"/>
                <a:gd name="T48" fmla="*/ 2415 w 2492"/>
                <a:gd name="T49" fmla="*/ 122 h 2856"/>
                <a:gd name="T50" fmla="*/ 2460 w 2492"/>
                <a:gd name="T51" fmla="*/ 191 h 2856"/>
                <a:gd name="T52" fmla="*/ 2487 w 2492"/>
                <a:gd name="T53" fmla="*/ 271 h 2856"/>
                <a:gd name="T54" fmla="*/ 2492 w 2492"/>
                <a:gd name="T55" fmla="*/ 357 h 2856"/>
                <a:gd name="T56" fmla="*/ 2344 w 2492"/>
                <a:gd name="T57" fmla="*/ 2585 h 2856"/>
                <a:gd name="T58" fmla="*/ 2318 w 2492"/>
                <a:gd name="T59" fmla="*/ 2666 h 2856"/>
                <a:gd name="T60" fmla="*/ 2273 w 2492"/>
                <a:gd name="T61" fmla="*/ 2735 h 2856"/>
                <a:gd name="T62" fmla="*/ 2213 w 2492"/>
                <a:gd name="T63" fmla="*/ 2792 h 2856"/>
                <a:gd name="T64" fmla="*/ 2139 w 2492"/>
                <a:gd name="T65" fmla="*/ 2832 h 2856"/>
                <a:gd name="T66" fmla="*/ 2058 w 2492"/>
                <a:gd name="T67" fmla="*/ 2853 h 2856"/>
                <a:gd name="T68" fmla="*/ 478 w 2492"/>
                <a:gd name="T69" fmla="*/ 2856 h 2856"/>
                <a:gd name="T70" fmla="*/ 392 w 2492"/>
                <a:gd name="T71" fmla="*/ 2845 h 2856"/>
                <a:gd name="T72" fmla="*/ 315 w 2492"/>
                <a:gd name="T73" fmla="*/ 2814 h 2856"/>
                <a:gd name="T74" fmla="*/ 248 w 2492"/>
                <a:gd name="T75" fmla="*/ 2765 h 2856"/>
                <a:gd name="T76" fmla="*/ 195 w 2492"/>
                <a:gd name="T77" fmla="*/ 2702 h 2856"/>
                <a:gd name="T78" fmla="*/ 159 w 2492"/>
                <a:gd name="T79" fmla="*/ 2627 h 2856"/>
                <a:gd name="T80" fmla="*/ 143 w 2492"/>
                <a:gd name="T81" fmla="*/ 2541 h 2856"/>
                <a:gd name="T82" fmla="*/ 0 w 2492"/>
                <a:gd name="T83" fmla="*/ 314 h 2856"/>
                <a:gd name="T84" fmla="*/ 17 w 2492"/>
                <a:gd name="T85" fmla="*/ 230 h 2856"/>
                <a:gd name="T86" fmla="*/ 52 w 2492"/>
                <a:gd name="T87" fmla="*/ 155 h 2856"/>
                <a:gd name="T88" fmla="*/ 104 w 2492"/>
                <a:gd name="T89" fmla="*/ 92 h 2856"/>
                <a:gd name="T90" fmla="*/ 171 w 2492"/>
                <a:gd name="T91" fmla="*/ 43 h 2856"/>
                <a:gd name="T92" fmla="*/ 249 w 2492"/>
                <a:gd name="T93" fmla="*/ 11 h 2856"/>
                <a:gd name="T94" fmla="*/ 335 w 2492"/>
                <a:gd name="T95" fmla="*/ 0 h 2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92" h="2856">
                  <a:moveTo>
                    <a:pt x="454" y="280"/>
                  </a:moveTo>
                  <a:lnTo>
                    <a:pt x="423" y="283"/>
                  </a:lnTo>
                  <a:lnTo>
                    <a:pt x="393" y="291"/>
                  </a:lnTo>
                  <a:lnTo>
                    <a:pt x="367" y="304"/>
                  </a:lnTo>
                  <a:lnTo>
                    <a:pt x="342" y="323"/>
                  </a:lnTo>
                  <a:lnTo>
                    <a:pt x="322" y="344"/>
                  </a:lnTo>
                  <a:lnTo>
                    <a:pt x="306" y="370"/>
                  </a:lnTo>
                  <a:lnTo>
                    <a:pt x="295" y="397"/>
                  </a:lnTo>
                  <a:lnTo>
                    <a:pt x="288" y="428"/>
                  </a:lnTo>
                  <a:lnTo>
                    <a:pt x="287" y="459"/>
                  </a:lnTo>
                  <a:lnTo>
                    <a:pt x="415" y="2419"/>
                  </a:lnTo>
                  <a:lnTo>
                    <a:pt x="420" y="2448"/>
                  </a:lnTo>
                  <a:lnTo>
                    <a:pt x="428" y="2474"/>
                  </a:lnTo>
                  <a:lnTo>
                    <a:pt x="441" y="2499"/>
                  </a:lnTo>
                  <a:lnTo>
                    <a:pt x="458" y="2521"/>
                  </a:lnTo>
                  <a:lnTo>
                    <a:pt x="478" y="2539"/>
                  </a:lnTo>
                  <a:lnTo>
                    <a:pt x="501" y="2555"/>
                  </a:lnTo>
                  <a:lnTo>
                    <a:pt x="527" y="2567"/>
                  </a:lnTo>
                  <a:lnTo>
                    <a:pt x="554" y="2574"/>
                  </a:lnTo>
                  <a:lnTo>
                    <a:pt x="583" y="2576"/>
                  </a:lnTo>
                  <a:lnTo>
                    <a:pt x="1909" y="2576"/>
                  </a:lnTo>
                  <a:lnTo>
                    <a:pt x="1938" y="2574"/>
                  </a:lnTo>
                  <a:lnTo>
                    <a:pt x="1965" y="2567"/>
                  </a:lnTo>
                  <a:lnTo>
                    <a:pt x="1991" y="2555"/>
                  </a:lnTo>
                  <a:lnTo>
                    <a:pt x="2014" y="2539"/>
                  </a:lnTo>
                  <a:lnTo>
                    <a:pt x="2034" y="2521"/>
                  </a:lnTo>
                  <a:lnTo>
                    <a:pt x="2051" y="2499"/>
                  </a:lnTo>
                  <a:lnTo>
                    <a:pt x="2064" y="2474"/>
                  </a:lnTo>
                  <a:lnTo>
                    <a:pt x="2072" y="2448"/>
                  </a:lnTo>
                  <a:lnTo>
                    <a:pt x="2077" y="2419"/>
                  </a:lnTo>
                  <a:lnTo>
                    <a:pt x="2205" y="459"/>
                  </a:lnTo>
                  <a:lnTo>
                    <a:pt x="2204" y="428"/>
                  </a:lnTo>
                  <a:lnTo>
                    <a:pt x="2197" y="397"/>
                  </a:lnTo>
                  <a:lnTo>
                    <a:pt x="2186" y="370"/>
                  </a:lnTo>
                  <a:lnTo>
                    <a:pt x="2170" y="344"/>
                  </a:lnTo>
                  <a:lnTo>
                    <a:pt x="2150" y="323"/>
                  </a:lnTo>
                  <a:lnTo>
                    <a:pt x="2125" y="304"/>
                  </a:lnTo>
                  <a:lnTo>
                    <a:pt x="2099" y="291"/>
                  </a:lnTo>
                  <a:lnTo>
                    <a:pt x="2069" y="283"/>
                  </a:lnTo>
                  <a:lnTo>
                    <a:pt x="2038" y="280"/>
                  </a:lnTo>
                  <a:lnTo>
                    <a:pt x="454" y="280"/>
                  </a:lnTo>
                  <a:close/>
                  <a:moveTo>
                    <a:pt x="335" y="0"/>
                  </a:moveTo>
                  <a:lnTo>
                    <a:pt x="2157" y="0"/>
                  </a:lnTo>
                  <a:lnTo>
                    <a:pt x="2201" y="3"/>
                  </a:lnTo>
                  <a:lnTo>
                    <a:pt x="2243" y="11"/>
                  </a:lnTo>
                  <a:lnTo>
                    <a:pt x="2283" y="24"/>
                  </a:lnTo>
                  <a:lnTo>
                    <a:pt x="2321" y="43"/>
                  </a:lnTo>
                  <a:lnTo>
                    <a:pt x="2355" y="65"/>
                  </a:lnTo>
                  <a:lnTo>
                    <a:pt x="2388" y="92"/>
                  </a:lnTo>
                  <a:lnTo>
                    <a:pt x="2415" y="122"/>
                  </a:lnTo>
                  <a:lnTo>
                    <a:pt x="2440" y="155"/>
                  </a:lnTo>
                  <a:lnTo>
                    <a:pt x="2460" y="191"/>
                  </a:lnTo>
                  <a:lnTo>
                    <a:pt x="2475" y="230"/>
                  </a:lnTo>
                  <a:lnTo>
                    <a:pt x="2487" y="271"/>
                  </a:lnTo>
                  <a:lnTo>
                    <a:pt x="2492" y="314"/>
                  </a:lnTo>
                  <a:lnTo>
                    <a:pt x="2492" y="357"/>
                  </a:lnTo>
                  <a:lnTo>
                    <a:pt x="2349" y="2541"/>
                  </a:lnTo>
                  <a:lnTo>
                    <a:pt x="2344" y="2585"/>
                  </a:lnTo>
                  <a:lnTo>
                    <a:pt x="2333" y="2627"/>
                  </a:lnTo>
                  <a:lnTo>
                    <a:pt x="2318" y="2666"/>
                  </a:lnTo>
                  <a:lnTo>
                    <a:pt x="2297" y="2702"/>
                  </a:lnTo>
                  <a:lnTo>
                    <a:pt x="2273" y="2735"/>
                  </a:lnTo>
                  <a:lnTo>
                    <a:pt x="2244" y="2765"/>
                  </a:lnTo>
                  <a:lnTo>
                    <a:pt x="2213" y="2792"/>
                  </a:lnTo>
                  <a:lnTo>
                    <a:pt x="2177" y="2814"/>
                  </a:lnTo>
                  <a:lnTo>
                    <a:pt x="2139" y="2832"/>
                  </a:lnTo>
                  <a:lnTo>
                    <a:pt x="2100" y="2845"/>
                  </a:lnTo>
                  <a:lnTo>
                    <a:pt x="2058" y="2853"/>
                  </a:lnTo>
                  <a:lnTo>
                    <a:pt x="2014" y="2856"/>
                  </a:lnTo>
                  <a:lnTo>
                    <a:pt x="478" y="2856"/>
                  </a:lnTo>
                  <a:lnTo>
                    <a:pt x="434" y="2853"/>
                  </a:lnTo>
                  <a:lnTo>
                    <a:pt x="392" y="2845"/>
                  </a:lnTo>
                  <a:lnTo>
                    <a:pt x="353" y="2832"/>
                  </a:lnTo>
                  <a:lnTo>
                    <a:pt x="315" y="2814"/>
                  </a:lnTo>
                  <a:lnTo>
                    <a:pt x="279" y="2792"/>
                  </a:lnTo>
                  <a:lnTo>
                    <a:pt x="248" y="2765"/>
                  </a:lnTo>
                  <a:lnTo>
                    <a:pt x="219" y="2735"/>
                  </a:lnTo>
                  <a:lnTo>
                    <a:pt x="195" y="2702"/>
                  </a:lnTo>
                  <a:lnTo>
                    <a:pt x="174" y="2666"/>
                  </a:lnTo>
                  <a:lnTo>
                    <a:pt x="159" y="2627"/>
                  </a:lnTo>
                  <a:lnTo>
                    <a:pt x="148" y="2585"/>
                  </a:lnTo>
                  <a:lnTo>
                    <a:pt x="143" y="2541"/>
                  </a:lnTo>
                  <a:lnTo>
                    <a:pt x="0" y="357"/>
                  </a:lnTo>
                  <a:lnTo>
                    <a:pt x="0" y="314"/>
                  </a:lnTo>
                  <a:lnTo>
                    <a:pt x="5" y="271"/>
                  </a:lnTo>
                  <a:lnTo>
                    <a:pt x="17" y="230"/>
                  </a:lnTo>
                  <a:lnTo>
                    <a:pt x="32" y="191"/>
                  </a:lnTo>
                  <a:lnTo>
                    <a:pt x="52" y="155"/>
                  </a:lnTo>
                  <a:lnTo>
                    <a:pt x="77" y="122"/>
                  </a:lnTo>
                  <a:lnTo>
                    <a:pt x="104" y="92"/>
                  </a:lnTo>
                  <a:lnTo>
                    <a:pt x="137" y="65"/>
                  </a:lnTo>
                  <a:lnTo>
                    <a:pt x="171" y="43"/>
                  </a:lnTo>
                  <a:lnTo>
                    <a:pt x="209" y="24"/>
                  </a:lnTo>
                  <a:lnTo>
                    <a:pt x="249" y="11"/>
                  </a:lnTo>
                  <a:lnTo>
                    <a:pt x="291" y="3"/>
                  </a:lnTo>
                  <a:lnTo>
                    <a:pt x="3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EBF23B73-B31D-4B6C-9656-7376F3A11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1612"/>
              <a:ext cx="100" cy="244"/>
            </a:xfrm>
            <a:custGeom>
              <a:avLst/>
              <a:gdLst>
                <a:gd name="T0" fmla="*/ 168 w 699"/>
                <a:gd name="T1" fmla="*/ 1 h 1710"/>
                <a:gd name="T2" fmla="*/ 247 w 699"/>
                <a:gd name="T3" fmla="*/ 40 h 1710"/>
                <a:gd name="T4" fmla="*/ 365 w 699"/>
                <a:gd name="T5" fmla="*/ 124 h 1710"/>
                <a:gd name="T6" fmla="*/ 469 w 699"/>
                <a:gd name="T7" fmla="*/ 225 h 1710"/>
                <a:gd name="T8" fmla="*/ 555 w 699"/>
                <a:gd name="T9" fmla="*/ 340 h 1710"/>
                <a:gd name="T10" fmla="*/ 624 w 699"/>
                <a:gd name="T11" fmla="*/ 468 h 1710"/>
                <a:gd name="T12" fmla="*/ 672 w 699"/>
                <a:gd name="T13" fmla="*/ 607 h 1710"/>
                <a:gd name="T14" fmla="*/ 696 w 699"/>
                <a:gd name="T15" fmla="*/ 756 h 1710"/>
                <a:gd name="T16" fmla="*/ 696 w 699"/>
                <a:gd name="T17" fmla="*/ 908 h 1710"/>
                <a:gd name="T18" fmla="*/ 673 w 699"/>
                <a:gd name="T19" fmla="*/ 1053 h 1710"/>
                <a:gd name="T20" fmla="*/ 627 w 699"/>
                <a:gd name="T21" fmla="*/ 1190 h 1710"/>
                <a:gd name="T22" fmla="*/ 562 w 699"/>
                <a:gd name="T23" fmla="*/ 1317 h 1710"/>
                <a:gd name="T24" fmla="*/ 478 w 699"/>
                <a:gd name="T25" fmla="*/ 1431 h 1710"/>
                <a:gd name="T26" fmla="*/ 379 w 699"/>
                <a:gd name="T27" fmla="*/ 1531 h 1710"/>
                <a:gd name="T28" fmla="*/ 265 w 699"/>
                <a:gd name="T29" fmla="*/ 1614 h 1710"/>
                <a:gd name="T30" fmla="*/ 139 w 699"/>
                <a:gd name="T31" fmla="*/ 1681 h 1710"/>
                <a:gd name="T32" fmla="*/ 59 w 699"/>
                <a:gd name="T33" fmla="*/ 1710 h 1710"/>
                <a:gd name="T34" fmla="*/ 32 w 699"/>
                <a:gd name="T35" fmla="*/ 1704 h 1710"/>
                <a:gd name="T36" fmla="*/ 11 w 699"/>
                <a:gd name="T37" fmla="*/ 1685 h 1710"/>
                <a:gd name="T38" fmla="*/ 0 w 699"/>
                <a:gd name="T39" fmla="*/ 1653 h 1710"/>
                <a:gd name="T40" fmla="*/ 10 w 699"/>
                <a:gd name="T41" fmla="*/ 1479 h 1710"/>
                <a:gd name="T42" fmla="*/ 24 w 699"/>
                <a:gd name="T43" fmla="*/ 1439 h 1710"/>
                <a:gd name="T44" fmla="*/ 57 w 699"/>
                <a:gd name="T45" fmla="*/ 1412 h 1710"/>
                <a:gd name="T46" fmla="*/ 157 w 699"/>
                <a:gd name="T47" fmla="*/ 1350 h 1710"/>
                <a:gd name="T48" fmla="*/ 246 w 699"/>
                <a:gd name="T49" fmla="*/ 1271 h 1710"/>
                <a:gd name="T50" fmla="*/ 318 w 699"/>
                <a:gd name="T51" fmla="*/ 1179 h 1710"/>
                <a:gd name="T52" fmla="*/ 372 w 699"/>
                <a:gd name="T53" fmla="*/ 1073 h 1710"/>
                <a:gd name="T54" fmla="*/ 407 w 699"/>
                <a:gd name="T55" fmla="*/ 957 h 1710"/>
                <a:gd name="T56" fmla="*/ 419 w 699"/>
                <a:gd name="T57" fmla="*/ 834 h 1710"/>
                <a:gd name="T58" fmla="*/ 408 w 699"/>
                <a:gd name="T59" fmla="*/ 711 h 1710"/>
                <a:gd name="T60" fmla="*/ 374 w 699"/>
                <a:gd name="T61" fmla="*/ 597 h 1710"/>
                <a:gd name="T62" fmla="*/ 321 w 699"/>
                <a:gd name="T63" fmla="*/ 492 h 1710"/>
                <a:gd name="T64" fmla="*/ 251 w 699"/>
                <a:gd name="T65" fmla="*/ 400 h 1710"/>
                <a:gd name="T66" fmla="*/ 165 w 699"/>
                <a:gd name="T67" fmla="*/ 321 h 1710"/>
                <a:gd name="T68" fmla="*/ 107 w 699"/>
                <a:gd name="T69" fmla="*/ 281 h 1710"/>
                <a:gd name="T70" fmla="*/ 94 w 699"/>
                <a:gd name="T71" fmla="*/ 257 h 1710"/>
                <a:gd name="T72" fmla="*/ 92 w 699"/>
                <a:gd name="T73" fmla="*/ 220 h 1710"/>
                <a:gd name="T74" fmla="*/ 106 w 699"/>
                <a:gd name="T75" fmla="*/ 36 h 1710"/>
                <a:gd name="T76" fmla="*/ 125 w 699"/>
                <a:gd name="T77" fmla="*/ 12 h 1710"/>
                <a:gd name="T78" fmla="*/ 152 w 699"/>
                <a:gd name="T79" fmla="*/ 0 h 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9" h="1710">
                  <a:moveTo>
                    <a:pt x="152" y="0"/>
                  </a:moveTo>
                  <a:lnTo>
                    <a:pt x="168" y="1"/>
                  </a:lnTo>
                  <a:lnTo>
                    <a:pt x="184" y="6"/>
                  </a:lnTo>
                  <a:lnTo>
                    <a:pt x="247" y="40"/>
                  </a:lnTo>
                  <a:lnTo>
                    <a:pt x="308" y="80"/>
                  </a:lnTo>
                  <a:lnTo>
                    <a:pt x="365" y="124"/>
                  </a:lnTo>
                  <a:lnTo>
                    <a:pt x="419" y="172"/>
                  </a:lnTo>
                  <a:lnTo>
                    <a:pt x="469" y="225"/>
                  </a:lnTo>
                  <a:lnTo>
                    <a:pt x="515" y="281"/>
                  </a:lnTo>
                  <a:lnTo>
                    <a:pt x="555" y="340"/>
                  </a:lnTo>
                  <a:lnTo>
                    <a:pt x="592" y="403"/>
                  </a:lnTo>
                  <a:lnTo>
                    <a:pt x="624" y="468"/>
                  </a:lnTo>
                  <a:lnTo>
                    <a:pt x="650" y="537"/>
                  </a:lnTo>
                  <a:lnTo>
                    <a:pt x="672" y="607"/>
                  </a:lnTo>
                  <a:lnTo>
                    <a:pt x="687" y="681"/>
                  </a:lnTo>
                  <a:lnTo>
                    <a:pt x="696" y="756"/>
                  </a:lnTo>
                  <a:lnTo>
                    <a:pt x="699" y="834"/>
                  </a:lnTo>
                  <a:lnTo>
                    <a:pt x="696" y="908"/>
                  </a:lnTo>
                  <a:lnTo>
                    <a:pt x="687" y="982"/>
                  </a:lnTo>
                  <a:lnTo>
                    <a:pt x="673" y="1053"/>
                  </a:lnTo>
                  <a:lnTo>
                    <a:pt x="652" y="1123"/>
                  </a:lnTo>
                  <a:lnTo>
                    <a:pt x="627" y="1190"/>
                  </a:lnTo>
                  <a:lnTo>
                    <a:pt x="596" y="1255"/>
                  </a:lnTo>
                  <a:lnTo>
                    <a:pt x="562" y="1317"/>
                  </a:lnTo>
                  <a:lnTo>
                    <a:pt x="522" y="1375"/>
                  </a:lnTo>
                  <a:lnTo>
                    <a:pt x="478" y="1431"/>
                  </a:lnTo>
                  <a:lnTo>
                    <a:pt x="430" y="1483"/>
                  </a:lnTo>
                  <a:lnTo>
                    <a:pt x="379" y="1531"/>
                  </a:lnTo>
                  <a:lnTo>
                    <a:pt x="323" y="1575"/>
                  </a:lnTo>
                  <a:lnTo>
                    <a:pt x="265" y="1614"/>
                  </a:lnTo>
                  <a:lnTo>
                    <a:pt x="203" y="1650"/>
                  </a:lnTo>
                  <a:lnTo>
                    <a:pt x="139" y="1681"/>
                  </a:lnTo>
                  <a:lnTo>
                    <a:pt x="72" y="1707"/>
                  </a:lnTo>
                  <a:lnTo>
                    <a:pt x="59" y="1710"/>
                  </a:lnTo>
                  <a:lnTo>
                    <a:pt x="44" y="1709"/>
                  </a:lnTo>
                  <a:lnTo>
                    <a:pt x="32" y="1704"/>
                  </a:lnTo>
                  <a:lnTo>
                    <a:pt x="20" y="1696"/>
                  </a:lnTo>
                  <a:lnTo>
                    <a:pt x="11" y="1685"/>
                  </a:lnTo>
                  <a:lnTo>
                    <a:pt x="4" y="1670"/>
                  </a:lnTo>
                  <a:lnTo>
                    <a:pt x="0" y="1653"/>
                  </a:lnTo>
                  <a:lnTo>
                    <a:pt x="0" y="1633"/>
                  </a:lnTo>
                  <a:lnTo>
                    <a:pt x="10" y="1479"/>
                  </a:lnTo>
                  <a:lnTo>
                    <a:pt x="14" y="1458"/>
                  </a:lnTo>
                  <a:lnTo>
                    <a:pt x="24" y="1439"/>
                  </a:lnTo>
                  <a:lnTo>
                    <a:pt x="38" y="1423"/>
                  </a:lnTo>
                  <a:lnTo>
                    <a:pt x="57" y="1412"/>
                  </a:lnTo>
                  <a:lnTo>
                    <a:pt x="108" y="1383"/>
                  </a:lnTo>
                  <a:lnTo>
                    <a:pt x="157" y="1350"/>
                  </a:lnTo>
                  <a:lnTo>
                    <a:pt x="203" y="1313"/>
                  </a:lnTo>
                  <a:lnTo>
                    <a:pt x="246" y="1271"/>
                  </a:lnTo>
                  <a:lnTo>
                    <a:pt x="284" y="1227"/>
                  </a:lnTo>
                  <a:lnTo>
                    <a:pt x="318" y="1179"/>
                  </a:lnTo>
                  <a:lnTo>
                    <a:pt x="348" y="1127"/>
                  </a:lnTo>
                  <a:lnTo>
                    <a:pt x="372" y="1073"/>
                  </a:lnTo>
                  <a:lnTo>
                    <a:pt x="393" y="1016"/>
                  </a:lnTo>
                  <a:lnTo>
                    <a:pt x="407" y="957"/>
                  </a:lnTo>
                  <a:lnTo>
                    <a:pt x="416" y="896"/>
                  </a:lnTo>
                  <a:lnTo>
                    <a:pt x="419" y="834"/>
                  </a:lnTo>
                  <a:lnTo>
                    <a:pt x="416" y="771"/>
                  </a:lnTo>
                  <a:lnTo>
                    <a:pt x="408" y="711"/>
                  </a:lnTo>
                  <a:lnTo>
                    <a:pt x="394" y="653"/>
                  </a:lnTo>
                  <a:lnTo>
                    <a:pt x="374" y="597"/>
                  </a:lnTo>
                  <a:lnTo>
                    <a:pt x="350" y="543"/>
                  </a:lnTo>
                  <a:lnTo>
                    <a:pt x="321" y="492"/>
                  </a:lnTo>
                  <a:lnTo>
                    <a:pt x="288" y="445"/>
                  </a:lnTo>
                  <a:lnTo>
                    <a:pt x="251" y="400"/>
                  </a:lnTo>
                  <a:lnTo>
                    <a:pt x="210" y="359"/>
                  </a:lnTo>
                  <a:lnTo>
                    <a:pt x="165" y="321"/>
                  </a:lnTo>
                  <a:lnTo>
                    <a:pt x="118" y="288"/>
                  </a:lnTo>
                  <a:lnTo>
                    <a:pt x="107" y="281"/>
                  </a:lnTo>
                  <a:lnTo>
                    <a:pt x="100" y="270"/>
                  </a:lnTo>
                  <a:lnTo>
                    <a:pt x="94" y="257"/>
                  </a:lnTo>
                  <a:lnTo>
                    <a:pt x="92" y="240"/>
                  </a:lnTo>
                  <a:lnTo>
                    <a:pt x="92" y="220"/>
                  </a:lnTo>
                  <a:lnTo>
                    <a:pt x="102" y="52"/>
                  </a:lnTo>
                  <a:lnTo>
                    <a:pt x="106" y="36"/>
                  </a:lnTo>
                  <a:lnTo>
                    <a:pt x="114" y="22"/>
                  </a:lnTo>
                  <a:lnTo>
                    <a:pt x="125" y="12"/>
                  </a:lnTo>
                  <a:lnTo>
                    <a:pt x="138" y="4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452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0B21FFB9-754D-46FA-AD43-EC5136E95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08" y="3361149"/>
            <a:ext cx="4779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13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Eventos</a:t>
            </a: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1.200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Participantes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3369123-E834-402F-BAFE-6554F7141C25}"/>
              </a:ext>
            </a:extLst>
          </p:cNvPr>
          <p:cNvSpPr/>
          <p:nvPr/>
        </p:nvSpPr>
        <p:spPr>
          <a:xfrm>
            <a:off x="250825" y="1889077"/>
            <a:ext cx="284725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Comunidad Emprendedora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3204B58-6962-4B34-8FC3-382EB318CED7}"/>
              </a:ext>
            </a:extLst>
          </p:cNvPr>
          <p:cNvSpPr/>
          <p:nvPr/>
        </p:nvSpPr>
        <p:spPr>
          <a:xfrm>
            <a:off x="250825" y="2363394"/>
            <a:ext cx="4498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Generar capacidades de adaptación, que permitan obtener mayores conexiones de valor y la construcción de una red para fomentar el cambio de mentalidad en el ecosistema de emprendimiento e innovación.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89A8C761-18E9-4261-B950-D4E462AB2C14}"/>
              </a:ext>
            </a:extLst>
          </p:cNvPr>
          <p:cNvSpPr>
            <a:spLocks/>
          </p:cNvSpPr>
          <p:nvPr/>
        </p:nvSpPr>
        <p:spPr bwMode="auto">
          <a:xfrm>
            <a:off x="5076891" y="2407681"/>
            <a:ext cx="648473" cy="458033"/>
          </a:xfrm>
          <a:custGeom>
            <a:avLst/>
            <a:gdLst>
              <a:gd name="T0" fmla="*/ 1791 w 3360"/>
              <a:gd name="T1" fmla="*/ 30 h 2474"/>
              <a:gd name="T2" fmla="*/ 3282 w 3360"/>
              <a:gd name="T3" fmla="*/ 376 h 2474"/>
              <a:gd name="T4" fmla="*/ 3354 w 3360"/>
              <a:gd name="T5" fmla="*/ 418 h 2474"/>
              <a:gd name="T6" fmla="*/ 3341 w 3360"/>
              <a:gd name="T7" fmla="*/ 632 h 2474"/>
              <a:gd name="T8" fmla="*/ 2687 w 3360"/>
              <a:gd name="T9" fmla="*/ 656 h 2474"/>
              <a:gd name="T10" fmla="*/ 1689 w 3360"/>
              <a:gd name="T11" fmla="*/ 291 h 2474"/>
              <a:gd name="T12" fmla="*/ 1572 w 3360"/>
              <a:gd name="T13" fmla="*/ 289 h 2474"/>
              <a:gd name="T14" fmla="*/ 1097 w 3360"/>
              <a:gd name="T15" fmla="*/ 567 h 2474"/>
              <a:gd name="T16" fmla="*/ 1084 w 3360"/>
              <a:gd name="T17" fmla="*/ 636 h 2474"/>
              <a:gd name="T18" fmla="*/ 1167 w 3360"/>
              <a:gd name="T19" fmla="*/ 741 h 2474"/>
              <a:gd name="T20" fmla="*/ 1234 w 3360"/>
              <a:gd name="T21" fmla="*/ 756 h 2474"/>
              <a:gd name="T22" fmla="*/ 1639 w 3360"/>
              <a:gd name="T23" fmla="*/ 588 h 2474"/>
              <a:gd name="T24" fmla="*/ 1744 w 3360"/>
              <a:gd name="T25" fmla="*/ 615 h 2474"/>
              <a:gd name="T26" fmla="*/ 2937 w 3360"/>
              <a:gd name="T27" fmla="*/ 1686 h 2474"/>
              <a:gd name="T28" fmla="*/ 3287 w 3360"/>
              <a:gd name="T29" fmla="*/ 1702 h 2474"/>
              <a:gd name="T30" fmla="*/ 3359 w 3360"/>
              <a:gd name="T31" fmla="*/ 1744 h 2474"/>
              <a:gd name="T32" fmla="*/ 3346 w 3360"/>
              <a:gd name="T33" fmla="*/ 1957 h 2474"/>
              <a:gd name="T34" fmla="*/ 3018 w 3360"/>
              <a:gd name="T35" fmla="*/ 1982 h 2474"/>
              <a:gd name="T36" fmla="*/ 2919 w 3360"/>
              <a:gd name="T37" fmla="*/ 2014 h 2474"/>
              <a:gd name="T38" fmla="*/ 2640 w 3360"/>
              <a:gd name="T39" fmla="*/ 2277 h 2474"/>
              <a:gd name="T40" fmla="*/ 2522 w 3360"/>
              <a:gd name="T41" fmla="*/ 2305 h 2474"/>
              <a:gd name="T42" fmla="*/ 2250 w 3360"/>
              <a:gd name="T43" fmla="*/ 2225 h 2474"/>
              <a:gd name="T44" fmla="*/ 1887 w 3360"/>
              <a:gd name="T45" fmla="*/ 2406 h 2474"/>
              <a:gd name="T46" fmla="*/ 1681 w 3360"/>
              <a:gd name="T47" fmla="*/ 2471 h 2474"/>
              <a:gd name="T48" fmla="*/ 1468 w 3360"/>
              <a:gd name="T49" fmla="*/ 2453 h 2474"/>
              <a:gd name="T50" fmla="*/ 541 w 3360"/>
              <a:gd name="T51" fmla="*/ 1895 h 2474"/>
              <a:gd name="T52" fmla="*/ 73 w 3360"/>
              <a:gd name="T53" fmla="*/ 1870 h 2474"/>
              <a:gd name="T54" fmla="*/ 1 w 3360"/>
              <a:gd name="T55" fmla="*/ 1828 h 2474"/>
              <a:gd name="T56" fmla="*/ 14 w 3360"/>
              <a:gd name="T57" fmla="*/ 1614 h 2474"/>
              <a:gd name="T58" fmla="*/ 484 w 3360"/>
              <a:gd name="T59" fmla="*/ 1590 h 2474"/>
              <a:gd name="T60" fmla="*/ 629 w 3360"/>
              <a:gd name="T61" fmla="*/ 1624 h 2474"/>
              <a:gd name="T62" fmla="*/ 1514 w 3360"/>
              <a:gd name="T63" fmla="*/ 2168 h 2474"/>
              <a:gd name="T64" fmla="*/ 1669 w 3360"/>
              <a:gd name="T65" fmla="*/ 2182 h 2474"/>
              <a:gd name="T66" fmla="*/ 2163 w 3360"/>
              <a:gd name="T67" fmla="*/ 1937 h 2474"/>
              <a:gd name="T68" fmla="*/ 2251 w 3360"/>
              <a:gd name="T69" fmla="*/ 1929 h 2474"/>
              <a:gd name="T70" fmla="*/ 2522 w 3360"/>
              <a:gd name="T71" fmla="*/ 2000 h 2474"/>
              <a:gd name="T72" fmla="*/ 2637 w 3360"/>
              <a:gd name="T73" fmla="*/ 1893 h 2474"/>
              <a:gd name="T74" fmla="*/ 2644 w 3360"/>
              <a:gd name="T75" fmla="*/ 1819 h 2474"/>
              <a:gd name="T76" fmla="*/ 1646 w 3360"/>
              <a:gd name="T77" fmla="*/ 903 h 2474"/>
              <a:gd name="T78" fmla="*/ 1345 w 3360"/>
              <a:gd name="T79" fmla="*/ 1015 h 2474"/>
              <a:gd name="T80" fmla="*/ 1192 w 3360"/>
              <a:gd name="T81" fmla="*/ 1043 h 2474"/>
              <a:gd name="T82" fmla="*/ 1046 w 3360"/>
              <a:gd name="T83" fmla="*/ 1001 h 2474"/>
              <a:gd name="T84" fmla="*/ 774 w 3360"/>
              <a:gd name="T85" fmla="*/ 715 h 2474"/>
              <a:gd name="T86" fmla="*/ 675 w 3360"/>
              <a:gd name="T87" fmla="*/ 659 h 2474"/>
              <a:gd name="T88" fmla="*/ 50 w 3360"/>
              <a:gd name="T89" fmla="*/ 646 h 2474"/>
              <a:gd name="T90" fmla="*/ 8 w 3360"/>
              <a:gd name="T91" fmla="*/ 573 h 2474"/>
              <a:gd name="T92" fmla="*/ 33 w 3360"/>
              <a:gd name="T93" fmla="*/ 402 h 2474"/>
              <a:gd name="T94" fmla="*/ 759 w 3360"/>
              <a:gd name="T95" fmla="*/ 377 h 2474"/>
              <a:gd name="T96" fmla="*/ 926 w 3360"/>
              <a:gd name="T97" fmla="*/ 334 h 2474"/>
              <a:gd name="T98" fmla="*/ 1547 w 3360"/>
              <a:gd name="T99" fmla="*/ 7 h 2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60" h="2474">
                <a:moveTo>
                  <a:pt x="1644" y="0"/>
                </a:moveTo>
                <a:lnTo>
                  <a:pt x="1694" y="5"/>
                </a:lnTo>
                <a:lnTo>
                  <a:pt x="1743" y="15"/>
                </a:lnTo>
                <a:lnTo>
                  <a:pt x="1791" y="30"/>
                </a:lnTo>
                <a:lnTo>
                  <a:pt x="2647" y="365"/>
                </a:lnTo>
                <a:lnTo>
                  <a:pt x="2677" y="373"/>
                </a:lnTo>
                <a:lnTo>
                  <a:pt x="2708" y="376"/>
                </a:lnTo>
                <a:lnTo>
                  <a:pt x="3282" y="376"/>
                </a:lnTo>
                <a:lnTo>
                  <a:pt x="3304" y="379"/>
                </a:lnTo>
                <a:lnTo>
                  <a:pt x="3324" y="388"/>
                </a:lnTo>
                <a:lnTo>
                  <a:pt x="3341" y="401"/>
                </a:lnTo>
                <a:lnTo>
                  <a:pt x="3354" y="418"/>
                </a:lnTo>
                <a:lnTo>
                  <a:pt x="3360" y="431"/>
                </a:lnTo>
                <a:lnTo>
                  <a:pt x="3360" y="600"/>
                </a:lnTo>
                <a:lnTo>
                  <a:pt x="3354" y="615"/>
                </a:lnTo>
                <a:lnTo>
                  <a:pt x="3341" y="632"/>
                </a:lnTo>
                <a:lnTo>
                  <a:pt x="3324" y="644"/>
                </a:lnTo>
                <a:lnTo>
                  <a:pt x="3304" y="653"/>
                </a:lnTo>
                <a:lnTo>
                  <a:pt x="3282" y="656"/>
                </a:lnTo>
                <a:lnTo>
                  <a:pt x="2687" y="656"/>
                </a:lnTo>
                <a:lnTo>
                  <a:pt x="2645" y="653"/>
                </a:lnTo>
                <a:lnTo>
                  <a:pt x="2605" y="646"/>
                </a:lnTo>
                <a:lnTo>
                  <a:pt x="2565" y="633"/>
                </a:lnTo>
                <a:lnTo>
                  <a:pt x="1689" y="291"/>
                </a:lnTo>
                <a:lnTo>
                  <a:pt x="1661" y="283"/>
                </a:lnTo>
                <a:lnTo>
                  <a:pt x="1630" y="280"/>
                </a:lnTo>
                <a:lnTo>
                  <a:pt x="1601" y="282"/>
                </a:lnTo>
                <a:lnTo>
                  <a:pt x="1572" y="289"/>
                </a:lnTo>
                <a:lnTo>
                  <a:pt x="1545" y="301"/>
                </a:lnTo>
                <a:lnTo>
                  <a:pt x="1124" y="541"/>
                </a:lnTo>
                <a:lnTo>
                  <a:pt x="1109" y="553"/>
                </a:lnTo>
                <a:lnTo>
                  <a:pt x="1097" y="567"/>
                </a:lnTo>
                <a:lnTo>
                  <a:pt x="1088" y="583"/>
                </a:lnTo>
                <a:lnTo>
                  <a:pt x="1083" y="600"/>
                </a:lnTo>
                <a:lnTo>
                  <a:pt x="1082" y="618"/>
                </a:lnTo>
                <a:lnTo>
                  <a:pt x="1084" y="636"/>
                </a:lnTo>
                <a:lnTo>
                  <a:pt x="1091" y="653"/>
                </a:lnTo>
                <a:lnTo>
                  <a:pt x="1102" y="670"/>
                </a:lnTo>
                <a:lnTo>
                  <a:pt x="1154" y="729"/>
                </a:lnTo>
                <a:lnTo>
                  <a:pt x="1167" y="741"/>
                </a:lnTo>
                <a:lnTo>
                  <a:pt x="1182" y="750"/>
                </a:lnTo>
                <a:lnTo>
                  <a:pt x="1198" y="756"/>
                </a:lnTo>
                <a:lnTo>
                  <a:pt x="1216" y="758"/>
                </a:lnTo>
                <a:lnTo>
                  <a:pt x="1234" y="756"/>
                </a:lnTo>
                <a:lnTo>
                  <a:pt x="1251" y="751"/>
                </a:lnTo>
                <a:lnTo>
                  <a:pt x="1585" y="602"/>
                </a:lnTo>
                <a:lnTo>
                  <a:pt x="1612" y="593"/>
                </a:lnTo>
                <a:lnTo>
                  <a:pt x="1639" y="588"/>
                </a:lnTo>
                <a:lnTo>
                  <a:pt x="1667" y="588"/>
                </a:lnTo>
                <a:lnTo>
                  <a:pt x="1694" y="592"/>
                </a:lnTo>
                <a:lnTo>
                  <a:pt x="1720" y="601"/>
                </a:lnTo>
                <a:lnTo>
                  <a:pt x="1744" y="615"/>
                </a:lnTo>
                <a:lnTo>
                  <a:pt x="1767" y="631"/>
                </a:lnTo>
                <a:lnTo>
                  <a:pt x="2896" y="1658"/>
                </a:lnTo>
                <a:lnTo>
                  <a:pt x="2916" y="1673"/>
                </a:lnTo>
                <a:lnTo>
                  <a:pt x="2937" y="1686"/>
                </a:lnTo>
                <a:lnTo>
                  <a:pt x="2960" y="1695"/>
                </a:lnTo>
                <a:lnTo>
                  <a:pt x="2984" y="1700"/>
                </a:lnTo>
                <a:lnTo>
                  <a:pt x="3009" y="1702"/>
                </a:lnTo>
                <a:lnTo>
                  <a:pt x="3287" y="1702"/>
                </a:lnTo>
                <a:lnTo>
                  <a:pt x="3309" y="1705"/>
                </a:lnTo>
                <a:lnTo>
                  <a:pt x="3328" y="1713"/>
                </a:lnTo>
                <a:lnTo>
                  <a:pt x="3346" y="1726"/>
                </a:lnTo>
                <a:lnTo>
                  <a:pt x="3359" y="1744"/>
                </a:lnTo>
                <a:lnTo>
                  <a:pt x="3360" y="1746"/>
                </a:lnTo>
                <a:lnTo>
                  <a:pt x="3360" y="1937"/>
                </a:lnTo>
                <a:lnTo>
                  <a:pt x="3359" y="1940"/>
                </a:lnTo>
                <a:lnTo>
                  <a:pt x="3346" y="1957"/>
                </a:lnTo>
                <a:lnTo>
                  <a:pt x="3328" y="1970"/>
                </a:lnTo>
                <a:lnTo>
                  <a:pt x="3309" y="1979"/>
                </a:lnTo>
                <a:lnTo>
                  <a:pt x="3287" y="1982"/>
                </a:lnTo>
                <a:lnTo>
                  <a:pt x="3018" y="1982"/>
                </a:lnTo>
                <a:lnTo>
                  <a:pt x="2991" y="1984"/>
                </a:lnTo>
                <a:lnTo>
                  <a:pt x="2966" y="1990"/>
                </a:lnTo>
                <a:lnTo>
                  <a:pt x="2942" y="1999"/>
                </a:lnTo>
                <a:lnTo>
                  <a:pt x="2919" y="2014"/>
                </a:lnTo>
                <a:lnTo>
                  <a:pt x="2899" y="2031"/>
                </a:lnTo>
                <a:lnTo>
                  <a:pt x="2690" y="2240"/>
                </a:lnTo>
                <a:lnTo>
                  <a:pt x="2667" y="2260"/>
                </a:lnTo>
                <a:lnTo>
                  <a:pt x="2640" y="2277"/>
                </a:lnTo>
                <a:lnTo>
                  <a:pt x="2613" y="2291"/>
                </a:lnTo>
                <a:lnTo>
                  <a:pt x="2583" y="2299"/>
                </a:lnTo>
                <a:lnTo>
                  <a:pt x="2553" y="2304"/>
                </a:lnTo>
                <a:lnTo>
                  <a:pt x="2522" y="2305"/>
                </a:lnTo>
                <a:lnTo>
                  <a:pt x="2491" y="2302"/>
                </a:lnTo>
                <a:lnTo>
                  <a:pt x="2461" y="2294"/>
                </a:lnTo>
                <a:lnTo>
                  <a:pt x="2266" y="2229"/>
                </a:lnTo>
                <a:lnTo>
                  <a:pt x="2250" y="2225"/>
                </a:lnTo>
                <a:lnTo>
                  <a:pt x="2233" y="2225"/>
                </a:lnTo>
                <a:lnTo>
                  <a:pt x="2216" y="2228"/>
                </a:lnTo>
                <a:lnTo>
                  <a:pt x="2200" y="2235"/>
                </a:lnTo>
                <a:lnTo>
                  <a:pt x="1887" y="2406"/>
                </a:lnTo>
                <a:lnTo>
                  <a:pt x="1837" y="2430"/>
                </a:lnTo>
                <a:lnTo>
                  <a:pt x="1786" y="2448"/>
                </a:lnTo>
                <a:lnTo>
                  <a:pt x="1734" y="2463"/>
                </a:lnTo>
                <a:lnTo>
                  <a:pt x="1681" y="2471"/>
                </a:lnTo>
                <a:lnTo>
                  <a:pt x="1627" y="2474"/>
                </a:lnTo>
                <a:lnTo>
                  <a:pt x="1574" y="2473"/>
                </a:lnTo>
                <a:lnTo>
                  <a:pt x="1521" y="2466"/>
                </a:lnTo>
                <a:lnTo>
                  <a:pt x="1468" y="2453"/>
                </a:lnTo>
                <a:lnTo>
                  <a:pt x="1417" y="2437"/>
                </a:lnTo>
                <a:lnTo>
                  <a:pt x="1367" y="2415"/>
                </a:lnTo>
                <a:lnTo>
                  <a:pt x="1320" y="2387"/>
                </a:lnTo>
                <a:lnTo>
                  <a:pt x="541" y="1895"/>
                </a:lnTo>
                <a:lnTo>
                  <a:pt x="512" y="1881"/>
                </a:lnTo>
                <a:lnTo>
                  <a:pt x="483" y="1872"/>
                </a:lnTo>
                <a:lnTo>
                  <a:pt x="451" y="1870"/>
                </a:lnTo>
                <a:lnTo>
                  <a:pt x="73" y="1870"/>
                </a:lnTo>
                <a:lnTo>
                  <a:pt x="51" y="1867"/>
                </a:lnTo>
                <a:lnTo>
                  <a:pt x="32" y="1858"/>
                </a:lnTo>
                <a:lnTo>
                  <a:pt x="14" y="1845"/>
                </a:lnTo>
                <a:lnTo>
                  <a:pt x="1" y="1828"/>
                </a:lnTo>
                <a:lnTo>
                  <a:pt x="0" y="1825"/>
                </a:lnTo>
                <a:lnTo>
                  <a:pt x="0" y="1634"/>
                </a:lnTo>
                <a:lnTo>
                  <a:pt x="1" y="1632"/>
                </a:lnTo>
                <a:lnTo>
                  <a:pt x="14" y="1614"/>
                </a:lnTo>
                <a:lnTo>
                  <a:pt x="32" y="1601"/>
                </a:lnTo>
                <a:lnTo>
                  <a:pt x="51" y="1593"/>
                </a:lnTo>
                <a:lnTo>
                  <a:pt x="73" y="1590"/>
                </a:lnTo>
                <a:lnTo>
                  <a:pt x="484" y="1590"/>
                </a:lnTo>
                <a:lnTo>
                  <a:pt x="521" y="1592"/>
                </a:lnTo>
                <a:lnTo>
                  <a:pt x="558" y="1598"/>
                </a:lnTo>
                <a:lnTo>
                  <a:pt x="595" y="1608"/>
                </a:lnTo>
                <a:lnTo>
                  <a:pt x="629" y="1624"/>
                </a:lnTo>
                <a:lnTo>
                  <a:pt x="663" y="1642"/>
                </a:lnTo>
                <a:lnTo>
                  <a:pt x="1442" y="2134"/>
                </a:lnTo>
                <a:lnTo>
                  <a:pt x="1476" y="2153"/>
                </a:lnTo>
                <a:lnTo>
                  <a:pt x="1514" y="2168"/>
                </a:lnTo>
                <a:lnTo>
                  <a:pt x="1552" y="2179"/>
                </a:lnTo>
                <a:lnTo>
                  <a:pt x="1590" y="2185"/>
                </a:lnTo>
                <a:lnTo>
                  <a:pt x="1629" y="2186"/>
                </a:lnTo>
                <a:lnTo>
                  <a:pt x="1669" y="2182"/>
                </a:lnTo>
                <a:lnTo>
                  <a:pt x="1707" y="2174"/>
                </a:lnTo>
                <a:lnTo>
                  <a:pt x="1745" y="2161"/>
                </a:lnTo>
                <a:lnTo>
                  <a:pt x="1782" y="2145"/>
                </a:lnTo>
                <a:lnTo>
                  <a:pt x="2163" y="1937"/>
                </a:lnTo>
                <a:lnTo>
                  <a:pt x="2184" y="1928"/>
                </a:lnTo>
                <a:lnTo>
                  <a:pt x="2206" y="1924"/>
                </a:lnTo>
                <a:lnTo>
                  <a:pt x="2229" y="1924"/>
                </a:lnTo>
                <a:lnTo>
                  <a:pt x="2251" y="1929"/>
                </a:lnTo>
                <a:lnTo>
                  <a:pt x="2467" y="2001"/>
                </a:lnTo>
                <a:lnTo>
                  <a:pt x="2485" y="2004"/>
                </a:lnTo>
                <a:lnTo>
                  <a:pt x="2504" y="2004"/>
                </a:lnTo>
                <a:lnTo>
                  <a:pt x="2522" y="2000"/>
                </a:lnTo>
                <a:lnTo>
                  <a:pt x="2538" y="1992"/>
                </a:lnTo>
                <a:lnTo>
                  <a:pt x="2554" y="1981"/>
                </a:lnTo>
                <a:lnTo>
                  <a:pt x="2625" y="1909"/>
                </a:lnTo>
                <a:lnTo>
                  <a:pt x="2637" y="1893"/>
                </a:lnTo>
                <a:lnTo>
                  <a:pt x="2645" y="1875"/>
                </a:lnTo>
                <a:lnTo>
                  <a:pt x="2649" y="1857"/>
                </a:lnTo>
                <a:lnTo>
                  <a:pt x="2649" y="1837"/>
                </a:lnTo>
                <a:lnTo>
                  <a:pt x="2644" y="1819"/>
                </a:lnTo>
                <a:lnTo>
                  <a:pt x="2635" y="1803"/>
                </a:lnTo>
                <a:lnTo>
                  <a:pt x="2622" y="1788"/>
                </a:lnTo>
                <a:lnTo>
                  <a:pt x="1660" y="912"/>
                </a:lnTo>
                <a:lnTo>
                  <a:pt x="1646" y="903"/>
                </a:lnTo>
                <a:lnTo>
                  <a:pt x="1631" y="898"/>
                </a:lnTo>
                <a:lnTo>
                  <a:pt x="1615" y="898"/>
                </a:lnTo>
                <a:lnTo>
                  <a:pt x="1600" y="902"/>
                </a:lnTo>
                <a:lnTo>
                  <a:pt x="1345" y="1015"/>
                </a:lnTo>
                <a:lnTo>
                  <a:pt x="1308" y="1029"/>
                </a:lnTo>
                <a:lnTo>
                  <a:pt x="1270" y="1038"/>
                </a:lnTo>
                <a:lnTo>
                  <a:pt x="1231" y="1043"/>
                </a:lnTo>
                <a:lnTo>
                  <a:pt x="1192" y="1043"/>
                </a:lnTo>
                <a:lnTo>
                  <a:pt x="1155" y="1039"/>
                </a:lnTo>
                <a:lnTo>
                  <a:pt x="1117" y="1031"/>
                </a:lnTo>
                <a:lnTo>
                  <a:pt x="1080" y="1018"/>
                </a:lnTo>
                <a:lnTo>
                  <a:pt x="1046" y="1001"/>
                </a:lnTo>
                <a:lnTo>
                  <a:pt x="1013" y="980"/>
                </a:lnTo>
                <a:lnTo>
                  <a:pt x="983" y="956"/>
                </a:lnTo>
                <a:lnTo>
                  <a:pt x="954" y="926"/>
                </a:lnTo>
                <a:lnTo>
                  <a:pt x="774" y="715"/>
                </a:lnTo>
                <a:lnTo>
                  <a:pt x="752" y="695"/>
                </a:lnTo>
                <a:lnTo>
                  <a:pt x="729" y="679"/>
                </a:lnTo>
                <a:lnTo>
                  <a:pt x="703" y="668"/>
                </a:lnTo>
                <a:lnTo>
                  <a:pt x="675" y="659"/>
                </a:lnTo>
                <a:lnTo>
                  <a:pt x="647" y="657"/>
                </a:lnTo>
                <a:lnTo>
                  <a:pt x="93" y="657"/>
                </a:lnTo>
                <a:lnTo>
                  <a:pt x="70" y="654"/>
                </a:lnTo>
                <a:lnTo>
                  <a:pt x="50" y="646"/>
                </a:lnTo>
                <a:lnTo>
                  <a:pt x="33" y="633"/>
                </a:lnTo>
                <a:lnTo>
                  <a:pt x="19" y="616"/>
                </a:lnTo>
                <a:lnTo>
                  <a:pt x="11" y="595"/>
                </a:lnTo>
                <a:lnTo>
                  <a:pt x="8" y="573"/>
                </a:lnTo>
                <a:lnTo>
                  <a:pt x="8" y="461"/>
                </a:lnTo>
                <a:lnTo>
                  <a:pt x="11" y="439"/>
                </a:lnTo>
                <a:lnTo>
                  <a:pt x="19" y="419"/>
                </a:lnTo>
                <a:lnTo>
                  <a:pt x="33" y="402"/>
                </a:lnTo>
                <a:lnTo>
                  <a:pt x="50" y="389"/>
                </a:lnTo>
                <a:lnTo>
                  <a:pt x="70" y="380"/>
                </a:lnTo>
                <a:lnTo>
                  <a:pt x="93" y="377"/>
                </a:lnTo>
                <a:lnTo>
                  <a:pt x="759" y="377"/>
                </a:lnTo>
                <a:lnTo>
                  <a:pt x="802" y="374"/>
                </a:lnTo>
                <a:lnTo>
                  <a:pt x="845" y="366"/>
                </a:lnTo>
                <a:lnTo>
                  <a:pt x="886" y="352"/>
                </a:lnTo>
                <a:lnTo>
                  <a:pt x="926" y="334"/>
                </a:lnTo>
                <a:lnTo>
                  <a:pt x="1406" y="59"/>
                </a:lnTo>
                <a:lnTo>
                  <a:pt x="1451" y="36"/>
                </a:lnTo>
                <a:lnTo>
                  <a:pt x="1498" y="19"/>
                </a:lnTo>
                <a:lnTo>
                  <a:pt x="1547" y="7"/>
                </a:lnTo>
                <a:lnTo>
                  <a:pt x="1595" y="1"/>
                </a:lnTo>
                <a:lnTo>
                  <a:pt x="1644" y="0"/>
                </a:lnTo>
                <a:close/>
              </a:path>
            </a:pathLst>
          </a:custGeom>
          <a:solidFill>
            <a:srgbClr val="FF207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EAF87DA-730B-4A6F-924E-06C561F7B9F5}"/>
              </a:ext>
            </a:extLst>
          </p:cNvPr>
          <p:cNvSpPr txBox="1"/>
          <p:nvPr/>
        </p:nvSpPr>
        <p:spPr>
          <a:xfrm>
            <a:off x="5890181" y="2430322"/>
            <a:ext cx="256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FF207B"/>
                </a:solidFill>
                <a:latin typeface="+mj-lt"/>
                <a:ea typeface="Calibri" panose="020F0502020204030204" pitchFamily="34" charset="0"/>
                <a:cs typeface="AmpleSoft Regular"/>
              </a:rPr>
              <a:t>Cali </a:t>
            </a:r>
            <a:r>
              <a:rPr lang="es-CO" sz="2000" dirty="0" err="1">
                <a:solidFill>
                  <a:srgbClr val="FF207B"/>
                </a:solidFill>
                <a:latin typeface="+mj-lt"/>
                <a:ea typeface="Calibri" panose="020F0502020204030204" pitchFamily="34" charset="0"/>
                <a:cs typeface="AmpleSoft Regular"/>
              </a:rPr>
              <a:t>Meet</a:t>
            </a:r>
            <a:r>
              <a:rPr lang="es-CO" sz="2000" dirty="0">
                <a:solidFill>
                  <a:srgbClr val="FF207B"/>
                </a:solidFill>
                <a:latin typeface="+mj-lt"/>
                <a:ea typeface="Calibri" panose="020F0502020204030204" pitchFamily="34" charset="0"/>
                <a:cs typeface="AmpleSoft Regular"/>
              </a:rPr>
              <a:t> Up</a:t>
            </a:r>
          </a:p>
        </p:txBody>
      </p:sp>
      <p:sp>
        <p:nvSpPr>
          <p:cNvPr id="28" name="CuadroTexto 18">
            <a:extLst>
              <a:ext uri="{FF2B5EF4-FFF2-40B4-BE49-F238E27FC236}">
                <a16:creationId xmlns:a16="http://schemas.microsoft.com/office/drawing/2014/main" id="{09F47481-54D8-4AEC-923D-128613F3355A}"/>
              </a:ext>
            </a:extLst>
          </p:cNvPr>
          <p:cNvSpPr txBox="1"/>
          <p:nvPr/>
        </p:nvSpPr>
        <p:spPr>
          <a:xfrm>
            <a:off x="5890181" y="3251586"/>
            <a:ext cx="215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err="1">
                <a:solidFill>
                  <a:srgbClr val="FF207B"/>
                </a:solidFill>
                <a:latin typeface="+mj-lt"/>
              </a:rPr>
              <a:t>Linkéate</a:t>
            </a:r>
            <a:endParaRPr lang="es-CO" sz="2000" dirty="0">
              <a:solidFill>
                <a:srgbClr val="FF207B"/>
              </a:solidFill>
              <a:latin typeface="+mj-lt"/>
            </a:endParaRPr>
          </a:p>
        </p:txBody>
      </p:sp>
      <p:sp>
        <p:nvSpPr>
          <p:cNvPr id="29" name="Freeform 159">
            <a:extLst>
              <a:ext uri="{FF2B5EF4-FFF2-40B4-BE49-F238E27FC236}">
                <a16:creationId xmlns:a16="http://schemas.microsoft.com/office/drawing/2014/main" id="{60BB6A65-E760-4959-A866-20DE690F47ED}"/>
              </a:ext>
            </a:extLst>
          </p:cNvPr>
          <p:cNvSpPr>
            <a:spLocks noEditPoints="1"/>
          </p:cNvSpPr>
          <p:nvPr/>
        </p:nvSpPr>
        <p:spPr bwMode="auto">
          <a:xfrm>
            <a:off x="5076892" y="3155313"/>
            <a:ext cx="617068" cy="592657"/>
          </a:xfrm>
          <a:custGeom>
            <a:avLst/>
            <a:gdLst>
              <a:gd name="T0" fmla="*/ 2508 w 3360"/>
              <a:gd name="T1" fmla="*/ 2417 h 3360"/>
              <a:gd name="T2" fmla="*/ 2363 w 3360"/>
              <a:gd name="T3" fmla="*/ 2627 h 3360"/>
              <a:gd name="T4" fmla="*/ 2395 w 3360"/>
              <a:gd name="T5" fmla="*/ 2887 h 3360"/>
              <a:gd name="T6" fmla="*/ 2584 w 3360"/>
              <a:gd name="T7" fmla="*/ 3056 h 3360"/>
              <a:gd name="T8" fmla="*/ 2848 w 3360"/>
              <a:gd name="T9" fmla="*/ 3056 h 3360"/>
              <a:gd name="T10" fmla="*/ 3037 w 3360"/>
              <a:gd name="T11" fmla="*/ 2887 h 3360"/>
              <a:gd name="T12" fmla="*/ 3069 w 3360"/>
              <a:gd name="T13" fmla="*/ 2627 h 3360"/>
              <a:gd name="T14" fmla="*/ 2924 w 3360"/>
              <a:gd name="T15" fmla="*/ 2417 h 3360"/>
              <a:gd name="T16" fmla="*/ 645 w 3360"/>
              <a:gd name="T17" fmla="*/ 1344 h 3360"/>
              <a:gd name="T18" fmla="*/ 402 w 3360"/>
              <a:gd name="T19" fmla="*/ 1436 h 3360"/>
              <a:gd name="T20" fmla="*/ 283 w 3360"/>
              <a:gd name="T21" fmla="*/ 1663 h 3360"/>
              <a:gd name="T22" fmla="*/ 345 w 3360"/>
              <a:gd name="T23" fmla="*/ 1916 h 3360"/>
              <a:gd name="T24" fmla="*/ 555 w 3360"/>
              <a:gd name="T25" fmla="*/ 2061 h 3360"/>
              <a:gd name="T26" fmla="*/ 822 w 3360"/>
              <a:gd name="T27" fmla="*/ 2026 h 3360"/>
              <a:gd name="T28" fmla="*/ 988 w 3360"/>
              <a:gd name="T29" fmla="*/ 1828 h 3360"/>
              <a:gd name="T30" fmla="*/ 987 w 3360"/>
              <a:gd name="T31" fmla="*/ 1587 h 3360"/>
              <a:gd name="T32" fmla="*/ 821 w 3360"/>
              <a:gd name="T33" fmla="*/ 1390 h 3360"/>
              <a:gd name="T34" fmla="*/ 2671 w 3360"/>
              <a:gd name="T35" fmla="*/ 283 h 3360"/>
              <a:gd name="T36" fmla="*/ 2444 w 3360"/>
              <a:gd name="T37" fmla="*/ 402 h 3360"/>
              <a:gd name="T38" fmla="*/ 2352 w 3360"/>
              <a:gd name="T39" fmla="*/ 645 h 3360"/>
              <a:gd name="T40" fmla="*/ 2444 w 3360"/>
              <a:gd name="T41" fmla="*/ 886 h 3360"/>
              <a:gd name="T42" fmla="*/ 2671 w 3360"/>
              <a:gd name="T43" fmla="*/ 1005 h 3360"/>
              <a:gd name="T44" fmla="*/ 2924 w 3360"/>
              <a:gd name="T45" fmla="*/ 943 h 3360"/>
              <a:gd name="T46" fmla="*/ 3069 w 3360"/>
              <a:gd name="T47" fmla="*/ 733 h 3360"/>
              <a:gd name="T48" fmla="*/ 3037 w 3360"/>
              <a:gd name="T49" fmla="*/ 473 h 3360"/>
              <a:gd name="T50" fmla="*/ 2848 w 3360"/>
              <a:gd name="T51" fmla="*/ 304 h 3360"/>
              <a:gd name="T52" fmla="*/ 2839 w 3360"/>
              <a:gd name="T53" fmla="*/ 11 h 3360"/>
              <a:gd name="T54" fmla="*/ 3150 w 3360"/>
              <a:gd name="T55" fmla="*/ 169 h 3360"/>
              <a:gd name="T56" fmla="*/ 3335 w 3360"/>
              <a:gd name="T57" fmla="*/ 463 h 3360"/>
              <a:gd name="T58" fmla="*/ 3335 w 3360"/>
              <a:gd name="T59" fmla="*/ 825 h 3360"/>
              <a:gd name="T60" fmla="*/ 3150 w 3360"/>
              <a:gd name="T61" fmla="*/ 1119 h 3360"/>
              <a:gd name="T62" fmla="*/ 2839 w 3360"/>
              <a:gd name="T63" fmla="*/ 1277 h 3360"/>
              <a:gd name="T64" fmla="*/ 2493 w 3360"/>
              <a:gd name="T65" fmla="*/ 1248 h 3360"/>
              <a:gd name="T66" fmla="*/ 1287 w 3360"/>
              <a:gd name="T67" fmla="*/ 1687 h 3360"/>
              <a:gd name="T68" fmla="*/ 2390 w 3360"/>
              <a:gd name="T69" fmla="*/ 2162 h 3360"/>
              <a:gd name="T70" fmla="*/ 2717 w 3360"/>
              <a:gd name="T71" fmla="*/ 2072 h 3360"/>
              <a:gd name="T72" fmla="*/ 3058 w 3360"/>
              <a:gd name="T73" fmla="*/ 2170 h 3360"/>
              <a:gd name="T74" fmla="*/ 3291 w 3360"/>
              <a:gd name="T75" fmla="*/ 2425 h 3360"/>
              <a:gd name="T76" fmla="*/ 3357 w 3360"/>
              <a:gd name="T77" fmla="*/ 2778 h 3360"/>
              <a:gd name="T78" fmla="*/ 3229 w 3360"/>
              <a:gd name="T79" fmla="*/ 3105 h 3360"/>
              <a:gd name="T80" fmla="*/ 2953 w 3360"/>
              <a:gd name="T81" fmla="*/ 3315 h 3360"/>
              <a:gd name="T82" fmla="*/ 2593 w 3360"/>
              <a:gd name="T83" fmla="*/ 3349 h 3360"/>
              <a:gd name="T84" fmla="*/ 2282 w 3360"/>
              <a:gd name="T85" fmla="*/ 3191 h 3360"/>
              <a:gd name="T86" fmla="*/ 2097 w 3360"/>
              <a:gd name="T87" fmla="*/ 2897 h 3360"/>
              <a:gd name="T88" fmla="*/ 2093 w 3360"/>
              <a:gd name="T89" fmla="*/ 2553 h 3360"/>
              <a:gd name="T90" fmla="*/ 1076 w 3360"/>
              <a:gd name="T91" fmla="*/ 2184 h 3360"/>
              <a:gd name="T92" fmla="*/ 766 w 3360"/>
              <a:gd name="T93" fmla="*/ 2341 h 3360"/>
              <a:gd name="T94" fmla="*/ 407 w 3360"/>
              <a:gd name="T95" fmla="*/ 2307 h 3360"/>
              <a:gd name="T96" fmla="*/ 131 w 3360"/>
              <a:gd name="T97" fmla="*/ 2097 h 3360"/>
              <a:gd name="T98" fmla="*/ 3 w 3360"/>
              <a:gd name="T99" fmla="*/ 1770 h 3360"/>
              <a:gd name="T100" fmla="*/ 69 w 3360"/>
              <a:gd name="T101" fmla="*/ 1417 h 3360"/>
              <a:gd name="T102" fmla="*/ 302 w 3360"/>
              <a:gd name="T103" fmla="*/ 1162 h 3360"/>
              <a:gd name="T104" fmla="*/ 645 w 3360"/>
              <a:gd name="T105" fmla="*/ 1064 h 3360"/>
              <a:gd name="T106" fmla="*/ 979 w 3360"/>
              <a:gd name="T107" fmla="*/ 1159 h 3360"/>
              <a:gd name="T108" fmla="*/ 1213 w 3360"/>
              <a:gd name="T109" fmla="*/ 1405 h 3360"/>
              <a:gd name="T110" fmla="*/ 2075 w 3360"/>
              <a:gd name="T111" fmla="*/ 582 h 3360"/>
              <a:gd name="T112" fmla="*/ 2203 w 3360"/>
              <a:gd name="T113" fmla="*/ 255 h 3360"/>
              <a:gd name="T114" fmla="*/ 2479 w 3360"/>
              <a:gd name="T115" fmla="*/ 45 h 3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60" h="3360">
                <a:moveTo>
                  <a:pt x="2717" y="2352"/>
                </a:moveTo>
                <a:lnTo>
                  <a:pt x="2671" y="2355"/>
                </a:lnTo>
                <a:lnTo>
                  <a:pt x="2627" y="2363"/>
                </a:lnTo>
                <a:lnTo>
                  <a:pt x="2584" y="2376"/>
                </a:lnTo>
                <a:lnTo>
                  <a:pt x="2545" y="2395"/>
                </a:lnTo>
                <a:lnTo>
                  <a:pt x="2508" y="2417"/>
                </a:lnTo>
                <a:lnTo>
                  <a:pt x="2474" y="2444"/>
                </a:lnTo>
                <a:lnTo>
                  <a:pt x="2444" y="2474"/>
                </a:lnTo>
                <a:lnTo>
                  <a:pt x="2417" y="2508"/>
                </a:lnTo>
                <a:lnTo>
                  <a:pt x="2395" y="2545"/>
                </a:lnTo>
                <a:lnTo>
                  <a:pt x="2376" y="2584"/>
                </a:lnTo>
                <a:lnTo>
                  <a:pt x="2363" y="2627"/>
                </a:lnTo>
                <a:lnTo>
                  <a:pt x="2355" y="2671"/>
                </a:lnTo>
                <a:lnTo>
                  <a:pt x="2352" y="2717"/>
                </a:lnTo>
                <a:lnTo>
                  <a:pt x="2355" y="2761"/>
                </a:lnTo>
                <a:lnTo>
                  <a:pt x="2363" y="2805"/>
                </a:lnTo>
                <a:lnTo>
                  <a:pt x="2376" y="2848"/>
                </a:lnTo>
                <a:lnTo>
                  <a:pt x="2395" y="2887"/>
                </a:lnTo>
                <a:lnTo>
                  <a:pt x="2417" y="2924"/>
                </a:lnTo>
                <a:lnTo>
                  <a:pt x="2444" y="2958"/>
                </a:lnTo>
                <a:lnTo>
                  <a:pt x="2474" y="2988"/>
                </a:lnTo>
                <a:lnTo>
                  <a:pt x="2508" y="3015"/>
                </a:lnTo>
                <a:lnTo>
                  <a:pt x="2545" y="3037"/>
                </a:lnTo>
                <a:lnTo>
                  <a:pt x="2584" y="3056"/>
                </a:lnTo>
                <a:lnTo>
                  <a:pt x="2627" y="3069"/>
                </a:lnTo>
                <a:lnTo>
                  <a:pt x="2671" y="3077"/>
                </a:lnTo>
                <a:lnTo>
                  <a:pt x="2717" y="3080"/>
                </a:lnTo>
                <a:lnTo>
                  <a:pt x="2761" y="3077"/>
                </a:lnTo>
                <a:lnTo>
                  <a:pt x="2805" y="3069"/>
                </a:lnTo>
                <a:lnTo>
                  <a:pt x="2848" y="3056"/>
                </a:lnTo>
                <a:lnTo>
                  <a:pt x="2887" y="3037"/>
                </a:lnTo>
                <a:lnTo>
                  <a:pt x="2924" y="3015"/>
                </a:lnTo>
                <a:lnTo>
                  <a:pt x="2958" y="2988"/>
                </a:lnTo>
                <a:lnTo>
                  <a:pt x="2988" y="2958"/>
                </a:lnTo>
                <a:lnTo>
                  <a:pt x="3015" y="2924"/>
                </a:lnTo>
                <a:lnTo>
                  <a:pt x="3037" y="2887"/>
                </a:lnTo>
                <a:lnTo>
                  <a:pt x="3056" y="2848"/>
                </a:lnTo>
                <a:lnTo>
                  <a:pt x="3069" y="2805"/>
                </a:lnTo>
                <a:lnTo>
                  <a:pt x="3077" y="2761"/>
                </a:lnTo>
                <a:lnTo>
                  <a:pt x="3080" y="2717"/>
                </a:lnTo>
                <a:lnTo>
                  <a:pt x="3077" y="2671"/>
                </a:lnTo>
                <a:lnTo>
                  <a:pt x="3069" y="2627"/>
                </a:lnTo>
                <a:lnTo>
                  <a:pt x="3056" y="2584"/>
                </a:lnTo>
                <a:lnTo>
                  <a:pt x="3037" y="2545"/>
                </a:lnTo>
                <a:lnTo>
                  <a:pt x="3015" y="2508"/>
                </a:lnTo>
                <a:lnTo>
                  <a:pt x="2988" y="2474"/>
                </a:lnTo>
                <a:lnTo>
                  <a:pt x="2958" y="2444"/>
                </a:lnTo>
                <a:lnTo>
                  <a:pt x="2924" y="2417"/>
                </a:lnTo>
                <a:lnTo>
                  <a:pt x="2887" y="2395"/>
                </a:lnTo>
                <a:lnTo>
                  <a:pt x="2848" y="2376"/>
                </a:lnTo>
                <a:lnTo>
                  <a:pt x="2805" y="2363"/>
                </a:lnTo>
                <a:lnTo>
                  <a:pt x="2761" y="2355"/>
                </a:lnTo>
                <a:lnTo>
                  <a:pt x="2717" y="2352"/>
                </a:lnTo>
                <a:close/>
                <a:moveTo>
                  <a:pt x="645" y="1344"/>
                </a:moveTo>
                <a:lnTo>
                  <a:pt x="599" y="1347"/>
                </a:lnTo>
                <a:lnTo>
                  <a:pt x="555" y="1355"/>
                </a:lnTo>
                <a:lnTo>
                  <a:pt x="512" y="1368"/>
                </a:lnTo>
                <a:lnTo>
                  <a:pt x="473" y="1387"/>
                </a:lnTo>
                <a:lnTo>
                  <a:pt x="436" y="1409"/>
                </a:lnTo>
                <a:lnTo>
                  <a:pt x="402" y="1436"/>
                </a:lnTo>
                <a:lnTo>
                  <a:pt x="372" y="1466"/>
                </a:lnTo>
                <a:lnTo>
                  <a:pt x="345" y="1500"/>
                </a:lnTo>
                <a:lnTo>
                  <a:pt x="323" y="1537"/>
                </a:lnTo>
                <a:lnTo>
                  <a:pt x="304" y="1576"/>
                </a:lnTo>
                <a:lnTo>
                  <a:pt x="291" y="1619"/>
                </a:lnTo>
                <a:lnTo>
                  <a:pt x="283" y="1663"/>
                </a:lnTo>
                <a:lnTo>
                  <a:pt x="280" y="1709"/>
                </a:lnTo>
                <a:lnTo>
                  <a:pt x="283" y="1753"/>
                </a:lnTo>
                <a:lnTo>
                  <a:pt x="291" y="1797"/>
                </a:lnTo>
                <a:lnTo>
                  <a:pt x="304" y="1840"/>
                </a:lnTo>
                <a:lnTo>
                  <a:pt x="323" y="1879"/>
                </a:lnTo>
                <a:lnTo>
                  <a:pt x="345" y="1916"/>
                </a:lnTo>
                <a:lnTo>
                  <a:pt x="372" y="1950"/>
                </a:lnTo>
                <a:lnTo>
                  <a:pt x="402" y="1980"/>
                </a:lnTo>
                <a:lnTo>
                  <a:pt x="436" y="2007"/>
                </a:lnTo>
                <a:lnTo>
                  <a:pt x="473" y="2029"/>
                </a:lnTo>
                <a:lnTo>
                  <a:pt x="512" y="2048"/>
                </a:lnTo>
                <a:lnTo>
                  <a:pt x="555" y="2061"/>
                </a:lnTo>
                <a:lnTo>
                  <a:pt x="599" y="2069"/>
                </a:lnTo>
                <a:lnTo>
                  <a:pt x="645" y="2072"/>
                </a:lnTo>
                <a:lnTo>
                  <a:pt x="691" y="2069"/>
                </a:lnTo>
                <a:lnTo>
                  <a:pt x="737" y="2060"/>
                </a:lnTo>
                <a:lnTo>
                  <a:pt x="780" y="2046"/>
                </a:lnTo>
                <a:lnTo>
                  <a:pt x="822" y="2026"/>
                </a:lnTo>
                <a:lnTo>
                  <a:pt x="859" y="2002"/>
                </a:lnTo>
                <a:lnTo>
                  <a:pt x="893" y="1972"/>
                </a:lnTo>
                <a:lnTo>
                  <a:pt x="923" y="1940"/>
                </a:lnTo>
                <a:lnTo>
                  <a:pt x="950" y="1904"/>
                </a:lnTo>
                <a:lnTo>
                  <a:pt x="972" y="1864"/>
                </a:lnTo>
                <a:lnTo>
                  <a:pt x="988" y="1828"/>
                </a:lnTo>
                <a:lnTo>
                  <a:pt x="999" y="1789"/>
                </a:lnTo>
                <a:lnTo>
                  <a:pt x="1006" y="1749"/>
                </a:lnTo>
                <a:lnTo>
                  <a:pt x="1008" y="1709"/>
                </a:lnTo>
                <a:lnTo>
                  <a:pt x="1006" y="1666"/>
                </a:lnTo>
                <a:lnTo>
                  <a:pt x="999" y="1626"/>
                </a:lnTo>
                <a:lnTo>
                  <a:pt x="987" y="1587"/>
                </a:lnTo>
                <a:lnTo>
                  <a:pt x="971" y="1550"/>
                </a:lnTo>
                <a:lnTo>
                  <a:pt x="949" y="1511"/>
                </a:lnTo>
                <a:lnTo>
                  <a:pt x="922" y="1475"/>
                </a:lnTo>
                <a:lnTo>
                  <a:pt x="892" y="1443"/>
                </a:lnTo>
                <a:lnTo>
                  <a:pt x="858" y="1414"/>
                </a:lnTo>
                <a:lnTo>
                  <a:pt x="821" y="1390"/>
                </a:lnTo>
                <a:lnTo>
                  <a:pt x="780" y="1370"/>
                </a:lnTo>
                <a:lnTo>
                  <a:pt x="736" y="1356"/>
                </a:lnTo>
                <a:lnTo>
                  <a:pt x="691" y="1347"/>
                </a:lnTo>
                <a:lnTo>
                  <a:pt x="645" y="1344"/>
                </a:lnTo>
                <a:close/>
                <a:moveTo>
                  <a:pt x="2717" y="280"/>
                </a:moveTo>
                <a:lnTo>
                  <a:pt x="2671" y="283"/>
                </a:lnTo>
                <a:lnTo>
                  <a:pt x="2627" y="291"/>
                </a:lnTo>
                <a:lnTo>
                  <a:pt x="2584" y="304"/>
                </a:lnTo>
                <a:lnTo>
                  <a:pt x="2545" y="323"/>
                </a:lnTo>
                <a:lnTo>
                  <a:pt x="2508" y="345"/>
                </a:lnTo>
                <a:lnTo>
                  <a:pt x="2474" y="372"/>
                </a:lnTo>
                <a:lnTo>
                  <a:pt x="2444" y="402"/>
                </a:lnTo>
                <a:lnTo>
                  <a:pt x="2417" y="436"/>
                </a:lnTo>
                <a:lnTo>
                  <a:pt x="2395" y="473"/>
                </a:lnTo>
                <a:lnTo>
                  <a:pt x="2376" y="512"/>
                </a:lnTo>
                <a:lnTo>
                  <a:pt x="2363" y="555"/>
                </a:lnTo>
                <a:lnTo>
                  <a:pt x="2355" y="599"/>
                </a:lnTo>
                <a:lnTo>
                  <a:pt x="2352" y="645"/>
                </a:lnTo>
                <a:lnTo>
                  <a:pt x="2355" y="689"/>
                </a:lnTo>
                <a:lnTo>
                  <a:pt x="2363" y="733"/>
                </a:lnTo>
                <a:lnTo>
                  <a:pt x="2376" y="776"/>
                </a:lnTo>
                <a:lnTo>
                  <a:pt x="2395" y="815"/>
                </a:lnTo>
                <a:lnTo>
                  <a:pt x="2417" y="852"/>
                </a:lnTo>
                <a:lnTo>
                  <a:pt x="2444" y="886"/>
                </a:lnTo>
                <a:lnTo>
                  <a:pt x="2474" y="916"/>
                </a:lnTo>
                <a:lnTo>
                  <a:pt x="2508" y="943"/>
                </a:lnTo>
                <a:lnTo>
                  <a:pt x="2545" y="965"/>
                </a:lnTo>
                <a:lnTo>
                  <a:pt x="2584" y="984"/>
                </a:lnTo>
                <a:lnTo>
                  <a:pt x="2627" y="997"/>
                </a:lnTo>
                <a:lnTo>
                  <a:pt x="2671" y="1005"/>
                </a:lnTo>
                <a:lnTo>
                  <a:pt x="2717" y="1008"/>
                </a:lnTo>
                <a:lnTo>
                  <a:pt x="2761" y="1005"/>
                </a:lnTo>
                <a:lnTo>
                  <a:pt x="2805" y="997"/>
                </a:lnTo>
                <a:lnTo>
                  <a:pt x="2848" y="984"/>
                </a:lnTo>
                <a:lnTo>
                  <a:pt x="2887" y="965"/>
                </a:lnTo>
                <a:lnTo>
                  <a:pt x="2924" y="943"/>
                </a:lnTo>
                <a:lnTo>
                  <a:pt x="2958" y="916"/>
                </a:lnTo>
                <a:lnTo>
                  <a:pt x="2988" y="886"/>
                </a:lnTo>
                <a:lnTo>
                  <a:pt x="3015" y="852"/>
                </a:lnTo>
                <a:lnTo>
                  <a:pt x="3037" y="815"/>
                </a:lnTo>
                <a:lnTo>
                  <a:pt x="3056" y="776"/>
                </a:lnTo>
                <a:lnTo>
                  <a:pt x="3069" y="733"/>
                </a:lnTo>
                <a:lnTo>
                  <a:pt x="3077" y="689"/>
                </a:lnTo>
                <a:lnTo>
                  <a:pt x="3080" y="645"/>
                </a:lnTo>
                <a:lnTo>
                  <a:pt x="3077" y="599"/>
                </a:lnTo>
                <a:lnTo>
                  <a:pt x="3069" y="555"/>
                </a:lnTo>
                <a:lnTo>
                  <a:pt x="3056" y="512"/>
                </a:lnTo>
                <a:lnTo>
                  <a:pt x="3037" y="473"/>
                </a:lnTo>
                <a:lnTo>
                  <a:pt x="3015" y="436"/>
                </a:lnTo>
                <a:lnTo>
                  <a:pt x="2988" y="402"/>
                </a:lnTo>
                <a:lnTo>
                  <a:pt x="2958" y="372"/>
                </a:lnTo>
                <a:lnTo>
                  <a:pt x="2924" y="345"/>
                </a:lnTo>
                <a:lnTo>
                  <a:pt x="2887" y="323"/>
                </a:lnTo>
                <a:lnTo>
                  <a:pt x="2848" y="304"/>
                </a:lnTo>
                <a:lnTo>
                  <a:pt x="2805" y="291"/>
                </a:lnTo>
                <a:lnTo>
                  <a:pt x="2761" y="283"/>
                </a:lnTo>
                <a:lnTo>
                  <a:pt x="2717" y="280"/>
                </a:lnTo>
                <a:close/>
                <a:moveTo>
                  <a:pt x="2717" y="0"/>
                </a:moveTo>
                <a:lnTo>
                  <a:pt x="2778" y="3"/>
                </a:lnTo>
                <a:lnTo>
                  <a:pt x="2839" y="11"/>
                </a:lnTo>
                <a:lnTo>
                  <a:pt x="2897" y="25"/>
                </a:lnTo>
                <a:lnTo>
                  <a:pt x="2953" y="45"/>
                </a:lnTo>
                <a:lnTo>
                  <a:pt x="3007" y="69"/>
                </a:lnTo>
                <a:lnTo>
                  <a:pt x="3058" y="98"/>
                </a:lnTo>
                <a:lnTo>
                  <a:pt x="3105" y="131"/>
                </a:lnTo>
                <a:lnTo>
                  <a:pt x="3150" y="169"/>
                </a:lnTo>
                <a:lnTo>
                  <a:pt x="3191" y="210"/>
                </a:lnTo>
                <a:lnTo>
                  <a:pt x="3229" y="255"/>
                </a:lnTo>
                <a:lnTo>
                  <a:pt x="3262" y="302"/>
                </a:lnTo>
                <a:lnTo>
                  <a:pt x="3291" y="353"/>
                </a:lnTo>
                <a:lnTo>
                  <a:pt x="3315" y="407"/>
                </a:lnTo>
                <a:lnTo>
                  <a:pt x="3335" y="463"/>
                </a:lnTo>
                <a:lnTo>
                  <a:pt x="3349" y="521"/>
                </a:lnTo>
                <a:lnTo>
                  <a:pt x="3357" y="582"/>
                </a:lnTo>
                <a:lnTo>
                  <a:pt x="3360" y="645"/>
                </a:lnTo>
                <a:lnTo>
                  <a:pt x="3357" y="706"/>
                </a:lnTo>
                <a:lnTo>
                  <a:pt x="3349" y="767"/>
                </a:lnTo>
                <a:lnTo>
                  <a:pt x="3335" y="825"/>
                </a:lnTo>
                <a:lnTo>
                  <a:pt x="3315" y="881"/>
                </a:lnTo>
                <a:lnTo>
                  <a:pt x="3291" y="935"/>
                </a:lnTo>
                <a:lnTo>
                  <a:pt x="3262" y="986"/>
                </a:lnTo>
                <a:lnTo>
                  <a:pt x="3229" y="1033"/>
                </a:lnTo>
                <a:lnTo>
                  <a:pt x="3191" y="1078"/>
                </a:lnTo>
                <a:lnTo>
                  <a:pt x="3150" y="1119"/>
                </a:lnTo>
                <a:lnTo>
                  <a:pt x="3105" y="1157"/>
                </a:lnTo>
                <a:lnTo>
                  <a:pt x="3058" y="1190"/>
                </a:lnTo>
                <a:lnTo>
                  <a:pt x="3007" y="1219"/>
                </a:lnTo>
                <a:lnTo>
                  <a:pt x="2953" y="1243"/>
                </a:lnTo>
                <a:lnTo>
                  <a:pt x="2897" y="1263"/>
                </a:lnTo>
                <a:lnTo>
                  <a:pt x="2839" y="1277"/>
                </a:lnTo>
                <a:lnTo>
                  <a:pt x="2778" y="1285"/>
                </a:lnTo>
                <a:lnTo>
                  <a:pt x="2717" y="1288"/>
                </a:lnTo>
                <a:lnTo>
                  <a:pt x="2657" y="1285"/>
                </a:lnTo>
                <a:lnTo>
                  <a:pt x="2601" y="1278"/>
                </a:lnTo>
                <a:lnTo>
                  <a:pt x="2546" y="1266"/>
                </a:lnTo>
                <a:lnTo>
                  <a:pt x="2493" y="1248"/>
                </a:lnTo>
                <a:lnTo>
                  <a:pt x="2442" y="1227"/>
                </a:lnTo>
                <a:lnTo>
                  <a:pt x="2393" y="1201"/>
                </a:lnTo>
                <a:lnTo>
                  <a:pt x="2347" y="1171"/>
                </a:lnTo>
                <a:lnTo>
                  <a:pt x="2303" y="1138"/>
                </a:lnTo>
                <a:lnTo>
                  <a:pt x="2263" y="1102"/>
                </a:lnTo>
                <a:lnTo>
                  <a:pt x="1287" y="1687"/>
                </a:lnTo>
                <a:lnTo>
                  <a:pt x="1259" y="1703"/>
                </a:lnTo>
                <a:lnTo>
                  <a:pt x="1287" y="1720"/>
                </a:lnTo>
                <a:lnTo>
                  <a:pt x="2258" y="2263"/>
                </a:lnTo>
                <a:lnTo>
                  <a:pt x="2299" y="2226"/>
                </a:lnTo>
                <a:lnTo>
                  <a:pt x="2343" y="2192"/>
                </a:lnTo>
                <a:lnTo>
                  <a:pt x="2390" y="2162"/>
                </a:lnTo>
                <a:lnTo>
                  <a:pt x="2439" y="2135"/>
                </a:lnTo>
                <a:lnTo>
                  <a:pt x="2490" y="2113"/>
                </a:lnTo>
                <a:lnTo>
                  <a:pt x="2543" y="2095"/>
                </a:lnTo>
                <a:lnTo>
                  <a:pt x="2599" y="2082"/>
                </a:lnTo>
                <a:lnTo>
                  <a:pt x="2657" y="2075"/>
                </a:lnTo>
                <a:lnTo>
                  <a:pt x="2717" y="2072"/>
                </a:lnTo>
                <a:lnTo>
                  <a:pt x="2778" y="2075"/>
                </a:lnTo>
                <a:lnTo>
                  <a:pt x="2839" y="2083"/>
                </a:lnTo>
                <a:lnTo>
                  <a:pt x="2897" y="2097"/>
                </a:lnTo>
                <a:lnTo>
                  <a:pt x="2953" y="2117"/>
                </a:lnTo>
                <a:lnTo>
                  <a:pt x="3007" y="2141"/>
                </a:lnTo>
                <a:lnTo>
                  <a:pt x="3058" y="2170"/>
                </a:lnTo>
                <a:lnTo>
                  <a:pt x="3105" y="2203"/>
                </a:lnTo>
                <a:lnTo>
                  <a:pt x="3150" y="2241"/>
                </a:lnTo>
                <a:lnTo>
                  <a:pt x="3191" y="2282"/>
                </a:lnTo>
                <a:lnTo>
                  <a:pt x="3229" y="2327"/>
                </a:lnTo>
                <a:lnTo>
                  <a:pt x="3262" y="2374"/>
                </a:lnTo>
                <a:lnTo>
                  <a:pt x="3291" y="2425"/>
                </a:lnTo>
                <a:lnTo>
                  <a:pt x="3315" y="2479"/>
                </a:lnTo>
                <a:lnTo>
                  <a:pt x="3335" y="2535"/>
                </a:lnTo>
                <a:lnTo>
                  <a:pt x="3349" y="2593"/>
                </a:lnTo>
                <a:lnTo>
                  <a:pt x="3357" y="2654"/>
                </a:lnTo>
                <a:lnTo>
                  <a:pt x="3360" y="2717"/>
                </a:lnTo>
                <a:lnTo>
                  <a:pt x="3357" y="2778"/>
                </a:lnTo>
                <a:lnTo>
                  <a:pt x="3349" y="2839"/>
                </a:lnTo>
                <a:lnTo>
                  <a:pt x="3335" y="2897"/>
                </a:lnTo>
                <a:lnTo>
                  <a:pt x="3315" y="2953"/>
                </a:lnTo>
                <a:lnTo>
                  <a:pt x="3291" y="3007"/>
                </a:lnTo>
                <a:lnTo>
                  <a:pt x="3262" y="3058"/>
                </a:lnTo>
                <a:lnTo>
                  <a:pt x="3229" y="3105"/>
                </a:lnTo>
                <a:lnTo>
                  <a:pt x="3191" y="3150"/>
                </a:lnTo>
                <a:lnTo>
                  <a:pt x="3150" y="3191"/>
                </a:lnTo>
                <a:lnTo>
                  <a:pt x="3105" y="3229"/>
                </a:lnTo>
                <a:lnTo>
                  <a:pt x="3058" y="3262"/>
                </a:lnTo>
                <a:lnTo>
                  <a:pt x="3007" y="3291"/>
                </a:lnTo>
                <a:lnTo>
                  <a:pt x="2953" y="3315"/>
                </a:lnTo>
                <a:lnTo>
                  <a:pt x="2897" y="3335"/>
                </a:lnTo>
                <a:lnTo>
                  <a:pt x="2839" y="3349"/>
                </a:lnTo>
                <a:lnTo>
                  <a:pt x="2778" y="3357"/>
                </a:lnTo>
                <a:lnTo>
                  <a:pt x="2717" y="3360"/>
                </a:lnTo>
                <a:lnTo>
                  <a:pt x="2654" y="3357"/>
                </a:lnTo>
                <a:lnTo>
                  <a:pt x="2593" y="3349"/>
                </a:lnTo>
                <a:lnTo>
                  <a:pt x="2535" y="3335"/>
                </a:lnTo>
                <a:lnTo>
                  <a:pt x="2479" y="3315"/>
                </a:lnTo>
                <a:lnTo>
                  <a:pt x="2425" y="3291"/>
                </a:lnTo>
                <a:lnTo>
                  <a:pt x="2374" y="3262"/>
                </a:lnTo>
                <a:lnTo>
                  <a:pt x="2327" y="3229"/>
                </a:lnTo>
                <a:lnTo>
                  <a:pt x="2282" y="3191"/>
                </a:lnTo>
                <a:lnTo>
                  <a:pt x="2241" y="3150"/>
                </a:lnTo>
                <a:lnTo>
                  <a:pt x="2203" y="3105"/>
                </a:lnTo>
                <a:lnTo>
                  <a:pt x="2170" y="3058"/>
                </a:lnTo>
                <a:lnTo>
                  <a:pt x="2141" y="3007"/>
                </a:lnTo>
                <a:lnTo>
                  <a:pt x="2117" y="2953"/>
                </a:lnTo>
                <a:lnTo>
                  <a:pt x="2097" y="2897"/>
                </a:lnTo>
                <a:lnTo>
                  <a:pt x="2083" y="2839"/>
                </a:lnTo>
                <a:lnTo>
                  <a:pt x="2075" y="2778"/>
                </a:lnTo>
                <a:lnTo>
                  <a:pt x="2072" y="2717"/>
                </a:lnTo>
                <a:lnTo>
                  <a:pt x="2074" y="2661"/>
                </a:lnTo>
                <a:lnTo>
                  <a:pt x="2082" y="2606"/>
                </a:lnTo>
                <a:lnTo>
                  <a:pt x="2093" y="2553"/>
                </a:lnTo>
                <a:lnTo>
                  <a:pt x="2110" y="2501"/>
                </a:lnTo>
                <a:lnTo>
                  <a:pt x="1217" y="2001"/>
                </a:lnTo>
                <a:lnTo>
                  <a:pt x="1188" y="2052"/>
                </a:lnTo>
                <a:lnTo>
                  <a:pt x="1155" y="2099"/>
                </a:lnTo>
                <a:lnTo>
                  <a:pt x="1117" y="2143"/>
                </a:lnTo>
                <a:lnTo>
                  <a:pt x="1076" y="2184"/>
                </a:lnTo>
                <a:lnTo>
                  <a:pt x="1031" y="2222"/>
                </a:lnTo>
                <a:lnTo>
                  <a:pt x="984" y="2254"/>
                </a:lnTo>
                <a:lnTo>
                  <a:pt x="933" y="2283"/>
                </a:lnTo>
                <a:lnTo>
                  <a:pt x="880" y="2307"/>
                </a:lnTo>
                <a:lnTo>
                  <a:pt x="824" y="2327"/>
                </a:lnTo>
                <a:lnTo>
                  <a:pt x="766" y="2341"/>
                </a:lnTo>
                <a:lnTo>
                  <a:pt x="706" y="2349"/>
                </a:lnTo>
                <a:lnTo>
                  <a:pt x="645" y="2352"/>
                </a:lnTo>
                <a:lnTo>
                  <a:pt x="582" y="2349"/>
                </a:lnTo>
                <a:lnTo>
                  <a:pt x="521" y="2341"/>
                </a:lnTo>
                <a:lnTo>
                  <a:pt x="463" y="2327"/>
                </a:lnTo>
                <a:lnTo>
                  <a:pt x="407" y="2307"/>
                </a:lnTo>
                <a:lnTo>
                  <a:pt x="353" y="2283"/>
                </a:lnTo>
                <a:lnTo>
                  <a:pt x="302" y="2254"/>
                </a:lnTo>
                <a:lnTo>
                  <a:pt x="255" y="2221"/>
                </a:lnTo>
                <a:lnTo>
                  <a:pt x="210" y="2183"/>
                </a:lnTo>
                <a:lnTo>
                  <a:pt x="169" y="2142"/>
                </a:lnTo>
                <a:lnTo>
                  <a:pt x="131" y="2097"/>
                </a:lnTo>
                <a:lnTo>
                  <a:pt x="98" y="2050"/>
                </a:lnTo>
                <a:lnTo>
                  <a:pt x="69" y="1999"/>
                </a:lnTo>
                <a:lnTo>
                  <a:pt x="45" y="1945"/>
                </a:lnTo>
                <a:lnTo>
                  <a:pt x="25" y="1889"/>
                </a:lnTo>
                <a:lnTo>
                  <a:pt x="11" y="1831"/>
                </a:lnTo>
                <a:lnTo>
                  <a:pt x="3" y="1770"/>
                </a:lnTo>
                <a:lnTo>
                  <a:pt x="0" y="1709"/>
                </a:lnTo>
                <a:lnTo>
                  <a:pt x="3" y="1646"/>
                </a:lnTo>
                <a:lnTo>
                  <a:pt x="11" y="1585"/>
                </a:lnTo>
                <a:lnTo>
                  <a:pt x="25" y="1527"/>
                </a:lnTo>
                <a:lnTo>
                  <a:pt x="45" y="1471"/>
                </a:lnTo>
                <a:lnTo>
                  <a:pt x="69" y="1417"/>
                </a:lnTo>
                <a:lnTo>
                  <a:pt x="98" y="1366"/>
                </a:lnTo>
                <a:lnTo>
                  <a:pt x="131" y="1319"/>
                </a:lnTo>
                <a:lnTo>
                  <a:pt x="169" y="1274"/>
                </a:lnTo>
                <a:lnTo>
                  <a:pt x="210" y="1233"/>
                </a:lnTo>
                <a:lnTo>
                  <a:pt x="255" y="1195"/>
                </a:lnTo>
                <a:lnTo>
                  <a:pt x="302" y="1162"/>
                </a:lnTo>
                <a:lnTo>
                  <a:pt x="353" y="1133"/>
                </a:lnTo>
                <a:lnTo>
                  <a:pt x="407" y="1109"/>
                </a:lnTo>
                <a:lnTo>
                  <a:pt x="463" y="1089"/>
                </a:lnTo>
                <a:lnTo>
                  <a:pt x="521" y="1075"/>
                </a:lnTo>
                <a:lnTo>
                  <a:pt x="582" y="1067"/>
                </a:lnTo>
                <a:lnTo>
                  <a:pt x="645" y="1064"/>
                </a:lnTo>
                <a:lnTo>
                  <a:pt x="705" y="1067"/>
                </a:lnTo>
                <a:lnTo>
                  <a:pt x="764" y="1075"/>
                </a:lnTo>
                <a:lnTo>
                  <a:pt x="822" y="1088"/>
                </a:lnTo>
                <a:lnTo>
                  <a:pt x="877" y="1108"/>
                </a:lnTo>
                <a:lnTo>
                  <a:pt x="930" y="1131"/>
                </a:lnTo>
                <a:lnTo>
                  <a:pt x="979" y="1159"/>
                </a:lnTo>
                <a:lnTo>
                  <a:pt x="1027" y="1190"/>
                </a:lnTo>
                <a:lnTo>
                  <a:pt x="1071" y="1227"/>
                </a:lnTo>
                <a:lnTo>
                  <a:pt x="1112" y="1267"/>
                </a:lnTo>
                <a:lnTo>
                  <a:pt x="1150" y="1309"/>
                </a:lnTo>
                <a:lnTo>
                  <a:pt x="1183" y="1356"/>
                </a:lnTo>
                <a:lnTo>
                  <a:pt x="1213" y="1405"/>
                </a:lnTo>
                <a:lnTo>
                  <a:pt x="2112" y="865"/>
                </a:lnTo>
                <a:lnTo>
                  <a:pt x="2095" y="813"/>
                </a:lnTo>
                <a:lnTo>
                  <a:pt x="2082" y="758"/>
                </a:lnTo>
                <a:lnTo>
                  <a:pt x="2075" y="702"/>
                </a:lnTo>
                <a:lnTo>
                  <a:pt x="2072" y="645"/>
                </a:lnTo>
                <a:lnTo>
                  <a:pt x="2075" y="582"/>
                </a:lnTo>
                <a:lnTo>
                  <a:pt x="2083" y="521"/>
                </a:lnTo>
                <a:lnTo>
                  <a:pt x="2097" y="463"/>
                </a:lnTo>
                <a:lnTo>
                  <a:pt x="2117" y="407"/>
                </a:lnTo>
                <a:lnTo>
                  <a:pt x="2141" y="353"/>
                </a:lnTo>
                <a:lnTo>
                  <a:pt x="2170" y="302"/>
                </a:lnTo>
                <a:lnTo>
                  <a:pt x="2203" y="255"/>
                </a:lnTo>
                <a:lnTo>
                  <a:pt x="2241" y="210"/>
                </a:lnTo>
                <a:lnTo>
                  <a:pt x="2282" y="169"/>
                </a:lnTo>
                <a:lnTo>
                  <a:pt x="2327" y="131"/>
                </a:lnTo>
                <a:lnTo>
                  <a:pt x="2374" y="98"/>
                </a:lnTo>
                <a:lnTo>
                  <a:pt x="2425" y="69"/>
                </a:lnTo>
                <a:lnTo>
                  <a:pt x="2479" y="45"/>
                </a:lnTo>
                <a:lnTo>
                  <a:pt x="2535" y="25"/>
                </a:lnTo>
                <a:lnTo>
                  <a:pt x="2593" y="11"/>
                </a:lnTo>
                <a:lnTo>
                  <a:pt x="2654" y="3"/>
                </a:lnTo>
                <a:lnTo>
                  <a:pt x="2717" y="0"/>
                </a:lnTo>
                <a:close/>
              </a:path>
            </a:pathLst>
          </a:custGeom>
          <a:solidFill>
            <a:srgbClr val="FF207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C15DC163-B7F9-6243-B3D0-8ECCE5736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951" y="1007024"/>
            <a:ext cx="42063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0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Mentalidad y Cultura</a:t>
            </a:r>
          </a:p>
        </p:txBody>
      </p:sp>
      <p:grpSp>
        <p:nvGrpSpPr>
          <p:cNvPr id="16" name="Group 45">
            <a:extLst>
              <a:ext uri="{FF2B5EF4-FFF2-40B4-BE49-F238E27FC236}">
                <a16:creationId xmlns:a16="http://schemas.microsoft.com/office/drawing/2014/main" id="{E9BA0AFF-5973-5545-B987-CEA9A0B083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221" y="1007915"/>
            <a:ext cx="562393" cy="562394"/>
            <a:chOff x="554" y="1816"/>
            <a:chExt cx="480" cy="480"/>
          </a:xfrm>
          <a:solidFill>
            <a:schemeClr val="accent4"/>
          </a:solidFill>
        </p:grpSpPr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1DB6CCB8-A409-1846-98DC-0D626A144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1884"/>
              <a:ext cx="161" cy="220"/>
            </a:xfrm>
            <a:custGeom>
              <a:avLst/>
              <a:gdLst>
                <a:gd name="T0" fmla="*/ 999 w 1127"/>
                <a:gd name="T1" fmla="*/ 2 h 1544"/>
                <a:gd name="T2" fmla="*/ 1034 w 1127"/>
                <a:gd name="T3" fmla="*/ 16 h 1544"/>
                <a:gd name="T4" fmla="*/ 1062 w 1127"/>
                <a:gd name="T5" fmla="*/ 45 h 1544"/>
                <a:gd name="T6" fmla="*/ 1123 w 1127"/>
                <a:gd name="T7" fmla="*/ 163 h 1544"/>
                <a:gd name="T8" fmla="*/ 1126 w 1127"/>
                <a:gd name="T9" fmla="*/ 199 h 1544"/>
                <a:gd name="T10" fmla="*/ 1114 w 1127"/>
                <a:gd name="T11" fmla="*/ 233 h 1544"/>
                <a:gd name="T12" fmla="*/ 1088 w 1127"/>
                <a:gd name="T13" fmla="*/ 258 h 1544"/>
                <a:gd name="T14" fmla="*/ 967 w 1127"/>
                <a:gd name="T15" fmla="*/ 348 h 1544"/>
                <a:gd name="T16" fmla="*/ 860 w 1127"/>
                <a:gd name="T17" fmla="*/ 452 h 1544"/>
                <a:gd name="T18" fmla="*/ 769 w 1127"/>
                <a:gd name="T19" fmla="*/ 569 h 1544"/>
                <a:gd name="T20" fmla="*/ 693 w 1127"/>
                <a:gd name="T21" fmla="*/ 696 h 1544"/>
                <a:gd name="T22" fmla="*/ 635 w 1127"/>
                <a:gd name="T23" fmla="*/ 833 h 1544"/>
                <a:gd name="T24" fmla="*/ 597 w 1127"/>
                <a:gd name="T25" fmla="*/ 977 h 1544"/>
                <a:gd name="T26" fmla="*/ 643 w 1127"/>
                <a:gd name="T27" fmla="*/ 994 h 1544"/>
                <a:gd name="T28" fmla="*/ 677 w 1127"/>
                <a:gd name="T29" fmla="*/ 975 h 1544"/>
                <a:gd name="T30" fmla="*/ 715 w 1127"/>
                <a:gd name="T31" fmla="*/ 972 h 1544"/>
                <a:gd name="T32" fmla="*/ 749 w 1127"/>
                <a:gd name="T33" fmla="*/ 985 h 1544"/>
                <a:gd name="T34" fmla="*/ 843 w 1127"/>
                <a:gd name="T35" fmla="*/ 1081 h 1544"/>
                <a:gd name="T36" fmla="*/ 862 w 1127"/>
                <a:gd name="T37" fmla="*/ 1114 h 1544"/>
                <a:gd name="T38" fmla="*/ 865 w 1127"/>
                <a:gd name="T39" fmla="*/ 1152 h 1544"/>
                <a:gd name="T40" fmla="*/ 852 w 1127"/>
                <a:gd name="T41" fmla="*/ 1188 h 1544"/>
                <a:gd name="T42" fmla="*/ 504 w 1127"/>
                <a:gd name="T43" fmla="*/ 1521 h 1544"/>
                <a:gd name="T44" fmla="*/ 467 w 1127"/>
                <a:gd name="T45" fmla="*/ 1541 h 1544"/>
                <a:gd name="T46" fmla="*/ 427 w 1127"/>
                <a:gd name="T47" fmla="*/ 1542 h 1544"/>
                <a:gd name="T48" fmla="*/ 389 w 1127"/>
                <a:gd name="T49" fmla="*/ 1523 h 1544"/>
                <a:gd name="T50" fmla="*/ 15 w 1127"/>
                <a:gd name="T51" fmla="*/ 1189 h 1544"/>
                <a:gd name="T52" fmla="*/ 1 w 1127"/>
                <a:gd name="T53" fmla="*/ 1154 h 1544"/>
                <a:gd name="T54" fmla="*/ 3 w 1127"/>
                <a:gd name="T55" fmla="*/ 1116 h 1544"/>
                <a:gd name="T56" fmla="*/ 21 w 1127"/>
                <a:gd name="T57" fmla="*/ 1083 h 1544"/>
                <a:gd name="T58" fmla="*/ 111 w 1127"/>
                <a:gd name="T59" fmla="*/ 983 h 1544"/>
                <a:gd name="T60" fmla="*/ 147 w 1127"/>
                <a:gd name="T61" fmla="*/ 969 h 1544"/>
                <a:gd name="T62" fmla="*/ 183 w 1127"/>
                <a:gd name="T63" fmla="*/ 971 h 1544"/>
                <a:gd name="T64" fmla="*/ 218 w 1127"/>
                <a:gd name="T65" fmla="*/ 989 h 1544"/>
                <a:gd name="T66" fmla="*/ 307 w 1127"/>
                <a:gd name="T67" fmla="*/ 974 h 1544"/>
                <a:gd name="T68" fmla="*/ 345 w 1127"/>
                <a:gd name="T69" fmla="*/ 808 h 1544"/>
                <a:gd name="T70" fmla="*/ 401 w 1127"/>
                <a:gd name="T71" fmla="*/ 649 h 1544"/>
                <a:gd name="T72" fmla="*/ 477 w 1127"/>
                <a:gd name="T73" fmla="*/ 498 h 1544"/>
                <a:gd name="T74" fmla="*/ 568 w 1127"/>
                <a:gd name="T75" fmla="*/ 358 h 1544"/>
                <a:gd name="T76" fmla="*/ 677 w 1127"/>
                <a:gd name="T77" fmla="*/ 230 h 1544"/>
                <a:gd name="T78" fmla="*/ 801 w 1127"/>
                <a:gd name="T79" fmla="*/ 115 h 1544"/>
                <a:gd name="T80" fmla="*/ 941 w 1127"/>
                <a:gd name="T81" fmla="*/ 14 h 1544"/>
                <a:gd name="T82" fmla="*/ 978 w 1127"/>
                <a:gd name="T83" fmla="*/ 0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7" h="1544">
                  <a:moveTo>
                    <a:pt x="978" y="0"/>
                  </a:moveTo>
                  <a:lnTo>
                    <a:pt x="999" y="2"/>
                  </a:lnTo>
                  <a:lnTo>
                    <a:pt x="1017" y="7"/>
                  </a:lnTo>
                  <a:lnTo>
                    <a:pt x="1034" y="16"/>
                  </a:lnTo>
                  <a:lnTo>
                    <a:pt x="1050" y="28"/>
                  </a:lnTo>
                  <a:lnTo>
                    <a:pt x="1062" y="45"/>
                  </a:lnTo>
                  <a:lnTo>
                    <a:pt x="1117" y="146"/>
                  </a:lnTo>
                  <a:lnTo>
                    <a:pt x="1123" y="163"/>
                  </a:lnTo>
                  <a:lnTo>
                    <a:pt x="1127" y="181"/>
                  </a:lnTo>
                  <a:lnTo>
                    <a:pt x="1126" y="199"/>
                  </a:lnTo>
                  <a:lnTo>
                    <a:pt x="1122" y="216"/>
                  </a:lnTo>
                  <a:lnTo>
                    <a:pt x="1114" y="233"/>
                  </a:lnTo>
                  <a:lnTo>
                    <a:pt x="1103" y="247"/>
                  </a:lnTo>
                  <a:lnTo>
                    <a:pt x="1088" y="258"/>
                  </a:lnTo>
                  <a:lnTo>
                    <a:pt x="1026" y="301"/>
                  </a:lnTo>
                  <a:lnTo>
                    <a:pt x="967" y="348"/>
                  </a:lnTo>
                  <a:lnTo>
                    <a:pt x="912" y="399"/>
                  </a:lnTo>
                  <a:lnTo>
                    <a:pt x="860" y="452"/>
                  </a:lnTo>
                  <a:lnTo>
                    <a:pt x="813" y="509"/>
                  </a:lnTo>
                  <a:lnTo>
                    <a:pt x="769" y="569"/>
                  </a:lnTo>
                  <a:lnTo>
                    <a:pt x="729" y="631"/>
                  </a:lnTo>
                  <a:lnTo>
                    <a:pt x="693" y="696"/>
                  </a:lnTo>
                  <a:lnTo>
                    <a:pt x="662" y="763"/>
                  </a:lnTo>
                  <a:lnTo>
                    <a:pt x="635" y="833"/>
                  </a:lnTo>
                  <a:lnTo>
                    <a:pt x="614" y="905"/>
                  </a:lnTo>
                  <a:lnTo>
                    <a:pt x="597" y="977"/>
                  </a:lnTo>
                  <a:lnTo>
                    <a:pt x="583" y="1051"/>
                  </a:lnTo>
                  <a:lnTo>
                    <a:pt x="643" y="994"/>
                  </a:lnTo>
                  <a:lnTo>
                    <a:pt x="660" y="983"/>
                  </a:lnTo>
                  <a:lnTo>
                    <a:pt x="677" y="975"/>
                  </a:lnTo>
                  <a:lnTo>
                    <a:pt x="695" y="972"/>
                  </a:lnTo>
                  <a:lnTo>
                    <a:pt x="715" y="972"/>
                  </a:lnTo>
                  <a:lnTo>
                    <a:pt x="733" y="977"/>
                  </a:lnTo>
                  <a:lnTo>
                    <a:pt x="749" y="985"/>
                  </a:lnTo>
                  <a:lnTo>
                    <a:pt x="765" y="998"/>
                  </a:lnTo>
                  <a:lnTo>
                    <a:pt x="843" y="1081"/>
                  </a:lnTo>
                  <a:lnTo>
                    <a:pt x="855" y="1097"/>
                  </a:lnTo>
                  <a:lnTo>
                    <a:pt x="862" y="1114"/>
                  </a:lnTo>
                  <a:lnTo>
                    <a:pt x="866" y="1133"/>
                  </a:lnTo>
                  <a:lnTo>
                    <a:pt x="865" y="1152"/>
                  </a:lnTo>
                  <a:lnTo>
                    <a:pt x="861" y="1170"/>
                  </a:lnTo>
                  <a:lnTo>
                    <a:pt x="852" y="1188"/>
                  </a:lnTo>
                  <a:lnTo>
                    <a:pt x="840" y="1203"/>
                  </a:lnTo>
                  <a:lnTo>
                    <a:pt x="504" y="1521"/>
                  </a:lnTo>
                  <a:lnTo>
                    <a:pt x="487" y="1533"/>
                  </a:lnTo>
                  <a:lnTo>
                    <a:pt x="467" y="1541"/>
                  </a:lnTo>
                  <a:lnTo>
                    <a:pt x="447" y="1544"/>
                  </a:lnTo>
                  <a:lnTo>
                    <a:pt x="427" y="1542"/>
                  </a:lnTo>
                  <a:lnTo>
                    <a:pt x="407" y="1535"/>
                  </a:lnTo>
                  <a:lnTo>
                    <a:pt x="389" y="1523"/>
                  </a:lnTo>
                  <a:lnTo>
                    <a:pt x="29" y="1204"/>
                  </a:lnTo>
                  <a:lnTo>
                    <a:pt x="15" y="1189"/>
                  </a:lnTo>
                  <a:lnTo>
                    <a:pt x="6" y="1172"/>
                  </a:lnTo>
                  <a:lnTo>
                    <a:pt x="1" y="1154"/>
                  </a:lnTo>
                  <a:lnTo>
                    <a:pt x="0" y="1135"/>
                  </a:lnTo>
                  <a:lnTo>
                    <a:pt x="3" y="1116"/>
                  </a:lnTo>
                  <a:lnTo>
                    <a:pt x="10" y="1099"/>
                  </a:lnTo>
                  <a:lnTo>
                    <a:pt x="21" y="1083"/>
                  </a:lnTo>
                  <a:lnTo>
                    <a:pt x="97" y="996"/>
                  </a:lnTo>
                  <a:lnTo>
                    <a:pt x="111" y="983"/>
                  </a:lnTo>
                  <a:lnTo>
                    <a:pt x="128" y="974"/>
                  </a:lnTo>
                  <a:lnTo>
                    <a:pt x="147" y="969"/>
                  </a:lnTo>
                  <a:lnTo>
                    <a:pt x="165" y="968"/>
                  </a:lnTo>
                  <a:lnTo>
                    <a:pt x="183" y="971"/>
                  </a:lnTo>
                  <a:lnTo>
                    <a:pt x="202" y="978"/>
                  </a:lnTo>
                  <a:lnTo>
                    <a:pt x="218" y="989"/>
                  </a:lnTo>
                  <a:lnTo>
                    <a:pt x="296" y="1059"/>
                  </a:lnTo>
                  <a:lnTo>
                    <a:pt x="307" y="974"/>
                  </a:lnTo>
                  <a:lnTo>
                    <a:pt x="324" y="890"/>
                  </a:lnTo>
                  <a:lnTo>
                    <a:pt x="345" y="808"/>
                  </a:lnTo>
                  <a:lnTo>
                    <a:pt x="371" y="727"/>
                  </a:lnTo>
                  <a:lnTo>
                    <a:pt x="401" y="649"/>
                  </a:lnTo>
                  <a:lnTo>
                    <a:pt x="437" y="573"/>
                  </a:lnTo>
                  <a:lnTo>
                    <a:pt x="477" y="498"/>
                  </a:lnTo>
                  <a:lnTo>
                    <a:pt x="520" y="427"/>
                  </a:lnTo>
                  <a:lnTo>
                    <a:pt x="568" y="358"/>
                  </a:lnTo>
                  <a:lnTo>
                    <a:pt x="621" y="293"/>
                  </a:lnTo>
                  <a:lnTo>
                    <a:pt x="677" y="230"/>
                  </a:lnTo>
                  <a:lnTo>
                    <a:pt x="737" y="171"/>
                  </a:lnTo>
                  <a:lnTo>
                    <a:pt x="801" y="115"/>
                  </a:lnTo>
                  <a:lnTo>
                    <a:pt x="870" y="62"/>
                  </a:lnTo>
                  <a:lnTo>
                    <a:pt x="941" y="14"/>
                  </a:lnTo>
                  <a:lnTo>
                    <a:pt x="959" y="5"/>
                  </a:lnTo>
                  <a:lnTo>
                    <a:pt x="9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48">
              <a:extLst>
                <a:ext uri="{FF2B5EF4-FFF2-40B4-BE49-F238E27FC236}">
                  <a16:creationId xmlns:a16="http://schemas.microsoft.com/office/drawing/2014/main" id="{33F13140-85EE-C444-BDC2-E44A369DE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" y="2137"/>
              <a:ext cx="233" cy="159"/>
            </a:xfrm>
            <a:custGeom>
              <a:avLst/>
              <a:gdLst>
                <a:gd name="T0" fmla="*/ 196 w 1628"/>
                <a:gd name="T1" fmla="*/ 0 h 1114"/>
                <a:gd name="T2" fmla="*/ 229 w 1628"/>
                <a:gd name="T3" fmla="*/ 12 h 1114"/>
                <a:gd name="T4" fmla="*/ 255 w 1628"/>
                <a:gd name="T5" fmla="*/ 38 h 1114"/>
                <a:gd name="T6" fmla="*/ 348 w 1628"/>
                <a:gd name="T7" fmla="*/ 161 h 1114"/>
                <a:gd name="T8" fmla="*/ 456 w 1628"/>
                <a:gd name="T9" fmla="*/ 269 h 1114"/>
                <a:gd name="T10" fmla="*/ 576 w 1628"/>
                <a:gd name="T11" fmla="*/ 361 h 1114"/>
                <a:gd name="T12" fmla="*/ 709 w 1628"/>
                <a:gd name="T13" fmla="*/ 435 h 1114"/>
                <a:gd name="T14" fmla="*/ 849 w 1628"/>
                <a:gd name="T15" fmla="*/ 491 h 1114"/>
                <a:gd name="T16" fmla="*/ 998 w 1628"/>
                <a:gd name="T17" fmla="*/ 527 h 1114"/>
                <a:gd name="T18" fmla="*/ 1150 w 1628"/>
                <a:gd name="T19" fmla="*/ 543 h 1114"/>
                <a:gd name="T20" fmla="*/ 1069 w 1628"/>
                <a:gd name="T21" fmla="*/ 452 h 1114"/>
                <a:gd name="T22" fmla="*/ 1058 w 1628"/>
                <a:gd name="T23" fmla="*/ 416 h 1114"/>
                <a:gd name="T24" fmla="*/ 1063 w 1628"/>
                <a:gd name="T25" fmla="*/ 379 h 1114"/>
                <a:gd name="T26" fmla="*/ 1084 w 1628"/>
                <a:gd name="T27" fmla="*/ 346 h 1114"/>
                <a:gd name="T28" fmla="*/ 1183 w 1628"/>
                <a:gd name="T29" fmla="*/ 256 h 1114"/>
                <a:gd name="T30" fmla="*/ 1219 w 1628"/>
                <a:gd name="T31" fmla="*/ 244 h 1114"/>
                <a:gd name="T32" fmla="*/ 1255 w 1628"/>
                <a:gd name="T33" fmla="*/ 250 h 1114"/>
                <a:gd name="T34" fmla="*/ 1288 w 1628"/>
                <a:gd name="T35" fmla="*/ 272 h 1114"/>
                <a:gd name="T36" fmla="*/ 1617 w 1628"/>
                <a:gd name="T37" fmla="*/ 625 h 1114"/>
                <a:gd name="T38" fmla="*/ 1628 w 1628"/>
                <a:gd name="T39" fmla="*/ 665 h 1114"/>
                <a:gd name="T40" fmla="*/ 1619 w 1628"/>
                <a:gd name="T41" fmla="*/ 706 h 1114"/>
                <a:gd name="T42" fmla="*/ 1289 w 1628"/>
                <a:gd name="T43" fmla="*/ 1084 h 1114"/>
                <a:gd name="T44" fmla="*/ 1257 w 1628"/>
                <a:gd name="T45" fmla="*/ 1108 h 1114"/>
                <a:gd name="T46" fmla="*/ 1221 w 1628"/>
                <a:gd name="T47" fmla="*/ 1114 h 1114"/>
                <a:gd name="T48" fmla="*/ 1184 w 1628"/>
                <a:gd name="T49" fmla="*/ 1104 h 1114"/>
                <a:gd name="T50" fmla="*/ 1082 w 1628"/>
                <a:gd name="T51" fmla="*/ 1017 h 1114"/>
                <a:gd name="T52" fmla="*/ 1060 w 1628"/>
                <a:gd name="T53" fmla="*/ 986 h 1114"/>
                <a:gd name="T54" fmla="*/ 1054 w 1628"/>
                <a:gd name="T55" fmla="*/ 948 h 1114"/>
                <a:gd name="T56" fmla="*/ 1064 w 1628"/>
                <a:gd name="T57" fmla="*/ 912 h 1114"/>
                <a:gd name="T58" fmla="*/ 1135 w 1628"/>
                <a:gd name="T59" fmla="*/ 828 h 1114"/>
                <a:gd name="T60" fmla="*/ 966 w 1628"/>
                <a:gd name="T61" fmla="*/ 812 h 1114"/>
                <a:gd name="T62" fmla="*/ 802 w 1628"/>
                <a:gd name="T63" fmla="*/ 775 h 1114"/>
                <a:gd name="T64" fmla="*/ 645 w 1628"/>
                <a:gd name="T65" fmla="*/ 719 h 1114"/>
                <a:gd name="T66" fmla="*/ 496 w 1628"/>
                <a:gd name="T67" fmla="*/ 646 h 1114"/>
                <a:gd name="T68" fmla="*/ 357 w 1628"/>
                <a:gd name="T69" fmla="*/ 555 h 1114"/>
                <a:gd name="T70" fmla="*/ 229 w 1628"/>
                <a:gd name="T71" fmla="*/ 448 h 1114"/>
                <a:gd name="T72" fmla="*/ 114 w 1628"/>
                <a:gd name="T73" fmla="*/ 326 h 1114"/>
                <a:gd name="T74" fmla="*/ 13 w 1628"/>
                <a:gd name="T75" fmla="*/ 189 h 1114"/>
                <a:gd name="T76" fmla="*/ 0 w 1628"/>
                <a:gd name="T77" fmla="*/ 151 h 1114"/>
                <a:gd name="T78" fmla="*/ 5 w 1628"/>
                <a:gd name="T79" fmla="*/ 112 h 1114"/>
                <a:gd name="T80" fmla="*/ 26 w 1628"/>
                <a:gd name="T81" fmla="*/ 79 h 1114"/>
                <a:gd name="T82" fmla="*/ 143 w 1628"/>
                <a:gd name="T83" fmla="*/ 10 h 1114"/>
                <a:gd name="T84" fmla="*/ 178 w 1628"/>
                <a:gd name="T85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28" h="1114">
                  <a:moveTo>
                    <a:pt x="178" y="0"/>
                  </a:moveTo>
                  <a:lnTo>
                    <a:pt x="196" y="0"/>
                  </a:lnTo>
                  <a:lnTo>
                    <a:pt x="214" y="4"/>
                  </a:lnTo>
                  <a:lnTo>
                    <a:pt x="229" y="12"/>
                  </a:lnTo>
                  <a:lnTo>
                    <a:pt x="243" y="24"/>
                  </a:lnTo>
                  <a:lnTo>
                    <a:pt x="255" y="38"/>
                  </a:lnTo>
                  <a:lnTo>
                    <a:pt x="300" y="101"/>
                  </a:lnTo>
                  <a:lnTo>
                    <a:pt x="348" y="161"/>
                  </a:lnTo>
                  <a:lnTo>
                    <a:pt x="400" y="217"/>
                  </a:lnTo>
                  <a:lnTo>
                    <a:pt x="456" y="269"/>
                  </a:lnTo>
                  <a:lnTo>
                    <a:pt x="515" y="317"/>
                  </a:lnTo>
                  <a:lnTo>
                    <a:pt x="576" y="361"/>
                  </a:lnTo>
                  <a:lnTo>
                    <a:pt x="641" y="399"/>
                  </a:lnTo>
                  <a:lnTo>
                    <a:pt x="709" y="435"/>
                  </a:lnTo>
                  <a:lnTo>
                    <a:pt x="778" y="464"/>
                  </a:lnTo>
                  <a:lnTo>
                    <a:pt x="849" y="491"/>
                  </a:lnTo>
                  <a:lnTo>
                    <a:pt x="922" y="511"/>
                  </a:lnTo>
                  <a:lnTo>
                    <a:pt x="998" y="527"/>
                  </a:lnTo>
                  <a:lnTo>
                    <a:pt x="1073" y="538"/>
                  </a:lnTo>
                  <a:lnTo>
                    <a:pt x="1150" y="543"/>
                  </a:lnTo>
                  <a:lnTo>
                    <a:pt x="1080" y="467"/>
                  </a:lnTo>
                  <a:lnTo>
                    <a:pt x="1069" y="452"/>
                  </a:lnTo>
                  <a:lnTo>
                    <a:pt x="1061" y="435"/>
                  </a:lnTo>
                  <a:lnTo>
                    <a:pt x="1058" y="416"/>
                  </a:lnTo>
                  <a:lnTo>
                    <a:pt x="1058" y="397"/>
                  </a:lnTo>
                  <a:lnTo>
                    <a:pt x="1063" y="379"/>
                  </a:lnTo>
                  <a:lnTo>
                    <a:pt x="1071" y="362"/>
                  </a:lnTo>
                  <a:lnTo>
                    <a:pt x="1084" y="346"/>
                  </a:lnTo>
                  <a:lnTo>
                    <a:pt x="1167" y="268"/>
                  </a:lnTo>
                  <a:lnTo>
                    <a:pt x="1183" y="256"/>
                  </a:lnTo>
                  <a:lnTo>
                    <a:pt x="1200" y="249"/>
                  </a:lnTo>
                  <a:lnTo>
                    <a:pt x="1219" y="244"/>
                  </a:lnTo>
                  <a:lnTo>
                    <a:pt x="1237" y="245"/>
                  </a:lnTo>
                  <a:lnTo>
                    <a:pt x="1255" y="250"/>
                  </a:lnTo>
                  <a:lnTo>
                    <a:pt x="1273" y="259"/>
                  </a:lnTo>
                  <a:lnTo>
                    <a:pt x="1288" y="272"/>
                  </a:lnTo>
                  <a:lnTo>
                    <a:pt x="1605" y="608"/>
                  </a:lnTo>
                  <a:lnTo>
                    <a:pt x="1617" y="625"/>
                  </a:lnTo>
                  <a:lnTo>
                    <a:pt x="1625" y="645"/>
                  </a:lnTo>
                  <a:lnTo>
                    <a:pt x="1628" y="665"/>
                  </a:lnTo>
                  <a:lnTo>
                    <a:pt x="1626" y="685"/>
                  </a:lnTo>
                  <a:lnTo>
                    <a:pt x="1619" y="706"/>
                  </a:lnTo>
                  <a:lnTo>
                    <a:pt x="1607" y="723"/>
                  </a:lnTo>
                  <a:lnTo>
                    <a:pt x="1289" y="1084"/>
                  </a:lnTo>
                  <a:lnTo>
                    <a:pt x="1274" y="1098"/>
                  </a:lnTo>
                  <a:lnTo>
                    <a:pt x="1257" y="1108"/>
                  </a:lnTo>
                  <a:lnTo>
                    <a:pt x="1239" y="1113"/>
                  </a:lnTo>
                  <a:lnTo>
                    <a:pt x="1221" y="1114"/>
                  </a:lnTo>
                  <a:lnTo>
                    <a:pt x="1202" y="1111"/>
                  </a:lnTo>
                  <a:lnTo>
                    <a:pt x="1184" y="1104"/>
                  </a:lnTo>
                  <a:lnTo>
                    <a:pt x="1168" y="1093"/>
                  </a:lnTo>
                  <a:lnTo>
                    <a:pt x="1082" y="1017"/>
                  </a:lnTo>
                  <a:lnTo>
                    <a:pt x="1069" y="1002"/>
                  </a:lnTo>
                  <a:lnTo>
                    <a:pt x="1060" y="986"/>
                  </a:lnTo>
                  <a:lnTo>
                    <a:pt x="1055" y="967"/>
                  </a:lnTo>
                  <a:lnTo>
                    <a:pt x="1054" y="948"/>
                  </a:lnTo>
                  <a:lnTo>
                    <a:pt x="1057" y="930"/>
                  </a:lnTo>
                  <a:lnTo>
                    <a:pt x="1064" y="912"/>
                  </a:lnTo>
                  <a:lnTo>
                    <a:pt x="1075" y="896"/>
                  </a:lnTo>
                  <a:lnTo>
                    <a:pt x="1135" y="828"/>
                  </a:lnTo>
                  <a:lnTo>
                    <a:pt x="1050" y="822"/>
                  </a:lnTo>
                  <a:lnTo>
                    <a:pt x="966" y="812"/>
                  </a:lnTo>
                  <a:lnTo>
                    <a:pt x="884" y="795"/>
                  </a:lnTo>
                  <a:lnTo>
                    <a:pt x="802" y="775"/>
                  </a:lnTo>
                  <a:lnTo>
                    <a:pt x="723" y="749"/>
                  </a:lnTo>
                  <a:lnTo>
                    <a:pt x="645" y="719"/>
                  </a:lnTo>
                  <a:lnTo>
                    <a:pt x="569" y="684"/>
                  </a:lnTo>
                  <a:lnTo>
                    <a:pt x="496" y="646"/>
                  </a:lnTo>
                  <a:lnTo>
                    <a:pt x="426" y="603"/>
                  </a:lnTo>
                  <a:lnTo>
                    <a:pt x="357" y="555"/>
                  </a:lnTo>
                  <a:lnTo>
                    <a:pt x="291" y="503"/>
                  </a:lnTo>
                  <a:lnTo>
                    <a:pt x="229" y="448"/>
                  </a:lnTo>
                  <a:lnTo>
                    <a:pt x="170" y="389"/>
                  </a:lnTo>
                  <a:lnTo>
                    <a:pt x="114" y="326"/>
                  </a:lnTo>
                  <a:lnTo>
                    <a:pt x="62" y="260"/>
                  </a:lnTo>
                  <a:lnTo>
                    <a:pt x="13" y="189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5" y="112"/>
                  </a:lnTo>
                  <a:lnTo>
                    <a:pt x="14" y="94"/>
                  </a:lnTo>
                  <a:lnTo>
                    <a:pt x="26" y="79"/>
                  </a:lnTo>
                  <a:lnTo>
                    <a:pt x="44" y="66"/>
                  </a:lnTo>
                  <a:lnTo>
                    <a:pt x="143" y="10"/>
                  </a:lnTo>
                  <a:lnTo>
                    <a:pt x="161" y="3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4F1CBE9D-7AA7-8448-BE63-E87553464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" y="2009"/>
              <a:ext cx="152" cy="212"/>
            </a:xfrm>
            <a:custGeom>
              <a:avLst/>
              <a:gdLst>
                <a:gd name="T0" fmla="*/ 662 w 1061"/>
                <a:gd name="T1" fmla="*/ 3 h 1482"/>
                <a:gd name="T2" fmla="*/ 699 w 1061"/>
                <a:gd name="T3" fmla="*/ 24 h 1482"/>
                <a:gd name="T4" fmla="*/ 1047 w 1061"/>
                <a:gd name="T5" fmla="*/ 356 h 1482"/>
                <a:gd name="T6" fmla="*/ 1060 w 1061"/>
                <a:gd name="T7" fmla="*/ 392 h 1482"/>
                <a:gd name="T8" fmla="*/ 1057 w 1061"/>
                <a:gd name="T9" fmla="*/ 430 h 1482"/>
                <a:gd name="T10" fmla="*/ 1038 w 1061"/>
                <a:gd name="T11" fmla="*/ 462 h 1482"/>
                <a:gd name="T12" fmla="*/ 944 w 1061"/>
                <a:gd name="T13" fmla="*/ 559 h 1482"/>
                <a:gd name="T14" fmla="*/ 909 w 1061"/>
                <a:gd name="T15" fmla="*/ 572 h 1482"/>
                <a:gd name="T16" fmla="*/ 872 w 1061"/>
                <a:gd name="T17" fmla="*/ 569 h 1482"/>
                <a:gd name="T18" fmla="*/ 839 w 1061"/>
                <a:gd name="T19" fmla="*/ 550 h 1482"/>
                <a:gd name="T20" fmla="*/ 761 w 1061"/>
                <a:gd name="T21" fmla="*/ 571 h 1482"/>
                <a:gd name="T22" fmla="*/ 722 w 1061"/>
                <a:gd name="T23" fmla="*/ 734 h 1482"/>
                <a:gd name="T24" fmla="*/ 665 w 1061"/>
                <a:gd name="T25" fmla="*/ 890 h 1482"/>
                <a:gd name="T26" fmla="*/ 590 w 1061"/>
                <a:gd name="T27" fmla="*/ 1038 h 1482"/>
                <a:gd name="T28" fmla="*/ 497 w 1061"/>
                <a:gd name="T29" fmla="*/ 1175 h 1482"/>
                <a:gd name="T30" fmla="*/ 388 w 1061"/>
                <a:gd name="T31" fmla="*/ 1300 h 1482"/>
                <a:gd name="T32" fmla="*/ 264 w 1061"/>
                <a:gd name="T33" fmla="*/ 1414 h 1482"/>
                <a:gd name="T34" fmla="*/ 177 w 1061"/>
                <a:gd name="T35" fmla="*/ 1475 h 1482"/>
                <a:gd name="T36" fmla="*/ 139 w 1061"/>
                <a:gd name="T37" fmla="*/ 1482 h 1482"/>
                <a:gd name="T38" fmla="*/ 101 w 1061"/>
                <a:gd name="T39" fmla="*/ 1469 h 1482"/>
                <a:gd name="T40" fmla="*/ 72 w 1061"/>
                <a:gd name="T41" fmla="*/ 1441 h 1482"/>
                <a:gd name="T42" fmla="*/ 4 w 1061"/>
                <a:gd name="T43" fmla="*/ 1327 h 1482"/>
                <a:gd name="T44" fmla="*/ 0 w 1061"/>
                <a:gd name="T45" fmla="*/ 1291 h 1482"/>
                <a:gd name="T46" fmla="*/ 10 w 1061"/>
                <a:gd name="T47" fmla="*/ 1257 h 1482"/>
                <a:gd name="T48" fmla="*/ 35 w 1061"/>
                <a:gd name="T49" fmla="*/ 1229 h 1482"/>
                <a:gd name="T50" fmla="*/ 151 w 1061"/>
                <a:gd name="T51" fmla="*/ 1133 h 1482"/>
                <a:gd name="T52" fmla="*/ 252 w 1061"/>
                <a:gd name="T53" fmla="*/ 1025 h 1482"/>
                <a:gd name="T54" fmla="*/ 336 w 1061"/>
                <a:gd name="T55" fmla="*/ 905 h 1482"/>
                <a:gd name="T56" fmla="*/ 403 w 1061"/>
                <a:gd name="T57" fmla="*/ 775 h 1482"/>
                <a:gd name="T58" fmla="*/ 453 w 1061"/>
                <a:gd name="T59" fmla="*/ 635 h 1482"/>
                <a:gd name="T60" fmla="*/ 485 w 1061"/>
                <a:gd name="T61" fmla="*/ 490 h 1482"/>
                <a:gd name="T62" fmla="*/ 396 w 1061"/>
                <a:gd name="T63" fmla="*/ 566 h 1482"/>
                <a:gd name="T64" fmla="*/ 359 w 1061"/>
                <a:gd name="T65" fmla="*/ 576 h 1482"/>
                <a:gd name="T66" fmla="*/ 323 w 1061"/>
                <a:gd name="T67" fmla="*/ 570 h 1482"/>
                <a:gd name="T68" fmla="*/ 291 w 1061"/>
                <a:gd name="T69" fmla="*/ 547 h 1482"/>
                <a:gd name="T70" fmla="*/ 205 w 1061"/>
                <a:gd name="T71" fmla="*/ 445 h 1482"/>
                <a:gd name="T72" fmla="*/ 195 w 1061"/>
                <a:gd name="T73" fmla="*/ 408 h 1482"/>
                <a:gd name="T74" fmla="*/ 201 w 1061"/>
                <a:gd name="T75" fmla="*/ 372 h 1482"/>
                <a:gd name="T76" fmla="*/ 224 w 1061"/>
                <a:gd name="T77" fmla="*/ 340 h 1482"/>
                <a:gd name="T78" fmla="*/ 602 w 1061"/>
                <a:gd name="T79" fmla="*/ 9 h 1482"/>
                <a:gd name="T80" fmla="*/ 642 w 1061"/>
                <a:gd name="T81" fmla="*/ 0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1" h="1482">
                  <a:moveTo>
                    <a:pt x="642" y="0"/>
                  </a:moveTo>
                  <a:lnTo>
                    <a:pt x="662" y="3"/>
                  </a:lnTo>
                  <a:lnTo>
                    <a:pt x="681" y="11"/>
                  </a:lnTo>
                  <a:lnTo>
                    <a:pt x="699" y="24"/>
                  </a:lnTo>
                  <a:lnTo>
                    <a:pt x="1035" y="341"/>
                  </a:lnTo>
                  <a:lnTo>
                    <a:pt x="1047" y="356"/>
                  </a:lnTo>
                  <a:lnTo>
                    <a:pt x="1056" y="374"/>
                  </a:lnTo>
                  <a:lnTo>
                    <a:pt x="1060" y="392"/>
                  </a:lnTo>
                  <a:lnTo>
                    <a:pt x="1061" y="410"/>
                  </a:lnTo>
                  <a:lnTo>
                    <a:pt x="1057" y="430"/>
                  </a:lnTo>
                  <a:lnTo>
                    <a:pt x="1050" y="447"/>
                  </a:lnTo>
                  <a:lnTo>
                    <a:pt x="1038" y="462"/>
                  </a:lnTo>
                  <a:lnTo>
                    <a:pt x="959" y="546"/>
                  </a:lnTo>
                  <a:lnTo>
                    <a:pt x="944" y="559"/>
                  </a:lnTo>
                  <a:lnTo>
                    <a:pt x="928" y="567"/>
                  </a:lnTo>
                  <a:lnTo>
                    <a:pt x="909" y="572"/>
                  </a:lnTo>
                  <a:lnTo>
                    <a:pt x="890" y="572"/>
                  </a:lnTo>
                  <a:lnTo>
                    <a:pt x="872" y="569"/>
                  </a:lnTo>
                  <a:lnTo>
                    <a:pt x="854" y="561"/>
                  </a:lnTo>
                  <a:lnTo>
                    <a:pt x="839" y="550"/>
                  </a:lnTo>
                  <a:lnTo>
                    <a:pt x="773" y="488"/>
                  </a:lnTo>
                  <a:lnTo>
                    <a:pt x="761" y="571"/>
                  </a:lnTo>
                  <a:lnTo>
                    <a:pt x="743" y="654"/>
                  </a:lnTo>
                  <a:lnTo>
                    <a:pt x="722" y="734"/>
                  </a:lnTo>
                  <a:lnTo>
                    <a:pt x="695" y="813"/>
                  </a:lnTo>
                  <a:lnTo>
                    <a:pt x="665" y="890"/>
                  </a:lnTo>
                  <a:lnTo>
                    <a:pt x="629" y="964"/>
                  </a:lnTo>
                  <a:lnTo>
                    <a:pt x="590" y="1038"/>
                  </a:lnTo>
                  <a:lnTo>
                    <a:pt x="545" y="1107"/>
                  </a:lnTo>
                  <a:lnTo>
                    <a:pt x="497" y="1175"/>
                  </a:lnTo>
                  <a:lnTo>
                    <a:pt x="444" y="1239"/>
                  </a:lnTo>
                  <a:lnTo>
                    <a:pt x="388" y="1300"/>
                  </a:lnTo>
                  <a:lnTo>
                    <a:pt x="328" y="1359"/>
                  </a:lnTo>
                  <a:lnTo>
                    <a:pt x="264" y="1414"/>
                  </a:lnTo>
                  <a:lnTo>
                    <a:pt x="196" y="1465"/>
                  </a:lnTo>
                  <a:lnTo>
                    <a:pt x="177" y="1475"/>
                  </a:lnTo>
                  <a:lnTo>
                    <a:pt x="158" y="1481"/>
                  </a:lnTo>
                  <a:lnTo>
                    <a:pt x="139" y="1482"/>
                  </a:lnTo>
                  <a:lnTo>
                    <a:pt x="119" y="1478"/>
                  </a:lnTo>
                  <a:lnTo>
                    <a:pt x="101" y="1469"/>
                  </a:lnTo>
                  <a:lnTo>
                    <a:pt x="86" y="1457"/>
                  </a:lnTo>
                  <a:lnTo>
                    <a:pt x="72" y="1441"/>
                  </a:lnTo>
                  <a:lnTo>
                    <a:pt x="12" y="1343"/>
                  </a:lnTo>
                  <a:lnTo>
                    <a:pt x="4" y="1327"/>
                  </a:lnTo>
                  <a:lnTo>
                    <a:pt x="0" y="1308"/>
                  </a:lnTo>
                  <a:lnTo>
                    <a:pt x="0" y="1291"/>
                  </a:lnTo>
                  <a:lnTo>
                    <a:pt x="3" y="1273"/>
                  </a:lnTo>
                  <a:lnTo>
                    <a:pt x="10" y="1257"/>
                  </a:lnTo>
                  <a:lnTo>
                    <a:pt x="21" y="1242"/>
                  </a:lnTo>
                  <a:lnTo>
                    <a:pt x="35" y="1229"/>
                  </a:lnTo>
                  <a:lnTo>
                    <a:pt x="95" y="1183"/>
                  </a:lnTo>
                  <a:lnTo>
                    <a:pt x="151" y="1133"/>
                  </a:lnTo>
                  <a:lnTo>
                    <a:pt x="203" y="1081"/>
                  </a:lnTo>
                  <a:lnTo>
                    <a:pt x="252" y="1025"/>
                  </a:lnTo>
                  <a:lnTo>
                    <a:pt x="295" y="966"/>
                  </a:lnTo>
                  <a:lnTo>
                    <a:pt x="336" y="905"/>
                  </a:lnTo>
                  <a:lnTo>
                    <a:pt x="372" y="841"/>
                  </a:lnTo>
                  <a:lnTo>
                    <a:pt x="403" y="775"/>
                  </a:lnTo>
                  <a:lnTo>
                    <a:pt x="431" y="706"/>
                  </a:lnTo>
                  <a:lnTo>
                    <a:pt x="453" y="635"/>
                  </a:lnTo>
                  <a:lnTo>
                    <a:pt x="471" y="564"/>
                  </a:lnTo>
                  <a:lnTo>
                    <a:pt x="485" y="490"/>
                  </a:lnTo>
                  <a:lnTo>
                    <a:pt x="412" y="555"/>
                  </a:lnTo>
                  <a:lnTo>
                    <a:pt x="396" y="566"/>
                  </a:lnTo>
                  <a:lnTo>
                    <a:pt x="378" y="573"/>
                  </a:lnTo>
                  <a:lnTo>
                    <a:pt x="359" y="576"/>
                  </a:lnTo>
                  <a:lnTo>
                    <a:pt x="341" y="575"/>
                  </a:lnTo>
                  <a:lnTo>
                    <a:pt x="323" y="570"/>
                  </a:lnTo>
                  <a:lnTo>
                    <a:pt x="306" y="560"/>
                  </a:lnTo>
                  <a:lnTo>
                    <a:pt x="291" y="547"/>
                  </a:lnTo>
                  <a:lnTo>
                    <a:pt x="216" y="461"/>
                  </a:lnTo>
                  <a:lnTo>
                    <a:pt x="205" y="445"/>
                  </a:lnTo>
                  <a:lnTo>
                    <a:pt x="198" y="428"/>
                  </a:lnTo>
                  <a:lnTo>
                    <a:pt x="195" y="408"/>
                  </a:lnTo>
                  <a:lnTo>
                    <a:pt x="196" y="390"/>
                  </a:lnTo>
                  <a:lnTo>
                    <a:pt x="201" y="372"/>
                  </a:lnTo>
                  <a:lnTo>
                    <a:pt x="211" y="355"/>
                  </a:lnTo>
                  <a:lnTo>
                    <a:pt x="224" y="340"/>
                  </a:lnTo>
                  <a:lnTo>
                    <a:pt x="583" y="22"/>
                  </a:lnTo>
                  <a:lnTo>
                    <a:pt x="602" y="9"/>
                  </a:lnTo>
                  <a:lnTo>
                    <a:pt x="621" y="2"/>
                  </a:lnTo>
                  <a:lnTo>
                    <a:pt x="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50">
              <a:extLst>
                <a:ext uri="{FF2B5EF4-FFF2-40B4-BE49-F238E27FC236}">
                  <a16:creationId xmlns:a16="http://schemas.microsoft.com/office/drawing/2014/main" id="{726CAFD3-74C5-984D-8332-80AEE5D5A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" y="1816"/>
              <a:ext cx="211" cy="152"/>
            </a:xfrm>
            <a:custGeom>
              <a:avLst/>
              <a:gdLst>
                <a:gd name="T0" fmla="*/ 428 w 1476"/>
                <a:gd name="T1" fmla="*/ 4 h 1065"/>
                <a:gd name="T2" fmla="*/ 462 w 1476"/>
                <a:gd name="T3" fmla="*/ 23 h 1065"/>
                <a:gd name="T4" fmla="*/ 557 w 1476"/>
                <a:gd name="T5" fmla="*/ 117 h 1065"/>
                <a:gd name="T6" fmla="*/ 571 w 1476"/>
                <a:gd name="T7" fmla="*/ 153 h 1065"/>
                <a:gd name="T8" fmla="*/ 568 w 1476"/>
                <a:gd name="T9" fmla="*/ 189 h 1065"/>
                <a:gd name="T10" fmla="*/ 548 w 1476"/>
                <a:gd name="T11" fmla="*/ 223 h 1065"/>
                <a:gd name="T12" fmla="*/ 570 w 1476"/>
                <a:gd name="T13" fmla="*/ 301 h 1065"/>
                <a:gd name="T14" fmla="*/ 731 w 1476"/>
                <a:gd name="T15" fmla="*/ 340 h 1065"/>
                <a:gd name="T16" fmla="*/ 887 w 1476"/>
                <a:gd name="T17" fmla="*/ 398 h 1065"/>
                <a:gd name="T18" fmla="*/ 1034 w 1476"/>
                <a:gd name="T19" fmla="*/ 473 h 1065"/>
                <a:gd name="T20" fmla="*/ 1170 w 1476"/>
                <a:gd name="T21" fmla="*/ 566 h 1065"/>
                <a:gd name="T22" fmla="*/ 1297 w 1476"/>
                <a:gd name="T23" fmla="*/ 675 h 1065"/>
                <a:gd name="T24" fmla="*/ 1410 w 1476"/>
                <a:gd name="T25" fmla="*/ 800 h 1065"/>
                <a:gd name="T26" fmla="*/ 1471 w 1476"/>
                <a:gd name="T27" fmla="*/ 887 h 1065"/>
                <a:gd name="T28" fmla="*/ 1476 w 1476"/>
                <a:gd name="T29" fmla="*/ 926 h 1065"/>
                <a:gd name="T30" fmla="*/ 1465 w 1476"/>
                <a:gd name="T31" fmla="*/ 963 h 1065"/>
                <a:gd name="T32" fmla="*/ 1436 w 1476"/>
                <a:gd name="T33" fmla="*/ 992 h 1065"/>
                <a:gd name="T34" fmla="*/ 1322 w 1476"/>
                <a:gd name="T35" fmla="*/ 1060 h 1065"/>
                <a:gd name="T36" fmla="*/ 1286 w 1476"/>
                <a:gd name="T37" fmla="*/ 1065 h 1065"/>
                <a:gd name="T38" fmla="*/ 1253 w 1476"/>
                <a:gd name="T39" fmla="*/ 1054 h 1065"/>
                <a:gd name="T40" fmla="*/ 1225 w 1476"/>
                <a:gd name="T41" fmla="*/ 1029 h 1065"/>
                <a:gd name="T42" fmla="*/ 1130 w 1476"/>
                <a:gd name="T43" fmla="*/ 913 h 1065"/>
                <a:gd name="T44" fmla="*/ 1022 w 1476"/>
                <a:gd name="T45" fmla="*/ 813 h 1065"/>
                <a:gd name="T46" fmla="*/ 901 w 1476"/>
                <a:gd name="T47" fmla="*/ 728 h 1065"/>
                <a:gd name="T48" fmla="*/ 772 w 1476"/>
                <a:gd name="T49" fmla="*/ 660 h 1065"/>
                <a:gd name="T50" fmla="*/ 634 w 1476"/>
                <a:gd name="T51" fmla="*/ 610 h 1065"/>
                <a:gd name="T52" fmla="*/ 489 w 1476"/>
                <a:gd name="T53" fmla="*/ 578 h 1065"/>
                <a:gd name="T54" fmla="*/ 564 w 1476"/>
                <a:gd name="T55" fmla="*/ 668 h 1065"/>
                <a:gd name="T56" fmla="*/ 575 w 1476"/>
                <a:gd name="T57" fmla="*/ 704 h 1065"/>
                <a:gd name="T58" fmla="*/ 568 w 1476"/>
                <a:gd name="T59" fmla="*/ 741 h 1065"/>
                <a:gd name="T60" fmla="*/ 545 w 1476"/>
                <a:gd name="T61" fmla="*/ 773 h 1065"/>
                <a:gd name="T62" fmla="*/ 444 w 1476"/>
                <a:gd name="T63" fmla="*/ 859 h 1065"/>
                <a:gd name="T64" fmla="*/ 408 w 1476"/>
                <a:gd name="T65" fmla="*/ 870 h 1065"/>
                <a:gd name="T66" fmla="*/ 371 w 1476"/>
                <a:gd name="T67" fmla="*/ 863 h 1065"/>
                <a:gd name="T68" fmla="*/ 339 w 1476"/>
                <a:gd name="T69" fmla="*/ 840 h 1065"/>
                <a:gd name="T70" fmla="*/ 10 w 1476"/>
                <a:gd name="T71" fmla="*/ 461 h 1065"/>
                <a:gd name="T72" fmla="*/ 0 w 1476"/>
                <a:gd name="T73" fmla="*/ 421 h 1065"/>
                <a:gd name="T74" fmla="*/ 12 w 1476"/>
                <a:gd name="T75" fmla="*/ 381 h 1065"/>
                <a:gd name="T76" fmla="*/ 340 w 1476"/>
                <a:gd name="T77" fmla="*/ 26 h 1065"/>
                <a:gd name="T78" fmla="*/ 373 w 1476"/>
                <a:gd name="T79" fmla="*/ 5 h 1065"/>
                <a:gd name="T80" fmla="*/ 410 w 14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76" h="1065">
                  <a:moveTo>
                    <a:pt x="410" y="0"/>
                  </a:moveTo>
                  <a:lnTo>
                    <a:pt x="428" y="4"/>
                  </a:lnTo>
                  <a:lnTo>
                    <a:pt x="445" y="11"/>
                  </a:lnTo>
                  <a:lnTo>
                    <a:pt x="462" y="23"/>
                  </a:lnTo>
                  <a:lnTo>
                    <a:pt x="544" y="102"/>
                  </a:lnTo>
                  <a:lnTo>
                    <a:pt x="557" y="117"/>
                  </a:lnTo>
                  <a:lnTo>
                    <a:pt x="565" y="134"/>
                  </a:lnTo>
                  <a:lnTo>
                    <a:pt x="571" y="153"/>
                  </a:lnTo>
                  <a:lnTo>
                    <a:pt x="571" y="171"/>
                  </a:lnTo>
                  <a:lnTo>
                    <a:pt x="568" y="189"/>
                  </a:lnTo>
                  <a:lnTo>
                    <a:pt x="559" y="208"/>
                  </a:lnTo>
                  <a:lnTo>
                    <a:pt x="548" y="223"/>
                  </a:lnTo>
                  <a:lnTo>
                    <a:pt x="486" y="289"/>
                  </a:lnTo>
                  <a:lnTo>
                    <a:pt x="570" y="301"/>
                  </a:lnTo>
                  <a:lnTo>
                    <a:pt x="651" y="319"/>
                  </a:lnTo>
                  <a:lnTo>
                    <a:pt x="731" y="340"/>
                  </a:lnTo>
                  <a:lnTo>
                    <a:pt x="810" y="367"/>
                  </a:lnTo>
                  <a:lnTo>
                    <a:pt x="887" y="398"/>
                  </a:lnTo>
                  <a:lnTo>
                    <a:pt x="962" y="434"/>
                  </a:lnTo>
                  <a:lnTo>
                    <a:pt x="1034" y="473"/>
                  </a:lnTo>
                  <a:lnTo>
                    <a:pt x="1104" y="518"/>
                  </a:lnTo>
                  <a:lnTo>
                    <a:pt x="1170" y="566"/>
                  </a:lnTo>
                  <a:lnTo>
                    <a:pt x="1235" y="619"/>
                  </a:lnTo>
                  <a:lnTo>
                    <a:pt x="1297" y="675"/>
                  </a:lnTo>
                  <a:lnTo>
                    <a:pt x="1355" y="736"/>
                  </a:lnTo>
                  <a:lnTo>
                    <a:pt x="1410" y="800"/>
                  </a:lnTo>
                  <a:lnTo>
                    <a:pt x="1460" y="869"/>
                  </a:lnTo>
                  <a:lnTo>
                    <a:pt x="1471" y="887"/>
                  </a:lnTo>
                  <a:lnTo>
                    <a:pt x="1476" y="906"/>
                  </a:lnTo>
                  <a:lnTo>
                    <a:pt x="1476" y="926"/>
                  </a:lnTo>
                  <a:lnTo>
                    <a:pt x="1473" y="945"/>
                  </a:lnTo>
                  <a:lnTo>
                    <a:pt x="1465" y="963"/>
                  </a:lnTo>
                  <a:lnTo>
                    <a:pt x="1452" y="978"/>
                  </a:lnTo>
                  <a:lnTo>
                    <a:pt x="1436" y="992"/>
                  </a:lnTo>
                  <a:lnTo>
                    <a:pt x="1338" y="1052"/>
                  </a:lnTo>
                  <a:lnTo>
                    <a:pt x="1322" y="1060"/>
                  </a:lnTo>
                  <a:lnTo>
                    <a:pt x="1305" y="1064"/>
                  </a:lnTo>
                  <a:lnTo>
                    <a:pt x="1286" y="1065"/>
                  </a:lnTo>
                  <a:lnTo>
                    <a:pt x="1269" y="1061"/>
                  </a:lnTo>
                  <a:lnTo>
                    <a:pt x="1253" y="1054"/>
                  </a:lnTo>
                  <a:lnTo>
                    <a:pt x="1237" y="1044"/>
                  </a:lnTo>
                  <a:lnTo>
                    <a:pt x="1225" y="1029"/>
                  </a:lnTo>
                  <a:lnTo>
                    <a:pt x="1179" y="970"/>
                  </a:lnTo>
                  <a:lnTo>
                    <a:pt x="1130" y="913"/>
                  </a:lnTo>
                  <a:lnTo>
                    <a:pt x="1078" y="861"/>
                  </a:lnTo>
                  <a:lnTo>
                    <a:pt x="1022" y="813"/>
                  </a:lnTo>
                  <a:lnTo>
                    <a:pt x="963" y="769"/>
                  </a:lnTo>
                  <a:lnTo>
                    <a:pt x="901" y="728"/>
                  </a:lnTo>
                  <a:lnTo>
                    <a:pt x="838" y="691"/>
                  </a:lnTo>
                  <a:lnTo>
                    <a:pt x="772" y="660"/>
                  </a:lnTo>
                  <a:lnTo>
                    <a:pt x="704" y="632"/>
                  </a:lnTo>
                  <a:lnTo>
                    <a:pt x="634" y="610"/>
                  </a:lnTo>
                  <a:lnTo>
                    <a:pt x="562" y="592"/>
                  </a:lnTo>
                  <a:lnTo>
                    <a:pt x="489" y="578"/>
                  </a:lnTo>
                  <a:lnTo>
                    <a:pt x="553" y="652"/>
                  </a:lnTo>
                  <a:lnTo>
                    <a:pt x="564" y="668"/>
                  </a:lnTo>
                  <a:lnTo>
                    <a:pt x="572" y="685"/>
                  </a:lnTo>
                  <a:lnTo>
                    <a:pt x="575" y="704"/>
                  </a:lnTo>
                  <a:lnTo>
                    <a:pt x="574" y="723"/>
                  </a:lnTo>
                  <a:lnTo>
                    <a:pt x="568" y="741"/>
                  </a:lnTo>
                  <a:lnTo>
                    <a:pt x="558" y="758"/>
                  </a:lnTo>
                  <a:lnTo>
                    <a:pt x="545" y="773"/>
                  </a:lnTo>
                  <a:lnTo>
                    <a:pt x="461" y="848"/>
                  </a:lnTo>
                  <a:lnTo>
                    <a:pt x="444" y="859"/>
                  </a:lnTo>
                  <a:lnTo>
                    <a:pt x="426" y="866"/>
                  </a:lnTo>
                  <a:lnTo>
                    <a:pt x="408" y="870"/>
                  </a:lnTo>
                  <a:lnTo>
                    <a:pt x="389" y="869"/>
                  </a:lnTo>
                  <a:lnTo>
                    <a:pt x="371" y="863"/>
                  </a:lnTo>
                  <a:lnTo>
                    <a:pt x="354" y="853"/>
                  </a:lnTo>
                  <a:lnTo>
                    <a:pt x="339" y="840"/>
                  </a:lnTo>
                  <a:lnTo>
                    <a:pt x="22" y="479"/>
                  </a:lnTo>
                  <a:lnTo>
                    <a:pt x="10" y="461"/>
                  </a:lnTo>
                  <a:lnTo>
                    <a:pt x="2" y="441"/>
                  </a:lnTo>
                  <a:lnTo>
                    <a:pt x="0" y="421"/>
                  </a:lnTo>
                  <a:lnTo>
                    <a:pt x="3" y="400"/>
                  </a:lnTo>
                  <a:lnTo>
                    <a:pt x="12" y="381"/>
                  </a:lnTo>
                  <a:lnTo>
                    <a:pt x="24" y="363"/>
                  </a:lnTo>
                  <a:lnTo>
                    <a:pt x="340" y="26"/>
                  </a:lnTo>
                  <a:lnTo>
                    <a:pt x="356" y="14"/>
                  </a:lnTo>
                  <a:lnTo>
                    <a:pt x="373" y="5"/>
                  </a:lnTo>
                  <a:lnTo>
                    <a:pt x="391" y="1"/>
                  </a:lnTo>
                  <a:lnTo>
                    <a:pt x="4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542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32429F2-5479-4F98-8D84-1AD3B5273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17064"/>
            <a:ext cx="5792788" cy="160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15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Proyectos y actividades alineadas a los planes de acción de las Iniciativas Cluster ejecutados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  <a:p>
            <a:pPr lvl="1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Desarrollo de Productos</a:t>
            </a:r>
          </a:p>
          <a:p>
            <a:pPr lvl="1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Acceso a Mercados</a:t>
            </a:r>
          </a:p>
          <a:p>
            <a:pPr lvl="1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Seminarios de Formación</a:t>
            </a:r>
          </a:p>
          <a:p>
            <a:pPr lvl="1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Ferias Especializadas</a:t>
            </a:r>
          </a:p>
          <a:p>
            <a:pPr lvl="1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Simposios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4DE04C-2F44-4ABD-AF9E-DA22810114A8}"/>
              </a:ext>
            </a:extLst>
          </p:cNvPr>
          <p:cNvSpPr/>
          <p:nvPr/>
        </p:nvSpPr>
        <p:spPr>
          <a:xfrm>
            <a:off x="250825" y="1071706"/>
            <a:ext cx="604524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Implementación Planes de Acción de las Iniciativas Cluster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E0F592C-4024-438E-8A3F-1D23D5473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5" t="8648" r="4209" b="10949"/>
          <a:stretch/>
        </p:blipFill>
        <p:spPr>
          <a:xfrm>
            <a:off x="2792213" y="3009821"/>
            <a:ext cx="2754162" cy="144573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818CA18-4DFA-4D5D-9868-05CB3F7D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295" y="970497"/>
            <a:ext cx="2059075" cy="1743912"/>
          </a:xfrm>
          <a:prstGeom prst="rect">
            <a:avLst/>
          </a:prstGeom>
        </p:spPr>
      </p:pic>
      <p:pic>
        <p:nvPicPr>
          <p:cNvPr id="26" name="Picture 5" descr="552.jpg">
            <a:extLst>
              <a:ext uri="{FF2B5EF4-FFF2-40B4-BE49-F238E27FC236}">
                <a16:creationId xmlns:a16="http://schemas.microsoft.com/office/drawing/2014/main" id="{8A3542CC-A38A-4CA7-AFB8-C5D6BD30B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41" y="3009821"/>
            <a:ext cx="2728311" cy="14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32429F2-5479-4F98-8D84-1AD3B5273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41" y="1464095"/>
            <a:ext cx="4779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5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Esquemas de las de Gobernanza de las Iniciativas Cluster definidos y en funcionamiento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4DE04C-2F44-4ABD-AF9E-DA22810114A8}"/>
              </a:ext>
            </a:extLst>
          </p:cNvPr>
          <p:cNvSpPr/>
          <p:nvPr/>
        </p:nvSpPr>
        <p:spPr>
          <a:xfrm>
            <a:off x="252080" y="1072204"/>
            <a:ext cx="596990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Fortalecemos procesos de gobernanza y gestión de las IC </a:t>
            </a:r>
          </a:p>
        </p:txBody>
      </p:sp>
      <p:grpSp>
        <p:nvGrpSpPr>
          <p:cNvPr id="17" name="Group 62">
            <a:extLst>
              <a:ext uri="{FF2B5EF4-FFF2-40B4-BE49-F238E27FC236}">
                <a16:creationId xmlns:a16="http://schemas.microsoft.com/office/drawing/2014/main" id="{31E90DC6-A8DA-48BC-AAC4-C6E1130C4A74}"/>
              </a:ext>
            </a:extLst>
          </p:cNvPr>
          <p:cNvGrpSpPr/>
          <p:nvPr/>
        </p:nvGrpSpPr>
        <p:grpSpPr>
          <a:xfrm>
            <a:off x="1245092" y="2409978"/>
            <a:ext cx="6653815" cy="756430"/>
            <a:chOff x="494002" y="2159220"/>
            <a:chExt cx="3349473" cy="380780"/>
          </a:xfrm>
        </p:grpSpPr>
        <p:pic>
          <p:nvPicPr>
            <p:cNvPr id="18" name="Imagen 52">
              <a:extLst>
                <a:ext uri="{FF2B5EF4-FFF2-40B4-BE49-F238E27FC236}">
                  <a16:creationId xmlns:a16="http://schemas.microsoft.com/office/drawing/2014/main" id="{7469F233-83B4-49A1-84D8-66883D200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94" b="-1"/>
            <a:stretch/>
          </p:blipFill>
          <p:spPr>
            <a:xfrm>
              <a:off x="982206" y="2171710"/>
              <a:ext cx="413396" cy="356944"/>
            </a:xfrm>
            <a:prstGeom prst="rect">
              <a:avLst/>
            </a:prstGeom>
          </p:spPr>
        </p:pic>
        <p:pic>
          <p:nvPicPr>
            <p:cNvPr id="19" name="Imagen 53">
              <a:extLst>
                <a:ext uri="{FF2B5EF4-FFF2-40B4-BE49-F238E27FC236}">
                  <a16:creationId xmlns:a16="http://schemas.microsoft.com/office/drawing/2014/main" id="{9EE71F5B-ADC5-452F-8CF0-4394A0B5F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1356" y="2164601"/>
              <a:ext cx="413396" cy="371167"/>
            </a:xfrm>
            <a:prstGeom prst="rect">
              <a:avLst/>
            </a:prstGeom>
          </p:spPr>
        </p:pic>
        <p:pic>
          <p:nvPicPr>
            <p:cNvPr id="20" name="Imagen 54" descr="Imagen que contiene objeto&#10;&#10;Descripción generada con confianza alta">
              <a:extLst>
                <a:ext uri="{FF2B5EF4-FFF2-40B4-BE49-F238E27FC236}">
                  <a16:creationId xmlns:a16="http://schemas.microsoft.com/office/drawing/2014/main" id="{E17E06C2-B3B8-4A58-BA52-34381AF12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0931" y="2160297"/>
              <a:ext cx="413396" cy="378625"/>
            </a:xfrm>
            <a:prstGeom prst="rect">
              <a:avLst/>
            </a:prstGeom>
          </p:spPr>
        </p:pic>
        <p:pic>
          <p:nvPicPr>
            <p:cNvPr id="21" name="Imagen 55">
              <a:extLst>
                <a:ext uri="{FF2B5EF4-FFF2-40B4-BE49-F238E27FC236}">
                  <a16:creationId xmlns:a16="http://schemas.microsoft.com/office/drawing/2014/main" id="{E987380F-25B7-4A18-BA52-7ACF98B14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0506" y="2161826"/>
              <a:ext cx="413396" cy="375566"/>
            </a:xfrm>
            <a:prstGeom prst="rect">
              <a:avLst/>
            </a:prstGeom>
          </p:spPr>
        </p:pic>
        <p:pic>
          <p:nvPicPr>
            <p:cNvPr id="22" name="Imagen 56">
              <a:extLst>
                <a:ext uri="{FF2B5EF4-FFF2-40B4-BE49-F238E27FC236}">
                  <a16:creationId xmlns:a16="http://schemas.microsoft.com/office/drawing/2014/main" id="{4F01D325-1E02-40DE-859B-3E77F83C4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002" y="2175631"/>
              <a:ext cx="412025" cy="349099"/>
            </a:xfrm>
            <a:prstGeom prst="rect">
              <a:avLst/>
            </a:prstGeom>
          </p:spPr>
        </p:pic>
        <p:pic>
          <p:nvPicPr>
            <p:cNvPr id="23" name="Imagen 57">
              <a:extLst>
                <a:ext uri="{FF2B5EF4-FFF2-40B4-BE49-F238E27FC236}">
                  <a16:creationId xmlns:a16="http://schemas.microsoft.com/office/drawing/2014/main" id="{DC8AB7CC-9987-45C2-BD74-2619960B3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1781" y="2166892"/>
              <a:ext cx="413396" cy="366579"/>
            </a:xfrm>
            <a:prstGeom prst="rect">
              <a:avLst/>
            </a:prstGeom>
          </p:spPr>
        </p:pic>
        <p:pic>
          <p:nvPicPr>
            <p:cNvPr id="24" name="Imagen 58">
              <a:extLst>
                <a:ext uri="{FF2B5EF4-FFF2-40B4-BE49-F238E27FC236}">
                  <a16:creationId xmlns:a16="http://schemas.microsoft.com/office/drawing/2014/main" id="{C36635EF-94E3-485F-9A23-81110576E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07"/>
            <a:stretch/>
          </p:blipFill>
          <p:spPr>
            <a:xfrm>
              <a:off x="3430079" y="2159220"/>
              <a:ext cx="413396" cy="380780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281E8428-C74B-4888-9373-BC19286BD6ED}"/>
              </a:ext>
            </a:extLst>
          </p:cNvPr>
          <p:cNvSpPr/>
          <p:nvPr/>
        </p:nvSpPr>
        <p:spPr>
          <a:xfrm>
            <a:off x="1245092" y="3416436"/>
            <a:ext cx="6563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Al menos </a:t>
            </a:r>
            <a:r>
              <a:rPr lang="es-CO" sz="2000" dirty="0">
                <a:solidFill>
                  <a:schemeClr val="accent4"/>
                </a:solidFill>
                <a:latin typeface="+mj-lt"/>
              </a:rPr>
              <a:t>1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nueva iniciativa cluster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74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6120D1F0-8833-4B08-97B0-2676AB5DDAA2}"/>
              </a:ext>
            </a:extLst>
          </p:cNvPr>
          <p:cNvSpPr/>
          <p:nvPr/>
        </p:nvSpPr>
        <p:spPr>
          <a:xfrm>
            <a:off x="1" y="1744132"/>
            <a:ext cx="9144000" cy="18626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AAB4BAA-E1CD-4DDA-90FE-9F36EEEDAE0A}"/>
              </a:ext>
            </a:extLst>
          </p:cNvPr>
          <p:cNvSpPr/>
          <p:nvPr/>
        </p:nvSpPr>
        <p:spPr>
          <a:xfrm>
            <a:off x="3395133" y="2015785"/>
            <a:ext cx="5147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mpleSoft Regular"/>
              </a:rPr>
              <a:t>Aportamos recursos propios y los agenciamos de terceros 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mpleSoft Regular"/>
              </a:rPr>
              <a:t>para mejorar la calidad y ampliar la cobertura de nuestros programas, proyectos y servicios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635A5CB-8D4E-284B-94AE-74FDF9632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00" y="410400"/>
            <a:ext cx="4438800" cy="4438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2086296-E2BE-A54C-A625-7176CAC5A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000" y="410400"/>
            <a:ext cx="4438800" cy="4438800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0C03294C-56DE-7747-A733-9D03DFD50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8" y="242234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1AD068FA-8719-654C-9856-25FCF2BC8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04" y="205836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34519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5" grpId="0" autoUpdateAnimBg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BBE562E-6055-460F-9FE0-C8BF13976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878" y="979568"/>
            <a:ext cx="49445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AmpleSoft-Bold" panose="02000000000000000000" pitchFamily="50" charset="0"/>
                <a:ea typeface="+mn-ea"/>
                <a:cs typeface="+mn-cs"/>
              </a:rPr>
              <a:t>Fortalecemos entidades que promueven el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FF207B"/>
                </a:solidFill>
                <a:effectLst/>
                <a:uLnTx/>
                <a:uFillTx/>
                <a:latin typeface="AmpleSoft-Bold" panose="02000000000000000000" pitchFamily="50" charset="0"/>
                <a:ea typeface="+mn-ea"/>
                <a:cs typeface="+mn-cs"/>
              </a:rPr>
              <a:t>desarrollo económico y empresarial de la región</a:t>
            </a:r>
          </a:p>
        </p:txBody>
      </p:sp>
      <p:pic>
        <p:nvPicPr>
          <p:cNvPr id="17" name="Imagen 2" descr="01.png">
            <a:extLst>
              <a:ext uri="{FF2B5EF4-FFF2-40B4-BE49-F238E27FC236}">
                <a16:creationId xmlns:a16="http://schemas.microsoft.com/office/drawing/2014/main" id="{9490237C-BD1D-46F9-A514-83AE14C76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709" y="3384463"/>
            <a:ext cx="1043148" cy="707986"/>
          </a:xfrm>
          <a:prstGeom prst="rect">
            <a:avLst/>
          </a:prstGeom>
        </p:spPr>
      </p:pic>
      <p:pic>
        <p:nvPicPr>
          <p:cNvPr id="18" name="Imagen 7">
            <a:extLst>
              <a:ext uri="{FF2B5EF4-FFF2-40B4-BE49-F238E27FC236}">
                <a16:creationId xmlns:a16="http://schemas.microsoft.com/office/drawing/2014/main" id="{94AD47AF-26AA-4EBC-9C95-F7122D60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876" y="3404556"/>
            <a:ext cx="1751909" cy="613704"/>
          </a:xfrm>
          <a:prstGeom prst="rect">
            <a:avLst/>
          </a:prstGeom>
        </p:spPr>
      </p:pic>
      <p:pic>
        <p:nvPicPr>
          <p:cNvPr id="19" name="Imagen 3">
            <a:extLst>
              <a:ext uri="{FF2B5EF4-FFF2-40B4-BE49-F238E27FC236}">
                <a16:creationId xmlns:a16="http://schemas.microsoft.com/office/drawing/2014/main" id="{7E8DAC37-8314-4324-8936-B3EB07AFA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863" y="3474993"/>
            <a:ext cx="1751910" cy="472830"/>
          </a:xfrm>
          <a:prstGeom prst="rect">
            <a:avLst/>
          </a:prstGeom>
        </p:spPr>
      </p:pic>
      <p:pic>
        <p:nvPicPr>
          <p:cNvPr id="20" name="Picture 2" descr="http://crc-portal.vectorial.co/wp-content/uploads/Imagenes/paginas/que-es-la-comision/logo-crc-negro.png">
            <a:extLst>
              <a:ext uri="{FF2B5EF4-FFF2-40B4-BE49-F238E27FC236}">
                <a16:creationId xmlns:a16="http://schemas.microsoft.com/office/drawing/2014/main" id="{E794EECA-CFB1-41E5-9ED7-A47EEAEB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1" y="3240525"/>
            <a:ext cx="1042390" cy="88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 descr="dc0475a49582c7c8ff5a046653f4b0fc.jpg">
            <a:extLst>
              <a:ext uri="{FF2B5EF4-FFF2-40B4-BE49-F238E27FC236}">
                <a16:creationId xmlns:a16="http://schemas.microsoft.com/office/drawing/2014/main" id="{24DAAF4F-5FB8-40CB-A50F-E5E0B6BE22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t="24690" r="21043" b="29383"/>
          <a:stretch/>
        </p:blipFill>
        <p:spPr>
          <a:xfrm>
            <a:off x="5833828" y="2329285"/>
            <a:ext cx="1193800" cy="615204"/>
          </a:xfrm>
          <a:prstGeom prst="rect">
            <a:avLst/>
          </a:prstGeom>
        </p:spPr>
      </p:pic>
      <p:pic>
        <p:nvPicPr>
          <p:cNvPr id="22" name="Picture 16" descr="gIehr_Pq.jpg">
            <a:extLst>
              <a:ext uri="{FF2B5EF4-FFF2-40B4-BE49-F238E27FC236}">
                <a16:creationId xmlns:a16="http://schemas.microsoft.com/office/drawing/2014/main" id="{53E92755-E111-4A76-8D0D-8AF326AD55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6254" r="10206" b="16214"/>
          <a:stretch/>
        </p:blipFill>
        <p:spPr>
          <a:xfrm>
            <a:off x="3842339" y="2076450"/>
            <a:ext cx="1128170" cy="990600"/>
          </a:xfrm>
          <a:prstGeom prst="rect">
            <a:avLst/>
          </a:prstGeom>
        </p:spPr>
      </p:pic>
      <p:pic>
        <p:nvPicPr>
          <p:cNvPr id="23" name="Picture 5" descr="download.jpeg">
            <a:extLst>
              <a:ext uri="{FF2B5EF4-FFF2-40B4-BE49-F238E27FC236}">
                <a16:creationId xmlns:a16="http://schemas.microsoft.com/office/drawing/2014/main" id="{21F3EFD0-CE76-45E2-BB6F-425AFE9AA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81" y="2225241"/>
            <a:ext cx="919780" cy="7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41489" y="1863118"/>
            <a:ext cx="687786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1" lvl="1" algn="just" defTabSz="342900">
              <a:lnSpc>
                <a:spcPct val="90000"/>
              </a:lnSpc>
              <a:spcBef>
                <a:spcPct val="0"/>
              </a:spcBef>
              <a:buClr>
                <a:srgbClr val="FF0353"/>
              </a:buClr>
              <a:buSzPct val="50000"/>
              <a:defRPr/>
            </a:pPr>
            <a:r>
              <a:rPr lang="es-CO" sz="2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Desafiar y acompañar a las empresas de todos los tamaños y en todas sus etapas a </a:t>
            </a:r>
            <a:r>
              <a:rPr lang="es-CO" sz="2700" b="1" dirty="0">
                <a:solidFill>
                  <a:srgbClr val="FF035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crecer </a:t>
            </a:r>
            <a:r>
              <a:rPr lang="es-CO" sz="27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rentable y sosteniblemente, ejecutando programas, proyectos y entregando servicios diferenciados, relevantes y potentes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22888"/>
            <a:ext cx="914400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s-ES_tradnl" sz="3000" dirty="0">
                <a:solidFill>
                  <a:srgbClr val="253D90"/>
                </a:solidFill>
                <a:latin typeface="AmpleSoft-Bold" panose="02000000000000000000" pitchFamily="50" charset="0"/>
                <a:cs typeface="AmpleSoft Bold"/>
              </a:rPr>
              <a:t>Nuestro Compromiso</a:t>
            </a:r>
          </a:p>
          <a:p>
            <a:pPr defTabSz="342900"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								— 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33496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pic>
        <p:nvPicPr>
          <p:cNvPr id="5" name="Picture 2" descr="http://crc-portal.vectorial.co/wp-content/uploads/Imagenes/paginas/que-es-la-comision/logo-crc-negro.png">
            <a:extLst>
              <a:ext uri="{FF2B5EF4-FFF2-40B4-BE49-F238E27FC236}">
                <a16:creationId xmlns:a16="http://schemas.microsoft.com/office/drawing/2014/main" id="{D0606624-7F47-44C3-B094-4DA1523C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00" y="956823"/>
            <a:ext cx="1459682" cy="1287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FDF766BC-0046-4F69-B8C0-01B7DF2F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61060"/>
            <a:ext cx="56624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Eventos relacionados con el posicionamiento de la Narrativa estratégica de competitividad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AB38EE-160A-4374-9C0B-D3D7CC0AB494}"/>
              </a:ext>
            </a:extLst>
          </p:cNvPr>
          <p:cNvSpPr/>
          <p:nvPr/>
        </p:nvSpPr>
        <p:spPr>
          <a:xfrm>
            <a:off x="250825" y="1041113"/>
            <a:ext cx="595387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Despliegue de la Narrativa Estratégica de Competitividad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18F1EC3-E178-465B-854D-E8B606A88AF9}"/>
              </a:ext>
            </a:extLst>
          </p:cNvPr>
          <p:cNvSpPr/>
          <p:nvPr/>
        </p:nvSpPr>
        <p:spPr>
          <a:xfrm>
            <a:off x="276018" y="1996406"/>
            <a:ext cx="6517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Fortalecimiento del Ecosistema Regional de Competitividad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984C244-B9BC-465B-AD99-6D6DBB6A8ACF}"/>
              </a:ext>
            </a:extLst>
          </p:cNvPr>
          <p:cNvSpPr/>
          <p:nvPr/>
        </p:nvSpPr>
        <p:spPr>
          <a:xfrm>
            <a:off x="276018" y="23482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4</a:t>
            </a:r>
            <a:r>
              <a:rPr lang="es-CO" dirty="0"/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presentaciones del observatorio de competitividad </a:t>
            </a:r>
          </a:p>
        </p:txBody>
      </p:sp>
      <p:pic>
        <p:nvPicPr>
          <p:cNvPr id="13" name="Imagen 7">
            <a:extLst>
              <a:ext uri="{FF2B5EF4-FFF2-40B4-BE49-F238E27FC236}">
                <a16:creationId xmlns:a16="http://schemas.microsoft.com/office/drawing/2014/main" id="{FB6D709F-8502-4502-BE43-84B506EF3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50" y="3069407"/>
            <a:ext cx="2063336" cy="701009"/>
          </a:xfrm>
          <a:prstGeom prst="rect">
            <a:avLst/>
          </a:prstGeom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F82C75A-8A25-451F-AF34-8D840000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023" y="3868618"/>
            <a:ext cx="1830196" cy="48906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E1BB353-ACF6-470C-BF07-453257756F20}"/>
              </a:ext>
            </a:extLst>
          </p:cNvPr>
          <p:cNvSpPr/>
          <p:nvPr/>
        </p:nvSpPr>
        <p:spPr>
          <a:xfrm>
            <a:off x="3592511" y="3158301"/>
            <a:ext cx="3201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40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Boletines de monitoreo a la calidad de vida urbana en Cali y/o Yumbo</a:t>
            </a:r>
          </a:p>
        </p:txBody>
      </p:sp>
    </p:spTree>
    <p:extLst>
      <p:ext uri="{BB962C8B-B14F-4D97-AF65-F5344CB8AC3E}">
        <p14:creationId xmlns:p14="http://schemas.microsoft.com/office/powerpoint/2010/main" val="15557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DF766BC-0046-4F69-B8C0-01B7DF2F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550" y="1308902"/>
            <a:ext cx="66436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1.320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participantes en programas de desarrollo de mentalidad emprendedora, pensamiento creativo e innovador  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500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estudiantes desarrollando proyectos de creatividad e innovación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AB38EE-160A-4374-9C0B-D3D7CC0AB494}"/>
              </a:ext>
            </a:extLst>
          </p:cNvPr>
          <p:cNvSpPr/>
          <p:nvPr/>
        </p:nvSpPr>
        <p:spPr>
          <a:xfrm>
            <a:off x="1644550" y="951341"/>
            <a:ext cx="233749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Innovación Educativa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18F1EC3-E178-465B-854D-E8B606A88AF9}"/>
              </a:ext>
            </a:extLst>
          </p:cNvPr>
          <p:cNvSpPr/>
          <p:nvPr/>
        </p:nvSpPr>
        <p:spPr>
          <a:xfrm>
            <a:off x="1770399" y="2698112"/>
            <a:ext cx="6517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Bilingüismo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E1BB353-ACF6-470C-BF07-453257756F20}"/>
              </a:ext>
            </a:extLst>
          </p:cNvPr>
          <p:cNvSpPr/>
          <p:nvPr/>
        </p:nvSpPr>
        <p:spPr>
          <a:xfrm>
            <a:off x="1764542" y="3099302"/>
            <a:ext cx="53195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3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proyectos implementados por la Mesa de Bilingüismo                                                            </a:t>
            </a:r>
          </a:p>
          <a:p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  <a:ea typeface="ＭＳ Ｐゴシック" charset="0"/>
            </a:endParaRPr>
          </a:p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9.110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beneficiados por los proyectos de la Mesa de Bilingüismo</a:t>
            </a:r>
          </a:p>
          <a:p>
            <a:pPr marL="742950" lvl="1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Profesores y Alumnos</a:t>
            </a:r>
          </a:p>
        </p:txBody>
      </p:sp>
      <p:grpSp>
        <p:nvGrpSpPr>
          <p:cNvPr id="11" name="Group 101">
            <a:extLst>
              <a:ext uri="{FF2B5EF4-FFF2-40B4-BE49-F238E27FC236}">
                <a16:creationId xmlns:a16="http://schemas.microsoft.com/office/drawing/2014/main" id="{DB11FA86-BFFC-482D-B35D-428150EAD5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8502" y="1196329"/>
            <a:ext cx="974523" cy="884441"/>
            <a:chOff x="3285" y="1484"/>
            <a:chExt cx="476" cy="432"/>
          </a:xfrm>
          <a:solidFill>
            <a:schemeClr val="accent4"/>
          </a:solidFill>
        </p:grpSpPr>
        <p:sp>
          <p:nvSpPr>
            <p:cNvPr id="12" name="Freeform 103">
              <a:extLst>
                <a:ext uri="{FF2B5EF4-FFF2-40B4-BE49-F238E27FC236}">
                  <a16:creationId xmlns:a16="http://schemas.microsoft.com/office/drawing/2014/main" id="{554E33D8-5407-4072-B806-7C6FD77AD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3" y="1484"/>
              <a:ext cx="160" cy="160"/>
            </a:xfrm>
            <a:custGeom>
              <a:avLst/>
              <a:gdLst>
                <a:gd name="T0" fmla="*/ 518 w 1120"/>
                <a:gd name="T1" fmla="*/ 283 h 1120"/>
                <a:gd name="T2" fmla="*/ 442 w 1120"/>
                <a:gd name="T3" fmla="*/ 305 h 1120"/>
                <a:gd name="T4" fmla="*/ 376 w 1120"/>
                <a:gd name="T5" fmla="*/ 348 h 1120"/>
                <a:gd name="T6" fmla="*/ 325 w 1120"/>
                <a:gd name="T7" fmla="*/ 407 h 1120"/>
                <a:gd name="T8" fmla="*/ 291 w 1120"/>
                <a:gd name="T9" fmla="*/ 480 h 1120"/>
                <a:gd name="T10" fmla="*/ 280 w 1120"/>
                <a:gd name="T11" fmla="*/ 560 h 1120"/>
                <a:gd name="T12" fmla="*/ 291 w 1120"/>
                <a:gd name="T13" fmla="*/ 641 h 1120"/>
                <a:gd name="T14" fmla="*/ 325 w 1120"/>
                <a:gd name="T15" fmla="*/ 713 h 1120"/>
                <a:gd name="T16" fmla="*/ 376 w 1120"/>
                <a:gd name="T17" fmla="*/ 772 h 1120"/>
                <a:gd name="T18" fmla="*/ 442 w 1120"/>
                <a:gd name="T19" fmla="*/ 815 h 1120"/>
                <a:gd name="T20" fmla="*/ 518 w 1120"/>
                <a:gd name="T21" fmla="*/ 838 h 1120"/>
                <a:gd name="T22" fmla="*/ 602 w 1120"/>
                <a:gd name="T23" fmla="*/ 838 h 1120"/>
                <a:gd name="T24" fmla="*/ 678 w 1120"/>
                <a:gd name="T25" fmla="*/ 815 h 1120"/>
                <a:gd name="T26" fmla="*/ 744 w 1120"/>
                <a:gd name="T27" fmla="*/ 772 h 1120"/>
                <a:gd name="T28" fmla="*/ 795 w 1120"/>
                <a:gd name="T29" fmla="*/ 713 h 1120"/>
                <a:gd name="T30" fmla="*/ 829 w 1120"/>
                <a:gd name="T31" fmla="*/ 641 h 1120"/>
                <a:gd name="T32" fmla="*/ 840 w 1120"/>
                <a:gd name="T33" fmla="*/ 560 h 1120"/>
                <a:gd name="T34" fmla="*/ 829 w 1120"/>
                <a:gd name="T35" fmla="*/ 480 h 1120"/>
                <a:gd name="T36" fmla="*/ 795 w 1120"/>
                <a:gd name="T37" fmla="*/ 407 h 1120"/>
                <a:gd name="T38" fmla="*/ 744 w 1120"/>
                <a:gd name="T39" fmla="*/ 348 h 1120"/>
                <a:gd name="T40" fmla="*/ 678 w 1120"/>
                <a:gd name="T41" fmla="*/ 305 h 1120"/>
                <a:gd name="T42" fmla="*/ 602 w 1120"/>
                <a:gd name="T43" fmla="*/ 283 h 1120"/>
                <a:gd name="T44" fmla="*/ 560 w 1120"/>
                <a:gd name="T45" fmla="*/ 0 h 1120"/>
                <a:gd name="T46" fmla="*/ 673 w 1120"/>
                <a:gd name="T47" fmla="*/ 11 h 1120"/>
                <a:gd name="T48" fmla="*/ 778 w 1120"/>
                <a:gd name="T49" fmla="*/ 44 h 1120"/>
                <a:gd name="T50" fmla="*/ 873 w 1120"/>
                <a:gd name="T51" fmla="*/ 96 h 1120"/>
                <a:gd name="T52" fmla="*/ 956 w 1120"/>
                <a:gd name="T53" fmla="*/ 164 h 1120"/>
                <a:gd name="T54" fmla="*/ 1024 w 1120"/>
                <a:gd name="T55" fmla="*/ 247 h 1120"/>
                <a:gd name="T56" fmla="*/ 1076 w 1120"/>
                <a:gd name="T57" fmla="*/ 342 h 1120"/>
                <a:gd name="T58" fmla="*/ 1109 w 1120"/>
                <a:gd name="T59" fmla="*/ 447 h 1120"/>
                <a:gd name="T60" fmla="*/ 1120 w 1120"/>
                <a:gd name="T61" fmla="*/ 560 h 1120"/>
                <a:gd name="T62" fmla="*/ 1109 w 1120"/>
                <a:gd name="T63" fmla="*/ 673 h 1120"/>
                <a:gd name="T64" fmla="*/ 1076 w 1120"/>
                <a:gd name="T65" fmla="*/ 778 h 1120"/>
                <a:gd name="T66" fmla="*/ 1024 w 1120"/>
                <a:gd name="T67" fmla="*/ 874 h 1120"/>
                <a:gd name="T68" fmla="*/ 956 w 1120"/>
                <a:gd name="T69" fmla="*/ 956 h 1120"/>
                <a:gd name="T70" fmla="*/ 873 w 1120"/>
                <a:gd name="T71" fmla="*/ 1024 h 1120"/>
                <a:gd name="T72" fmla="*/ 778 w 1120"/>
                <a:gd name="T73" fmla="*/ 1076 h 1120"/>
                <a:gd name="T74" fmla="*/ 673 w 1120"/>
                <a:gd name="T75" fmla="*/ 1109 h 1120"/>
                <a:gd name="T76" fmla="*/ 560 w 1120"/>
                <a:gd name="T77" fmla="*/ 1120 h 1120"/>
                <a:gd name="T78" fmla="*/ 447 w 1120"/>
                <a:gd name="T79" fmla="*/ 1109 h 1120"/>
                <a:gd name="T80" fmla="*/ 342 w 1120"/>
                <a:gd name="T81" fmla="*/ 1076 h 1120"/>
                <a:gd name="T82" fmla="*/ 247 w 1120"/>
                <a:gd name="T83" fmla="*/ 1024 h 1120"/>
                <a:gd name="T84" fmla="*/ 164 w 1120"/>
                <a:gd name="T85" fmla="*/ 956 h 1120"/>
                <a:gd name="T86" fmla="*/ 96 w 1120"/>
                <a:gd name="T87" fmla="*/ 874 h 1120"/>
                <a:gd name="T88" fmla="*/ 44 w 1120"/>
                <a:gd name="T89" fmla="*/ 778 h 1120"/>
                <a:gd name="T90" fmla="*/ 11 w 1120"/>
                <a:gd name="T91" fmla="*/ 673 h 1120"/>
                <a:gd name="T92" fmla="*/ 0 w 1120"/>
                <a:gd name="T93" fmla="*/ 560 h 1120"/>
                <a:gd name="T94" fmla="*/ 11 w 1120"/>
                <a:gd name="T95" fmla="*/ 447 h 1120"/>
                <a:gd name="T96" fmla="*/ 44 w 1120"/>
                <a:gd name="T97" fmla="*/ 342 h 1120"/>
                <a:gd name="T98" fmla="*/ 96 w 1120"/>
                <a:gd name="T99" fmla="*/ 247 h 1120"/>
                <a:gd name="T100" fmla="*/ 164 w 1120"/>
                <a:gd name="T101" fmla="*/ 164 h 1120"/>
                <a:gd name="T102" fmla="*/ 247 w 1120"/>
                <a:gd name="T103" fmla="*/ 96 h 1120"/>
                <a:gd name="T104" fmla="*/ 342 w 1120"/>
                <a:gd name="T105" fmla="*/ 44 h 1120"/>
                <a:gd name="T106" fmla="*/ 447 w 1120"/>
                <a:gd name="T107" fmla="*/ 11 h 1120"/>
                <a:gd name="T108" fmla="*/ 560 w 1120"/>
                <a:gd name="T10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0" h="1120">
                  <a:moveTo>
                    <a:pt x="560" y="280"/>
                  </a:moveTo>
                  <a:lnTo>
                    <a:pt x="518" y="283"/>
                  </a:lnTo>
                  <a:lnTo>
                    <a:pt x="480" y="291"/>
                  </a:lnTo>
                  <a:lnTo>
                    <a:pt x="442" y="305"/>
                  </a:lnTo>
                  <a:lnTo>
                    <a:pt x="407" y="325"/>
                  </a:lnTo>
                  <a:lnTo>
                    <a:pt x="376" y="348"/>
                  </a:lnTo>
                  <a:lnTo>
                    <a:pt x="348" y="377"/>
                  </a:lnTo>
                  <a:lnTo>
                    <a:pt x="325" y="407"/>
                  </a:lnTo>
                  <a:lnTo>
                    <a:pt x="305" y="442"/>
                  </a:lnTo>
                  <a:lnTo>
                    <a:pt x="291" y="480"/>
                  </a:lnTo>
                  <a:lnTo>
                    <a:pt x="283" y="519"/>
                  </a:lnTo>
                  <a:lnTo>
                    <a:pt x="280" y="560"/>
                  </a:lnTo>
                  <a:lnTo>
                    <a:pt x="283" y="602"/>
                  </a:lnTo>
                  <a:lnTo>
                    <a:pt x="291" y="641"/>
                  </a:lnTo>
                  <a:lnTo>
                    <a:pt x="305" y="678"/>
                  </a:lnTo>
                  <a:lnTo>
                    <a:pt x="325" y="713"/>
                  </a:lnTo>
                  <a:lnTo>
                    <a:pt x="348" y="744"/>
                  </a:lnTo>
                  <a:lnTo>
                    <a:pt x="376" y="772"/>
                  </a:lnTo>
                  <a:lnTo>
                    <a:pt x="407" y="795"/>
                  </a:lnTo>
                  <a:lnTo>
                    <a:pt x="442" y="815"/>
                  </a:lnTo>
                  <a:lnTo>
                    <a:pt x="480" y="829"/>
                  </a:lnTo>
                  <a:lnTo>
                    <a:pt x="518" y="838"/>
                  </a:lnTo>
                  <a:lnTo>
                    <a:pt x="560" y="841"/>
                  </a:lnTo>
                  <a:lnTo>
                    <a:pt x="602" y="838"/>
                  </a:lnTo>
                  <a:lnTo>
                    <a:pt x="640" y="829"/>
                  </a:lnTo>
                  <a:lnTo>
                    <a:pt x="678" y="815"/>
                  </a:lnTo>
                  <a:lnTo>
                    <a:pt x="713" y="795"/>
                  </a:lnTo>
                  <a:lnTo>
                    <a:pt x="744" y="772"/>
                  </a:lnTo>
                  <a:lnTo>
                    <a:pt x="772" y="744"/>
                  </a:lnTo>
                  <a:lnTo>
                    <a:pt x="795" y="713"/>
                  </a:lnTo>
                  <a:lnTo>
                    <a:pt x="815" y="678"/>
                  </a:lnTo>
                  <a:lnTo>
                    <a:pt x="829" y="641"/>
                  </a:lnTo>
                  <a:lnTo>
                    <a:pt x="837" y="602"/>
                  </a:lnTo>
                  <a:lnTo>
                    <a:pt x="840" y="560"/>
                  </a:lnTo>
                  <a:lnTo>
                    <a:pt x="837" y="519"/>
                  </a:lnTo>
                  <a:lnTo>
                    <a:pt x="829" y="480"/>
                  </a:lnTo>
                  <a:lnTo>
                    <a:pt x="815" y="442"/>
                  </a:lnTo>
                  <a:lnTo>
                    <a:pt x="795" y="407"/>
                  </a:lnTo>
                  <a:lnTo>
                    <a:pt x="772" y="377"/>
                  </a:lnTo>
                  <a:lnTo>
                    <a:pt x="744" y="348"/>
                  </a:lnTo>
                  <a:lnTo>
                    <a:pt x="713" y="325"/>
                  </a:lnTo>
                  <a:lnTo>
                    <a:pt x="678" y="305"/>
                  </a:lnTo>
                  <a:lnTo>
                    <a:pt x="640" y="291"/>
                  </a:lnTo>
                  <a:lnTo>
                    <a:pt x="602" y="283"/>
                  </a:lnTo>
                  <a:lnTo>
                    <a:pt x="560" y="280"/>
                  </a:lnTo>
                  <a:close/>
                  <a:moveTo>
                    <a:pt x="560" y="0"/>
                  </a:moveTo>
                  <a:lnTo>
                    <a:pt x="617" y="3"/>
                  </a:lnTo>
                  <a:lnTo>
                    <a:pt x="673" y="11"/>
                  </a:lnTo>
                  <a:lnTo>
                    <a:pt x="726" y="25"/>
                  </a:lnTo>
                  <a:lnTo>
                    <a:pt x="778" y="44"/>
                  </a:lnTo>
                  <a:lnTo>
                    <a:pt x="827" y="68"/>
                  </a:lnTo>
                  <a:lnTo>
                    <a:pt x="873" y="96"/>
                  </a:lnTo>
                  <a:lnTo>
                    <a:pt x="916" y="128"/>
                  </a:lnTo>
                  <a:lnTo>
                    <a:pt x="956" y="164"/>
                  </a:lnTo>
                  <a:lnTo>
                    <a:pt x="992" y="204"/>
                  </a:lnTo>
                  <a:lnTo>
                    <a:pt x="1024" y="247"/>
                  </a:lnTo>
                  <a:lnTo>
                    <a:pt x="1053" y="293"/>
                  </a:lnTo>
                  <a:lnTo>
                    <a:pt x="1076" y="342"/>
                  </a:lnTo>
                  <a:lnTo>
                    <a:pt x="1095" y="394"/>
                  </a:lnTo>
                  <a:lnTo>
                    <a:pt x="1109" y="447"/>
                  </a:lnTo>
                  <a:lnTo>
                    <a:pt x="1117" y="503"/>
                  </a:lnTo>
                  <a:lnTo>
                    <a:pt x="1120" y="560"/>
                  </a:lnTo>
                  <a:lnTo>
                    <a:pt x="1117" y="617"/>
                  </a:lnTo>
                  <a:lnTo>
                    <a:pt x="1109" y="673"/>
                  </a:lnTo>
                  <a:lnTo>
                    <a:pt x="1095" y="727"/>
                  </a:lnTo>
                  <a:lnTo>
                    <a:pt x="1076" y="778"/>
                  </a:lnTo>
                  <a:lnTo>
                    <a:pt x="1053" y="827"/>
                  </a:lnTo>
                  <a:lnTo>
                    <a:pt x="1024" y="874"/>
                  </a:lnTo>
                  <a:lnTo>
                    <a:pt x="992" y="916"/>
                  </a:lnTo>
                  <a:lnTo>
                    <a:pt x="956" y="956"/>
                  </a:lnTo>
                  <a:lnTo>
                    <a:pt x="916" y="993"/>
                  </a:lnTo>
                  <a:lnTo>
                    <a:pt x="873" y="1024"/>
                  </a:lnTo>
                  <a:lnTo>
                    <a:pt x="827" y="1053"/>
                  </a:lnTo>
                  <a:lnTo>
                    <a:pt x="778" y="1076"/>
                  </a:lnTo>
                  <a:lnTo>
                    <a:pt x="726" y="1096"/>
                  </a:lnTo>
                  <a:lnTo>
                    <a:pt x="673" y="1109"/>
                  </a:lnTo>
                  <a:lnTo>
                    <a:pt x="617" y="1118"/>
                  </a:lnTo>
                  <a:lnTo>
                    <a:pt x="560" y="1120"/>
                  </a:lnTo>
                  <a:lnTo>
                    <a:pt x="503" y="1118"/>
                  </a:lnTo>
                  <a:lnTo>
                    <a:pt x="447" y="1109"/>
                  </a:lnTo>
                  <a:lnTo>
                    <a:pt x="394" y="1096"/>
                  </a:lnTo>
                  <a:lnTo>
                    <a:pt x="342" y="1076"/>
                  </a:lnTo>
                  <a:lnTo>
                    <a:pt x="293" y="1053"/>
                  </a:lnTo>
                  <a:lnTo>
                    <a:pt x="247" y="1024"/>
                  </a:lnTo>
                  <a:lnTo>
                    <a:pt x="204" y="993"/>
                  </a:lnTo>
                  <a:lnTo>
                    <a:pt x="164" y="956"/>
                  </a:lnTo>
                  <a:lnTo>
                    <a:pt x="128" y="916"/>
                  </a:lnTo>
                  <a:lnTo>
                    <a:pt x="96" y="874"/>
                  </a:lnTo>
                  <a:lnTo>
                    <a:pt x="67" y="827"/>
                  </a:lnTo>
                  <a:lnTo>
                    <a:pt x="44" y="778"/>
                  </a:lnTo>
                  <a:lnTo>
                    <a:pt x="25" y="727"/>
                  </a:lnTo>
                  <a:lnTo>
                    <a:pt x="11" y="673"/>
                  </a:lnTo>
                  <a:lnTo>
                    <a:pt x="3" y="617"/>
                  </a:lnTo>
                  <a:lnTo>
                    <a:pt x="0" y="560"/>
                  </a:lnTo>
                  <a:lnTo>
                    <a:pt x="3" y="503"/>
                  </a:lnTo>
                  <a:lnTo>
                    <a:pt x="11" y="447"/>
                  </a:lnTo>
                  <a:lnTo>
                    <a:pt x="25" y="394"/>
                  </a:lnTo>
                  <a:lnTo>
                    <a:pt x="44" y="342"/>
                  </a:lnTo>
                  <a:lnTo>
                    <a:pt x="67" y="293"/>
                  </a:lnTo>
                  <a:lnTo>
                    <a:pt x="96" y="247"/>
                  </a:lnTo>
                  <a:lnTo>
                    <a:pt x="128" y="204"/>
                  </a:lnTo>
                  <a:lnTo>
                    <a:pt x="164" y="164"/>
                  </a:lnTo>
                  <a:lnTo>
                    <a:pt x="204" y="128"/>
                  </a:lnTo>
                  <a:lnTo>
                    <a:pt x="247" y="96"/>
                  </a:lnTo>
                  <a:lnTo>
                    <a:pt x="293" y="68"/>
                  </a:lnTo>
                  <a:lnTo>
                    <a:pt x="342" y="44"/>
                  </a:lnTo>
                  <a:lnTo>
                    <a:pt x="394" y="25"/>
                  </a:lnTo>
                  <a:lnTo>
                    <a:pt x="447" y="11"/>
                  </a:lnTo>
                  <a:lnTo>
                    <a:pt x="503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Freeform 104">
              <a:extLst>
                <a:ext uri="{FF2B5EF4-FFF2-40B4-BE49-F238E27FC236}">
                  <a16:creationId xmlns:a16="http://schemas.microsoft.com/office/drawing/2014/main" id="{87FCBE0E-900A-45D2-AE79-E2681C037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509"/>
              <a:ext cx="115" cy="142"/>
            </a:xfrm>
            <a:custGeom>
              <a:avLst/>
              <a:gdLst>
                <a:gd name="T0" fmla="*/ 545 w 805"/>
                <a:gd name="T1" fmla="*/ 2 h 991"/>
                <a:gd name="T2" fmla="*/ 638 w 805"/>
                <a:gd name="T3" fmla="*/ 21 h 991"/>
                <a:gd name="T4" fmla="*/ 725 w 805"/>
                <a:gd name="T5" fmla="*/ 56 h 991"/>
                <a:gd name="T6" fmla="*/ 782 w 805"/>
                <a:gd name="T7" fmla="*/ 93 h 991"/>
                <a:gd name="T8" fmla="*/ 800 w 805"/>
                <a:gd name="T9" fmla="*/ 124 h 991"/>
                <a:gd name="T10" fmla="*/ 805 w 805"/>
                <a:gd name="T11" fmla="*/ 160 h 991"/>
                <a:gd name="T12" fmla="*/ 792 w 805"/>
                <a:gd name="T13" fmla="*/ 196 h 991"/>
                <a:gd name="T14" fmla="*/ 700 w 805"/>
                <a:gd name="T15" fmla="*/ 291 h 991"/>
                <a:gd name="T16" fmla="*/ 670 w 805"/>
                <a:gd name="T17" fmla="*/ 311 h 991"/>
                <a:gd name="T18" fmla="*/ 636 w 805"/>
                <a:gd name="T19" fmla="*/ 317 h 991"/>
                <a:gd name="T20" fmla="*/ 602 w 805"/>
                <a:gd name="T21" fmla="*/ 308 h 991"/>
                <a:gd name="T22" fmla="*/ 545 w 805"/>
                <a:gd name="T23" fmla="*/ 285 h 991"/>
                <a:gd name="T24" fmla="*/ 484 w 805"/>
                <a:gd name="T25" fmla="*/ 280 h 991"/>
                <a:gd name="T26" fmla="*/ 424 w 805"/>
                <a:gd name="T27" fmla="*/ 292 h 991"/>
                <a:gd name="T28" fmla="*/ 368 w 805"/>
                <a:gd name="T29" fmla="*/ 322 h 991"/>
                <a:gd name="T30" fmla="*/ 321 w 805"/>
                <a:gd name="T31" fmla="*/ 369 h 991"/>
                <a:gd name="T32" fmla="*/ 290 w 805"/>
                <a:gd name="T33" fmla="*/ 428 h 991"/>
                <a:gd name="T34" fmla="*/ 280 w 805"/>
                <a:gd name="T35" fmla="*/ 495 h 991"/>
                <a:gd name="T36" fmla="*/ 290 w 805"/>
                <a:gd name="T37" fmla="*/ 562 h 991"/>
                <a:gd name="T38" fmla="*/ 321 w 805"/>
                <a:gd name="T39" fmla="*/ 621 h 991"/>
                <a:gd name="T40" fmla="*/ 368 w 805"/>
                <a:gd name="T41" fmla="*/ 669 h 991"/>
                <a:gd name="T42" fmla="*/ 424 w 805"/>
                <a:gd name="T43" fmla="*/ 699 h 991"/>
                <a:gd name="T44" fmla="*/ 484 w 805"/>
                <a:gd name="T45" fmla="*/ 711 h 991"/>
                <a:gd name="T46" fmla="*/ 545 w 805"/>
                <a:gd name="T47" fmla="*/ 705 h 991"/>
                <a:gd name="T48" fmla="*/ 602 w 805"/>
                <a:gd name="T49" fmla="*/ 682 h 991"/>
                <a:gd name="T50" fmla="*/ 636 w 805"/>
                <a:gd name="T51" fmla="*/ 673 h 991"/>
                <a:gd name="T52" fmla="*/ 670 w 805"/>
                <a:gd name="T53" fmla="*/ 679 h 991"/>
                <a:gd name="T54" fmla="*/ 700 w 805"/>
                <a:gd name="T55" fmla="*/ 700 h 991"/>
                <a:gd name="T56" fmla="*/ 792 w 805"/>
                <a:gd name="T57" fmla="*/ 795 h 991"/>
                <a:gd name="T58" fmla="*/ 805 w 805"/>
                <a:gd name="T59" fmla="*/ 830 h 991"/>
                <a:gd name="T60" fmla="*/ 800 w 805"/>
                <a:gd name="T61" fmla="*/ 867 h 991"/>
                <a:gd name="T62" fmla="*/ 781 w 805"/>
                <a:gd name="T63" fmla="*/ 898 h 991"/>
                <a:gd name="T64" fmla="*/ 724 w 805"/>
                <a:gd name="T65" fmla="*/ 935 h 991"/>
                <a:gd name="T66" fmla="*/ 636 w 805"/>
                <a:gd name="T67" fmla="*/ 971 h 991"/>
                <a:gd name="T68" fmla="*/ 543 w 805"/>
                <a:gd name="T69" fmla="*/ 988 h 991"/>
                <a:gd name="T70" fmla="*/ 450 w 805"/>
                <a:gd name="T71" fmla="*/ 989 h 991"/>
                <a:gd name="T72" fmla="*/ 360 w 805"/>
                <a:gd name="T73" fmla="*/ 972 h 991"/>
                <a:gd name="T74" fmla="*/ 273 w 805"/>
                <a:gd name="T75" fmla="*/ 938 h 991"/>
                <a:gd name="T76" fmla="*/ 193 w 805"/>
                <a:gd name="T77" fmla="*/ 887 h 991"/>
                <a:gd name="T78" fmla="*/ 121 w 805"/>
                <a:gd name="T79" fmla="*/ 820 h 991"/>
                <a:gd name="T80" fmla="*/ 62 w 805"/>
                <a:gd name="T81" fmla="*/ 737 h 991"/>
                <a:gd name="T82" fmla="*/ 23 w 805"/>
                <a:gd name="T83" fmla="*/ 646 h 991"/>
                <a:gd name="T84" fmla="*/ 2 w 805"/>
                <a:gd name="T85" fmla="*/ 549 h 991"/>
                <a:gd name="T86" fmla="*/ 2 w 805"/>
                <a:gd name="T87" fmla="*/ 450 h 991"/>
                <a:gd name="T88" fmla="*/ 21 w 805"/>
                <a:gd name="T89" fmla="*/ 352 h 991"/>
                <a:gd name="T90" fmla="*/ 58 w 805"/>
                <a:gd name="T91" fmla="*/ 261 h 991"/>
                <a:gd name="T92" fmla="*/ 116 w 805"/>
                <a:gd name="T93" fmla="*/ 176 h 991"/>
                <a:gd name="T94" fmla="*/ 189 w 805"/>
                <a:gd name="T95" fmla="*/ 106 h 991"/>
                <a:gd name="T96" fmla="*/ 271 w 805"/>
                <a:gd name="T97" fmla="*/ 54 h 991"/>
                <a:gd name="T98" fmla="*/ 359 w 805"/>
                <a:gd name="T99" fmla="*/ 19 h 991"/>
                <a:gd name="T100" fmla="*/ 451 w 805"/>
                <a:gd name="T101" fmla="*/ 2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5" h="991">
                  <a:moveTo>
                    <a:pt x="498" y="0"/>
                  </a:moveTo>
                  <a:lnTo>
                    <a:pt x="545" y="2"/>
                  </a:lnTo>
                  <a:lnTo>
                    <a:pt x="592" y="9"/>
                  </a:lnTo>
                  <a:lnTo>
                    <a:pt x="638" y="21"/>
                  </a:lnTo>
                  <a:lnTo>
                    <a:pt x="682" y="36"/>
                  </a:lnTo>
                  <a:lnTo>
                    <a:pt x="725" y="56"/>
                  </a:lnTo>
                  <a:lnTo>
                    <a:pt x="767" y="81"/>
                  </a:lnTo>
                  <a:lnTo>
                    <a:pt x="782" y="93"/>
                  </a:lnTo>
                  <a:lnTo>
                    <a:pt x="793" y="108"/>
                  </a:lnTo>
                  <a:lnTo>
                    <a:pt x="800" y="124"/>
                  </a:lnTo>
                  <a:lnTo>
                    <a:pt x="805" y="143"/>
                  </a:lnTo>
                  <a:lnTo>
                    <a:pt x="805" y="160"/>
                  </a:lnTo>
                  <a:lnTo>
                    <a:pt x="800" y="178"/>
                  </a:lnTo>
                  <a:lnTo>
                    <a:pt x="792" y="196"/>
                  </a:lnTo>
                  <a:lnTo>
                    <a:pt x="780" y="211"/>
                  </a:lnTo>
                  <a:lnTo>
                    <a:pt x="700" y="291"/>
                  </a:lnTo>
                  <a:lnTo>
                    <a:pt x="686" y="303"/>
                  </a:lnTo>
                  <a:lnTo>
                    <a:pt x="670" y="311"/>
                  </a:lnTo>
                  <a:lnTo>
                    <a:pt x="654" y="316"/>
                  </a:lnTo>
                  <a:lnTo>
                    <a:pt x="636" y="317"/>
                  </a:lnTo>
                  <a:lnTo>
                    <a:pt x="619" y="315"/>
                  </a:lnTo>
                  <a:lnTo>
                    <a:pt x="602" y="308"/>
                  </a:lnTo>
                  <a:lnTo>
                    <a:pt x="574" y="294"/>
                  </a:lnTo>
                  <a:lnTo>
                    <a:pt x="545" y="285"/>
                  </a:lnTo>
                  <a:lnTo>
                    <a:pt x="514" y="280"/>
                  </a:lnTo>
                  <a:lnTo>
                    <a:pt x="484" y="280"/>
                  </a:lnTo>
                  <a:lnTo>
                    <a:pt x="453" y="284"/>
                  </a:lnTo>
                  <a:lnTo>
                    <a:pt x="424" y="292"/>
                  </a:lnTo>
                  <a:lnTo>
                    <a:pt x="394" y="305"/>
                  </a:lnTo>
                  <a:lnTo>
                    <a:pt x="368" y="322"/>
                  </a:lnTo>
                  <a:lnTo>
                    <a:pt x="343" y="342"/>
                  </a:lnTo>
                  <a:lnTo>
                    <a:pt x="321" y="369"/>
                  </a:lnTo>
                  <a:lnTo>
                    <a:pt x="304" y="397"/>
                  </a:lnTo>
                  <a:lnTo>
                    <a:pt x="290" y="428"/>
                  </a:lnTo>
                  <a:lnTo>
                    <a:pt x="282" y="461"/>
                  </a:lnTo>
                  <a:lnTo>
                    <a:pt x="280" y="495"/>
                  </a:lnTo>
                  <a:lnTo>
                    <a:pt x="282" y="530"/>
                  </a:lnTo>
                  <a:lnTo>
                    <a:pt x="290" y="562"/>
                  </a:lnTo>
                  <a:lnTo>
                    <a:pt x="304" y="593"/>
                  </a:lnTo>
                  <a:lnTo>
                    <a:pt x="321" y="621"/>
                  </a:lnTo>
                  <a:lnTo>
                    <a:pt x="343" y="648"/>
                  </a:lnTo>
                  <a:lnTo>
                    <a:pt x="368" y="669"/>
                  </a:lnTo>
                  <a:lnTo>
                    <a:pt x="394" y="685"/>
                  </a:lnTo>
                  <a:lnTo>
                    <a:pt x="424" y="699"/>
                  </a:lnTo>
                  <a:lnTo>
                    <a:pt x="453" y="707"/>
                  </a:lnTo>
                  <a:lnTo>
                    <a:pt x="484" y="711"/>
                  </a:lnTo>
                  <a:lnTo>
                    <a:pt x="514" y="710"/>
                  </a:lnTo>
                  <a:lnTo>
                    <a:pt x="545" y="705"/>
                  </a:lnTo>
                  <a:lnTo>
                    <a:pt x="574" y="697"/>
                  </a:lnTo>
                  <a:lnTo>
                    <a:pt x="602" y="682"/>
                  </a:lnTo>
                  <a:lnTo>
                    <a:pt x="619" y="676"/>
                  </a:lnTo>
                  <a:lnTo>
                    <a:pt x="636" y="673"/>
                  </a:lnTo>
                  <a:lnTo>
                    <a:pt x="654" y="674"/>
                  </a:lnTo>
                  <a:lnTo>
                    <a:pt x="670" y="679"/>
                  </a:lnTo>
                  <a:lnTo>
                    <a:pt x="686" y="687"/>
                  </a:lnTo>
                  <a:lnTo>
                    <a:pt x="700" y="700"/>
                  </a:lnTo>
                  <a:lnTo>
                    <a:pt x="780" y="780"/>
                  </a:lnTo>
                  <a:lnTo>
                    <a:pt x="792" y="795"/>
                  </a:lnTo>
                  <a:lnTo>
                    <a:pt x="800" y="813"/>
                  </a:lnTo>
                  <a:lnTo>
                    <a:pt x="805" y="830"/>
                  </a:lnTo>
                  <a:lnTo>
                    <a:pt x="805" y="848"/>
                  </a:lnTo>
                  <a:lnTo>
                    <a:pt x="800" y="867"/>
                  </a:lnTo>
                  <a:lnTo>
                    <a:pt x="792" y="883"/>
                  </a:lnTo>
                  <a:lnTo>
                    <a:pt x="781" y="898"/>
                  </a:lnTo>
                  <a:lnTo>
                    <a:pt x="766" y="910"/>
                  </a:lnTo>
                  <a:lnTo>
                    <a:pt x="724" y="935"/>
                  </a:lnTo>
                  <a:lnTo>
                    <a:pt x="680" y="955"/>
                  </a:lnTo>
                  <a:lnTo>
                    <a:pt x="636" y="971"/>
                  </a:lnTo>
                  <a:lnTo>
                    <a:pt x="590" y="982"/>
                  </a:lnTo>
                  <a:lnTo>
                    <a:pt x="543" y="988"/>
                  </a:lnTo>
                  <a:lnTo>
                    <a:pt x="496" y="991"/>
                  </a:lnTo>
                  <a:lnTo>
                    <a:pt x="450" y="989"/>
                  </a:lnTo>
                  <a:lnTo>
                    <a:pt x="404" y="982"/>
                  </a:lnTo>
                  <a:lnTo>
                    <a:pt x="360" y="972"/>
                  </a:lnTo>
                  <a:lnTo>
                    <a:pt x="316" y="957"/>
                  </a:lnTo>
                  <a:lnTo>
                    <a:pt x="273" y="938"/>
                  </a:lnTo>
                  <a:lnTo>
                    <a:pt x="232" y="915"/>
                  </a:lnTo>
                  <a:lnTo>
                    <a:pt x="193" y="887"/>
                  </a:lnTo>
                  <a:lnTo>
                    <a:pt x="156" y="855"/>
                  </a:lnTo>
                  <a:lnTo>
                    <a:pt x="121" y="820"/>
                  </a:lnTo>
                  <a:lnTo>
                    <a:pt x="90" y="780"/>
                  </a:lnTo>
                  <a:lnTo>
                    <a:pt x="62" y="737"/>
                  </a:lnTo>
                  <a:lnTo>
                    <a:pt x="41" y="693"/>
                  </a:lnTo>
                  <a:lnTo>
                    <a:pt x="23" y="646"/>
                  </a:lnTo>
                  <a:lnTo>
                    <a:pt x="10" y="598"/>
                  </a:lnTo>
                  <a:lnTo>
                    <a:pt x="2" y="549"/>
                  </a:lnTo>
                  <a:lnTo>
                    <a:pt x="0" y="499"/>
                  </a:lnTo>
                  <a:lnTo>
                    <a:pt x="2" y="450"/>
                  </a:lnTo>
                  <a:lnTo>
                    <a:pt x="8" y="401"/>
                  </a:lnTo>
                  <a:lnTo>
                    <a:pt x="21" y="352"/>
                  </a:lnTo>
                  <a:lnTo>
                    <a:pt x="37" y="306"/>
                  </a:lnTo>
                  <a:lnTo>
                    <a:pt x="58" y="261"/>
                  </a:lnTo>
                  <a:lnTo>
                    <a:pt x="85" y="217"/>
                  </a:lnTo>
                  <a:lnTo>
                    <a:pt x="116" y="176"/>
                  </a:lnTo>
                  <a:lnTo>
                    <a:pt x="152" y="139"/>
                  </a:lnTo>
                  <a:lnTo>
                    <a:pt x="189" y="106"/>
                  </a:lnTo>
                  <a:lnTo>
                    <a:pt x="229" y="78"/>
                  </a:lnTo>
                  <a:lnTo>
                    <a:pt x="271" y="54"/>
                  </a:lnTo>
                  <a:lnTo>
                    <a:pt x="314" y="34"/>
                  </a:lnTo>
                  <a:lnTo>
                    <a:pt x="359" y="19"/>
                  </a:lnTo>
                  <a:lnTo>
                    <a:pt x="405" y="8"/>
                  </a:lnTo>
                  <a:lnTo>
                    <a:pt x="451" y="2"/>
                  </a:lnTo>
                  <a:lnTo>
                    <a:pt x="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DC3795DA-66C8-4DF9-8069-9C21D46F5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509"/>
              <a:ext cx="115" cy="142"/>
            </a:xfrm>
            <a:custGeom>
              <a:avLst/>
              <a:gdLst>
                <a:gd name="T0" fmla="*/ 358 w 803"/>
                <a:gd name="T1" fmla="*/ 3 h 992"/>
                <a:gd name="T2" fmla="*/ 455 w 803"/>
                <a:gd name="T3" fmla="*/ 23 h 992"/>
                <a:gd name="T4" fmla="*/ 544 w 803"/>
                <a:gd name="T5" fmla="*/ 60 h 992"/>
                <a:gd name="T6" fmla="*/ 626 w 803"/>
                <a:gd name="T7" fmla="*/ 116 h 992"/>
                <a:gd name="T8" fmla="*/ 697 w 803"/>
                <a:gd name="T9" fmla="*/ 189 h 992"/>
                <a:gd name="T10" fmla="*/ 752 w 803"/>
                <a:gd name="T11" fmla="*/ 276 h 992"/>
                <a:gd name="T12" fmla="*/ 788 w 803"/>
                <a:gd name="T13" fmla="*/ 371 h 992"/>
                <a:gd name="T14" fmla="*/ 803 w 803"/>
                <a:gd name="T15" fmla="*/ 471 h 992"/>
                <a:gd name="T16" fmla="*/ 798 w 803"/>
                <a:gd name="T17" fmla="*/ 571 h 992"/>
                <a:gd name="T18" fmla="*/ 772 w 803"/>
                <a:gd name="T19" fmla="*/ 670 h 992"/>
                <a:gd name="T20" fmla="*/ 727 w 803"/>
                <a:gd name="T21" fmla="*/ 762 h 992"/>
                <a:gd name="T22" fmla="*/ 662 w 803"/>
                <a:gd name="T23" fmla="*/ 842 h 992"/>
                <a:gd name="T24" fmla="*/ 587 w 803"/>
                <a:gd name="T25" fmla="*/ 906 h 992"/>
                <a:gd name="T26" fmla="*/ 501 w 803"/>
                <a:gd name="T27" fmla="*/ 953 h 992"/>
                <a:gd name="T28" fmla="*/ 407 w 803"/>
                <a:gd name="T29" fmla="*/ 982 h 992"/>
                <a:gd name="T30" fmla="*/ 308 w 803"/>
                <a:gd name="T31" fmla="*/ 992 h 992"/>
                <a:gd name="T32" fmla="*/ 212 w 803"/>
                <a:gd name="T33" fmla="*/ 983 h 992"/>
                <a:gd name="T34" fmla="*/ 121 w 803"/>
                <a:gd name="T35" fmla="*/ 955 h 992"/>
                <a:gd name="T36" fmla="*/ 37 w 803"/>
                <a:gd name="T37" fmla="*/ 911 h 992"/>
                <a:gd name="T38" fmla="*/ 11 w 803"/>
                <a:gd name="T39" fmla="*/ 884 h 992"/>
                <a:gd name="T40" fmla="*/ 0 w 803"/>
                <a:gd name="T41" fmla="*/ 849 h 992"/>
                <a:gd name="T42" fmla="*/ 3 w 803"/>
                <a:gd name="T43" fmla="*/ 813 h 992"/>
                <a:gd name="T44" fmla="*/ 23 w 803"/>
                <a:gd name="T45" fmla="*/ 781 h 992"/>
                <a:gd name="T46" fmla="*/ 119 w 803"/>
                <a:gd name="T47" fmla="*/ 688 h 992"/>
                <a:gd name="T48" fmla="*/ 150 w 803"/>
                <a:gd name="T49" fmla="*/ 675 h 992"/>
                <a:gd name="T50" fmla="*/ 184 w 803"/>
                <a:gd name="T51" fmla="*/ 676 h 992"/>
                <a:gd name="T52" fmla="*/ 229 w 803"/>
                <a:gd name="T53" fmla="*/ 696 h 992"/>
                <a:gd name="T54" fmla="*/ 290 w 803"/>
                <a:gd name="T55" fmla="*/ 709 h 992"/>
                <a:gd name="T56" fmla="*/ 351 w 803"/>
                <a:gd name="T57" fmla="*/ 706 h 992"/>
                <a:gd name="T58" fmla="*/ 410 w 803"/>
                <a:gd name="T59" fmla="*/ 685 h 992"/>
                <a:gd name="T60" fmla="*/ 461 w 803"/>
                <a:gd name="T61" fmla="*/ 649 h 992"/>
                <a:gd name="T62" fmla="*/ 501 w 803"/>
                <a:gd name="T63" fmla="*/ 594 h 992"/>
                <a:gd name="T64" fmla="*/ 521 w 803"/>
                <a:gd name="T65" fmla="*/ 531 h 992"/>
                <a:gd name="T66" fmla="*/ 521 w 803"/>
                <a:gd name="T67" fmla="*/ 462 h 992"/>
                <a:gd name="T68" fmla="*/ 501 w 803"/>
                <a:gd name="T69" fmla="*/ 398 h 992"/>
                <a:gd name="T70" fmla="*/ 461 w 803"/>
                <a:gd name="T71" fmla="*/ 343 h 992"/>
                <a:gd name="T72" fmla="*/ 410 w 803"/>
                <a:gd name="T73" fmla="*/ 307 h 992"/>
                <a:gd name="T74" fmla="*/ 351 w 803"/>
                <a:gd name="T75" fmla="*/ 286 h 992"/>
                <a:gd name="T76" fmla="*/ 290 w 803"/>
                <a:gd name="T77" fmla="*/ 283 h 992"/>
                <a:gd name="T78" fmla="*/ 229 w 803"/>
                <a:gd name="T79" fmla="*/ 296 h 992"/>
                <a:gd name="T80" fmla="*/ 185 w 803"/>
                <a:gd name="T81" fmla="*/ 316 h 992"/>
                <a:gd name="T82" fmla="*/ 150 w 803"/>
                <a:gd name="T83" fmla="*/ 317 h 992"/>
                <a:gd name="T84" fmla="*/ 119 w 803"/>
                <a:gd name="T85" fmla="*/ 304 h 992"/>
                <a:gd name="T86" fmla="*/ 23 w 803"/>
                <a:gd name="T87" fmla="*/ 211 h 992"/>
                <a:gd name="T88" fmla="*/ 3 w 803"/>
                <a:gd name="T89" fmla="*/ 179 h 992"/>
                <a:gd name="T90" fmla="*/ 0 w 803"/>
                <a:gd name="T91" fmla="*/ 143 h 992"/>
                <a:gd name="T92" fmla="*/ 11 w 803"/>
                <a:gd name="T93" fmla="*/ 108 h 992"/>
                <a:gd name="T94" fmla="*/ 37 w 803"/>
                <a:gd name="T95" fmla="*/ 81 h 992"/>
                <a:gd name="T96" fmla="*/ 121 w 803"/>
                <a:gd name="T97" fmla="*/ 37 h 992"/>
                <a:gd name="T98" fmla="*/ 212 w 803"/>
                <a:gd name="T99" fmla="*/ 9 h 992"/>
                <a:gd name="T100" fmla="*/ 308 w 803"/>
                <a:gd name="T101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3" h="992">
                  <a:moveTo>
                    <a:pt x="308" y="0"/>
                  </a:moveTo>
                  <a:lnTo>
                    <a:pt x="358" y="3"/>
                  </a:lnTo>
                  <a:lnTo>
                    <a:pt x="407" y="10"/>
                  </a:lnTo>
                  <a:lnTo>
                    <a:pt x="455" y="23"/>
                  </a:lnTo>
                  <a:lnTo>
                    <a:pt x="501" y="39"/>
                  </a:lnTo>
                  <a:lnTo>
                    <a:pt x="544" y="60"/>
                  </a:lnTo>
                  <a:lnTo>
                    <a:pt x="587" y="86"/>
                  </a:lnTo>
                  <a:lnTo>
                    <a:pt x="626" y="116"/>
                  </a:lnTo>
                  <a:lnTo>
                    <a:pt x="662" y="150"/>
                  </a:lnTo>
                  <a:lnTo>
                    <a:pt x="697" y="189"/>
                  </a:lnTo>
                  <a:lnTo>
                    <a:pt x="727" y="231"/>
                  </a:lnTo>
                  <a:lnTo>
                    <a:pt x="752" y="276"/>
                  </a:lnTo>
                  <a:lnTo>
                    <a:pt x="772" y="323"/>
                  </a:lnTo>
                  <a:lnTo>
                    <a:pt x="788" y="371"/>
                  </a:lnTo>
                  <a:lnTo>
                    <a:pt x="798" y="421"/>
                  </a:lnTo>
                  <a:lnTo>
                    <a:pt x="803" y="471"/>
                  </a:lnTo>
                  <a:lnTo>
                    <a:pt x="803" y="521"/>
                  </a:lnTo>
                  <a:lnTo>
                    <a:pt x="798" y="571"/>
                  </a:lnTo>
                  <a:lnTo>
                    <a:pt x="788" y="621"/>
                  </a:lnTo>
                  <a:lnTo>
                    <a:pt x="772" y="670"/>
                  </a:lnTo>
                  <a:lnTo>
                    <a:pt x="752" y="717"/>
                  </a:lnTo>
                  <a:lnTo>
                    <a:pt x="727" y="762"/>
                  </a:lnTo>
                  <a:lnTo>
                    <a:pt x="697" y="804"/>
                  </a:lnTo>
                  <a:lnTo>
                    <a:pt x="662" y="842"/>
                  </a:lnTo>
                  <a:lnTo>
                    <a:pt x="626" y="876"/>
                  </a:lnTo>
                  <a:lnTo>
                    <a:pt x="587" y="906"/>
                  </a:lnTo>
                  <a:lnTo>
                    <a:pt x="544" y="932"/>
                  </a:lnTo>
                  <a:lnTo>
                    <a:pt x="501" y="953"/>
                  </a:lnTo>
                  <a:lnTo>
                    <a:pt x="455" y="969"/>
                  </a:lnTo>
                  <a:lnTo>
                    <a:pt x="407" y="982"/>
                  </a:lnTo>
                  <a:lnTo>
                    <a:pt x="358" y="989"/>
                  </a:lnTo>
                  <a:lnTo>
                    <a:pt x="308" y="992"/>
                  </a:lnTo>
                  <a:lnTo>
                    <a:pt x="259" y="990"/>
                  </a:lnTo>
                  <a:lnTo>
                    <a:pt x="212" y="983"/>
                  </a:lnTo>
                  <a:lnTo>
                    <a:pt x="166" y="972"/>
                  </a:lnTo>
                  <a:lnTo>
                    <a:pt x="121" y="955"/>
                  </a:lnTo>
                  <a:lnTo>
                    <a:pt x="78" y="936"/>
                  </a:lnTo>
                  <a:lnTo>
                    <a:pt x="37" y="911"/>
                  </a:lnTo>
                  <a:lnTo>
                    <a:pt x="22" y="899"/>
                  </a:lnTo>
                  <a:lnTo>
                    <a:pt x="11" y="884"/>
                  </a:lnTo>
                  <a:lnTo>
                    <a:pt x="3" y="868"/>
                  </a:lnTo>
                  <a:lnTo>
                    <a:pt x="0" y="849"/>
                  </a:lnTo>
                  <a:lnTo>
                    <a:pt x="0" y="831"/>
                  </a:lnTo>
                  <a:lnTo>
                    <a:pt x="3" y="813"/>
                  </a:lnTo>
                  <a:lnTo>
                    <a:pt x="11" y="796"/>
                  </a:lnTo>
                  <a:lnTo>
                    <a:pt x="23" y="781"/>
                  </a:lnTo>
                  <a:lnTo>
                    <a:pt x="104" y="700"/>
                  </a:lnTo>
                  <a:lnTo>
                    <a:pt x="119" y="688"/>
                  </a:lnTo>
                  <a:lnTo>
                    <a:pt x="134" y="680"/>
                  </a:lnTo>
                  <a:lnTo>
                    <a:pt x="150" y="675"/>
                  </a:lnTo>
                  <a:lnTo>
                    <a:pt x="168" y="674"/>
                  </a:lnTo>
                  <a:lnTo>
                    <a:pt x="184" y="676"/>
                  </a:lnTo>
                  <a:lnTo>
                    <a:pt x="200" y="682"/>
                  </a:lnTo>
                  <a:lnTo>
                    <a:pt x="229" y="696"/>
                  </a:lnTo>
                  <a:lnTo>
                    <a:pt x="258" y="705"/>
                  </a:lnTo>
                  <a:lnTo>
                    <a:pt x="290" y="709"/>
                  </a:lnTo>
                  <a:lnTo>
                    <a:pt x="320" y="710"/>
                  </a:lnTo>
                  <a:lnTo>
                    <a:pt x="351" y="706"/>
                  </a:lnTo>
                  <a:lnTo>
                    <a:pt x="381" y="698"/>
                  </a:lnTo>
                  <a:lnTo>
                    <a:pt x="410" y="685"/>
                  </a:lnTo>
                  <a:lnTo>
                    <a:pt x="436" y="669"/>
                  </a:lnTo>
                  <a:lnTo>
                    <a:pt x="461" y="649"/>
                  </a:lnTo>
                  <a:lnTo>
                    <a:pt x="483" y="622"/>
                  </a:lnTo>
                  <a:lnTo>
                    <a:pt x="501" y="594"/>
                  </a:lnTo>
                  <a:lnTo>
                    <a:pt x="513" y="563"/>
                  </a:lnTo>
                  <a:lnTo>
                    <a:pt x="521" y="531"/>
                  </a:lnTo>
                  <a:lnTo>
                    <a:pt x="524" y="496"/>
                  </a:lnTo>
                  <a:lnTo>
                    <a:pt x="521" y="462"/>
                  </a:lnTo>
                  <a:lnTo>
                    <a:pt x="513" y="429"/>
                  </a:lnTo>
                  <a:lnTo>
                    <a:pt x="501" y="398"/>
                  </a:lnTo>
                  <a:lnTo>
                    <a:pt x="483" y="370"/>
                  </a:lnTo>
                  <a:lnTo>
                    <a:pt x="461" y="343"/>
                  </a:lnTo>
                  <a:lnTo>
                    <a:pt x="436" y="323"/>
                  </a:lnTo>
                  <a:lnTo>
                    <a:pt x="410" y="307"/>
                  </a:lnTo>
                  <a:lnTo>
                    <a:pt x="381" y="294"/>
                  </a:lnTo>
                  <a:lnTo>
                    <a:pt x="351" y="286"/>
                  </a:lnTo>
                  <a:lnTo>
                    <a:pt x="320" y="283"/>
                  </a:lnTo>
                  <a:lnTo>
                    <a:pt x="290" y="283"/>
                  </a:lnTo>
                  <a:lnTo>
                    <a:pt x="258" y="288"/>
                  </a:lnTo>
                  <a:lnTo>
                    <a:pt x="229" y="296"/>
                  </a:lnTo>
                  <a:lnTo>
                    <a:pt x="200" y="310"/>
                  </a:lnTo>
                  <a:lnTo>
                    <a:pt x="185" y="316"/>
                  </a:lnTo>
                  <a:lnTo>
                    <a:pt x="168" y="319"/>
                  </a:lnTo>
                  <a:lnTo>
                    <a:pt x="150" y="317"/>
                  </a:lnTo>
                  <a:lnTo>
                    <a:pt x="134" y="313"/>
                  </a:lnTo>
                  <a:lnTo>
                    <a:pt x="119" y="304"/>
                  </a:lnTo>
                  <a:lnTo>
                    <a:pt x="104" y="292"/>
                  </a:lnTo>
                  <a:lnTo>
                    <a:pt x="23" y="211"/>
                  </a:lnTo>
                  <a:lnTo>
                    <a:pt x="11" y="196"/>
                  </a:lnTo>
                  <a:lnTo>
                    <a:pt x="3" y="179"/>
                  </a:lnTo>
                  <a:lnTo>
                    <a:pt x="0" y="161"/>
                  </a:lnTo>
                  <a:lnTo>
                    <a:pt x="0" y="143"/>
                  </a:lnTo>
                  <a:lnTo>
                    <a:pt x="3" y="125"/>
                  </a:lnTo>
                  <a:lnTo>
                    <a:pt x="11" y="108"/>
                  </a:lnTo>
                  <a:lnTo>
                    <a:pt x="22" y="94"/>
                  </a:lnTo>
                  <a:lnTo>
                    <a:pt x="37" y="81"/>
                  </a:lnTo>
                  <a:lnTo>
                    <a:pt x="78" y="57"/>
                  </a:lnTo>
                  <a:lnTo>
                    <a:pt x="121" y="37"/>
                  </a:lnTo>
                  <a:lnTo>
                    <a:pt x="166" y="22"/>
                  </a:lnTo>
                  <a:lnTo>
                    <a:pt x="212" y="9"/>
                  </a:lnTo>
                  <a:lnTo>
                    <a:pt x="259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0E6FEF27-DCA0-45FD-A2E8-CD0A29EEF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" y="1678"/>
              <a:ext cx="228" cy="238"/>
            </a:xfrm>
            <a:custGeom>
              <a:avLst/>
              <a:gdLst>
                <a:gd name="T0" fmla="*/ 1266 w 1602"/>
                <a:gd name="T1" fmla="*/ 0 h 1664"/>
                <a:gd name="T2" fmla="*/ 1356 w 1602"/>
                <a:gd name="T3" fmla="*/ 12 h 1664"/>
                <a:gd name="T4" fmla="*/ 1435 w 1602"/>
                <a:gd name="T5" fmla="*/ 46 h 1664"/>
                <a:gd name="T6" fmla="*/ 1504 w 1602"/>
                <a:gd name="T7" fmla="*/ 98 h 1664"/>
                <a:gd name="T8" fmla="*/ 1556 w 1602"/>
                <a:gd name="T9" fmla="*/ 166 h 1664"/>
                <a:gd name="T10" fmla="*/ 1590 w 1602"/>
                <a:gd name="T11" fmla="*/ 247 h 1664"/>
                <a:gd name="T12" fmla="*/ 1602 w 1602"/>
                <a:gd name="T13" fmla="*/ 336 h 1664"/>
                <a:gd name="T14" fmla="*/ 1599 w 1602"/>
                <a:gd name="T15" fmla="*/ 1602 h 1664"/>
                <a:gd name="T16" fmla="*/ 1578 w 1602"/>
                <a:gd name="T17" fmla="*/ 1640 h 1664"/>
                <a:gd name="T18" fmla="*/ 1540 w 1602"/>
                <a:gd name="T19" fmla="*/ 1661 h 1664"/>
                <a:gd name="T20" fmla="*/ 1406 w 1602"/>
                <a:gd name="T21" fmla="*/ 1664 h 1664"/>
                <a:gd name="T22" fmla="*/ 1364 w 1602"/>
                <a:gd name="T23" fmla="*/ 1652 h 1664"/>
                <a:gd name="T24" fmla="*/ 1334 w 1602"/>
                <a:gd name="T25" fmla="*/ 1622 h 1664"/>
                <a:gd name="T26" fmla="*/ 1322 w 1602"/>
                <a:gd name="T27" fmla="*/ 1579 h 1664"/>
                <a:gd name="T28" fmla="*/ 1319 w 1602"/>
                <a:gd name="T29" fmla="*/ 366 h 1664"/>
                <a:gd name="T30" fmla="*/ 1298 w 1602"/>
                <a:gd name="T31" fmla="*/ 322 h 1664"/>
                <a:gd name="T32" fmla="*/ 1259 w 1602"/>
                <a:gd name="T33" fmla="*/ 291 h 1664"/>
                <a:gd name="T34" fmla="*/ 1210 w 1602"/>
                <a:gd name="T35" fmla="*/ 280 h 1664"/>
                <a:gd name="T36" fmla="*/ 366 w 1602"/>
                <a:gd name="T37" fmla="*/ 283 h 1664"/>
                <a:gd name="T38" fmla="*/ 321 w 1602"/>
                <a:gd name="T39" fmla="*/ 305 h 1664"/>
                <a:gd name="T40" fmla="*/ 291 w 1602"/>
                <a:gd name="T41" fmla="*/ 342 h 1664"/>
                <a:gd name="T42" fmla="*/ 280 w 1602"/>
                <a:gd name="T43" fmla="*/ 392 h 1664"/>
                <a:gd name="T44" fmla="*/ 277 w 1602"/>
                <a:gd name="T45" fmla="*/ 1602 h 1664"/>
                <a:gd name="T46" fmla="*/ 255 w 1602"/>
                <a:gd name="T47" fmla="*/ 1640 h 1664"/>
                <a:gd name="T48" fmla="*/ 218 w 1602"/>
                <a:gd name="T49" fmla="*/ 1661 h 1664"/>
                <a:gd name="T50" fmla="*/ 84 w 1602"/>
                <a:gd name="T51" fmla="*/ 1664 h 1664"/>
                <a:gd name="T52" fmla="*/ 41 w 1602"/>
                <a:gd name="T53" fmla="*/ 1652 h 1664"/>
                <a:gd name="T54" fmla="*/ 11 w 1602"/>
                <a:gd name="T55" fmla="*/ 1622 h 1664"/>
                <a:gd name="T56" fmla="*/ 0 w 1602"/>
                <a:gd name="T57" fmla="*/ 1579 h 1664"/>
                <a:gd name="T58" fmla="*/ 3 w 1602"/>
                <a:gd name="T59" fmla="*/ 290 h 1664"/>
                <a:gd name="T60" fmla="*/ 26 w 1602"/>
                <a:gd name="T61" fmla="*/ 205 h 1664"/>
                <a:gd name="T62" fmla="*/ 70 w 1602"/>
                <a:gd name="T63" fmla="*/ 131 h 1664"/>
                <a:gd name="T64" fmla="*/ 130 w 1602"/>
                <a:gd name="T65" fmla="*/ 71 h 1664"/>
                <a:gd name="T66" fmla="*/ 205 w 1602"/>
                <a:gd name="T67" fmla="*/ 27 h 1664"/>
                <a:gd name="T68" fmla="*/ 290 w 1602"/>
                <a:gd name="T69" fmla="*/ 3 h 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2" h="1664">
                  <a:moveTo>
                    <a:pt x="336" y="0"/>
                  </a:moveTo>
                  <a:lnTo>
                    <a:pt x="1266" y="0"/>
                  </a:lnTo>
                  <a:lnTo>
                    <a:pt x="1312" y="3"/>
                  </a:lnTo>
                  <a:lnTo>
                    <a:pt x="1356" y="12"/>
                  </a:lnTo>
                  <a:lnTo>
                    <a:pt x="1397" y="27"/>
                  </a:lnTo>
                  <a:lnTo>
                    <a:pt x="1435" y="46"/>
                  </a:lnTo>
                  <a:lnTo>
                    <a:pt x="1472" y="71"/>
                  </a:lnTo>
                  <a:lnTo>
                    <a:pt x="1504" y="98"/>
                  </a:lnTo>
                  <a:lnTo>
                    <a:pt x="1532" y="131"/>
                  </a:lnTo>
                  <a:lnTo>
                    <a:pt x="1556" y="166"/>
                  </a:lnTo>
                  <a:lnTo>
                    <a:pt x="1576" y="205"/>
                  </a:lnTo>
                  <a:lnTo>
                    <a:pt x="1590" y="247"/>
                  </a:lnTo>
                  <a:lnTo>
                    <a:pt x="1599" y="290"/>
                  </a:lnTo>
                  <a:lnTo>
                    <a:pt x="1602" y="336"/>
                  </a:lnTo>
                  <a:lnTo>
                    <a:pt x="1602" y="1579"/>
                  </a:lnTo>
                  <a:lnTo>
                    <a:pt x="1599" y="1602"/>
                  </a:lnTo>
                  <a:lnTo>
                    <a:pt x="1591" y="1622"/>
                  </a:lnTo>
                  <a:lnTo>
                    <a:pt x="1578" y="1640"/>
                  </a:lnTo>
                  <a:lnTo>
                    <a:pt x="1561" y="1652"/>
                  </a:lnTo>
                  <a:lnTo>
                    <a:pt x="1540" y="1661"/>
                  </a:lnTo>
                  <a:lnTo>
                    <a:pt x="1518" y="1664"/>
                  </a:lnTo>
                  <a:lnTo>
                    <a:pt x="1406" y="1664"/>
                  </a:lnTo>
                  <a:lnTo>
                    <a:pt x="1384" y="1661"/>
                  </a:lnTo>
                  <a:lnTo>
                    <a:pt x="1364" y="1652"/>
                  </a:lnTo>
                  <a:lnTo>
                    <a:pt x="1347" y="1640"/>
                  </a:lnTo>
                  <a:lnTo>
                    <a:pt x="1334" y="1622"/>
                  </a:lnTo>
                  <a:lnTo>
                    <a:pt x="1325" y="1602"/>
                  </a:lnTo>
                  <a:lnTo>
                    <a:pt x="1322" y="1579"/>
                  </a:lnTo>
                  <a:lnTo>
                    <a:pt x="1322" y="392"/>
                  </a:lnTo>
                  <a:lnTo>
                    <a:pt x="1319" y="366"/>
                  </a:lnTo>
                  <a:lnTo>
                    <a:pt x="1311" y="342"/>
                  </a:lnTo>
                  <a:lnTo>
                    <a:pt x="1298" y="322"/>
                  </a:lnTo>
                  <a:lnTo>
                    <a:pt x="1281" y="305"/>
                  </a:lnTo>
                  <a:lnTo>
                    <a:pt x="1259" y="291"/>
                  </a:lnTo>
                  <a:lnTo>
                    <a:pt x="1236" y="283"/>
                  </a:lnTo>
                  <a:lnTo>
                    <a:pt x="1210" y="280"/>
                  </a:lnTo>
                  <a:lnTo>
                    <a:pt x="392" y="280"/>
                  </a:lnTo>
                  <a:lnTo>
                    <a:pt x="366" y="283"/>
                  </a:lnTo>
                  <a:lnTo>
                    <a:pt x="343" y="291"/>
                  </a:lnTo>
                  <a:lnTo>
                    <a:pt x="321" y="305"/>
                  </a:lnTo>
                  <a:lnTo>
                    <a:pt x="304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579"/>
                  </a:lnTo>
                  <a:lnTo>
                    <a:pt x="277" y="1602"/>
                  </a:lnTo>
                  <a:lnTo>
                    <a:pt x="268" y="1622"/>
                  </a:lnTo>
                  <a:lnTo>
                    <a:pt x="255" y="1640"/>
                  </a:lnTo>
                  <a:lnTo>
                    <a:pt x="238" y="1652"/>
                  </a:lnTo>
                  <a:lnTo>
                    <a:pt x="218" y="1661"/>
                  </a:lnTo>
                  <a:lnTo>
                    <a:pt x="196" y="1664"/>
                  </a:lnTo>
                  <a:lnTo>
                    <a:pt x="84" y="1664"/>
                  </a:lnTo>
                  <a:lnTo>
                    <a:pt x="62" y="1661"/>
                  </a:lnTo>
                  <a:lnTo>
                    <a:pt x="41" y="1652"/>
                  </a:lnTo>
                  <a:lnTo>
                    <a:pt x="24" y="1640"/>
                  </a:lnTo>
                  <a:lnTo>
                    <a:pt x="11" y="1622"/>
                  </a:lnTo>
                  <a:lnTo>
                    <a:pt x="3" y="1602"/>
                  </a:lnTo>
                  <a:lnTo>
                    <a:pt x="0" y="1579"/>
                  </a:lnTo>
                  <a:lnTo>
                    <a:pt x="0" y="336"/>
                  </a:lnTo>
                  <a:lnTo>
                    <a:pt x="3" y="290"/>
                  </a:lnTo>
                  <a:lnTo>
                    <a:pt x="12" y="247"/>
                  </a:lnTo>
                  <a:lnTo>
                    <a:pt x="26" y="205"/>
                  </a:lnTo>
                  <a:lnTo>
                    <a:pt x="46" y="166"/>
                  </a:lnTo>
                  <a:lnTo>
                    <a:pt x="70" y="131"/>
                  </a:lnTo>
                  <a:lnTo>
                    <a:pt x="98" y="98"/>
                  </a:lnTo>
                  <a:lnTo>
                    <a:pt x="130" y="71"/>
                  </a:lnTo>
                  <a:lnTo>
                    <a:pt x="167" y="46"/>
                  </a:lnTo>
                  <a:lnTo>
                    <a:pt x="205" y="27"/>
                  </a:lnTo>
                  <a:lnTo>
                    <a:pt x="246" y="12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388BDD97-107E-45F5-8B1F-EFB697E0D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695"/>
              <a:ext cx="90" cy="221"/>
            </a:xfrm>
            <a:custGeom>
              <a:avLst/>
              <a:gdLst>
                <a:gd name="T0" fmla="*/ 336 w 630"/>
                <a:gd name="T1" fmla="*/ 0 h 1549"/>
                <a:gd name="T2" fmla="*/ 545 w 630"/>
                <a:gd name="T3" fmla="*/ 0 h 1549"/>
                <a:gd name="T4" fmla="*/ 567 w 630"/>
                <a:gd name="T5" fmla="*/ 3 h 1549"/>
                <a:gd name="T6" fmla="*/ 588 w 630"/>
                <a:gd name="T7" fmla="*/ 12 h 1549"/>
                <a:gd name="T8" fmla="*/ 604 w 630"/>
                <a:gd name="T9" fmla="*/ 25 h 1549"/>
                <a:gd name="T10" fmla="*/ 617 w 630"/>
                <a:gd name="T11" fmla="*/ 42 h 1549"/>
                <a:gd name="T12" fmla="*/ 626 w 630"/>
                <a:gd name="T13" fmla="*/ 61 h 1549"/>
                <a:gd name="T14" fmla="*/ 630 w 630"/>
                <a:gd name="T15" fmla="*/ 84 h 1549"/>
                <a:gd name="T16" fmla="*/ 630 w 630"/>
                <a:gd name="T17" fmla="*/ 196 h 1549"/>
                <a:gd name="T18" fmla="*/ 626 w 630"/>
                <a:gd name="T19" fmla="*/ 218 h 1549"/>
                <a:gd name="T20" fmla="*/ 617 w 630"/>
                <a:gd name="T21" fmla="*/ 239 h 1549"/>
                <a:gd name="T22" fmla="*/ 604 w 630"/>
                <a:gd name="T23" fmla="*/ 255 h 1549"/>
                <a:gd name="T24" fmla="*/ 588 w 630"/>
                <a:gd name="T25" fmla="*/ 268 h 1549"/>
                <a:gd name="T26" fmla="*/ 567 w 630"/>
                <a:gd name="T27" fmla="*/ 277 h 1549"/>
                <a:gd name="T28" fmla="*/ 545 w 630"/>
                <a:gd name="T29" fmla="*/ 280 h 1549"/>
                <a:gd name="T30" fmla="*/ 392 w 630"/>
                <a:gd name="T31" fmla="*/ 280 h 1549"/>
                <a:gd name="T32" fmla="*/ 367 w 630"/>
                <a:gd name="T33" fmla="*/ 283 h 1549"/>
                <a:gd name="T34" fmla="*/ 342 w 630"/>
                <a:gd name="T35" fmla="*/ 292 h 1549"/>
                <a:gd name="T36" fmla="*/ 322 w 630"/>
                <a:gd name="T37" fmla="*/ 305 h 1549"/>
                <a:gd name="T38" fmla="*/ 305 w 630"/>
                <a:gd name="T39" fmla="*/ 322 h 1549"/>
                <a:gd name="T40" fmla="*/ 291 w 630"/>
                <a:gd name="T41" fmla="*/ 342 h 1549"/>
                <a:gd name="T42" fmla="*/ 283 w 630"/>
                <a:gd name="T43" fmla="*/ 366 h 1549"/>
                <a:gd name="T44" fmla="*/ 280 w 630"/>
                <a:gd name="T45" fmla="*/ 392 h 1549"/>
                <a:gd name="T46" fmla="*/ 280 w 630"/>
                <a:gd name="T47" fmla="*/ 1464 h 1549"/>
                <a:gd name="T48" fmla="*/ 277 w 630"/>
                <a:gd name="T49" fmla="*/ 1487 h 1549"/>
                <a:gd name="T50" fmla="*/ 269 w 630"/>
                <a:gd name="T51" fmla="*/ 1507 h 1549"/>
                <a:gd name="T52" fmla="*/ 256 w 630"/>
                <a:gd name="T53" fmla="*/ 1525 h 1549"/>
                <a:gd name="T54" fmla="*/ 239 w 630"/>
                <a:gd name="T55" fmla="*/ 1537 h 1549"/>
                <a:gd name="T56" fmla="*/ 218 w 630"/>
                <a:gd name="T57" fmla="*/ 1546 h 1549"/>
                <a:gd name="T58" fmla="*/ 196 w 630"/>
                <a:gd name="T59" fmla="*/ 1549 h 1549"/>
                <a:gd name="T60" fmla="*/ 85 w 630"/>
                <a:gd name="T61" fmla="*/ 1549 h 1549"/>
                <a:gd name="T62" fmla="*/ 62 w 630"/>
                <a:gd name="T63" fmla="*/ 1546 h 1549"/>
                <a:gd name="T64" fmla="*/ 42 w 630"/>
                <a:gd name="T65" fmla="*/ 1537 h 1549"/>
                <a:gd name="T66" fmla="*/ 25 w 630"/>
                <a:gd name="T67" fmla="*/ 1525 h 1549"/>
                <a:gd name="T68" fmla="*/ 11 w 630"/>
                <a:gd name="T69" fmla="*/ 1507 h 1549"/>
                <a:gd name="T70" fmla="*/ 3 w 630"/>
                <a:gd name="T71" fmla="*/ 1487 h 1549"/>
                <a:gd name="T72" fmla="*/ 0 w 630"/>
                <a:gd name="T73" fmla="*/ 1464 h 1549"/>
                <a:gd name="T74" fmla="*/ 0 w 630"/>
                <a:gd name="T75" fmla="*/ 336 h 1549"/>
                <a:gd name="T76" fmla="*/ 3 w 630"/>
                <a:gd name="T77" fmla="*/ 291 h 1549"/>
                <a:gd name="T78" fmla="*/ 13 w 630"/>
                <a:gd name="T79" fmla="*/ 247 h 1549"/>
                <a:gd name="T80" fmla="*/ 27 w 630"/>
                <a:gd name="T81" fmla="*/ 205 h 1549"/>
                <a:gd name="T82" fmla="*/ 46 w 630"/>
                <a:gd name="T83" fmla="*/ 166 h 1549"/>
                <a:gd name="T84" fmla="*/ 71 w 630"/>
                <a:gd name="T85" fmla="*/ 131 h 1549"/>
                <a:gd name="T86" fmla="*/ 99 w 630"/>
                <a:gd name="T87" fmla="*/ 98 h 1549"/>
                <a:gd name="T88" fmla="*/ 131 w 630"/>
                <a:gd name="T89" fmla="*/ 71 h 1549"/>
                <a:gd name="T90" fmla="*/ 166 w 630"/>
                <a:gd name="T91" fmla="*/ 46 h 1549"/>
                <a:gd name="T92" fmla="*/ 206 w 630"/>
                <a:gd name="T93" fmla="*/ 27 h 1549"/>
                <a:gd name="T94" fmla="*/ 247 w 630"/>
                <a:gd name="T95" fmla="*/ 13 h 1549"/>
                <a:gd name="T96" fmla="*/ 290 w 630"/>
                <a:gd name="T97" fmla="*/ 3 h 1549"/>
                <a:gd name="T98" fmla="*/ 336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336" y="0"/>
                  </a:moveTo>
                  <a:lnTo>
                    <a:pt x="545" y="0"/>
                  </a:lnTo>
                  <a:lnTo>
                    <a:pt x="567" y="3"/>
                  </a:lnTo>
                  <a:lnTo>
                    <a:pt x="588" y="12"/>
                  </a:lnTo>
                  <a:lnTo>
                    <a:pt x="604" y="25"/>
                  </a:lnTo>
                  <a:lnTo>
                    <a:pt x="617" y="42"/>
                  </a:lnTo>
                  <a:lnTo>
                    <a:pt x="626" y="61"/>
                  </a:lnTo>
                  <a:lnTo>
                    <a:pt x="630" y="84"/>
                  </a:lnTo>
                  <a:lnTo>
                    <a:pt x="630" y="196"/>
                  </a:lnTo>
                  <a:lnTo>
                    <a:pt x="626" y="218"/>
                  </a:lnTo>
                  <a:lnTo>
                    <a:pt x="617" y="239"/>
                  </a:lnTo>
                  <a:lnTo>
                    <a:pt x="604" y="255"/>
                  </a:lnTo>
                  <a:lnTo>
                    <a:pt x="588" y="268"/>
                  </a:lnTo>
                  <a:lnTo>
                    <a:pt x="567" y="277"/>
                  </a:lnTo>
                  <a:lnTo>
                    <a:pt x="545" y="280"/>
                  </a:lnTo>
                  <a:lnTo>
                    <a:pt x="392" y="280"/>
                  </a:lnTo>
                  <a:lnTo>
                    <a:pt x="367" y="283"/>
                  </a:lnTo>
                  <a:lnTo>
                    <a:pt x="342" y="292"/>
                  </a:lnTo>
                  <a:lnTo>
                    <a:pt x="322" y="305"/>
                  </a:lnTo>
                  <a:lnTo>
                    <a:pt x="305" y="322"/>
                  </a:lnTo>
                  <a:lnTo>
                    <a:pt x="291" y="342"/>
                  </a:lnTo>
                  <a:lnTo>
                    <a:pt x="283" y="366"/>
                  </a:lnTo>
                  <a:lnTo>
                    <a:pt x="280" y="392"/>
                  </a:lnTo>
                  <a:lnTo>
                    <a:pt x="280" y="1464"/>
                  </a:lnTo>
                  <a:lnTo>
                    <a:pt x="277" y="1487"/>
                  </a:lnTo>
                  <a:lnTo>
                    <a:pt x="269" y="1507"/>
                  </a:lnTo>
                  <a:lnTo>
                    <a:pt x="256" y="1525"/>
                  </a:lnTo>
                  <a:lnTo>
                    <a:pt x="239" y="1537"/>
                  </a:lnTo>
                  <a:lnTo>
                    <a:pt x="218" y="1546"/>
                  </a:lnTo>
                  <a:lnTo>
                    <a:pt x="196" y="1549"/>
                  </a:lnTo>
                  <a:lnTo>
                    <a:pt x="85" y="1549"/>
                  </a:lnTo>
                  <a:lnTo>
                    <a:pt x="62" y="1546"/>
                  </a:lnTo>
                  <a:lnTo>
                    <a:pt x="42" y="1537"/>
                  </a:lnTo>
                  <a:lnTo>
                    <a:pt x="25" y="1525"/>
                  </a:lnTo>
                  <a:lnTo>
                    <a:pt x="11" y="1507"/>
                  </a:lnTo>
                  <a:lnTo>
                    <a:pt x="3" y="1487"/>
                  </a:lnTo>
                  <a:lnTo>
                    <a:pt x="0" y="1464"/>
                  </a:lnTo>
                  <a:lnTo>
                    <a:pt x="0" y="336"/>
                  </a:lnTo>
                  <a:lnTo>
                    <a:pt x="3" y="291"/>
                  </a:lnTo>
                  <a:lnTo>
                    <a:pt x="13" y="247"/>
                  </a:lnTo>
                  <a:lnTo>
                    <a:pt x="27" y="205"/>
                  </a:lnTo>
                  <a:lnTo>
                    <a:pt x="46" y="166"/>
                  </a:lnTo>
                  <a:lnTo>
                    <a:pt x="71" y="131"/>
                  </a:lnTo>
                  <a:lnTo>
                    <a:pt x="99" y="98"/>
                  </a:lnTo>
                  <a:lnTo>
                    <a:pt x="131" y="71"/>
                  </a:lnTo>
                  <a:lnTo>
                    <a:pt x="166" y="46"/>
                  </a:lnTo>
                  <a:lnTo>
                    <a:pt x="206" y="27"/>
                  </a:lnTo>
                  <a:lnTo>
                    <a:pt x="247" y="13"/>
                  </a:lnTo>
                  <a:lnTo>
                    <a:pt x="290" y="3"/>
                  </a:lnTo>
                  <a:lnTo>
                    <a:pt x="3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D663737F-48C9-4E6E-887B-6F45F485D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" y="1695"/>
              <a:ext cx="90" cy="221"/>
            </a:xfrm>
            <a:custGeom>
              <a:avLst/>
              <a:gdLst>
                <a:gd name="T0" fmla="*/ 85 w 630"/>
                <a:gd name="T1" fmla="*/ 0 h 1549"/>
                <a:gd name="T2" fmla="*/ 294 w 630"/>
                <a:gd name="T3" fmla="*/ 0 h 1549"/>
                <a:gd name="T4" fmla="*/ 340 w 630"/>
                <a:gd name="T5" fmla="*/ 3 h 1549"/>
                <a:gd name="T6" fmla="*/ 383 w 630"/>
                <a:gd name="T7" fmla="*/ 13 h 1549"/>
                <a:gd name="T8" fmla="*/ 424 w 630"/>
                <a:gd name="T9" fmla="*/ 27 h 1549"/>
                <a:gd name="T10" fmla="*/ 464 w 630"/>
                <a:gd name="T11" fmla="*/ 46 h 1549"/>
                <a:gd name="T12" fmla="*/ 499 w 630"/>
                <a:gd name="T13" fmla="*/ 71 h 1549"/>
                <a:gd name="T14" fmla="*/ 531 w 630"/>
                <a:gd name="T15" fmla="*/ 98 h 1549"/>
                <a:gd name="T16" fmla="*/ 559 w 630"/>
                <a:gd name="T17" fmla="*/ 131 h 1549"/>
                <a:gd name="T18" fmla="*/ 584 w 630"/>
                <a:gd name="T19" fmla="*/ 166 h 1549"/>
                <a:gd name="T20" fmla="*/ 603 w 630"/>
                <a:gd name="T21" fmla="*/ 205 h 1549"/>
                <a:gd name="T22" fmla="*/ 617 w 630"/>
                <a:gd name="T23" fmla="*/ 247 h 1549"/>
                <a:gd name="T24" fmla="*/ 627 w 630"/>
                <a:gd name="T25" fmla="*/ 291 h 1549"/>
                <a:gd name="T26" fmla="*/ 630 w 630"/>
                <a:gd name="T27" fmla="*/ 336 h 1549"/>
                <a:gd name="T28" fmla="*/ 630 w 630"/>
                <a:gd name="T29" fmla="*/ 1464 h 1549"/>
                <a:gd name="T30" fmla="*/ 627 w 630"/>
                <a:gd name="T31" fmla="*/ 1487 h 1549"/>
                <a:gd name="T32" fmla="*/ 619 w 630"/>
                <a:gd name="T33" fmla="*/ 1507 h 1549"/>
                <a:gd name="T34" fmla="*/ 605 w 630"/>
                <a:gd name="T35" fmla="*/ 1525 h 1549"/>
                <a:gd name="T36" fmla="*/ 588 w 630"/>
                <a:gd name="T37" fmla="*/ 1537 h 1549"/>
                <a:gd name="T38" fmla="*/ 568 w 630"/>
                <a:gd name="T39" fmla="*/ 1546 h 1549"/>
                <a:gd name="T40" fmla="*/ 545 w 630"/>
                <a:gd name="T41" fmla="*/ 1549 h 1549"/>
                <a:gd name="T42" fmla="*/ 434 w 630"/>
                <a:gd name="T43" fmla="*/ 1549 h 1549"/>
                <a:gd name="T44" fmla="*/ 412 w 630"/>
                <a:gd name="T45" fmla="*/ 1546 h 1549"/>
                <a:gd name="T46" fmla="*/ 391 w 630"/>
                <a:gd name="T47" fmla="*/ 1537 h 1549"/>
                <a:gd name="T48" fmla="*/ 374 w 630"/>
                <a:gd name="T49" fmla="*/ 1525 h 1549"/>
                <a:gd name="T50" fmla="*/ 361 w 630"/>
                <a:gd name="T51" fmla="*/ 1507 h 1549"/>
                <a:gd name="T52" fmla="*/ 353 w 630"/>
                <a:gd name="T53" fmla="*/ 1487 h 1549"/>
                <a:gd name="T54" fmla="*/ 350 w 630"/>
                <a:gd name="T55" fmla="*/ 1464 h 1549"/>
                <a:gd name="T56" fmla="*/ 350 w 630"/>
                <a:gd name="T57" fmla="*/ 392 h 1549"/>
                <a:gd name="T58" fmla="*/ 347 w 630"/>
                <a:gd name="T59" fmla="*/ 366 h 1549"/>
                <a:gd name="T60" fmla="*/ 339 w 630"/>
                <a:gd name="T61" fmla="*/ 342 h 1549"/>
                <a:gd name="T62" fmla="*/ 325 w 630"/>
                <a:gd name="T63" fmla="*/ 322 h 1549"/>
                <a:gd name="T64" fmla="*/ 308 w 630"/>
                <a:gd name="T65" fmla="*/ 305 h 1549"/>
                <a:gd name="T66" fmla="*/ 288 w 630"/>
                <a:gd name="T67" fmla="*/ 292 h 1549"/>
                <a:gd name="T68" fmla="*/ 263 w 630"/>
                <a:gd name="T69" fmla="*/ 283 h 1549"/>
                <a:gd name="T70" fmla="*/ 238 w 630"/>
                <a:gd name="T71" fmla="*/ 280 h 1549"/>
                <a:gd name="T72" fmla="*/ 85 w 630"/>
                <a:gd name="T73" fmla="*/ 280 h 1549"/>
                <a:gd name="T74" fmla="*/ 63 w 630"/>
                <a:gd name="T75" fmla="*/ 277 h 1549"/>
                <a:gd name="T76" fmla="*/ 42 w 630"/>
                <a:gd name="T77" fmla="*/ 268 h 1549"/>
                <a:gd name="T78" fmla="*/ 26 w 630"/>
                <a:gd name="T79" fmla="*/ 255 h 1549"/>
                <a:gd name="T80" fmla="*/ 13 w 630"/>
                <a:gd name="T81" fmla="*/ 239 h 1549"/>
                <a:gd name="T82" fmla="*/ 4 w 630"/>
                <a:gd name="T83" fmla="*/ 218 h 1549"/>
                <a:gd name="T84" fmla="*/ 0 w 630"/>
                <a:gd name="T85" fmla="*/ 196 h 1549"/>
                <a:gd name="T86" fmla="*/ 0 w 630"/>
                <a:gd name="T87" fmla="*/ 84 h 1549"/>
                <a:gd name="T88" fmla="*/ 4 w 630"/>
                <a:gd name="T89" fmla="*/ 61 h 1549"/>
                <a:gd name="T90" fmla="*/ 13 w 630"/>
                <a:gd name="T91" fmla="*/ 42 h 1549"/>
                <a:gd name="T92" fmla="*/ 26 w 630"/>
                <a:gd name="T93" fmla="*/ 25 h 1549"/>
                <a:gd name="T94" fmla="*/ 42 w 630"/>
                <a:gd name="T95" fmla="*/ 12 h 1549"/>
                <a:gd name="T96" fmla="*/ 63 w 630"/>
                <a:gd name="T97" fmla="*/ 3 h 1549"/>
                <a:gd name="T98" fmla="*/ 85 w 630"/>
                <a:gd name="T99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0" h="1549">
                  <a:moveTo>
                    <a:pt x="85" y="0"/>
                  </a:moveTo>
                  <a:lnTo>
                    <a:pt x="294" y="0"/>
                  </a:lnTo>
                  <a:lnTo>
                    <a:pt x="340" y="3"/>
                  </a:lnTo>
                  <a:lnTo>
                    <a:pt x="383" y="13"/>
                  </a:lnTo>
                  <a:lnTo>
                    <a:pt x="424" y="27"/>
                  </a:lnTo>
                  <a:lnTo>
                    <a:pt x="464" y="46"/>
                  </a:lnTo>
                  <a:lnTo>
                    <a:pt x="499" y="71"/>
                  </a:lnTo>
                  <a:lnTo>
                    <a:pt x="531" y="98"/>
                  </a:lnTo>
                  <a:lnTo>
                    <a:pt x="559" y="131"/>
                  </a:lnTo>
                  <a:lnTo>
                    <a:pt x="584" y="166"/>
                  </a:lnTo>
                  <a:lnTo>
                    <a:pt x="603" y="205"/>
                  </a:lnTo>
                  <a:lnTo>
                    <a:pt x="617" y="247"/>
                  </a:lnTo>
                  <a:lnTo>
                    <a:pt x="627" y="291"/>
                  </a:lnTo>
                  <a:lnTo>
                    <a:pt x="630" y="336"/>
                  </a:lnTo>
                  <a:lnTo>
                    <a:pt x="630" y="1464"/>
                  </a:lnTo>
                  <a:lnTo>
                    <a:pt x="627" y="1487"/>
                  </a:lnTo>
                  <a:lnTo>
                    <a:pt x="619" y="1507"/>
                  </a:lnTo>
                  <a:lnTo>
                    <a:pt x="605" y="1525"/>
                  </a:lnTo>
                  <a:lnTo>
                    <a:pt x="588" y="1537"/>
                  </a:lnTo>
                  <a:lnTo>
                    <a:pt x="568" y="1546"/>
                  </a:lnTo>
                  <a:lnTo>
                    <a:pt x="545" y="1549"/>
                  </a:lnTo>
                  <a:lnTo>
                    <a:pt x="434" y="1549"/>
                  </a:lnTo>
                  <a:lnTo>
                    <a:pt x="412" y="1546"/>
                  </a:lnTo>
                  <a:lnTo>
                    <a:pt x="391" y="1537"/>
                  </a:lnTo>
                  <a:lnTo>
                    <a:pt x="374" y="1525"/>
                  </a:lnTo>
                  <a:lnTo>
                    <a:pt x="361" y="1507"/>
                  </a:lnTo>
                  <a:lnTo>
                    <a:pt x="353" y="1487"/>
                  </a:lnTo>
                  <a:lnTo>
                    <a:pt x="350" y="1464"/>
                  </a:lnTo>
                  <a:lnTo>
                    <a:pt x="350" y="392"/>
                  </a:lnTo>
                  <a:lnTo>
                    <a:pt x="347" y="366"/>
                  </a:lnTo>
                  <a:lnTo>
                    <a:pt x="339" y="342"/>
                  </a:lnTo>
                  <a:lnTo>
                    <a:pt x="325" y="322"/>
                  </a:lnTo>
                  <a:lnTo>
                    <a:pt x="308" y="305"/>
                  </a:lnTo>
                  <a:lnTo>
                    <a:pt x="288" y="292"/>
                  </a:lnTo>
                  <a:lnTo>
                    <a:pt x="263" y="283"/>
                  </a:lnTo>
                  <a:lnTo>
                    <a:pt x="238" y="280"/>
                  </a:lnTo>
                  <a:lnTo>
                    <a:pt x="85" y="280"/>
                  </a:lnTo>
                  <a:lnTo>
                    <a:pt x="63" y="277"/>
                  </a:lnTo>
                  <a:lnTo>
                    <a:pt x="42" y="268"/>
                  </a:lnTo>
                  <a:lnTo>
                    <a:pt x="26" y="255"/>
                  </a:lnTo>
                  <a:lnTo>
                    <a:pt x="13" y="239"/>
                  </a:lnTo>
                  <a:lnTo>
                    <a:pt x="4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4" y="61"/>
                  </a:lnTo>
                  <a:lnTo>
                    <a:pt x="13" y="42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Freeform 109">
              <a:extLst>
                <a:ext uri="{FF2B5EF4-FFF2-40B4-BE49-F238E27FC236}">
                  <a16:creationId xmlns:a16="http://schemas.microsoft.com/office/drawing/2014/main" id="{CB7A0967-62DE-4090-AA4F-F5EC91BC2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752"/>
              <a:ext cx="41" cy="40"/>
            </a:xfrm>
            <a:custGeom>
              <a:avLst/>
              <a:gdLst>
                <a:gd name="T0" fmla="*/ 83 w 287"/>
                <a:gd name="T1" fmla="*/ 0 h 280"/>
                <a:gd name="T2" fmla="*/ 204 w 287"/>
                <a:gd name="T3" fmla="*/ 0 h 280"/>
                <a:gd name="T4" fmla="*/ 226 w 287"/>
                <a:gd name="T5" fmla="*/ 3 h 280"/>
                <a:gd name="T6" fmla="*/ 246 w 287"/>
                <a:gd name="T7" fmla="*/ 11 h 280"/>
                <a:gd name="T8" fmla="*/ 263 w 287"/>
                <a:gd name="T9" fmla="*/ 24 h 280"/>
                <a:gd name="T10" fmla="*/ 276 w 287"/>
                <a:gd name="T11" fmla="*/ 41 h 280"/>
                <a:gd name="T12" fmla="*/ 284 w 287"/>
                <a:gd name="T13" fmla="*/ 62 h 280"/>
                <a:gd name="T14" fmla="*/ 287 w 287"/>
                <a:gd name="T15" fmla="*/ 84 h 280"/>
                <a:gd name="T16" fmla="*/ 287 w 287"/>
                <a:gd name="T17" fmla="*/ 195 h 280"/>
                <a:gd name="T18" fmla="*/ 284 w 287"/>
                <a:gd name="T19" fmla="*/ 217 h 280"/>
                <a:gd name="T20" fmla="*/ 276 w 287"/>
                <a:gd name="T21" fmla="*/ 238 h 280"/>
                <a:gd name="T22" fmla="*/ 263 w 287"/>
                <a:gd name="T23" fmla="*/ 255 h 280"/>
                <a:gd name="T24" fmla="*/ 246 w 287"/>
                <a:gd name="T25" fmla="*/ 268 h 280"/>
                <a:gd name="T26" fmla="*/ 226 w 287"/>
                <a:gd name="T27" fmla="*/ 276 h 280"/>
                <a:gd name="T28" fmla="*/ 204 w 287"/>
                <a:gd name="T29" fmla="*/ 280 h 280"/>
                <a:gd name="T30" fmla="*/ 83 w 287"/>
                <a:gd name="T31" fmla="*/ 280 h 280"/>
                <a:gd name="T32" fmla="*/ 62 w 287"/>
                <a:gd name="T33" fmla="*/ 276 h 280"/>
                <a:gd name="T34" fmla="*/ 42 w 287"/>
                <a:gd name="T35" fmla="*/ 268 h 280"/>
                <a:gd name="T36" fmla="*/ 24 w 287"/>
                <a:gd name="T37" fmla="*/ 255 h 280"/>
                <a:gd name="T38" fmla="*/ 11 w 287"/>
                <a:gd name="T39" fmla="*/ 238 h 280"/>
                <a:gd name="T40" fmla="*/ 3 w 287"/>
                <a:gd name="T41" fmla="*/ 217 h 280"/>
                <a:gd name="T42" fmla="*/ 0 w 287"/>
                <a:gd name="T43" fmla="*/ 195 h 280"/>
                <a:gd name="T44" fmla="*/ 0 w 287"/>
                <a:gd name="T45" fmla="*/ 84 h 280"/>
                <a:gd name="T46" fmla="*/ 3 w 287"/>
                <a:gd name="T47" fmla="*/ 62 h 280"/>
                <a:gd name="T48" fmla="*/ 11 w 287"/>
                <a:gd name="T49" fmla="*/ 41 h 280"/>
                <a:gd name="T50" fmla="*/ 24 w 287"/>
                <a:gd name="T51" fmla="*/ 24 h 280"/>
                <a:gd name="T52" fmla="*/ 42 w 287"/>
                <a:gd name="T53" fmla="*/ 11 h 280"/>
                <a:gd name="T54" fmla="*/ 62 w 287"/>
                <a:gd name="T55" fmla="*/ 3 h 280"/>
                <a:gd name="T56" fmla="*/ 83 w 287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7" h="280">
                  <a:moveTo>
                    <a:pt x="83" y="0"/>
                  </a:moveTo>
                  <a:lnTo>
                    <a:pt x="204" y="0"/>
                  </a:lnTo>
                  <a:lnTo>
                    <a:pt x="226" y="3"/>
                  </a:lnTo>
                  <a:lnTo>
                    <a:pt x="246" y="11"/>
                  </a:lnTo>
                  <a:lnTo>
                    <a:pt x="263" y="24"/>
                  </a:lnTo>
                  <a:lnTo>
                    <a:pt x="276" y="41"/>
                  </a:lnTo>
                  <a:lnTo>
                    <a:pt x="284" y="62"/>
                  </a:lnTo>
                  <a:lnTo>
                    <a:pt x="287" y="84"/>
                  </a:lnTo>
                  <a:lnTo>
                    <a:pt x="287" y="195"/>
                  </a:lnTo>
                  <a:lnTo>
                    <a:pt x="284" y="217"/>
                  </a:lnTo>
                  <a:lnTo>
                    <a:pt x="276" y="238"/>
                  </a:lnTo>
                  <a:lnTo>
                    <a:pt x="263" y="255"/>
                  </a:lnTo>
                  <a:lnTo>
                    <a:pt x="246" y="268"/>
                  </a:lnTo>
                  <a:lnTo>
                    <a:pt x="226" y="276"/>
                  </a:lnTo>
                  <a:lnTo>
                    <a:pt x="204" y="280"/>
                  </a:lnTo>
                  <a:lnTo>
                    <a:pt x="83" y="280"/>
                  </a:lnTo>
                  <a:lnTo>
                    <a:pt x="62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2" name="Group 146">
            <a:extLst>
              <a:ext uri="{FF2B5EF4-FFF2-40B4-BE49-F238E27FC236}">
                <a16:creationId xmlns:a16="http://schemas.microsoft.com/office/drawing/2014/main" id="{7C395D54-5C43-46C5-9452-1FF3F546C4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369" y="3062731"/>
            <a:ext cx="786521" cy="944615"/>
            <a:chOff x="2650" y="2117"/>
            <a:chExt cx="398" cy="478"/>
          </a:xfrm>
          <a:solidFill>
            <a:schemeClr val="accent4"/>
          </a:solidFill>
        </p:grpSpPr>
        <p:sp>
          <p:nvSpPr>
            <p:cNvPr id="23" name="Freeform 148">
              <a:extLst>
                <a:ext uri="{FF2B5EF4-FFF2-40B4-BE49-F238E27FC236}">
                  <a16:creationId xmlns:a16="http://schemas.microsoft.com/office/drawing/2014/main" id="{A4B74EAD-2D77-4FE2-AD5E-CF057C550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1" y="2117"/>
              <a:ext cx="174" cy="175"/>
            </a:xfrm>
            <a:custGeom>
              <a:avLst/>
              <a:gdLst>
                <a:gd name="T0" fmla="*/ 562 w 1213"/>
                <a:gd name="T1" fmla="*/ 282 h 1228"/>
                <a:gd name="T2" fmla="*/ 480 w 1213"/>
                <a:gd name="T3" fmla="*/ 306 h 1228"/>
                <a:gd name="T4" fmla="*/ 407 w 1213"/>
                <a:gd name="T5" fmla="*/ 349 h 1228"/>
                <a:gd name="T6" fmla="*/ 347 w 1213"/>
                <a:gd name="T7" fmla="*/ 409 h 1228"/>
                <a:gd name="T8" fmla="*/ 305 w 1213"/>
                <a:gd name="T9" fmla="*/ 484 h 1228"/>
                <a:gd name="T10" fmla="*/ 282 w 1213"/>
                <a:gd name="T11" fmla="*/ 568 h 1228"/>
                <a:gd name="T12" fmla="*/ 282 w 1213"/>
                <a:gd name="T13" fmla="*/ 659 h 1228"/>
                <a:gd name="T14" fmla="*/ 305 w 1213"/>
                <a:gd name="T15" fmla="*/ 744 h 1228"/>
                <a:gd name="T16" fmla="*/ 347 w 1213"/>
                <a:gd name="T17" fmla="*/ 819 h 1228"/>
                <a:gd name="T18" fmla="*/ 407 w 1213"/>
                <a:gd name="T19" fmla="*/ 879 h 1228"/>
                <a:gd name="T20" fmla="*/ 480 w 1213"/>
                <a:gd name="T21" fmla="*/ 923 h 1228"/>
                <a:gd name="T22" fmla="*/ 562 w 1213"/>
                <a:gd name="T23" fmla="*/ 946 h 1228"/>
                <a:gd name="T24" fmla="*/ 651 w 1213"/>
                <a:gd name="T25" fmla="*/ 946 h 1228"/>
                <a:gd name="T26" fmla="*/ 734 w 1213"/>
                <a:gd name="T27" fmla="*/ 923 h 1228"/>
                <a:gd name="T28" fmla="*/ 807 w 1213"/>
                <a:gd name="T29" fmla="*/ 879 h 1228"/>
                <a:gd name="T30" fmla="*/ 866 w 1213"/>
                <a:gd name="T31" fmla="*/ 819 h 1228"/>
                <a:gd name="T32" fmla="*/ 909 w 1213"/>
                <a:gd name="T33" fmla="*/ 744 h 1228"/>
                <a:gd name="T34" fmla="*/ 931 w 1213"/>
                <a:gd name="T35" fmla="*/ 659 h 1228"/>
                <a:gd name="T36" fmla="*/ 931 w 1213"/>
                <a:gd name="T37" fmla="*/ 568 h 1228"/>
                <a:gd name="T38" fmla="*/ 909 w 1213"/>
                <a:gd name="T39" fmla="*/ 484 h 1228"/>
                <a:gd name="T40" fmla="*/ 866 w 1213"/>
                <a:gd name="T41" fmla="*/ 409 h 1228"/>
                <a:gd name="T42" fmla="*/ 807 w 1213"/>
                <a:gd name="T43" fmla="*/ 349 h 1228"/>
                <a:gd name="T44" fmla="*/ 734 w 1213"/>
                <a:gd name="T45" fmla="*/ 306 h 1228"/>
                <a:gd name="T46" fmla="*/ 651 w 1213"/>
                <a:gd name="T47" fmla="*/ 282 h 1228"/>
                <a:gd name="T48" fmla="*/ 607 w 1213"/>
                <a:gd name="T49" fmla="*/ 0 h 1228"/>
                <a:gd name="T50" fmla="*/ 729 w 1213"/>
                <a:gd name="T51" fmla="*/ 12 h 1228"/>
                <a:gd name="T52" fmla="*/ 842 w 1213"/>
                <a:gd name="T53" fmla="*/ 48 h 1228"/>
                <a:gd name="T54" fmla="*/ 946 w 1213"/>
                <a:gd name="T55" fmla="*/ 105 h 1228"/>
                <a:gd name="T56" fmla="*/ 1036 w 1213"/>
                <a:gd name="T57" fmla="*/ 180 h 1228"/>
                <a:gd name="T58" fmla="*/ 1110 w 1213"/>
                <a:gd name="T59" fmla="*/ 271 h 1228"/>
                <a:gd name="T60" fmla="*/ 1166 w 1213"/>
                <a:gd name="T61" fmla="*/ 375 h 1228"/>
                <a:gd name="T62" fmla="*/ 1201 w 1213"/>
                <a:gd name="T63" fmla="*/ 490 h 1228"/>
                <a:gd name="T64" fmla="*/ 1213 w 1213"/>
                <a:gd name="T65" fmla="*/ 614 h 1228"/>
                <a:gd name="T66" fmla="*/ 1201 w 1213"/>
                <a:gd name="T67" fmla="*/ 737 h 1228"/>
                <a:gd name="T68" fmla="*/ 1166 w 1213"/>
                <a:gd name="T69" fmla="*/ 852 h 1228"/>
                <a:gd name="T70" fmla="*/ 1110 w 1213"/>
                <a:gd name="T71" fmla="*/ 957 h 1228"/>
                <a:gd name="T72" fmla="*/ 1036 w 1213"/>
                <a:gd name="T73" fmla="*/ 1048 h 1228"/>
                <a:gd name="T74" fmla="*/ 946 w 1213"/>
                <a:gd name="T75" fmla="*/ 1122 h 1228"/>
                <a:gd name="T76" fmla="*/ 842 w 1213"/>
                <a:gd name="T77" fmla="*/ 1179 h 1228"/>
                <a:gd name="T78" fmla="*/ 729 w 1213"/>
                <a:gd name="T79" fmla="*/ 1215 h 1228"/>
                <a:gd name="T80" fmla="*/ 607 w 1213"/>
                <a:gd name="T81" fmla="*/ 1228 h 1228"/>
                <a:gd name="T82" fmla="*/ 485 w 1213"/>
                <a:gd name="T83" fmla="*/ 1215 h 1228"/>
                <a:gd name="T84" fmla="*/ 371 w 1213"/>
                <a:gd name="T85" fmla="*/ 1179 h 1228"/>
                <a:gd name="T86" fmla="*/ 268 w 1213"/>
                <a:gd name="T87" fmla="*/ 1122 h 1228"/>
                <a:gd name="T88" fmla="*/ 178 w 1213"/>
                <a:gd name="T89" fmla="*/ 1048 h 1228"/>
                <a:gd name="T90" fmla="*/ 104 w 1213"/>
                <a:gd name="T91" fmla="*/ 957 h 1228"/>
                <a:gd name="T92" fmla="*/ 48 w 1213"/>
                <a:gd name="T93" fmla="*/ 852 h 1228"/>
                <a:gd name="T94" fmla="*/ 13 w 1213"/>
                <a:gd name="T95" fmla="*/ 737 h 1228"/>
                <a:gd name="T96" fmla="*/ 0 w 1213"/>
                <a:gd name="T97" fmla="*/ 614 h 1228"/>
                <a:gd name="T98" fmla="*/ 13 w 1213"/>
                <a:gd name="T99" fmla="*/ 490 h 1228"/>
                <a:gd name="T100" fmla="*/ 48 w 1213"/>
                <a:gd name="T101" fmla="*/ 375 h 1228"/>
                <a:gd name="T102" fmla="*/ 104 w 1213"/>
                <a:gd name="T103" fmla="*/ 271 h 1228"/>
                <a:gd name="T104" fmla="*/ 178 w 1213"/>
                <a:gd name="T105" fmla="*/ 180 h 1228"/>
                <a:gd name="T106" fmla="*/ 268 w 1213"/>
                <a:gd name="T107" fmla="*/ 105 h 1228"/>
                <a:gd name="T108" fmla="*/ 371 w 1213"/>
                <a:gd name="T109" fmla="*/ 48 h 1228"/>
                <a:gd name="T110" fmla="*/ 485 w 1213"/>
                <a:gd name="T111" fmla="*/ 12 h 1228"/>
                <a:gd name="T112" fmla="*/ 607 w 1213"/>
                <a:gd name="T113" fmla="*/ 0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13" h="1228">
                  <a:moveTo>
                    <a:pt x="607" y="279"/>
                  </a:moveTo>
                  <a:lnTo>
                    <a:pt x="562" y="282"/>
                  </a:lnTo>
                  <a:lnTo>
                    <a:pt x="520" y="291"/>
                  </a:lnTo>
                  <a:lnTo>
                    <a:pt x="480" y="306"/>
                  </a:lnTo>
                  <a:lnTo>
                    <a:pt x="441" y="325"/>
                  </a:lnTo>
                  <a:lnTo>
                    <a:pt x="407" y="349"/>
                  </a:lnTo>
                  <a:lnTo>
                    <a:pt x="375" y="377"/>
                  </a:lnTo>
                  <a:lnTo>
                    <a:pt x="347" y="409"/>
                  </a:lnTo>
                  <a:lnTo>
                    <a:pt x="324" y="445"/>
                  </a:lnTo>
                  <a:lnTo>
                    <a:pt x="305" y="484"/>
                  </a:lnTo>
                  <a:lnTo>
                    <a:pt x="290" y="524"/>
                  </a:lnTo>
                  <a:lnTo>
                    <a:pt x="282" y="568"/>
                  </a:lnTo>
                  <a:lnTo>
                    <a:pt x="279" y="614"/>
                  </a:lnTo>
                  <a:lnTo>
                    <a:pt x="282" y="659"/>
                  </a:lnTo>
                  <a:lnTo>
                    <a:pt x="290" y="703"/>
                  </a:lnTo>
                  <a:lnTo>
                    <a:pt x="305" y="744"/>
                  </a:lnTo>
                  <a:lnTo>
                    <a:pt x="324" y="783"/>
                  </a:lnTo>
                  <a:lnTo>
                    <a:pt x="347" y="819"/>
                  </a:lnTo>
                  <a:lnTo>
                    <a:pt x="375" y="850"/>
                  </a:lnTo>
                  <a:lnTo>
                    <a:pt x="407" y="879"/>
                  </a:lnTo>
                  <a:lnTo>
                    <a:pt x="441" y="903"/>
                  </a:lnTo>
                  <a:lnTo>
                    <a:pt x="480" y="923"/>
                  </a:lnTo>
                  <a:lnTo>
                    <a:pt x="520" y="937"/>
                  </a:lnTo>
                  <a:lnTo>
                    <a:pt x="562" y="946"/>
                  </a:lnTo>
                  <a:lnTo>
                    <a:pt x="607" y="949"/>
                  </a:lnTo>
                  <a:lnTo>
                    <a:pt x="651" y="946"/>
                  </a:lnTo>
                  <a:lnTo>
                    <a:pt x="694" y="937"/>
                  </a:lnTo>
                  <a:lnTo>
                    <a:pt x="734" y="923"/>
                  </a:lnTo>
                  <a:lnTo>
                    <a:pt x="772" y="903"/>
                  </a:lnTo>
                  <a:lnTo>
                    <a:pt x="807" y="879"/>
                  </a:lnTo>
                  <a:lnTo>
                    <a:pt x="838" y="850"/>
                  </a:lnTo>
                  <a:lnTo>
                    <a:pt x="866" y="819"/>
                  </a:lnTo>
                  <a:lnTo>
                    <a:pt x="889" y="783"/>
                  </a:lnTo>
                  <a:lnTo>
                    <a:pt x="909" y="744"/>
                  </a:lnTo>
                  <a:lnTo>
                    <a:pt x="923" y="703"/>
                  </a:lnTo>
                  <a:lnTo>
                    <a:pt x="931" y="659"/>
                  </a:lnTo>
                  <a:lnTo>
                    <a:pt x="934" y="614"/>
                  </a:lnTo>
                  <a:lnTo>
                    <a:pt x="931" y="568"/>
                  </a:lnTo>
                  <a:lnTo>
                    <a:pt x="923" y="524"/>
                  </a:lnTo>
                  <a:lnTo>
                    <a:pt x="909" y="484"/>
                  </a:lnTo>
                  <a:lnTo>
                    <a:pt x="889" y="445"/>
                  </a:lnTo>
                  <a:lnTo>
                    <a:pt x="866" y="409"/>
                  </a:lnTo>
                  <a:lnTo>
                    <a:pt x="838" y="377"/>
                  </a:lnTo>
                  <a:lnTo>
                    <a:pt x="807" y="349"/>
                  </a:lnTo>
                  <a:lnTo>
                    <a:pt x="772" y="325"/>
                  </a:lnTo>
                  <a:lnTo>
                    <a:pt x="734" y="306"/>
                  </a:lnTo>
                  <a:lnTo>
                    <a:pt x="694" y="291"/>
                  </a:lnTo>
                  <a:lnTo>
                    <a:pt x="651" y="282"/>
                  </a:lnTo>
                  <a:lnTo>
                    <a:pt x="607" y="279"/>
                  </a:lnTo>
                  <a:close/>
                  <a:moveTo>
                    <a:pt x="607" y="0"/>
                  </a:moveTo>
                  <a:lnTo>
                    <a:pt x="668" y="3"/>
                  </a:lnTo>
                  <a:lnTo>
                    <a:pt x="729" y="12"/>
                  </a:lnTo>
                  <a:lnTo>
                    <a:pt x="787" y="28"/>
                  </a:lnTo>
                  <a:lnTo>
                    <a:pt x="842" y="48"/>
                  </a:lnTo>
                  <a:lnTo>
                    <a:pt x="895" y="74"/>
                  </a:lnTo>
                  <a:lnTo>
                    <a:pt x="946" y="105"/>
                  </a:lnTo>
                  <a:lnTo>
                    <a:pt x="992" y="141"/>
                  </a:lnTo>
                  <a:lnTo>
                    <a:pt x="1036" y="180"/>
                  </a:lnTo>
                  <a:lnTo>
                    <a:pt x="1074" y="224"/>
                  </a:lnTo>
                  <a:lnTo>
                    <a:pt x="1110" y="271"/>
                  </a:lnTo>
                  <a:lnTo>
                    <a:pt x="1140" y="322"/>
                  </a:lnTo>
                  <a:lnTo>
                    <a:pt x="1166" y="375"/>
                  </a:lnTo>
                  <a:lnTo>
                    <a:pt x="1186" y="432"/>
                  </a:lnTo>
                  <a:lnTo>
                    <a:pt x="1201" y="490"/>
                  </a:lnTo>
                  <a:lnTo>
                    <a:pt x="1210" y="551"/>
                  </a:lnTo>
                  <a:lnTo>
                    <a:pt x="1213" y="614"/>
                  </a:lnTo>
                  <a:lnTo>
                    <a:pt x="1210" y="676"/>
                  </a:lnTo>
                  <a:lnTo>
                    <a:pt x="1201" y="737"/>
                  </a:lnTo>
                  <a:lnTo>
                    <a:pt x="1186" y="796"/>
                  </a:lnTo>
                  <a:lnTo>
                    <a:pt x="1166" y="852"/>
                  </a:lnTo>
                  <a:lnTo>
                    <a:pt x="1140" y="906"/>
                  </a:lnTo>
                  <a:lnTo>
                    <a:pt x="1110" y="957"/>
                  </a:lnTo>
                  <a:lnTo>
                    <a:pt x="1074" y="1004"/>
                  </a:lnTo>
                  <a:lnTo>
                    <a:pt x="1036" y="1048"/>
                  </a:lnTo>
                  <a:lnTo>
                    <a:pt x="992" y="1088"/>
                  </a:lnTo>
                  <a:lnTo>
                    <a:pt x="946" y="1122"/>
                  </a:lnTo>
                  <a:lnTo>
                    <a:pt x="895" y="1154"/>
                  </a:lnTo>
                  <a:lnTo>
                    <a:pt x="842" y="1179"/>
                  </a:lnTo>
                  <a:lnTo>
                    <a:pt x="787" y="1200"/>
                  </a:lnTo>
                  <a:lnTo>
                    <a:pt x="729" y="1215"/>
                  </a:lnTo>
                  <a:lnTo>
                    <a:pt x="668" y="1224"/>
                  </a:lnTo>
                  <a:lnTo>
                    <a:pt x="607" y="1228"/>
                  </a:lnTo>
                  <a:lnTo>
                    <a:pt x="545" y="1224"/>
                  </a:lnTo>
                  <a:lnTo>
                    <a:pt x="485" y="1215"/>
                  </a:lnTo>
                  <a:lnTo>
                    <a:pt x="427" y="1200"/>
                  </a:lnTo>
                  <a:lnTo>
                    <a:pt x="371" y="1179"/>
                  </a:lnTo>
                  <a:lnTo>
                    <a:pt x="318" y="1154"/>
                  </a:lnTo>
                  <a:lnTo>
                    <a:pt x="268" y="1122"/>
                  </a:lnTo>
                  <a:lnTo>
                    <a:pt x="221" y="1088"/>
                  </a:lnTo>
                  <a:lnTo>
                    <a:pt x="178" y="1048"/>
                  </a:lnTo>
                  <a:lnTo>
                    <a:pt x="139" y="1004"/>
                  </a:lnTo>
                  <a:lnTo>
                    <a:pt x="104" y="957"/>
                  </a:lnTo>
                  <a:lnTo>
                    <a:pt x="74" y="906"/>
                  </a:lnTo>
                  <a:lnTo>
                    <a:pt x="48" y="852"/>
                  </a:lnTo>
                  <a:lnTo>
                    <a:pt x="28" y="796"/>
                  </a:lnTo>
                  <a:lnTo>
                    <a:pt x="13" y="737"/>
                  </a:lnTo>
                  <a:lnTo>
                    <a:pt x="3" y="676"/>
                  </a:lnTo>
                  <a:lnTo>
                    <a:pt x="0" y="614"/>
                  </a:lnTo>
                  <a:lnTo>
                    <a:pt x="3" y="551"/>
                  </a:lnTo>
                  <a:lnTo>
                    <a:pt x="13" y="490"/>
                  </a:lnTo>
                  <a:lnTo>
                    <a:pt x="28" y="432"/>
                  </a:lnTo>
                  <a:lnTo>
                    <a:pt x="48" y="375"/>
                  </a:lnTo>
                  <a:lnTo>
                    <a:pt x="74" y="322"/>
                  </a:lnTo>
                  <a:lnTo>
                    <a:pt x="104" y="271"/>
                  </a:lnTo>
                  <a:lnTo>
                    <a:pt x="139" y="224"/>
                  </a:lnTo>
                  <a:lnTo>
                    <a:pt x="178" y="180"/>
                  </a:lnTo>
                  <a:lnTo>
                    <a:pt x="221" y="141"/>
                  </a:lnTo>
                  <a:lnTo>
                    <a:pt x="268" y="105"/>
                  </a:lnTo>
                  <a:lnTo>
                    <a:pt x="318" y="74"/>
                  </a:lnTo>
                  <a:lnTo>
                    <a:pt x="371" y="48"/>
                  </a:lnTo>
                  <a:lnTo>
                    <a:pt x="427" y="28"/>
                  </a:lnTo>
                  <a:lnTo>
                    <a:pt x="485" y="12"/>
                  </a:lnTo>
                  <a:lnTo>
                    <a:pt x="545" y="3"/>
                  </a:lnTo>
                  <a:lnTo>
                    <a:pt x="6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149">
              <a:extLst>
                <a:ext uri="{FF2B5EF4-FFF2-40B4-BE49-F238E27FC236}">
                  <a16:creationId xmlns:a16="http://schemas.microsoft.com/office/drawing/2014/main" id="{DF7F3F35-49C7-469F-B390-2ADA4C1BC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3" y="2324"/>
              <a:ext cx="295" cy="271"/>
            </a:xfrm>
            <a:custGeom>
              <a:avLst/>
              <a:gdLst>
                <a:gd name="T0" fmla="*/ 1507 w 2065"/>
                <a:gd name="T1" fmla="*/ 0 h 1897"/>
                <a:gd name="T2" fmla="*/ 1619 w 2065"/>
                <a:gd name="T3" fmla="*/ 11 h 1897"/>
                <a:gd name="T4" fmla="*/ 1724 w 2065"/>
                <a:gd name="T5" fmla="*/ 44 h 1897"/>
                <a:gd name="T6" fmla="*/ 1819 w 2065"/>
                <a:gd name="T7" fmla="*/ 95 h 1897"/>
                <a:gd name="T8" fmla="*/ 1901 w 2065"/>
                <a:gd name="T9" fmla="*/ 163 h 1897"/>
                <a:gd name="T10" fmla="*/ 1969 w 2065"/>
                <a:gd name="T11" fmla="*/ 245 h 1897"/>
                <a:gd name="T12" fmla="*/ 2021 w 2065"/>
                <a:gd name="T13" fmla="*/ 341 h 1897"/>
                <a:gd name="T14" fmla="*/ 2054 w 2065"/>
                <a:gd name="T15" fmla="*/ 445 h 1897"/>
                <a:gd name="T16" fmla="*/ 2065 w 2065"/>
                <a:gd name="T17" fmla="*/ 558 h 1897"/>
                <a:gd name="T18" fmla="*/ 2062 w 2065"/>
                <a:gd name="T19" fmla="*/ 1836 h 1897"/>
                <a:gd name="T20" fmla="*/ 2040 w 2065"/>
                <a:gd name="T21" fmla="*/ 1872 h 1897"/>
                <a:gd name="T22" fmla="*/ 2004 w 2065"/>
                <a:gd name="T23" fmla="*/ 1894 h 1897"/>
                <a:gd name="T24" fmla="*/ 1869 w 2065"/>
                <a:gd name="T25" fmla="*/ 1897 h 1897"/>
                <a:gd name="T26" fmla="*/ 1828 w 2065"/>
                <a:gd name="T27" fmla="*/ 1886 h 1897"/>
                <a:gd name="T28" fmla="*/ 1797 w 2065"/>
                <a:gd name="T29" fmla="*/ 1855 h 1897"/>
                <a:gd name="T30" fmla="*/ 1786 w 2065"/>
                <a:gd name="T31" fmla="*/ 1813 h 1897"/>
                <a:gd name="T32" fmla="*/ 1783 w 2065"/>
                <a:gd name="T33" fmla="*/ 516 h 1897"/>
                <a:gd name="T34" fmla="*/ 1759 w 2065"/>
                <a:gd name="T35" fmla="*/ 440 h 1897"/>
                <a:gd name="T36" fmla="*/ 1718 w 2065"/>
                <a:gd name="T37" fmla="*/ 375 h 1897"/>
                <a:gd name="T38" fmla="*/ 1659 w 2065"/>
                <a:gd name="T39" fmla="*/ 324 h 1897"/>
                <a:gd name="T40" fmla="*/ 1587 w 2065"/>
                <a:gd name="T41" fmla="*/ 290 h 1897"/>
                <a:gd name="T42" fmla="*/ 1507 w 2065"/>
                <a:gd name="T43" fmla="*/ 279 h 1897"/>
                <a:gd name="T44" fmla="*/ 517 w 2065"/>
                <a:gd name="T45" fmla="*/ 282 h 1897"/>
                <a:gd name="T46" fmla="*/ 441 w 2065"/>
                <a:gd name="T47" fmla="*/ 304 h 1897"/>
                <a:gd name="T48" fmla="*/ 375 w 2065"/>
                <a:gd name="T49" fmla="*/ 347 h 1897"/>
                <a:gd name="T50" fmla="*/ 324 w 2065"/>
                <a:gd name="T51" fmla="*/ 406 h 1897"/>
                <a:gd name="T52" fmla="*/ 291 w 2065"/>
                <a:gd name="T53" fmla="*/ 478 h 1897"/>
                <a:gd name="T54" fmla="*/ 279 w 2065"/>
                <a:gd name="T55" fmla="*/ 558 h 1897"/>
                <a:gd name="T56" fmla="*/ 0 w 2065"/>
                <a:gd name="T57" fmla="*/ 895 h 1897"/>
                <a:gd name="T58" fmla="*/ 3 w 2065"/>
                <a:gd name="T59" fmla="*/ 501 h 1897"/>
                <a:gd name="T60" fmla="*/ 25 w 2065"/>
                <a:gd name="T61" fmla="*/ 392 h 1897"/>
                <a:gd name="T62" fmla="*/ 67 w 2065"/>
                <a:gd name="T63" fmla="*/ 292 h 1897"/>
                <a:gd name="T64" fmla="*/ 127 w 2065"/>
                <a:gd name="T65" fmla="*/ 203 h 1897"/>
                <a:gd name="T66" fmla="*/ 204 w 2065"/>
                <a:gd name="T67" fmla="*/ 127 h 1897"/>
                <a:gd name="T68" fmla="*/ 292 w 2065"/>
                <a:gd name="T69" fmla="*/ 67 h 1897"/>
                <a:gd name="T70" fmla="*/ 392 w 2065"/>
                <a:gd name="T71" fmla="*/ 24 h 1897"/>
                <a:gd name="T72" fmla="*/ 501 w 2065"/>
                <a:gd name="T73" fmla="*/ 3 h 1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65" h="1897">
                  <a:moveTo>
                    <a:pt x="558" y="0"/>
                  </a:moveTo>
                  <a:lnTo>
                    <a:pt x="1507" y="0"/>
                  </a:lnTo>
                  <a:lnTo>
                    <a:pt x="1564" y="3"/>
                  </a:lnTo>
                  <a:lnTo>
                    <a:pt x="1619" y="11"/>
                  </a:lnTo>
                  <a:lnTo>
                    <a:pt x="1673" y="24"/>
                  </a:lnTo>
                  <a:lnTo>
                    <a:pt x="1724" y="44"/>
                  </a:lnTo>
                  <a:lnTo>
                    <a:pt x="1773" y="67"/>
                  </a:lnTo>
                  <a:lnTo>
                    <a:pt x="1819" y="95"/>
                  </a:lnTo>
                  <a:lnTo>
                    <a:pt x="1861" y="127"/>
                  </a:lnTo>
                  <a:lnTo>
                    <a:pt x="1901" y="163"/>
                  </a:lnTo>
                  <a:lnTo>
                    <a:pt x="1938" y="203"/>
                  </a:lnTo>
                  <a:lnTo>
                    <a:pt x="1969" y="245"/>
                  </a:lnTo>
                  <a:lnTo>
                    <a:pt x="1998" y="292"/>
                  </a:lnTo>
                  <a:lnTo>
                    <a:pt x="2021" y="341"/>
                  </a:lnTo>
                  <a:lnTo>
                    <a:pt x="2039" y="392"/>
                  </a:lnTo>
                  <a:lnTo>
                    <a:pt x="2054" y="445"/>
                  </a:lnTo>
                  <a:lnTo>
                    <a:pt x="2062" y="501"/>
                  </a:lnTo>
                  <a:lnTo>
                    <a:pt x="2065" y="558"/>
                  </a:lnTo>
                  <a:lnTo>
                    <a:pt x="2065" y="1813"/>
                  </a:lnTo>
                  <a:lnTo>
                    <a:pt x="2062" y="1836"/>
                  </a:lnTo>
                  <a:lnTo>
                    <a:pt x="2054" y="1855"/>
                  </a:lnTo>
                  <a:lnTo>
                    <a:pt x="2040" y="1872"/>
                  </a:lnTo>
                  <a:lnTo>
                    <a:pt x="2023" y="1886"/>
                  </a:lnTo>
                  <a:lnTo>
                    <a:pt x="2004" y="1894"/>
                  </a:lnTo>
                  <a:lnTo>
                    <a:pt x="1981" y="1897"/>
                  </a:lnTo>
                  <a:lnTo>
                    <a:pt x="1869" y="1897"/>
                  </a:lnTo>
                  <a:lnTo>
                    <a:pt x="1847" y="1894"/>
                  </a:lnTo>
                  <a:lnTo>
                    <a:pt x="1828" y="1886"/>
                  </a:lnTo>
                  <a:lnTo>
                    <a:pt x="1810" y="1872"/>
                  </a:lnTo>
                  <a:lnTo>
                    <a:pt x="1797" y="1855"/>
                  </a:lnTo>
                  <a:lnTo>
                    <a:pt x="1789" y="1836"/>
                  </a:lnTo>
                  <a:lnTo>
                    <a:pt x="1786" y="1813"/>
                  </a:lnTo>
                  <a:lnTo>
                    <a:pt x="1786" y="558"/>
                  </a:lnTo>
                  <a:lnTo>
                    <a:pt x="1783" y="516"/>
                  </a:lnTo>
                  <a:lnTo>
                    <a:pt x="1774" y="478"/>
                  </a:lnTo>
                  <a:lnTo>
                    <a:pt x="1759" y="440"/>
                  </a:lnTo>
                  <a:lnTo>
                    <a:pt x="1741" y="406"/>
                  </a:lnTo>
                  <a:lnTo>
                    <a:pt x="1718" y="375"/>
                  </a:lnTo>
                  <a:lnTo>
                    <a:pt x="1690" y="347"/>
                  </a:lnTo>
                  <a:lnTo>
                    <a:pt x="1659" y="324"/>
                  </a:lnTo>
                  <a:lnTo>
                    <a:pt x="1624" y="304"/>
                  </a:lnTo>
                  <a:lnTo>
                    <a:pt x="1587" y="290"/>
                  </a:lnTo>
                  <a:lnTo>
                    <a:pt x="1548" y="282"/>
                  </a:lnTo>
                  <a:lnTo>
                    <a:pt x="1507" y="279"/>
                  </a:lnTo>
                  <a:lnTo>
                    <a:pt x="558" y="279"/>
                  </a:lnTo>
                  <a:lnTo>
                    <a:pt x="517" y="282"/>
                  </a:lnTo>
                  <a:lnTo>
                    <a:pt x="478" y="290"/>
                  </a:lnTo>
                  <a:lnTo>
                    <a:pt x="441" y="304"/>
                  </a:lnTo>
                  <a:lnTo>
                    <a:pt x="406" y="324"/>
                  </a:lnTo>
                  <a:lnTo>
                    <a:pt x="375" y="347"/>
                  </a:lnTo>
                  <a:lnTo>
                    <a:pt x="347" y="375"/>
                  </a:lnTo>
                  <a:lnTo>
                    <a:pt x="324" y="406"/>
                  </a:lnTo>
                  <a:lnTo>
                    <a:pt x="305" y="440"/>
                  </a:lnTo>
                  <a:lnTo>
                    <a:pt x="291" y="478"/>
                  </a:lnTo>
                  <a:lnTo>
                    <a:pt x="282" y="516"/>
                  </a:lnTo>
                  <a:lnTo>
                    <a:pt x="279" y="558"/>
                  </a:lnTo>
                  <a:lnTo>
                    <a:pt x="279" y="895"/>
                  </a:lnTo>
                  <a:lnTo>
                    <a:pt x="0" y="895"/>
                  </a:lnTo>
                  <a:lnTo>
                    <a:pt x="0" y="558"/>
                  </a:lnTo>
                  <a:lnTo>
                    <a:pt x="3" y="501"/>
                  </a:lnTo>
                  <a:lnTo>
                    <a:pt x="11" y="445"/>
                  </a:lnTo>
                  <a:lnTo>
                    <a:pt x="25" y="392"/>
                  </a:lnTo>
                  <a:lnTo>
                    <a:pt x="44" y="341"/>
                  </a:lnTo>
                  <a:lnTo>
                    <a:pt x="67" y="292"/>
                  </a:lnTo>
                  <a:lnTo>
                    <a:pt x="96" y="245"/>
                  </a:lnTo>
                  <a:lnTo>
                    <a:pt x="127" y="203"/>
                  </a:lnTo>
                  <a:lnTo>
                    <a:pt x="164" y="163"/>
                  </a:lnTo>
                  <a:lnTo>
                    <a:pt x="204" y="127"/>
                  </a:lnTo>
                  <a:lnTo>
                    <a:pt x="246" y="95"/>
                  </a:lnTo>
                  <a:lnTo>
                    <a:pt x="292" y="67"/>
                  </a:lnTo>
                  <a:lnTo>
                    <a:pt x="341" y="44"/>
                  </a:lnTo>
                  <a:lnTo>
                    <a:pt x="392" y="24"/>
                  </a:lnTo>
                  <a:lnTo>
                    <a:pt x="446" y="11"/>
                  </a:lnTo>
                  <a:lnTo>
                    <a:pt x="501" y="3"/>
                  </a:lnTo>
                  <a:lnTo>
                    <a:pt x="5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5" name="Freeform 150">
              <a:extLst>
                <a:ext uri="{FF2B5EF4-FFF2-40B4-BE49-F238E27FC236}">
                  <a16:creationId xmlns:a16="http://schemas.microsoft.com/office/drawing/2014/main" id="{6DA1B4CC-CFE2-49E3-A9C9-59EDE13E9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0" y="2412"/>
              <a:ext cx="235" cy="183"/>
            </a:xfrm>
            <a:custGeom>
              <a:avLst/>
              <a:gdLst>
                <a:gd name="T0" fmla="*/ 340 w 1645"/>
                <a:gd name="T1" fmla="*/ 282 h 1283"/>
                <a:gd name="T2" fmla="*/ 304 w 1645"/>
                <a:gd name="T3" fmla="*/ 303 h 1283"/>
                <a:gd name="T4" fmla="*/ 282 w 1645"/>
                <a:gd name="T5" fmla="*/ 340 h 1283"/>
                <a:gd name="T6" fmla="*/ 279 w 1645"/>
                <a:gd name="T7" fmla="*/ 920 h 1283"/>
                <a:gd name="T8" fmla="*/ 290 w 1645"/>
                <a:gd name="T9" fmla="*/ 962 h 1283"/>
                <a:gd name="T10" fmla="*/ 320 w 1645"/>
                <a:gd name="T11" fmla="*/ 993 h 1283"/>
                <a:gd name="T12" fmla="*/ 363 w 1645"/>
                <a:gd name="T13" fmla="*/ 1004 h 1283"/>
                <a:gd name="T14" fmla="*/ 1305 w 1645"/>
                <a:gd name="T15" fmla="*/ 1001 h 1283"/>
                <a:gd name="T16" fmla="*/ 1342 w 1645"/>
                <a:gd name="T17" fmla="*/ 979 h 1283"/>
                <a:gd name="T18" fmla="*/ 1363 w 1645"/>
                <a:gd name="T19" fmla="*/ 943 h 1283"/>
                <a:gd name="T20" fmla="*/ 1366 w 1645"/>
                <a:gd name="T21" fmla="*/ 362 h 1283"/>
                <a:gd name="T22" fmla="*/ 1355 w 1645"/>
                <a:gd name="T23" fmla="*/ 320 h 1283"/>
                <a:gd name="T24" fmla="*/ 1326 w 1645"/>
                <a:gd name="T25" fmla="*/ 290 h 1283"/>
                <a:gd name="T26" fmla="*/ 1283 w 1645"/>
                <a:gd name="T27" fmla="*/ 279 h 1283"/>
                <a:gd name="T28" fmla="*/ 167 w 1645"/>
                <a:gd name="T29" fmla="*/ 0 h 1283"/>
                <a:gd name="T30" fmla="*/ 1509 w 1645"/>
                <a:gd name="T31" fmla="*/ 2 h 1283"/>
                <a:gd name="T32" fmla="*/ 1563 w 1645"/>
                <a:gd name="T33" fmla="*/ 22 h 1283"/>
                <a:gd name="T34" fmla="*/ 1607 w 1645"/>
                <a:gd name="T35" fmla="*/ 59 h 1283"/>
                <a:gd name="T36" fmla="*/ 1635 w 1645"/>
                <a:gd name="T37" fmla="*/ 109 h 1283"/>
                <a:gd name="T38" fmla="*/ 1645 w 1645"/>
                <a:gd name="T39" fmla="*/ 167 h 1283"/>
                <a:gd name="T40" fmla="*/ 1643 w 1645"/>
                <a:gd name="T41" fmla="*/ 1145 h 1283"/>
                <a:gd name="T42" fmla="*/ 1623 w 1645"/>
                <a:gd name="T43" fmla="*/ 1200 h 1283"/>
                <a:gd name="T44" fmla="*/ 1586 w 1645"/>
                <a:gd name="T45" fmla="*/ 1243 h 1283"/>
                <a:gd name="T46" fmla="*/ 1537 w 1645"/>
                <a:gd name="T47" fmla="*/ 1273 h 1283"/>
                <a:gd name="T48" fmla="*/ 1478 w 1645"/>
                <a:gd name="T49" fmla="*/ 1283 h 1283"/>
                <a:gd name="T50" fmla="*/ 138 w 1645"/>
                <a:gd name="T51" fmla="*/ 1280 h 1283"/>
                <a:gd name="T52" fmla="*/ 83 w 1645"/>
                <a:gd name="T53" fmla="*/ 1260 h 1283"/>
                <a:gd name="T54" fmla="*/ 39 w 1645"/>
                <a:gd name="T55" fmla="*/ 1224 h 1283"/>
                <a:gd name="T56" fmla="*/ 10 w 1645"/>
                <a:gd name="T57" fmla="*/ 1174 h 1283"/>
                <a:gd name="T58" fmla="*/ 0 w 1645"/>
                <a:gd name="T59" fmla="*/ 1116 h 1283"/>
                <a:gd name="T60" fmla="*/ 2 w 1645"/>
                <a:gd name="T61" fmla="*/ 136 h 1283"/>
                <a:gd name="T62" fmla="*/ 22 w 1645"/>
                <a:gd name="T63" fmla="*/ 82 h 1283"/>
                <a:gd name="T64" fmla="*/ 59 w 1645"/>
                <a:gd name="T65" fmla="*/ 39 h 1283"/>
                <a:gd name="T66" fmla="*/ 109 w 1645"/>
                <a:gd name="T67" fmla="*/ 10 h 1283"/>
                <a:gd name="T68" fmla="*/ 167 w 1645"/>
                <a:gd name="T69" fmla="*/ 0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5" h="1283">
                  <a:moveTo>
                    <a:pt x="363" y="279"/>
                  </a:moveTo>
                  <a:lnTo>
                    <a:pt x="340" y="282"/>
                  </a:lnTo>
                  <a:lnTo>
                    <a:pt x="320" y="290"/>
                  </a:lnTo>
                  <a:lnTo>
                    <a:pt x="304" y="303"/>
                  </a:lnTo>
                  <a:lnTo>
                    <a:pt x="290" y="320"/>
                  </a:lnTo>
                  <a:lnTo>
                    <a:pt x="282" y="340"/>
                  </a:lnTo>
                  <a:lnTo>
                    <a:pt x="279" y="362"/>
                  </a:lnTo>
                  <a:lnTo>
                    <a:pt x="279" y="920"/>
                  </a:lnTo>
                  <a:lnTo>
                    <a:pt x="282" y="943"/>
                  </a:lnTo>
                  <a:lnTo>
                    <a:pt x="290" y="962"/>
                  </a:lnTo>
                  <a:lnTo>
                    <a:pt x="304" y="979"/>
                  </a:lnTo>
                  <a:lnTo>
                    <a:pt x="320" y="993"/>
                  </a:lnTo>
                  <a:lnTo>
                    <a:pt x="340" y="1001"/>
                  </a:lnTo>
                  <a:lnTo>
                    <a:pt x="363" y="1004"/>
                  </a:lnTo>
                  <a:lnTo>
                    <a:pt x="1283" y="1004"/>
                  </a:lnTo>
                  <a:lnTo>
                    <a:pt x="1305" y="1001"/>
                  </a:lnTo>
                  <a:lnTo>
                    <a:pt x="1326" y="993"/>
                  </a:lnTo>
                  <a:lnTo>
                    <a:pt x="1342" y="979"/>
                  </a:lnTo>
                  <a:lnTo>
                    <a:pt x="1355" y="962"/>
                  </a:lnTo>
                  <a:lnTo>
                    <a:pt x="1363" y="943"/>
                  </a:lnTo>
                  <a:lnTo>
                    <a:pt x="1366" y="920"/>
                  </a:lnTo>
                  <a:lnTo>
                    <a:pt x="1366" y="362"/>
                  </a:lnTo>
                  <a:lnTo>
                    <a:pt x="1363" y="340"/>
                  </a:lnTo>
                  <a:lnTo>
                    <a:pt x="1355" y="320"/>
                  </a:lnTo>
                  <a:lnTo>
                    <a:pt x="1342" y="303"/>
                  </a:lnTo>
                  <a:lnTo>
                    <a:pt x="1326" y="290"/>
                  </a:lnTo>
                  <a:lnTo>
                    <a:pt x="1305" y="282"/>
                  </a:lnTo>
                  <a:lnTo>
                    <a:pt x="1283" y="279"/>
                  </a:lnTo>
                  <a:lnTo>
                    <a:pt x="363" y="279"/>
                  </a:lnTo>
                  <a:close/>
                  <a:moveTo>
                    <a:pt x="167" y="0"/>
                  </a:moveTo>
                  <a:lnTo>
                    <a:pt x="1478" y="0"/>
                  </a:lnTo>
                  <a:lnTo>
                    <a:pt x="1509" y="2"/>
                  </a:lnTo>
                  <a:lnTo>
                    <a:pt x="1537" y="10"/>
                  </a:lnTo>
                  <a:lnTo>
                    <a:pt x="1563" y="22"/>
                  </a:lnTo>
                  <a:lnTo>
                    <a:pt x="1586" y="39"/>
                  </a:lnTo>
                  <a:lnTo>
                    <a:pt x="1607" y="59"/>
                  </a:lnTo>
                  <a:lnTo>
                    <a:pt x="1623" y="82"/>
                  </a:lnTo>
                  <a:lnTo>
                    <a:pt x="1635" y="109"/>
                  </a:lnTo>
                  <a:lnTo>
                    <a:pt x="1643" y="136"/>
                  </a:lnTo>
                  <a:lnTo>
                    <a:pt x="1645" y="167"/>
                  </a:lnTo>
                  <a:lnTo>
                    <a:pt x="1645" y="1116"/>
                  </a:lnTo>
                  <a:lnTo>
                    <a:pt x="1643" y="1145"/>
                  </a:lnTo>
                  <a:lnTo>
                    <a:pt x="1635" y="1174"/>
                  </a:lnTo>
                  <a:lnTo>
                    <a:pt x="1623" y="1200"/>
                  </a:lnTo>
                  <a:lnTo>
                    <a:pt x="1607" y="1224"/>
                  </a:lnTo>
                  <a:lnTo>
                    <a:pt x="1586" y="1243"/>
                  </a:lnTo>
                  <a:lnTo>
                    <a:pt x="1563" y="1260"/>
                  </a:lnTo>
                  <a:lnTo>
                    <a:pt x="1537" y="1273"/>
                  </a:lnTo>
                  <a:lnTo>
                    <a:pt x="1509" y="1280"/>
                  </a:lnTo>
                  <a:lnTo>
                    <a:pt x="1478" y="1283"/>
                  </a:lnTo>
                  <a:lnTo>
                    <a:pt x="167" y="1283"/>
                  </a:lnTo>
                  <a:lnTo>
                    <a:pt x="138" y="1280"/>
                  </a:lnTo>
                  <a:lnTo>
                    <a:pt x="109" y="1273"/>
                  </a:lnTo>
                  <a:lnTo>
                    <a:pt x="83" y="1260"/>
                  </a:lnTo>
                  <a:lnTo>
                    <a:pt x="59" y="1243"/>
                  </a:lnTo>
                  <a:lnTo>
                    <a:pt x="39" y="1224"/>
                  </a:lnTo>
                  <a:lnTo>
                    <a:pt x="22" y="1200"/>
                  </a:lnTo>
                  <a:lnTo>
                    <a:pt x="10" y="1174"/>
                  </a:lnTo>
                  <a:lnTo>
                    <a:pt x="2" y="1145"/>
                  </a:lnTo>
                  <a:lnTo>
                    <a:pt x="0" y="1116"/>
                  </a:lnTo>
                  <a:lnTo>
                    <a:pt x="0" y="167"/>
                  </a:lnTo>
                  <a:lnTo>
                    <a:pt x="2" y="136"/>
                  </a:lnTo>
                  <a:lnTo>
                    <a:pt x="10" y="109"/>
                  </a:lnTo>
                  <a:lnTo>
                    <a:pt x="22" y="82"/>
                  </a:lnTo>
                  <a:lnTo>
                    <a:pt x="39" y="59"/>
                  </a:lnTo>
                  <a:lnTo>
                    <a:pt x="59" y="39"/>
                  </a:lnTo>
                  <a:lnTo>
                    <a:pt x="83" y="22"/>
                  </a:lnTo>
                  <a:lnTo>
                    <a:pt x="109" y="10"/>
                  </a:lnTo>
                  <a:lnTo>
                    <a:pt x="138" y="2"/>
                  </a:lnTo>
                  <a:lnTo>
                    <a:pt x="1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151">
              <a:extLst>
                <a:ext uri="{FF2B5EF4-FFF2-40B4-BE49-F238E27FC236}">
                  <a16:creationId xmlns:a16="http://schemas.microsoft.com/office/drawing/2014/main" id="{08601EA4-90C0-4359-847B-8B1ED372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96"/>
              <a:ext cx="40" cy="40"/>
            </a:xfrm>
            <a:custGeom>
              <a:avLst/>
              <a:gdLst>
                <a:gd name="T0" fmla="*/ 83 w 279"/>
                <a:gd name="T1" fmla="*/ 0 h 279"/>
                <a:gd name="T2" fmla="*/ 194 w 279"/>
                <a:gd name="T3" fmla="*/ 0 h 279"/>
                <a:gd name="T4" fmla="*/ 217 w 279"/>
                <a:gd name="T5" fmla="*/ 3 h 279"/>
                <a:gd name="T6" fmla="*/ 237 w 279"/>
                <a:gd name="T7" fmla="*/ 11 h 279"/>
                <a:gd name="T8" fmla="*/ 253 w 279"/>
                <a:gd name="T9" fmla="*/ 24 h 279"/>
                <a:gd name="T10" fmla="*/ 267 w 279"/>
                <a:gd name="T11" fmla="*/ 42 h 279"/>
                <a:gd name="T12" fmla="*/ 276 w 279"/>
                <a:gd name="T13" fmla="*/ 62 h 279"/>
                <a:gd name="T14" fmla="*/ 279 w 279"/>
                <a:gd name="T15" fmla="*/ 84 h 279"/>
                <a:gd name="T16" fmla="*/ 279 w 279"/>
                <a:gd name="T17" fmla="*/ 195 h 279"/>
                <a:gd name="T18" fmla="*/ 276 w 279"/>
                <a:gd name="T19" fmla="*/ 217 h 279"/>
                <a:gd name="T20" fmla="*/ 267 w 279"/>
                <a:gd name="T21" fmla="*/ 237 h 279"/>
                <a:gd name="T22" fmla="*/ 253 w 279"/>
                <a:gd name="T23" fmla="*/ 255 h 279"/>
                <a:gd name="T24" fmla="*/ 237 w 279"/>
                <a:gd name="T25" fmla="*/ 268 h 279"/>
                <a:gd name="T26" fmla="*/ 217 w 279"/>
                <a:gd name="T27" fmla="*/ 276 h 279"/>
                <a:gd name="T28" fmla="*/ 194 w 279"/>
                <a:gd name="T29" fmla="*/ 279 h 279"/>
                <a:gd name="T30" fmla="*/ 83 w 279"/>
                <a:gd name="T31" fmla="*/ 279 h 279"/>
                <a:gd name="T32" fmla="*/ 61 w 279"/>
                <a:gd name="T33" fmla="*/ 276 h 279"/>
                <a:gd name="T34" fmla="*/ 42 w 279"/>
                <a:gd name="T35" fmla="*/ 268 h 279"/>
                <a:gd name="T36" fmla="*/ 24 w 279"/>
                <a:gd name="T37" fmla="*/ 255 h 279"/>
                <a:gd name="T38" fmla="*/ 11 w 279"/>
                <a:gd name="T39" fmla="*/ 237 h 279"/>
                <a:gd name="T40" fmla="*/ 3 w 279"/>
                <a:gd name="T41" fmla="*/ 217 h 279"/>
                <a:gd name="T42" fmla="*/ 0 w 279"/>
                <a:gd name="T43" fmla="*/ 195 h 279"/>
                <a:gd name="T44" fmla="*/ 0 w 279"/>
                <a:gd name="T45" fmla="*/ 84 h 279"/>
                <a:gd name="T46" fmla="*/ 3 w 279"/>
                <a:gd name="T47" fmla="*/ 62 h 279"/>
                <a:gd name="T48" fmla="*/ 11 w 279"/>
                <a:gd name="T49" fmla="*/ 42 h 279"/>
                <a:gd name="T50" fmla="*/ 24 w 279"/>
                <a:gd name="T51" fmla="*/ 24 h 279"/>
                <a:gd name="T52" fmla="*/ 42 w 279"/>
                <a:gd name="T53" fmla="*/ 11 h 279"/>
                <a:gd name="T54" fmla="*/ 61 w 279"/>
                <a:gd name="T55" fmla="*/ 3 h 279"/>
                <a:gd name="T56" fmla="*/ 83 w 279"/>
                <a:gd name="T5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9" h="279">
                  <a:moveTo>
                    <a:pt x="83" y="0"/>
                  </a:moveTo>
                  <a:lnTo>
                    <a:pt x="194" y="0"/>
                  </a:lnTo>
                  <a:lnTo>
                    <a:pt x="217" y="3"/>
                  </a:lnTo>
                  <a:lnTo>
                    <a:pt x="237" y="11"/>
                  </a:lnTo>
                  <a:lnTo>
                    <a:pt x="253" y="24"/>
                  </a:lnTo>
                  <a:lnTo>
                    <a:pt x="267" y="42"/>
                  </a:lnTo>
                  <a:lnTo>
                    <a:pt x="276" y="62"/>
                  </a:lnTo>
                  <a:lnTo>
                    <a:pt x="279" y="84"/>
                  </a:lnTo>
                  <a:lnTo>
                    <a:pt x="279" y="195"/>
                  </a:lnTo>
                  <a:lnTo>
                    <a:pt x="276" y="217"/>
                  </a:lnTo>
                  <a:lnTo>
                    <a:pt x="267" y="237"/>
                  </a:lnTo>
                  <a:lnTo>
                    <a:pt x="253" y="255"/>
                  </a:lnTo>
                  <a:lnTo>
                    <a:pt x="237" y="268"/>
                  </a:lnTo>
                  <a:lnTo>
                    <a:pt x="217" y="276"/>
                  </a:lnTo>
                  <a:lnTo>
                    <a:pt x="194" y="279"/>
                  </a:lnTo>
                  <a:lnTo>
                    <a:pt x="83" y="279"/>
                  </a:lnTo>
                  <a:lnTo>
                    <a:pt x="61" y="276"/>
                  </a:lnTo>
                  <a:lnTo>
                    <a:pt x="42" y="268"/>
                  </a:lnTo>
                  <a:lnTo>
                    <a:pt x="24" y="255"/>
                  </a:lnTo>
                  <a:lnTo>
                    <a:pt x="11" y="237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4"/>
                  </a:lnTo>
                  <a:lnTo>
                    <a:pt x="3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7" name="Rectangle 152">
              <a:extLst>
                <a:ext uri="{FF2B5EF4-FFF2-40B4-BE49-F238E27FC236}">
                  <a16:creationId xmlns:a16="http://schemas.microsoft.com/office/drawing/2014/main" id="{112BC0CF-31AD-4132-953F-DBA6E0F7D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2484"/>
              <a:ext cx="163" cy="3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8" name="Group 170">
            <a:extLst>
              <a:ext uri="{FF2B5EF4-FFF2-40B4-BE49-F238E27FC236}">
                <a16:creationId xmlns:a16="http://schemas.microsoft.com/office/drawing/2014/main" id="{5A9CB992-7D8F-4F79-A7AC-1C703FE07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469" y="2740677"/>
            <a:ext cx="473133" cy="454405"/>
            <a:chOff x="2026" y="2695"/>
            <a:chExt cx="480" cy="461"/>
          </a:xfrm>
          <a:solidFill>
            <a:schemeClr val="accent4"/>
          </a:solidFill>
        </p:grpSpPr>
        <p:sp>
          <p:nvSpPr>
            <p:cNvPr id="29" name="Freeform 172">
              <a:extLst>
                <a:ext uri="{FF2B5EF4-FFF2-40B4-BE49-F238E27FC236}">
                  <a16:creationId xmlns:a16="http://schemas.microsoft.com/office/drawing/2014/main" id="{F5E08BCA-9DEB-4C4F-AC26-7EF3292D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2767"/>
              <a:ext cx="192" cy="40"/>
            </a:xfrm>
            <a:custGeom>
              <a:avLst/>
              <a:gdLst>
                <a:gd name="T0" fmla="*/ 85 w 1344"/>
                <a:gd name="T1" fmla="*/ 0 h 280"/>
                <a:gd name="T2" fmla="*/ 1261 w 1344"/>
                <a:gd name="T3" fmla="*/ 0 h 280"/>
                <a:gd name="T4" fmla="*/ 1282 w 1344"/>
                <a:gd name="T5" fmla="*/ 3 h 280"/>
                <a:gd name="T6" fmla="*/ 1302 w 1344"/>
                <a:gd name="T7" fmla="*/ 11 h 280"/>
                <a:gd name="T8" fmla="*/ 1320 w 1344"/>
                <a:gd name="T9" fmla="*/ 24 h 280"/>
                <a:gd name="T10" fmla="*/ 1333 w 1344"/>
                <a:gd name="T11" fmla="*/ 42 h 280"/>
                <a:gd name="T12" fmla="*/ 1341 w 1344"/>
                <a:gd name="T13" fmla="*/ 62 h 280"/>
                <a:gd name="T14" fmla="*/ 1344 w 1344"/>
                <a:gd name="T15" fmla="*/ 83 h 280"/>
                <a:gd name="T16" fmla="*/ 1344 w 1344"/>
                <a:gd name="T17" fmla="*/ 197 h 280"/>
                <a:gd name="T18" fmla="*/ 1341 w 1344"/>
                <a:gd name="T19" fmla="*/ 218 h 280"/>
                <a:gd name="T20" fmla="*/ 1333 w 1344"/>
                <a:gd name="T21" fmla="*/ 238 h 280"/>
                <a:gd name="T22" fmla="*/ 1320 w 1344"/>
                <a:gd name="T23" fmla="*/ 256 h 280"/>
                <a:gd name="T24" fmla="*/ 1302 w 1344"/>
                <a:gd name="T25" fmla="*/ 269 h 280"/>
                <a:gd name="T26" fmla="*/ 1282 w 1344"/>
                <a:gd name="T27" fmla="*/ 277 h 280"/>
                <a:gd name="T28" fmla="*/ 1261 w 1344"/>
                <a:gd name="T29" fmla="*/ 280 h 280"/>
                <a:gd name="T30" fmla="*/ 85 w 1344"/>
                <a:gd name="T31" fmla="*/ 280 h 280"/>
                <a:gd name="T32" fmla="*/ 62 w 1344"/>
                <a:gd name="T33" fmla="*/ 277 h 280"/>
                <a:gd name="T34" fmla="*/ 42 w 1344"/>
                <a:gd name="T35" fmla="*/ 269 h 280"/>
                <a:gd name="T36" fmla="*/ 24 w 1344"/>
                <a:gd name="T37" fmla="*/ 256 h 280"/>
                <a:gd name="T38" fmla="*/ 11 w 1344"/>
                <a:gd name="T39" fmla="*/ 238 h 280"/>
                <a:gd name="T40" fmla="*/ 3 w 1344"/>
                <a:gd name="T41" fmla="*/ 218 h 280"/>
                <a:gd name="T42" fmla="*/ 0 w 1344"/>
                <a:gd name="T43" fmla="*/ 197 h 280"/>
                <a:gd name="T44" fmla="*/ 0 w 1344"/>
                <a:gd name="T45" fmla="*/ 83 h 280"/>
                <a:gd name="T46" fmla="*/ 3 w 1344"/>
                <a:gd name="T47" fmla="*/ 62 h 280"/>
                <a:gd name="T48" fmla="*/ 11 w 1344"/>
                <a:gd name="T49" fmla="*/ 42 h 280"/>
                <a:gd name="T50" fmla="*/ 24 w 1344"/>
                <a:gd name="T51" fmla="*/ 24 h 280"/>
                <a:gd name="T52" fmla="*/ 42 w 1344"/>
                <a:gd name="T53" fmla="*/ 11 h 280"/>
                <a:gd name="T54" fmla="*/ 62 w 1344"/>
                <a:gd name="T55" fmla="*/ 3 h 280"/>
                <a:gd name="T56" fmla="*/ 85 w 1344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4" h="280">
                  <a:moveTo>
                    <a:pt x="85" y="0"/>
                  </a:moveTo>
                  <a:lnTo>
                    <a:pt x="1261" y="0"/>
                  </a:lnTo>
                  <a:lnTo>
                    <a:pt x="1282" y="3"/>
                  </a:lnTo>
                  <a:lnTo>
                    <a:pt x="1302" y="11"/>
                  </a:lnTo>
                  <a:lnTo>
                    <a:pt x="1320" y="24"/>
                  </a:lnTo>
                  <a:lnTo>
                    <a:pt x="1333" y="42"/>
                  </a:lnTo>
                  <a:lnTo>
                    <a:pt x="1341" y="62"/>
                  </a:lnTo>
                  <a:lnTo>
                    <a:pt x="1344" y="83"/>
                  </a:lnTo>
                  <a:lnTo>
                    <a:pt x="1344" y="197"/>
                  </a:lnTo>
                  <a:lnTo>
                    <a:pt x="1341" y="218"/>
                  </a:lnTo>
                  <a:lnTo>
                    <a:pt x="1333" y="238"/>
                  </a:lnTo>
                  <a:lnTo>
                    <a:pt x="1320" y="256"/>
                  </a:lnTo>
                  <a:lnTo>
                    <a:pt x="1302" y="269"/>
                  </a:lnTo>
                  <a:lnTo>
                    <a:pt x="1282" y="277"/>
                  </a:lnTo>
                  <a:lnTo>
                    <a:pt x="1261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3" y="218"/>
                  </a:lnTo>
                  <a:lnTo>
                    <a:pt x="0" y="197"/>
                  </a:lnTo>
                  <a:lnTo>
                    <a:pt x="0" y="83"/>
                  </a:lnTo>
                  <a:lnTo>
                    <a:pt x="3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Freeform 173">
              <a:extLst>
                <a:ext uri="{FF2B5EF4-FFF2-40B4-BE49-F238E27FC236}">
                  <a16:creationId xmlns:a16="http://schemas.microsoft.com/office/drawing/2014/main" id="{B6AEC16B-382C-4705-8C3D-0F57C46C3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2847"/>
              <a:ext cx="192" cy="40"/>
            </a:xfrm>
            <a:custGeom>
              <a:avLst/>
              <a:gdLst>
                <a:gd name="T0" fmla="*/ 85 w 1344"/>
                <a:gd name="T1" fmla="*/ 0 h 280"/>
                <a:gd name="T2" fmla="*/ 1261 w 1344"/>
                <a:gd name="T3" fmla="*/ 0 h 280"/>
                <a:gd name="T4" fmla="*/ 1282 w 1344"/>
                <a:gd name="T5" fmla="*/ 3 h 280"/>
                <a:gd name="T6" fmla="*/ 1302 w 1344"/>
                <a:gd name="T7" fmla="*/ 11 h 280"/>
                <a:gd name="T8" fmla="*/ 1320 w 1344"/>
                <a:gd name="T9" fmla="*/ 24 h 280"/>
                <a:gd name="T10" fmla="*/ 1333 w 1344"/>
                <a:gd name="T11" fmla="*/ 42 h 280"/>
                <a:gd name="T12" fmla="*/ 1341 w 1344"/>
                <a:gd name="T13" fmla="*/ 62 h 280"/>
                <a:gd name="T14" fmla="*/ 1344 w 1344"/>
                <a:gd name="T15" fmla="*/ 85 h 280"/>
                <a:gd name="T16" fmla="*/ 1344 w 1344"/>
                <a:gd name="T17" fmla="*/ 197 h 280"/>
                <a:gd name="T18" fmla="*/ 1341 w 1344"/>
                <a:gd name="T19" fmla="*/ 218 h 280"/>
                <a:gd name="T20" fmla="*/ 1333 w 1344"/>
                <a:gd name="T21" fmla="*/ 238 h 280"/>
                <a:gd name="T22" fmla="*/ 1320 w 1344"/>
                <a:gd name="T23" fmla="*/ 256 h 280"/>
                <a:gd name="T24" fmla="*/ 1302 w 1344"/>
                <a:gd name="T25" fmla="*/ 269 h 280"/>
                <a:gd name="T26" fmla="*/ 1282 w 1344"/>
                <a:gd name="T27" fmla="*/ 277 h 280"/>
                <a:gd name="T28" fmla="*/ 1261 w 1344"/>
                <a:gd name="T29" fmla="*/ 280 h 280"/>
                <a:gd name="T30" fmla="*/ 85 w 1344"/>
                <a:gd name="T31" fmla="*/ 280 h 280"/>
                <a:gd name="T32" fmla="*/ 62 w 1344"/>
                <a:gd name="T33" fmla="*/ 277 h 280"/>
                <a:gd name="T34" fmla="*/ 42 w 1344"/>
                <a:gd name="T35" fmla="*/ 269 h 280"/>
                <a:gd name="T36" fmla="*/ 24 w 1344"/>
                <a:gd name="T37" fmla="*/ 256 h 280"/>
                <a:gd name="T38" fmla="*/ 11 w 1344"/>
                <a:gd name="T39" fmla="*/ 238 h 280"/>
                <a:gd name="T40" fmla="*/ 3 w 1344"/>
                <a:gd name="T41" fmla="*/ 218 h 280"/>
                <a:gd name="T42" fmla="*/ 0 w 1344"/>
                <a:gd name="T43" fmla="*/ 197 h 280"/>
                <a:gd name="T44" fmla="*/ 0 w 1344"/>
                <a:gd name="T45" fmla="*/ 85 h 280"/>
                <a:gd name="T46" fmla="*/ 3 w 1344"/>
                <a:gd name="T47" fmla="*/ 62 h 280"/>
                <a:gd name="T48" fmla="*/ 11 w 1344"/>
                <a:gd name="T49" fmla="*/ 42 h 280"/>
                <a:gd name="T50" fmla="*/ 24 w 1344"/>
                <a:gd name="T51" fmla="*/ 24 h 280"/>
                <a:gd name="T52" fmla="*/ 42 w 1344"/>
                <a:gd name="T53" fmla="*/ 11 h 280"/>
                <a:gd name="T54" fmla="*/ 62 w 1344"/>
                <a:gd name="T55" fmla="*/ 3 h 280"/>
                <a:gd name="T56" fmla="*/ 85 w 1344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4" h="280">
                  <a:moveTo>
                    <a:pt x="85" y="0"/>
                  </a:moveTo>
                  <a:lnTo>
                    <a:pt x="1261" y="0"/>
                  </a:lnTo>
                  <a:lnTo>
                    <a:pt x="1282" y="3"/>
                  </a:lnTo>
                  <a:lnTo>
                    <a:pt x="1302" y="11"/>
                  </a:lnTo>
                  <a:lnTo>
                    <a:pt x="1320" y="24"/>
                  </a:lnTo>
                  <a:lnTo>
                    <a:pt x="1333" y="42"/>
                  </a:lnTo>
                  <a:lnTo>
                    <a:pt x="1341" y="62"/>
                  </a:lnTo>
                  <a:lnTo>
                    <a:pt x="1344" y="85"/>
                  </a:lnTo>
                  <a:lnTo>
                    <a:pt x="1344" y="197"/>
                  </a:lnTo>
                  <a:lnTo>
                    <a:pt x="1341" y="218"/>
                  </a:lnTo>
                  <a:lnTo>
                    <a:pt x="1333" y="238"/>
                  </a:lnTo>
                  <a:lnTo>
                    <a:pt x="1320" y="256"/>
                  </a:lnTo>
                  <a:lnTo>
                    <a:pt x="1302" y="269"/>
                  </a:lnTo>
                  <a:lnTo>
                    <a:pt x="1282" y="277"/>
                  </a:lnTo>
                  <a:lnTo>
                    <a:pt x="1261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3" y="218"/>
                  </a:lnTo>
                  <a:lnTo>
                    <a:pt x="0" y="197"/>
                  </a:lnTo>
                  <a:lnTo>
                    <a:pt x="0" y="85"/>
                  </a:lnTo>
                  <a:lnTo>
                    <a:pt x="3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Freeform 174">
              <a:extLst>
                <a:ext uri="{FF2B5EF4-FFF2-40B4-BE49-F238E27FC236}">
                  <a16:creationId xmlns:a16="http://schemas.microsoft.com/office/drawing/2014/main" id="{F441642D-06A1-41F9-88A3-8224B1B6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2695"/>
              <a:ext cx="480" cy="461"/>
            </a:xfrm>
            <a:custGeom>
              <a:avLst/>
              <a:gdLst>
                <a:gd name="T0" fmla="*/ 2327 w 3360"/>
                <a:gd name="T1" fmla="*/ 3 h 3230"/>
                <a:gd name="T2" fmla="*/ 2404 w 3360"/>
                <a:gd name="T3" fmla="*/ 40 h 3230"/>
                <a:gd name="T4" fmla="*/ 2454 w 3360"/>
                <a:gd name="T5" fmla="*/ 109 h 3230"/>
                <a:gd name="T6" fmla="*/ 2464 w 3360"/>
                <a:gd name="T7" fmla="*/ 1680 h 3230"/>
                <a:gd name="T8" fmla="*/ 2441 w 3360"/>
                <a:gd name="T9" fmla="*/ 1765 h 3230"/>
                <a:gd name="T10" fmla="*/ 2381 w 3360"/>
                <a:gd name="T11" fmla="*/ 1825 h 3230"/>
                <a:gd name="T12" fmla="*/ 2296 w 3360"/>
                <a:gd name="T13" fmla="*/ 1848 h 3230"/>
                <a:gd name="T14" fmla="*/ 1218 w 3360"/>
                <a:gd name="T15" fmla="*/ 1859 h 3230"/>
                <a:gd name="T16" fmla="*/ 1179 w 3360"/>
                <a:gd name="T17" fmla="*/ 1910 h 3230"/>
                <a:gd name="T18" fmla="*/ 1179 w 3360"/>
                <a:gd name="T19" fmla="*/ 2150 h 3230"/>
                <a:gd name="T20" fmla="*/ 1218 w 3360"/>
                <a:gd name="T21" fmla="*/ 2200 h 3230"/>
                <a:gd name="T22" fmla="*/ 2413 w 3360"/>
                <a:gd name="T23" fmla="*/ 2213 h 3230"/>
                <a:gd name="T24" fmla="*/ 2538 w 3360"/>
                <a:gd name="T25" fmla="*/ 2236 h 3230"/>
                <a:gd name="T26" fmla="*/ 2646 w 3360"/>
                <a:gd name="T27" fmla="*/ 2306 h 3230"/>
                <a:gd name="T28" fmla="*/ 3053 w 3360"/>
                <a:gd name="T29" fmla="*/ 2685 h 3230"/>
                <a:gd name="T30" fmla="*/ 3078 w 3360"/>
                <a:gd name="T31" fmla="*/ 2669 h 3230"/>
                <a:gd name="T32" fmla="*/ 3077 w 3360"/>
                <a:gd name="T33" fmla="*/ 1014 h 3230"/>
                <a:gd name="T34" fmla="*/ 3038 w 3360"/>
                <a:gd name="T35" fmla="*/ 963 h 3230"/>
                <a:gd name="T36" fmla="*/ 2773 w 3360"/>
                <a:gd name="T37" fmla="*/ 952 h 3230"/>
                <a:gd name="T38" fmla="*/ 2712 w 3360"/>
                <a:gd name="T39" fmla="*/ 928 h 3230"/>
                <a:gd name="T40" fmla="*/ 2688 w 3360"/>
                <a:gd name="T41" fmla="*/ 869 h 3230"/>
                <a:gd name="T42" fmla="*/ 2699 w 3360"/>
                <a:gd name="T43" fmla="*/ 714 h 3230"/>
                <a:gd name="T44" fmla="*/ 2750 w 3360"/>
                <a:gd name="T45" fmla="*/ 675 h 3230"/>
                <a:gd name="T46" fmla="*/ 3223 w 3360"/>
                <a:gd name="T47" fmla="*/ 675 h 3230"/>
                <a:gd name="T48" fmla="*/ 3300 w 3360"/>
                <a:gd name="T49" fmla="*/ 712 h 3230"/>
                <a:gd name="T50" fmla="*/ 3350 w 3360"/>
                <a:gd name="T51" fmla="*/ 781 h 3230"/>
                <a:gd name="T52" fmla="*/ 3360 w 3360"/>
                <a:gd name="T53" fmla="*/ 3118 h 3230"/>
                <a:gd name="T54" fmla="*/ 3341 w 3360"/>
                <a:gd name="T55" fmla="*/ 3182 h 3230"/>
                <a:gd name="T56" fmla="*/ 3292 w 3360"/>
                <a:gd name="T57" fmla="*/ 3221 h 3230"/>
                <a:gd name="T58" fmla="*/ 3230 w 3360"/>
                <a:gd name="T59" fmla="*/ 3229 h 3230"/>
                <a:gd name="T60" fmla="*/ 3171 w 3360"/>
                <a:gd name="T61" fmla="*/ 3198 h 3230"/>
                <a:gd name="T62" fmla="*/ 2443 w 3360"/>
                <a:gd name="T63" fmla="*/ 2510 h 3230"/>
                <a:gd name="T64" fmla="*/ 2368 w 3360"/>
                <a:gd name="T65" fmla="*/ 2493 h 3230"/>
                <a:gd name="T66" fmla="*/ 1005 w 3360"/>
                <a:gd name="T67" fmla="*/ 2481 h 3230"/>
                <a:gd name="T68" fmla="*/ 936 w 3360"/>
                <a:gd name="T69" fmla="*/ 2432 h 3230"/>
                <a:gd name="T70" fmla="*/ 899 w 3360"/>
                <a:gd name="T71" fmla="*/ 2354 h 3230"/>
                <a:gd name="T72" fmla="*/ 899 w 3360"/>
                <a:gd name="T73" fmla="*/ 1705 h 3230"/>
                <a:gd name="T74" fmla="*/ 936 w 3360"/>
                <a:gd name="T75" fmla="*/ 1628 h 3230"/>
                <a:gd name="T76" fmla="*/ 1005 w 3360"/>
                <a:gd name="T77" fmla="*/ 1578 h 3230"/>
                <a:gd name="T78" fmla="*/ 2101 w 3360"/>
                <a:gd name="T79" fmla="*/ 1568 h 3230"/>
                <a:gd name="T80" fmla="*/ 2160 w 3360"/>
                <a:gd name="T81" fmla="*/ 1544 h 3230"/>
                <a:gd name="T82" fmla="*/ 2184 w 3360"/>
                <a:gd name="T83" fmla="*/ 1485 h 3230"/>
                <a:gd name="T84" fmla="*/ 2173 w 3360"/>
                <a:gd name="T85" fmla="*/ 322 h 3230"/>
                <a:gd name="T86" fmla="*/ 2122 w 3360"/>
                <a:gd name="T87" fmla="*/ 283 h 3230"/>
                <a:gd name="T88" fmla="*/ 342 w 3360"/>
                <a:gd name="T89" fmla="*/ 283 h 3230"/>
                <a:gd name="T90" fmla="*/ 291 w 3360"/>
                <a:gd name="T91" fmla="*/ 322 h 3230"/>
                <a:gd name="T92" fmla="*/ 280 w 3360"/>
                <a:gd name="T93" fmla="*/ 1997 h 3230"/>
                <a:gd name="T94" fmla="*/ 297 w 3360"/>
                <a:gd name="T95" fmla="*/ 2023 h 3230"/>
                <a:gd name="T96" fmla="*/ 328 w 3360"/>
                <a:gd name="T97" fmla="*/ 2017 h 3230"/>
                <a:gd name="T98" fmla="*/ 645 w 3360"/>
                <a:gd name="T99" fmla="*/ 1719 h 3230"/>
                <a:gd name="T100" fmla="*/ 670 w 3360"/>
                <a:gd name="T101" fmla="*/ 1735 h 3230"/>
                <a:gd name="T102" fmla="*/ 670 w 3360"/>
                <a:gd name="T103" fmla="*/ 2017 h 3230"/>
                <a:gd name="T104" fmla="*/ 637 w 3360"/>
                <a:gd name="T105" fmla="*/ 2091 h 3230"/>
                <a:gd name="T106" fmla="*/ 170 w 3360"/>
                <a:gd name="T107" fmla="*/ 2533 h 3230"/>
                <a:gd name="T108" fmla="*/ 108 w 3360"/>
                <a:gd name="T109" fmla="*/ 2549 h 3230"/>
                <a:gd name="T110" fmla="*/ 49 w 3360"/>
                <a:gd name="T111" fmla="*/ 2530 h 3230"/>
                <a:gd name="T112" fmla="*/ 9 w 3360"/>
                <a:gd name="T113" fmla="*/ 2481 h 3230"/>
                <a:gd name="T114" fmla="*/ 0 w 3360"/>
                <a:gd name="T115" fmla="*/ 168 h 3230"/>
                <a:gd name="T116" fmla="*/ 23 w 3360"/>
                <a:gd name="T117" fmla="*/ 83 h 3230"/>
                <a:gd name="T118" fmla="*/ 83 w 3360"/>
                <a:gd name="T119" fmla="*/ 23 h 3230"/>
                <a:gd name="T120" fmla="*/ 168 w 3360"/>
                <a:gd name="T121" fmla="*/ 0 h 3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60" h="3230">
                  <a:moveTo>
                    <a:pt x="168" y="0"/>
                  </a:moveTo>
                  <a:lnTo>
                    <a:pt x="2296" y="0"/>
                  </a:lnTo>
                  <a:lnTo>
                    <a:pt x="2327" y="3"/>
                  </a:lnTo>
                  <a:lnTo>
                    <a:pt x="2355" y="10"/>
                  </a:lnTo>
                  <a:lnTo>
                    <a:pt x="2381" y="23"/>
                  </a:lnTo>
                  <a:lnTo>
                    <a:pt x="2404" y="40"/>
                  </a:lnTo>
                  <a:lnTo>
                    <a:pt x="2424" y="60"/>
                  </a:lnTo>
                  <a:lnTo>
                    <a:pt x="2441" y="83"/>
                  </a:lnTo>
                  <a:lnTo>
                    <a:pt x="2454" y="109"/>
                  </a:lnTo>
                  <a:lnTo>
                    <a:pt x="2461" y="137"/>
                  </a:lnTo>
                  <a:lnTo>
                    <a:pt x="2464" y="168"/>
                  </a:lnTo>
                  <a:lnTo>
                    <a:pt x="2464" y="1680"/>
                  </a:lnTo>
                  <a:lnTo>
                    <a:pt x="2461" y="1711"/>
                  </a:lnTo>
                  <a:lnTo>
                    <a:pt x="2454" y="1739"/>
                  </a:lnTo>
                  <a:lnTo>
                    <a:pt x="2441" y="1765"/>
                  </a:lnTo>
                  <a:lnTo>
                    <a:pt x="2424" y="1788"/>
                  </a:lnTo>
                  <a:lnTo>
                    <a:pt x="2404" y="1808"/>
                  </a:lnTo>
                  <a:lnTo>
                    <a:pt x="2381" y="1825"/>
                  </a:lnTo>
                  <a:lnTo>
                    <a:pt x="2355" y="1838"/>
                  </a:lnTo>
                  <a:lnTo>
                    <a:pt x="2327" y="1845"/>
                  </a:lnTo>
                  <a:lnTo>
                    <a:pt x="2296" y="1848"/>
                  </a:lnTo>
                  <a:lnTo>
                    <a:pt x="1261" y="1848"/>
                  </a:lnTo>
                  <a:lnTo>
                    <a:pt x="1238" y="1851"/>
                  </a:lnTo>
                  <a:lnTo>
                    <a:pt x="1218" y="1859"/>
                  </a:lnTo>
                  <a:lnTo>
                    <a:pt x="1200" y="1872"/>
                  </a:lnTo>
                  <a:lnTo>
                    <a:pt x="1187" y="1890"/>
                  </a:lnTo>
                  <a:lnTo>
                    <a:pt x="1179" y="1910"/>
                  </a:lnTo>
                  <a:lnTo>
                    <a:pt x="1176" y="1933"/>
                  </a:lnTo>
                  <a:lnTo>
                    <a:pt x="1176" y="2128"/>
                  </a:lnTo>
                  <a:lnTo>
                    <a:pt x="1179" y="2150"/>
                  </a:lnTo>
                  <a:lnTo>
                    <a:pt x="1187" y="2171"/>
                  </a:lnTo>
                  <a:lnTo>
                    <a:pt x="1200" y="2187"/>
                  </a:lnTo>
                  <a:lnTo>
                    <a:pt x="1218" y="2200"/>
                  </a:lnTo>
                  <a:lnTo>
                    <a:pt x="1238" y="2209"/>
                  </a:lnTo>
                  <a:lnTo>
                    <a:pt x="1261" y="2213"/>
                  </a:lnTo>
                  <a:lnTo>
                    <a:pt x="2413" y="2213"/>
                  </a:lnTo>
                  <a:lnTo>
                    <a:pt x="2456" y="2215"/>
                  </a:lnTo>
                  <a:lnTo>
                    <a:pt x="2498" y="2223"/>
                  </a:lnTo>
                  <a:lnTo>
                    <a:pt x="2538" y="2236"/>
                  </a:lnTo>
                  <a:lnTo>
                    <a:pt x="2577" y="2254"/>
                  </a:lnTo>
                  <a:lnTo>
                    <a:pt x="2613" y="2278"/>
                  </a:lnTo>
                  <a:lnTo>
                    <a:pt x="2646" y="2306"/>
                  </a:lnTo>
                  <a:lnTo>
                    <a:pt x="3032" y="2678"/>
                  </a:lnTo>
                  <a:lnTo>
                    <a:pt x="3042" y="2684"/>
                  </a:lnTo>
                  <a:lnTo>
                    <a:pt x="3053" y="2685"/>
                  </a:lnTo>
                  <a:lnTo>
                    <a:pt x="3063" y="2683"/>
                  </a:lnTo>
                  <a:lnTo>
                    <a:pt x="3072" y="2678"/>
                  </a:lnTo>
                  <a:lnTo>
                    <a:pt x="3078" y="2669"/>
                  </a:lnTo>
                  <a:lnTo>
                    <a:pt x="3080" y="2657"/>
                  </a:lnTo>
                  <a:lnTo>
                    <a:pt x="3080" y="1037"/>
                  </a:lnTo>
                  <a:lnTo>
                    <a:pt x="3077" y="1014"/>
                  </a:lnTo>
                  <a:lnTo>
                    <a:pt x="3069" y="994"/>
                  </a:lnTo>
                  <a:lnTo>
                    <a:pt x="3056" y="976"/>
                  </a:lnTo>
                  <a:lnTo>
                    <a:pt x="3038" y="963"/>
                  </a:lnTo>
                  <a:lnTo>
                    <a:pt x="3018" y="955"/>
                  </a:lnTo>
                  <a:lnTo>
                    <a:pt x="2997" y="952"/>
                  </a:lnTo>
                  <a:lnTo>
                    <a:pt x="2773" y="952"/>
                  </a:lnTo>
                  <a:lnTo>
                    <a:pt x="2750" y="949"/>
                  </a:lnTo>
                  <a:lnTo>
                    <a:pt x="2730" y="941"/>
                  </a:lnTo>
                  <a:lnTo>
                    <a:pt x="2712" y="928"/>
                  </a:lnTo>
                  <a:lnTo>
                    <a:pt x="2699" y="910"/>
                  </a:lnTo>
                  <a:lnTo>
                    <a:pt x="2691" y="890"/>
                  </a:lnTo>
                  <a:lnTo>
                    <a:pt x="2688" y="869"/>
                  </a:lnTo>
                  <a:lnTo>
                    <a:pt x="2688" y="755"/>
                  </a:lnTo>
                  <a:lnTo>
                    <a:pt x="2691" y="734"/>
                  </a:lnTo>
                  <a:lnTo>
                    <a:pt x="2699" y="714"/>
                  </a:lnTo>
                  <a:lnTo>
                    <a:pt x="2712" y="696"/>
                  </a:lnTo>
                  <a:lnTo>
                    <a:pt x="2730" y="683"/>
                  </a:lnTo>
                  <a:lnTo>
                    <a:pt x="2750" y="675"/>
                  </a:lnTo>
                  <a:lnTo>
                    <a:pt x="2773" y="672"/>
                  </a:lnTo>
                  <a:lnTo>
                    <a:pt x="3192" y="672"/>
                  </a:lnTo>
                  <a:lnTo>
                    <a:pt x="3223" y="675"/>
                  </a:lnTo>
                  <a:lnTo>
                    <a:pt x="3251" y="682"/>
                  </a:lnTo>
                  <a:lnTo>
                    <a:pt x="3277" y="695"/>
                  </a:lnTo>
                  <a:lnTo>
                    <a:pt x="3300" y="712"/>
                  </a:lnTo>
                  <a:lnTo>
                    <a:pt x="3320" y="732"/>
                  </a:lnTo>
                  <a:lnTo>
                    <a:pt x="3337" y="755"/>
                  </a:lnTo>
                  <a:lnTo>
                    <a:pt x="3350" y="781"/>
                  </a:lnTo>
                  <a:lnTo>
                    <a:pt x="3357" y="809"/>
                  </a:lnTo>
                  <a:lnTo>
                    <a:pt x="3360" y="840"/>
                  </a:lnTo>
                  <a:lnTo>
                    <a:pt x="3360" y="3118"/>
                  </a:lnTo>
                  <a:lnTo>
                    <a:pt x="3358" y="3141"/>
                  </a:lnTo>
                  <a:lnTo>
                    <a:pt x="3351" y="3162"/>
                  </a:lnTo>
                  <a:lnTo>
                    <a:pt x="3341" y="3182"/>
                  </a:lnTo>
                  <a:lnTo>
                    <a:pt x="3326" y="3198"/>
                  </a:lnTo>
                  <a:lnTo>
                    <a:pt x="3310" y="3211"/>
                  </a:lnTo>
                  <a:lnTo>
                    <a:pt x="3292" y="3221"/>
                  </a:lnTo>
                  <a:lnTo>
                    <a:pt x="3272" y="3228"/>
                  </a:lnTo>
                  <a:lnTo>
                    <a:pt x="3251" y="3230"/>
                  </a:lnTo>
                  <a:lnTo>
                    <a:pt x="3230" y="3229"/>
                  </a:lnTo>
                  <a:lnTo>
                    <a:pt x="3209" y="3224"/>
                  </a:lnTo>
                  <a:lnTo>
                    <a:pt x="3189" y="3213"/>
                  </a:lnTo>
                  <a:lnTo>
                    <a:pt x="3171" y="3198"/>
                  </a:lnTo>
                  <a:lnTo>
                    <a:pt x="2484" y="2539"/>
                  </a:lnTo>
                  <a:lnTo>
                    <a:pt x="2464" y="2522"/>
                  </a:lnTo>
                  <a:lnTo>
                    <a:pt x="2443" y="2510"/>
                  </a:lnTo>
                  <a:lnTo>
                    <a:pt x="2419" y="2500"/>
                  </a:lnTo>
                  <a:lnTo>
                    <a:pt x="2394" y="2494"/>
                  </a:lnTo>
                  <a:lnTo>
                    <a:pt x="2368" y="2493"/>
                  </a:lnTo>
                  <a:lnTo>
                    <a:pt x="1064" y="2493"/>
                  </a:lnTo>
                  <a:lnTo>
                    <a:pt x="1033" y="2489"/>
                  </a:lnTo>
                  <a:lnTo>
                    <a:pt x="1005" y="2481"/>
                  </a:lnTo>
                  <a:lnTo>
                    <a:pt x="979" y="2469"/>
                  </a:lnTo>
                  <a:lnTo>
                    <a:pt x="956" y="2453"/>
                  </a:lnTo>
                  <a:lnTo>
                    <a:pt x="936" y="2432"/>
                  </a:lnTo>
                  <a:lnTo>
                    <a:pt x="919" y="2409"/>
                  </a:lnTo>
                  <a:lnTo>
                    <a:pt x="906" y="2383"/>
                  </a:lnTo>
                  <a:lnTo>
                    <a:pt x="899" y="2354"/>
                  </a:lnTo>
                  <a:lnTo>
                    <a:pt x="896" y="2325"/>
                  </a:lnTo>
                  <a:lnTo>
                    <a:pt x="896" y="1736"/>
                  </a:lnTo>
                  <a:lnTo>
                    <a:pt x="899" y="1705"/>
                  </a:lnTo>
                  <a:lnTo>
                    <a:pt x="906" y="1677"/>
                  </a:lnTo>
                  <a:lnTo>
                    <a:pt x="919" y="1651"/>
                  </a:lnTo>
                  <a:lnTo>
                    <a:pt x="936" y="1628"/>
                  </a:lnTo>
                  <a:lnTo>
                    <a:pt x="956" y="1608"/>
                  </a:lnTo>
                  <a:lnTo>
                    <a:pt x="979" y="1591"/>
                  </a:lnTo>
                  <a:lnTo>
                    <a:pt x="1005" y="1578"/>
                  </a:lnTo>
                  <a:lnTo>
                    <a:pt x="1033" y="1571"/>
                  </a:lnTo>
                  <a:lnTo>
                    <a:pt x="1064" y="1568"/>
                  </a:lnTo>
                  <a:lnTo>
                    <a:pt x="2101" y="1568"/>
                  </a:lnTo>
                  <a:lnTo>
                    <a:pt x="2122" y="1565"/>
                  </a:lnTo>
                  <a:lnTo>
                    <a:pt x="2142" y="1557"/>
                  </a:lnTo>
                  <a:lnTo>
                    <a:pt x="2160" y="1544"/>
                  </a:lnTo>
                  <a:lnTo>
                    <a:pt x="2173" y="1526"/>
                  </a:lnTo>
                  <a:lnTo>
                    <a:pt x="2181" y="1506"/>
                  </a:lnTo>
                  <a:lnTo>
                    <a:pt x="2184" y="1485"/>
                  </a:lnTo>
                  <a:lnTo>
                    <a:pt x="2184" y="363"/>
                  </a:lnTo>
                  <a:lnTo>
                    <a:pt x="2181" y="342"/>
                  </a:lnTo>
                  <a:lnTo>
                    <a:pt x="2173" y="322"/>
                  </a:lnTo>
                  <a:lnTo>
                    <a:pt x="2160" y="304"/>
                  </a:lnTo>
                  <a:lnTo>
                    <a:pt x="2142" y="291"/>
                  </a:lnTo>
                  <a:lnTo>
                    <a:pt x="2122" y="283"/>
                  </a:lnTo>
                  <a:lnTo>
                    <a:pt x="2101" y="280"/>
                  </a:lnTo>
                  <a:lnTo>
                    <a:pt x="363" y="280"/>
                  </a:lnTo>
                  <a:lnTo>
                    <a:pt x="342" y="283"/>
                  </a:lnTo>
                  <a:lnTo>
                    <a:pt x="322" y="291"/>
                  </a:lnTo>
                  <a:lnTo>
                    <a:pt x="304" y="304"/>
                  </a:lnTo>
                  <a:lnTo>
                    <a:pt x="291" y="322"/>
                  </a:lnTo>
                  <a:lnTo>
                    <a:pt x="283" y="342"/>
                  </a:lnTo>
                  <a:lnTo>
                    <a:pt x="280" y="363"/>
                  </a:lnTo>
                  <a:lnTo>
                    <a:pt x="280" y="1997"/>
                  </a:lnTo>
                  <a:lnTo>
                    <a:pt x="282" y="2008"/>
                  </a:lnTo>
                  <a:lnTo>
                    <a:pt x="288" y="2017"/>
                  </a:lnTo>
                  <a:lnTo>
                    <a:pt x="297" y="2023"/>
                  </a:lnTo>
                  <a:lnTo>
                    <a:pt x="307" y="2025"/>
                  </a:lnTo>
                  <a:lnTo>
                    <a:pt x="318" y="2023"/>
                  </a:lnTo>
                  <a:lnTo>
                    <a:pt x="328" y="2017"/>
                  </a:lnTo>
                  <a:lnTo>
                    <a:pt x="624" y="1727"/>
                  </a:lnTo>
                  <a:lnTo>
                    <a:pt x="634" y="1721"/>
                  </a:lnTo>
                  <a:lnTo>
                    <a:pt x="645" y="1719"/>
                  </a:lnTo>
                  <a:lnTo>
                    <a:pt x="655" y="1721"/>
                  </a:lnTo>
                  <a:lnTo>
                    <a:pt x="664" y="1727"/>
                  </a:lnTo>
                  <a:lnTo>
                    <a:pt x="670" y="1735"/>
                  </a:lnTo>
                  <a:lnTo>
                    <a:pt x="672" y="1746"/>
                  </a:lnTo>
                  <a:lnTo>
                    <a:pt x="672" y="1990"/>
                  </a:lnTo>
                  <a:lnTo>
                    <a:pt x="670" y="2017"/>
                  </a:lnTo>
                  <a:lnTo>
                    <a:pt x="663" y="2043"/>
                  </a:lnTo>
                  <a:lnTo>
                    <a:pt x="653" y="2069"/>
                  </a:lnTo>
                  <a:lnTo>
                    <a:pt x="637" y="2091"/>
                  </a:lnTo>
                  <a:lnTo>
                    <a:pt x="619" y="2113"/>
                  </a:lnTo>
                  <a:lnTo>
                    <a:pt x="188" y="2518"/>
                  </a:lnTo>
                  <a:lnTo>
                    <a:pt x="170" y="2533"/>
                  </a:lnTo>
                  <a:lnTo>
                    <a:pt x="150" y="2542"/>
                  </a:lnTo>
                  <a:lnTo>
                    <a:pt x="129" y="2547"/>
                  </a:lnTo>
                  <a:lnTo>
                    <a:pt x="108" y="2549"/>
                  </a:lnTo>
                  <a:lnTo>
                    <a:pt x="88" y="2546"/>
                  </a:lnTo>
                  <a:lnTo>
                    <a:pt x="67" y="2539"/>
                  </a:lnTo>
                  <a:lnTo>
                    <a:pt x="49" y="2530"/>
                  </a:lnTo>
                  <a:lnTo>
                    <a:pt x="33" y="2517"/>
                  </a:lnTo>
                  <a:lnTo>
                    <a:pt x="19" y="2501"/>
                  </a:lnTo>
                  <a:lnTo>
                    <a:pt x="9" y="2481"/>
                  </a:lnTo>
                  <a:lnTo>
                    <a:pt x="2" y="2460"/>
                  </a:lnTo>
                  <a:lnTo>
                    <a:pt x="0" y="2437"/>
                  </a:lnTo>
                  <a:lnTo>
                    <a:pt x="0" y="168"/>
                  </a:lnTo>
                  <a:lnTo>
                    <a:pt x="3" y="137"/>
                  </a:lnTo>
                  <a:lnTo>
                    <a:pt x="10" y="109"/>
                  </a:lnTo>
                  <a:lnTo>
                    <a:pt x="23" y="83"/>
                  </a:lnTo>
                  <a:lnTo>
                    <a:pt x="40" y="60"/>
                  </a:lnTo>
                  <a:lnTo>
                    <a:pt x="60" y="40"/>
                  </a:lnTo>
                  <a:lnTo>
                    <a:pt x="83" y="23"/>
                  </a:lnTo>
                  <a:lnTo>
                    <a:pt x="109" y="10"/>
                  </a:lnTo>
                  <a:lnTo>
                    <a:pt x="137" y="3"/>
                  </a:lnTo>
                  <a:lnTo>
                    <a:pt x="1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6111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DF766BC-0046-4F69-B8C0-01B7DF2F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78869"/>
            <a:ext cx="65178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10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encuentros del Bloque Regional Parlamentario          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4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trámites revisados y mejorados para Cali, asociados al Doing Business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6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reuniones de Mesa de clima de negocios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CAB38EE-160A-4374-9C0B-D3D7CC0AB494}"/>
              </a:ext>
            </a:extLst>
          </p:cNvPr>
          <p:cNvSpPr/>
          <p:nvPr/>
        </p:nvSpPr>
        <p:spPr>
          <a:xfrm>
            <a:off x="250825" y="977508"/>
            <a:ext cx="314220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Articulación Público - Privada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18F1EC3-E178-465B-854D-E8B606A88AF9}"/>
              </a:ext>
            </a:extLst>
          </p:cNvPr>
          <p:cNvSpPr/>
          <p:nvPr/>
        </p:nvSpPr>
        <p:spPr>
          <a:xfrm>
            <a:off x="2113912" y="2613302"/>
            <a:ext cx="6517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Cámara Coordinadora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E1BB353-ACF6-470C-BF07-453257756F20}"/>
              </a:ext>
            </a:extLst>
          </p:cNvPr>
          <p:cNvSpPr/>
          <p:nvPr/>
        </p:nvSpPr>
        <p:spPr>
          <a:xfrm>
            <a:off x="2106049" y="3115746"/>
            <a:ext cx="53195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3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programas de la CCC transferidos                                                         </a:t>
            </a:r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2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comités con presidentes al año</a:t>
            </a:r>
          </a:p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2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capacitaciones claves para la gestión cameral</a:t>
            </a:r>
          </a:p>
          <a:p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2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reuniones Cámaras Coordinadoras Bogotá</a:t>
            </a:r>
          </a:p>
        </p:txBody>
      </p:sp>
      <p:sp>
        <p:nvSpPr>
          <p:cNvPr id="32" name="Freeform 50">
            <a:extLst>
              <a:ext uri="{FF2B5EF4-FFF2-40B4-BE49-F238E27FC236}">
                <a16:creationId xmlns:a16="http://schemas.microsoft.com/office/drawing/2014/main" id="{7551CF2A-9A0E-4B4A-AC7E-C2BE2A3B0C24}"/>
              </a:ext>
            </a:extLst>
          </p:cNvPr>
          <p:cNvSpPr>
            <a:spLocks noEditPoints="1"/>
          </p:cNvSpPr>
          <p:nvPr/>
        </p:nvSpPr>
        <p:spPr bwMode="auto">
          <a:xfrm>
            <a:off x="512250" y="2735068"/>
            <a:ext cx="1206135" cy="1206135"/>
          </a:xfrm>
          <a:custGeom>
            <a:avLst/>
            <a:gdLst>
              <a:gd name="T0" fmla="*/ 2249 w 3360"/>
              <a:gd name="T1" fmla="*/ 1078 h 3360"/>
              <a:gd name="T2" fmla="*/ 2226 w 3360"/>
              <a:gd name="T3" fmla="*/ 1161 h 3360"/>
              <a:gd name="T4" fmla="*/ 2166 w 3360"/>
              <a:gd name="T5" fmla="*/ 1220 h 3360"/>
              <a:gd name="T6" fmla="*/ 2081 w 3360"/>
              <a:gd name="T7" fmla="*/ 1242 h 3360"/>
              <a:gd name="T8" fmla="*/ 2810 w 3360"/>
              <a:gd name="T9" fmla="*/ 1567 h 3360"/>
              <a:gd name="T10" fmla="*/ 2606 w 3360"/>
              <a:gd name="T11" fmla="*/ 1201 h 3360"/>
              <a:gd name="T12" fmla="*/ 2700 w 3360"/>
              <a:gd name="T13" fmla="*/ 830 h 3360"/>
              <a:gd name="T14" fmla="*/ 1337 w 3360"/>
              <a:gd name="T15" fmla="*/ 962 h 3360"/>
              <a:gd name="T16" fmla="*/ 1236 w 3360"/>
              <a:gd name="T17" fmla="*/ 280 h 3360"/>
              <a:gd name="T18" fmla="*/ 1968 w 3360"/>
              <a:gd name="T19" fmla="*/ 3 h 3360"/>
              <a:gd name="T20" fmla="*/ 2046 w 3360"/>
              <a:gd name="T21" fmla="*/ 40 h 3360"/>
              <a:gd name="T22" fmla="*/ 2095 w 3360"/>
              <a:gd name="T23" fmla="*/ 110 h 3360"/>
              <a:gd name="T24" fmla="*/ 2998 w 3360"/>
              <a:gd name="T25" fmla="*/ 551 h 3360"/>
              <a:gd name="T26" fmla="*/ 3042 w 3360"/>
              <a:gd name="T27" fmla="*/ 573 h 3360"/>
              <a:gd name="T28" fmla="*/ 3050 w 3360"/>
              <a:gd name="T29" fmla="*/ 623 h 3360"/>
              <a:gd name="T30" fmla="*/ 3270 w 3360"/>
              <a:gd name="T31" fmla="*/ 1776 h 3360"/>
              <a:gd name="T32" fmla="*/ 3266 w 3360"/>
              <a:gd name="T33" fmla="*/ 1817 h 3360"/>
              <a:gd name="T34" fmla="*/ 3233 w 3360"/>
              <a:gd name="T35" fmla="*/ 1845 h 3360"/>
              <a:gd name="T36" fmla="*/ 1878 w 3360"/>
              <a:gd name="T37" fmla="*/ 1844 h 3360"/>
              <a:gd name="T38" fmla="*/ 1782 w 3360"/>
              <a:gd name="T39" fmla="*/ 1804 h 3360"/>
              <a:gd name="T40" fmla="*/ 1715 w 3360"/>
              <a:gd name="T41" fmla="*/ 1727 h 3360"/>
              <a:gd name="T42" fmla="*/ 1623 w 3360"/>
              <a:gd name="T43" fmla="*/ 1242 h 3360"/>
              <a:gd name="T44" fmla="*/ 1634 w 3360"/>
              <a:gd name="T45" fmla="*/ 2464 h 3360"/>
              <a:gd name="T46" fmla="*/ 1919 w 3360"/>
              <a:gd name="T47" fmla="*/ 2472 h 3360"/>
              <a:gd name="T48" fmla="*/ 2215 w 3360"/>
              <a:gd name="T49" fmla="*/ 2519 h 3360"/>
              <a:gd name="T50" fmla="*/ 2480 w 3360"/>
              <a:gd name="T51" fmla="*/ 2597 h 3360"/>
              <a:gd name="T52" fmla="*/ 2718 w 3360"/>
              <a:gd name="T53" fmla="*/ 2698 h 3360"/>
              <a:gd name="T54" fmla="*/ 2925 w 3360"/>
              <a:gd name="T55" fmla="*/ 2812 h 3360"/>
              <a:gd name="T56" fmla="*/ 3101 w 3360"/>
              <a:gd name="T57" fmla="*/ 2931 h 3360"/>
              <a:gd name="T58" fmla="*/ 3247 w 3360"/>
              <a:gd name="T59" fmla="*/ 3047 h 3360"/>
              <a:gd name="T60" fmla="*/ 3360 w 3360"/>
              <a:gd name="T61" fmla="*/ 3150 h 3360"/>
              <a:gd name="T62" fmla="*/ 3137 w 3360"/>
              <a:gd name="T63" fmla="*/ 3326 h 3360"/>
              <a:gd name="T64" fmla="*/ 3023 w 3360"/>
              <a:gd name="T65" fmla="*/ 3227 h 3360"/>
              <a:gd name="T66" fmla="*/ 2876 w 3360"/>
              <a:gd name="T67" fmla="*/ 3118 h 3360"/>
              <a:gd name="T68" fmla="*/ 2699 w 3360"/>
              <a:gd name="T69" fmla="*/ 3008 h 3360"/>
              <a:gd name="T70" fmla="*/ 2493 w 3360"/>
              <a:gd name="T71" fmla="*/ 2905 h 3360"/>
              <a:gd name="T72" fmla="*/ 2258 w 3360"/>
              <a:gd name="T73" fmla="*/ 2821 h 3360"/>
              <a:gd name="T74" fmla="*/ 1996 w 3360"/>
              <a:gd name="T75" fmla="*/ 2763 h 3360"/>
              <a:gd name="T76" fmla="*/ 1707 w 3360"/>
              <a:gd name="T77" fmla="*/ 2743 h 3360"/>
              <a:gd name="T78" fmla="*/ 1406 w 3360"/>
              <a:gd name="T79" fmla="*/ 2764 h 3360"/>
              <a:gd name="T80" fmla="*/ 1130 w 3360"/>
              <a:gd name="T81" fmla="*/ 2821 h 3360"/>
              <a:gd name="T82" fmla="*/ 881 w 3360"/>
              <a:gd name="T83" fmla="*/ 2905 h 3360"/>
              <a:gd name="T84" fmla="*/ 662 w 3360"/>
              <a:gd name="T85" fmla="*/ 3005 h 3360"/>
              <a:gd name="T86" fmla="*/ 474 w 3360"/>
              <a:gd name="T87" fmla="*/ 3112 h 3360"/>
              <a:gd name="T88" fmla="*/ 320 w 3360"/>
              <a:gd name="T89" fmla="*/ 3216 h 3360"/>
              <a:gd name="T90" fmla="*/ 202 w 3360"/>
              <a:gd name="T91" fmla="*/ 3310 h 3360"/>
              <a:gd name="T92" fmla="*/ 1 w 3360"/>
              <a:gd name="T93" fmla="*/ 3358 h 3360"/>
              <a:gd name="T94" fmla="*/ 83 w 3360"/>
              <a:gd name="T95" fmla="*/ 3043 h 3360"/>
              <a:gd name="T96" fmla="*/ 245 w 3360"/>
              <a:gd name="T97" fmla="*/ 2925 h 3360"/>
              <a:gd name="T98" fmla="*/ 448 w 3360"/>
              <a:gd name="T99" fmla="*/ 2800 h 3360"/>
              <a:gd name="T100" fmla="*/ 689 w 3360"/>
              <a:gd name="T101" fmla="*/ 2679 h 3360"/>
              <a:gd name="T102" fmla="*/ 969 w 3360"/>
              <a:gd name="T103" fmla="*/ 2575 h 3360"/>
              <a:gd name="T104" fmla="*/ 1283 w 3360"/>
              <a:gd name="T105" fmla="*/ 2500 h 3360"/>
              <a:gd name="T106" fmla="*/ 942 w 3360"/>
              <a:gd name="T107" fmla="*/ 133 h 3360"/>
              <a:gd name="T108" fmla="*/ 979 w 3360"/>
              <a:gd name="T109" fmla="*/ 58 h 3360"/>
              <a:gd name="T110" fmla="*/ 1049 w 3360"/>
              <a:gd name="T111" fmla="*/ 10 h 3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60" h="3360">
                <a:moveTo>
                  <a:pt x="2214" y="830"/>
                </a:moveTo>
                <a:lnTo>
                  <a:pt x="2247" y="1049"/>
                </a:lnTo>
                <a:lnTo>
                  <a:pt x="2249" y="1078"/>
                </a:lnTo>
                <a:lnTo>
                  <a:pt x="2246" y="1108"/>
                </a:lnTo>
                <a:lnTo>
                  <a:pt x="2238" y="1135"/>
                </a:lnTo>
                <a:lnTo>
                  <a:pt x="2226" y="1161"/>
                </a:lnTo>
                <a:lnTo>
                  <a:pt x="2208" y="1183"/>
                </a:lnTo>
                <a:lnTo>
                  <a:pt x="2189" y="1203"/>
                </a:lnTo>
                <a:lnTo>
                  <a:pt x="2166" y="1220"/>
                </a:lnTo>
                <a:lnTo>
                  <a:pt x="2139" y="1232"/>
                </a:lnTo>
                <a:lnTo>
                  <a:pt x="2112" y="1239"/>
                </a:lnTo>
                <a:lnTo>
                  <a:pt x="2081" y="1242"/>
                </a:lnTo>
                <a:lnTo>
                  <a:pt x="1903" y="1242"/>
                </a:lnTo>
                <a:lnTo>
                  <a:pt x="1951" y="1567"/>
                </a:lnTo>
                <a:lnTo>
                  <a:pt x="2810" y="1567"/>
                </a:lnTo>
                <a:lnTo>
                  <a:pt x="2621" y="1244"/>
                </a:lnTo>
                <a:lnTo>
                  <a:pt x="2611" y="1223"/>
                </a:lnTo>
                <a:lnTo>
                  <a:pt x="2606" y="1201"/>
                </a:lnTo>
                <a:lnTo>
                  <a:pt x="2606" y="1179"/>
                </a:lnTo>
                <a:lnTo>
                  <a:pt x="2609" y="1157"/>
                </a:lnTo>
                <a:lnTo>
                  <a:pt x="2700" y="830"/>
                </a:lnTo>
                <a:lnTo>
                  <a:pt x="2214" y="830"/>
                </a:lnTo>
                <a:close/>
                <a:moveTo>
                  <a:pt x="1236" y="280"/>
                </a:moveTo>
                <a:lnTo>
                  <a:pt x="1337" y="962"/>
                </a:lnTo>
                <a:lnTo>
                  <a:pt x="1955" y="962"/>
                </a:lnTo>
                <a:lnTo>
                  <a:pt x="1850" y="280"/>
                </a:lnTo>
                <a:lnTo>
                  <a:pt x="1236" y="280"/>
                </a:lnTo>
                <a:close/>
                <a:moveTo>
                  <a:pt x="1107" y="0"/>
                </a:moveTo>
                <a:lnTo>
                  <a:pt x="1938" y="0"/>
                </a:lnTo>
                <a:lnTo>
                  <a:pt x="1968" y="3"/>
                </a:lnTo>
                <a:lnTo>
                  <a:pt x="1997" y="10"/>
                </a:lnTo>
                <a:lnTo>
                  <a:pt x="2022" y="22"/>
                </a:lnTo>
                <a:lnTo>
                  <a:pt x="2046" y="40"/>
                </a:lnTo>
                <a:lnTo>
                  <a:pt x="2066" y="60"/>
                </a:lnTo>
                <a:lnTo>
                  <a:pt x="2083" y="83"/>
                </a:lnTo>
                <a:lnTo>
                  <a:pt x="2095" y="110"/>
                </a:lnTo>
                <a:lnTo>
                  <a:pt x="2104" y="138"/>
                </a:lnTo>
                <a:lnTo>
                  <a:pt x="2165" y="551"/>
                </a:lnTo>
                <a:lnTo>
                  <a:pt x="2998" y="551"/>
                </a:lnTo>
                <a:lnTo>
                  <a:pt x="3015" y="553"/>
                </a:lnTo>
                <a:lnTo>
                  <a:pt x="3030" y="561"/>
                </a:lnTo>
                <a:lnTo>
                  <a:pt x="3042" y="573"/>
                </a:lnTo>
                <a:lnTo>
                  <a:pt x="3050" y="589"/>
                </a:lnTo>
                <a:lnTo>
                  <a:pt x="3054" y="605"/>
                </a:lnTo>
                <a:lnTo>
                  <a:pt x="3050" y="623"/>
                </a:lnTo>
                <a:lnTo>
                  <a:pt x="2882" y="1171"/>
                </a:lnTo>
                <a:lnTo>
                  <a:pt x="3264" y="1760"/>
                </a:lnTo>
                <a:lnTo>
                  <a:pt x="3270" y="1776"/>
                </a:lnTo>
                <a:lnTo>
                  <a:pt x="3272" y="1790"/>
                </a:lnTo>
                <a:lnTo>
                  <a:pt x="3271" y="1804"/>
                </a:lnTo>
                <a:lnTo>
                  <a:pt x="3266" y="1817"/>
                </a:lnTo>
                <a:lnTo>
                  <a:pt x="3257" y="1830"/>
                </a:lnTo>
                <a:lnTo>
                  <a:pt x="3246" y="1839"/>
                </a:lnTo>
                <a:lnTo>
                  <a:pt x="3233" y="1845"/>
                </a:lnTo>
                <a:lnTo>
                  <a:pt x="3216" y="1847"/>
                </a:lnTo>
                <a:lnTo>
                  <a:pt x="1913" y="1847"/>
                </a:lnTo>
                <a:lnTo>
                  <a:pt x="1878" y="1844"/>
                </a:lnTo>
                <a:lnTo>
                  <a:pt x="1844" y="1836"/>
                </a:lnTo>
                <a:lnTo>
                  <a:pt x="1811" y="1823"/>
                </a:lnTo>
                <a:lnTo>
                  <a:pt x="1782" y="1804"/>
                </a:lnTo>
                <a:lnTo>
                  <a:pt x="1756" y="1783"/>
                </a:lnTo>
                <a:lnTo>
                  <a:pt x="1734" y="1756"/>
                </a:lnTo>
                <a:lnTo>
                  <a:pt x="1715" y="1727"/>
                </a:lnTo>
                <a:lnTo>
                  <a:pt x="1701" y="1695"/>
                </a:lnTo>
                <a:lnTo>
                  <a:pt x="1692" y="1660"/>
                </a:lnTo>
                <a:lnTo>
                  <a:pt x="1623" y="1242"/>
                </a:lnTo>
                <a:lnTo>
                  <a:pt x="1378" y="1242"/>
                </a:lnTo>
                <a:lnTo>
                  <a:pt x="1562" y="2468"/>
                </a:lnTo>
                <a:lnTo>
                  <a:pt x="1634" y="2464"/>
                </a:lnTo>
                <a:lnTo>
                  <a:pt x="1707" y="2463"/>
                </a:lnTo>
                <a:lnTo>
                  <a:pt x="1815" y="2465"/>
                </a:lnTo>
                <a:lnTo>
                  <a:pt x="1919" y="2472"/>
                </a:lnTo>
                <a:lnTo>
                  <a:pt x="2021" y="2484"/>
                </a:lnTo>
                <a:lnTo>
                  <a:pt x="2119" y="2500"/>
                </a:lnTo>
                <a:lnTo>
                  <a:pt x="2215" y="2519"/>
                </a:lnTo>
                <a:lnTo>
                  <a:pt x="2306" y="2542"/>
                </a:lnTo>
                <a:lnTo>
                  <a:pt x="2395" y="2569"/>
                </a:lnTo>
                <a:lnTo>
                  <a:pt x="2480" y="2597"/>
                </a:lnTo>
                <a:lnTo>
                  <a:pt x="2563" y="2629"/>
                </a:lnTo>
                <a:lnTo>
                  <a:pt x="2642" y="2663"/>
                </a:lnTo>
                <a:lnTo>
                  <a:pt x="2718" y="2698"/>
                </a:lnTo>
                <a:lnTo>
                  <a:pt x="2790" y="2735"/>
                </a:lnTo>
                <a:lnTo>
                  <a:pt x="2859" y="2773"/>
                </a:lnTo>
                <a:lnTo>
                  <a:pt x="2925" y="2812"/>
                </a:lnTo>
                <a:lnTo>
                  <a:pt x="2987" y="2852"/>
                </a:lnTo>
                <a:lnTo>
                  <a:pt x="3046" y="2892"/>
                </a:lnTo>
                <a:lnTo>
                  <a:pt x="3101" y="2931"/>
                </a:lnTo>
                <a:lnTo>
                  <a:pt x="3153" y="2971"/>
                </a:lnTo>
                <a:lnTo>
                  <a:pt x="3202" y="3010"/>
                </a:lnTo>
                <a:lnTo>
                  <a:pt x="3247" y="3047"/>
                </a:lnTo>
                <a:lnTo>
                  <a:pt x="3288" y="3083"/>
                </a:lnTo>
                <a:lnTo>
                  <a:pt x="3326" y="3118"/>
                </a:lnTo>
                <a:lnTo>
                  <a:pt x="3360" y="3150"/>
                </a:lnTo>
                <a:lnTo>
                  <a:pt x="3360" y="3358"/>
                </a:lnTo>
                <a:lnTo>
                  <a:pt x="3168" y="3356"/>
                </a:lnTo>
                <a:lnTo>
                  <a:pt x="3137" y="3326"/>
                </a:lnTo>
                <a:lnTo>
                  <a:pt x="3102" y="3295"/>
                </a:lnTo>
                <a:lnTo>
                  <a:pt x="3065" y="3261"/>
                </a:lnTo>
                <a:lnTo>
                  <a:pt x="3023" y="3227"/>
                </a:lnTo>
                <a:lnTo>
                  <a:pt x="2977" y="3191"/>
                </a:lnTo>
                <a:lnTo>
                  <a:pt x="2928" y="3154"/>
                </a:lnTo>
                <a:lnTo>
                  <a:pt x="2876" y="3118"/>
                </a:lnTo>
                <a:lnTo>
                  <a:pt x="2820" y="3080"/>
                </a:lnTo>
                <a:lnTo>
                  <a:pt x="2761" y="3043"/>
                </a:lnTo>
                <a:lnTo>
                  <a:pt x="2699" y="3008"/>
                </a:lnTo>
                <a:lnTo>
                  <a:pt x="2634" y="2972"/>
                </a:lnTo>
                <a:lnTo>
                  <a:pt x="2565" y="2937"/>
                </a:lnTo>
                <a:lnTo>
                  <a:pt x="2493" y="2905"/>
                </a:lnTo>
                <a:lnTo>
                  <a:pt x="2417" y="2875"/>
                </a:lnTo>
                <a:lnTo>
                  <a:pt x="2340" y="2847"/>
                </a:lnTo>
                <a:lnTo>
                  <a:pt x="2258" y="2821"/>
                </a:lnTo>
                <a:lnTo>
                  <a:pt x="2174" y="2799"/>
                </a:lnTo>
                <a:lnTo>
                  <a:pt x="2086" y="2780"/>
                </a:lnTo>
                <a:lnTo>
                  <a:pt x="1996" y="2763"/>
                </a:lnTo>
                <a:lnTo>
                  <a:pt x="1903" y="2752"/>
                </a:lnTo>
                <a:lnTo>
                  <a:pt x="1806" y="2745"/>
                </a:lnTo>
                <a:lnTo>
                  <a:pt x="1707" y="2743"/>
                </a:lnTo>
                <a:lnTo>
                  <a:pt x="1605" y="2745"/>
                </a:lnTo>
                <a:lnTo>
                  <a:pt x="1504" y="2752"/>
                </a:lnTo>
                <a:lnTo>
                  <a:pt x="1406" y="2764"/>
                </a:lnTo>
                <a:lnTo>
                  <a:pt x="1311" y="2780"/>
                </a:lnTo>
                <a:lnTo>
                  <a:pt x="1219" y="2799"/>
                </a:lnTo>
                <a:lnTo>
                  <a:pt x="1130" y="2821"/>
                </a:lnTo>
                <a:lnTo>
                  <a:pt x="1044" y="2847"/>
                </a:lnTo>
                <a:lnTo>
                  <a:pt x="961" y="2874"/>
                </a:lnTo>
                <a:lnTo>
                  <a:pt x="881" y="2905"/>
                </a:lnTo>
                <a:lnTo>
                  <a:pt x="804" y="2936"/>
                </a:lnTo>
                <a:lnTo>
                  <a:pt x="732" y="2970"/>
                </a:lnTo>
                <a:lnTo>
                  <a:pt x="662" y="3005"/>
                </a:lnTo>
                <a:lnTo>
                  <a:pt x="596" y="3040"/>
                </a:lnTo>
                <a:lnTo>
                  <a:pt x="534" y="3076"/>
                </a:lnTo>
                <a:lnTo>
                  <a:pt x="474" y="3112"/>
                </a:lnTo>
                <a:lnTo>
                  <a:pt x="418" y="3147"/>
                </a:lnTo>
                <a:lnTo>
                  <a:pt x="368" y="3183"/>
                </a:lnTo>
                <a:lnTo>
                  <a:pt x="320" y="3216"/>
                </a:lnTo>
                <a:lnTo>
                  <a:pt x="276" y="3250"/>
                </a:lnTo>
                <a:lnTo>
                  <a:pt x="237" y="3281"/>
                </a:lnTo>
                <a:lnTo>
                  <a:pt x="202" y="3310"/>
                </a:lnTo>
                <a:lnTo>
                  <a:pt x="170" y="3337"/>
                </a:lnTo>
                <a:lnTo>
                  <a:pt x="144" y="3360"/>
                </a:lnTo>
                <a:lnTo>
                  <a:pt x="1" y="3358"/>
                </a:lnTo>
                <a:lnTo>
                  <a:pt x="0" y="3113"/>
                </a:lnTo>
                <a:lnTo>
                  <a:pt x="40" y="3079"/>
                </a:lnTo>
                <a:lnTo>
                  <a:pt x="83" y="3043"/>
                </a:lnTo>
                <a:lnTo>
                  <a:pt x="132" y="3006"/>
                </a:lnTo>
                <a:lnTo>
                  <a:pt x="186" y="2966"/>
                </a:lnTo>
                <a:lnTo>
                  <a:pt x="245" y="2925"/>
                </a:lnTo>
                <a:lnTo>
                  <a:pt x="309" y="2883"/>
                </a:lnTo>
                <a:lnTo>
                  <a:pt x="376" y="2842"/>
                </a:lnTo>
                <a:lnTo>
                  <a:pt x="448" y="2800"/>
                </a:lnTo>
                <a:lnTo>
                  <a:pt x="524" y="2758"/>
                </a:lnTo>
                <a:lnTo>
                  <a:pt x="605" y="2719"/>
                </a:lnTo>
                <a:lnTo>
                  <a:pt x="689" y="2679"/>
                </a:lnTo>
                <a:lnTo>
                  <a:pt x="779" y="2642"/>
                </a:lnTo>
                <a:lnTo>
                  <a:pt x="872" y="2608"/>
                </a:lnTo>
                <a:lnTo>
                  <a:pt x="969" y="2575"/>
                </a:lnTo>
                <a:lnTo>
                  <a:pt x="1070" y="2546"/>
                </a:lnTo>
                <a:lnTo>
                  <a:pt x="1175" y="2521"/>
                </a:lnTo>
                <a:lnTo>
                  <a:pt x="1283" y="2500"/>
                </a:lnTo>
                <a:lnTo>
                  <a:pt x="940" y="192"/>
                </a:lnTo>
                <a:lnTo>
                  <a:pt x="939" y="163"/>
                </a:lnTo>
                <a:lnTo>
                  <a:pt x="942" y="133"/>
                </a:lnTo>
                <a:lnTo>
                  <a:pt x="950" y="106"/>
                </a:lnTo>
                <a:lnTo>
                  <a:pt x="962" y="81"/>
                </a:lnTo>
                <a:lnTo>
                  <a:pt x="979" y="58"/>
                </a:lnTo>
                <a:lnTo>
                  <a:pt x="999" y="39"/>
                </a:lnTo>
                <a:lnTo>
                  <a:pt x="1022" y="22"/>
                </a:lnTo>
                <a:lnTo>
                  <a:pt x="1049" y="10"/>
                </a:lnTo>
                <a:lnTo>
                  <a:pt x="1076" y="3"/>
                </a:lnTo>
                <a:lnTo>
                  <a:pt x="1107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2A6CC-1675-4FCE-8118-27F60A2F57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66425" y="1030268"/>
            <a:ext cx="1092913" cy="1130599"/>
            <a:chOff x="3405" y="1017"/>
            <a:chExt cx="464" cy="480"/>
          </a:xfrm>
          <a:solidFill>
            <a:srgbClr val="FF207B"/>
          </a:solidFill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E9314727-2AA6-4AF0-8DA6-5C0D2419C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1" y="1017"/>
              <a:ext cx="352" cy="148"/>
            </a:xfrm>
            <a:custGeom>
              <a:avLst/>
              <a:gdLst>
                <a:gd name="T0" fmla="*/ 1276 w 2466"/>
                <a:gd name="T1" fmla="*/ 2 h 1037"/>
                <a:gd name="T2" fmla="*/ 1369 w 2466"/>
                <a:gd name="T3" fmla="*/ 21 h 1037"/>
                <a:gd name="T4" fmla="*/ 1454 w 2466"/>
                <a:gd name="T5" fmla="*/ 59 h 1037"/>
                <a:gd name="T6" fmla="*/ 1527 w 2466"/>
                <a:gd name="T7" fmla="*/ 115 h 1037"/>
                <a:gd name="T8" fmla="*/ 1586 w 2466"/>
                <a:gd name="T9" fmla="*/ 184 h 1037"/>
                <a:gd name="T10" fmla="*/ 1629 w 2466"/>
                <a:gd name="T11" fmla="*/ 265 h 1037"/>
                <a:gd name="T12" fmla="*/ 1729 w 2466"/>
                <a:gd name="T13" fmla="*/ 335 h 1037"/>
                <a:gd name="T14" fmla="*/ 1894 w 2466"/>
                <a:gd name="T15" fmla="*/ 400 h 1037"/>
                <a:gd name="T16" fmla="*/ 2050 w 2466"/>
                <a:gd name="T17" fmla="*/ 484 h 1037"/>
                <a:gd name="T18" fmla="*/ 2194 w 2466"/>
                <a:gd name="T19" fmla="*/ 584 h 1037"/>
                <a:gd name="T20" fmla="*/ 2328 w 2466"/>
                <a:gd name="T21" fmla="*/ 703 h 1037"/>
                <a:gd name="T22" fmla="*/ 2447 w 2466"/>
                <a:gd name="T23" fmla="*/ 836 h 1037"/>
                <a:gd name="T24" fmla="*/ 2463 w 2466"/>
                <a:gd name="T25" fmla="*/ 870 h 1037"/>
                <a:gd name="T26" fmla="*/ 2464 w 2466"/>
                <a:gd name="T27" fmla="*/ 904 h 1037"/>
                <a:gd name="T28" fmla="*/ 2451 w 2466"/>
                <a:gd name="T29" fmla="*/ 938 h 1037"/>
                <a:gd name="T30" fmla="*/ 2423 w 2466"/>
                <a:gd name="T31" fmla="*/ 962 h 1037"/>
                <a:gd name="T32" fmla="*/ 2306 w 2466"/>
                <a:gd name="T33" fmla="*/ 1025 h 1037"/>
                <a:gd name="T34" fmla="*/ 2268 w 2466"/>
                <a:gd name="T35" fmla="*/ 1028 h 1037"/>
                <a:gd name="T36" fmla="*/ 2234 w 2466"/>
                <a:gd name="T37" fmla="*/ 1013 h 1037"/>
                <a:gd name="T38" fmla="*/ 2165 w 2466"/>
                <a:gd name="T39" fmla="*/ 938 h 1037"/>
                <a:gd name="T40" fmla="*/ 2047 w 2466"/>
                <a:gd name="T41" fmla="*/ 825 h 1037"/>
                <a:gd name="T42" fmla="*/ 1915 w 2466"/>
                <a:gd name="T43" fmla="*/ 730 h 1037"/>
                <a:gd name="T44" fmla="*/ 1773 w 2466"/>
                <a:gd name="T45" fmla="*/ 653 h 1037"/>
                <a:gd name="T46" fmla="*/ 1621 w 2466"/>
                <a:gd name="T47" fmla="*/ 594 h 1037"/>
                <a:gd name="T48" fmla="*/ 1573 w 2466"/>
                <a:gd name="T49" fmla="*/ 674 h 1037"/>
                <a:gd name="T50" fmla="*/ 1509 w 2466"/>
                <a:gd name="T51" fmla="*/ 740 h 1037"/>
                <a:gd name="T52" fmla="*/ 1433 w 2466"/>
                <a:gd name="T53" fmla="*/ 792 h 1037"/>
                <a:gd name="T54" fmla="*/ 1345 w 2466"/>
                <a:gd name="T55" fmla="*/ 826 h 1037"/>
                <a:gd name="T56" fmla="*/ 1251 w 2466"/>
                <a:gd name="T57" fmla="*/ 839 h 1037"/>
                <a:gd name="T58" fmla="*/ 1156 w 2466"/>
                <a:gd name="T59" fmla="*/ 831 h 1037"/>
                <a:gd name="T60" fmla="*/ 1070 w 2466"/>
                <a:gd name="T61" fmla="*/ 804 h 1037"/>
                <a:gd name="T62" fmla="*/ 994 w 2466"/>
                <a:gd name="T63" fmla="*/ 761 h 1037"/>
                <a:gd name="T64" fmla="*/ 929 w 2466"/>
                <a:gd name="T65" fmla="*/ 703 h 1037"/>
                <a:gd name="T66" fmla="*/ 877 w 2466"/>
                <a:gd name="T67" fmla="*/ 632 h 1037"/>
                <a:gd name="T68" fmla="*/ 779 w 2466"/>
                <a:gd name="T69" fmla="*/ 621 h 1037"/>
                <a:gd name="T70" fmla="*/ 630 w 2466"/>
                <a:gd name="T71" fmla="*/ 689 h 1037"/>
                <a:gd name="T72" fmla="*/ 492 w 2466"/>
                <a:gd name="T73" fmla="*/ 778 h 1037"/>
                <a:gd name="T74" fmla="*/ 364 w 2466"/>
                <a:gd name="T75" fmla="*/ 883 h 1037"/>
                <a:gd name="T76" fmla="*/ 250 w 2466"/>
                <a:gd name="T77" fmla="*/ 1005 h 1037"/>
                <a:gd name="T78" fmla="*/ 221 w 2466"/>
                <a:gd name="T79" fmla="*/ 1029 h 1037"/>
                <a:gd name="T80" fmla="*/ 184 w 2466"/>
                <a:gd name="T81" fmla="*/ 1037 h 1037"/>
                <a:gd name="T82" fmla="*/ 148 w 2466"/>
                <a:gd name="T83" fmla="*/ 1027 h 1037"/>
                <a:gd name="T84" fmla="*/ 30 w 2466"/>
                <a:gd name="T85" fmla="*/ 963 h 1037"/>
                <a:gd name="T86" fmla="*/ 8 w 2466"/>
                <a:gd name="T87" fmla="*/ 934 h 1037"/>
                <a:gd name="T88" fmla="*/ 0 w 2466"/>
                <a:gd name="T89" fmla="*/ 899 h 1037"/>
                <a:gd name="T90" fmla="*/ 8 w 2466"/>
                <a:gd name="T91" fmla="*/ 863 h 1037"/>
                <a:gd name="T92" fmla="*/ 77 w 2466"/>
                <a:gd name="T93" fmla="*/ 777 h 1037"/>
                <a:gd name="T94" fmla="*/ 206 w 2466"/>
                <a:gd name="T95" fmla="*/ 649 h 1037"/>
                <a:gd name="T96" fmla="*/ 347 w 2466"/>
                <a:gd name="T97" fmla="*/ 537 h 1037"/>
                <a:gd name="T98" fmla="*/ 501 w 2466"/>
                <a:gd name="T99" fmla="*/ 442 h 1037"/>
                <a:gd name="T100" fmla="*/ 663 w 2466"/>
                <a:gd name="T101" fmla="*/ 366 h 1037"/>
                <a:gd name="T102" fmla="*/ 834 w 2466"/>
                <a:gd name="T103" fmla="*/ 310 h 1037"/>
                <a:gd name="T104" fmla="*/ 871 w 2466"/>
                <a:gd name="T105" fmla="*/ 219 h 1037"/>
                <a:gd name="T106" fmla="*/ 926 w 2466"/>
                <a:gd name="T107" fmla="*/ 139 h 1037"/>
                <a:gd name="T108" fmla="*/ 997 w 2466"/>
                <a:gd name="T109" fmla="*/ 76 h 1037"/>
                <a:gd name="T110" fmla="*/ 1081 w 2466"/>
                <a:gd name="T111" fmla="*/ 31 h 1037"/>
                <a:gd name="T112" fmla="*/ 1175 w 2466"/>
                <a:gd name="T113" fmla="*/ 5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66" h="1037">
                  <a:moveTo>
                    <a:pt x="1225" y="0"/>
                  </a:moveTo>
                  <a:lnTo>
                    <a:pt x="1276" y="2"/>
                  </a:lnTo>
                  <a:lnTo>
                    <a:pt x="1324" y="9"/>
                  </a:lnTo>
                  <a:lnTo>
                    <a:pt x="1369" y="21"/>
                  </a:lnTo>
                  <a:lnTo>
                    <a:pt x="1413" y="38"/>
                  </a:lnTo>
                  <a:lnTo>
                    <a:pt x="1454" y="59"/>
                  </a:lnTo>
                  <a:lnTo>
                    <a:pt x="1493" y="86"/>
                  </a:lnTo>
                  <a:lnTo>
                    <a:pt x="1527" y="115"/>
                  </a:lnTo>
                  <a:lnTo>
                    <a:pt x="1559" y="148"/>
                  </a:lnTo>
                  <a:lnTo>
                    <a:pt x="1586" y="184"/>
                  </a:lnTo>
                  <a:lnTo>
                    <a:pt x="1610" y="224"/>
                  </a:lnTo>
                  <a:lnTo>
                    <a:pt x="1629" y="265"/>
                  </a:lnTo>
                  <a:lnTo>
                    <a:pt x="1643" y="310"/>
                  </a:lnTo>
                  <a:lnTo>
                    <a:pt x="1729" y="335"/>
                  </a:lnTo>
                  <a:lnTo>
                    <a:pt x="1812" y="366"/>
                  </a:lnTo>
                  <a:lnTo>
                    <a:pt x="1894" y="400"/>
                  </a:lnTo>
                  <a:lnTo>
                    <a:pt x="1973" y="440"/>
                  </a:lnTo>
                  <a:lnTo>
                    <a:pt x="2050" y="484"/>
                  </a:lnTo>
                  <a:lnTo>
                    <a:pt x="2124" y="531"/>
                  </a:lnTo>
                  <a:lnTo>
                    <a:pt x="2194" y="584"/>
                  </a:lnTo>
                  <a:lnTo>
                    <a:pt x="2262" y="641"/>
                  </a:lnTo>
                  <a:lnTo>
                    <a:pt x="2328" y="703"/>
                  </a:lnTo>
                  <a:lnTo>
                    <a:pt x="2389" y="767"/>
                  </a:lnTo>
                  <a:lnTo>
                    <a:pt x="2447" y="836"/>
                  </a:lnTo>
                  <a:lnTo>
                    <a:pt x="2457" y="852"/>
                  </a:lnTo>
                  <a:lnTo>
                    <a:pt x="2463" y="870"/>
                  </a:lnTo>
                  <a:lnTo>
                    <a:pt x="2466" y="887"/>
                  </a:lnTo>
                  <a:lnTo>
                    <a:pt x="2464" y="904"/>
                  </a:lnTo>
                  <a:lnTo>
                    <a:pt x="2459" y="921"/>
                  </a:lnTo>
                  <a:lnTo>
                    <a:pt x="2451" y="938"/>
                  </a:lnTo>
                  <a:lnTo>
                    <a:pt x="2439" y="951"/>
                  </a:lnTo>
                  <a:lnTo>
                    <a:pt x="2423" y="962"/>
                  </a:lnTo>
                  <a:lnTo>
                    <a:pt x="2324" y="1018"/>
                  </a:lnTo>
                  <a:lnTo>
                    <a:pt x="2306" y="1025"/>
                  </a:lnTo>
                  <a:lnTo>
                    <a:pt x="2287" y="1029"/>
                  </a:lnTo>
                  <a:lnTo>
                    <a:pt x="2268" y="1028"/>
                  </a:lnTo>
                  <a:lnTo>
                    <a:pt x="2250" y="1022"/>
                  </a:lnTo>
                  <a:lnTo>
                    <a:pt x="2234" y="1013"/>
                  </a:lnTo>
                  <a:lnTo>
                    <a:pt x="2220" y="1000"/>
                  </a:lnTo>
                  <a:lnTo>
                    <a:pt x="2165" y="938"/>
                  </a:lnTo>
                  <a:lnTo>
                    <a:pt x="2108" y="880"/>
                  </a:lnTo>
                  <a:lnTo>
                    <a:pt x="2047" y="825"/>
                  </a:lnTo>
                  <a:lnTo>
                    <a:pt x="1982" y="776"/>
                  </a:lnTo>
                  <a:lnTo>
                    <a:pt x="1915" y="730"/>
                  </a:lnTo>
                  <a:lnTo>
                    <a:pt x="1845" y="689"/>
                  </a:lnTo>
                  <a:lnTo>
                    <a:pt x="1773" y="653"/>
                  </a:lnTo>
                  <a:lnTo>
                    <a:pt x="1697" y="620"/>
                  </a:lnTo>
                  <a:lnTo>
                    <a:pt x="1621" y="594"/>
                  </a:lnTo>
                  <a:lnTo>
                    <a:pt x="1599" y="635"/>
                  </a:lnTo>
                  <a:lnTo>
                    <a:pt x="1573" y="674"/>
                  </a:lnTo>
                  <a:lnTo>
                    <a:pt x="1543" y="709"/>
                  </a:lnTo>
                  <a:lnTo>
                    <a:pt x="1509" y="740"/>
                  </a:lnTo>
                  <a:lnTo>
                    <a:pt x="1472" y="769"/>
                  </a:lnTo>
                  <a:lnTo>
                    <a:pt x="1433" y="792"/>
                  </a:lnTo>
                  <a:lnTo>
                    <a:pt x="1390" y="811"/>
                  </a:lnTo>
                  <a:lnTo>
                    <a:pt x="1345" y="826"/>
                  </a:lnTo>
                  <a:lnTo>
                    <a:pt x="1299" y="835"/>
                  </a:lnTo>
                  <a:lnTo>
                    <a:pt x="1251" y="839"/>
                  </a:lnTo>
                  <a:lnTo>
                    <a:pt x="1201" y="838"/>
                  </a:lnTo>
                  <a:lnTo>
                    <a:pt x="1156" y="831"/>
                  </a:lnTo>
                  <a:lnTo>
                    <a:pt x="1112" y="820"/>
                  </a:lnTo>
                  <a:lnTo>
                    <a:pt x="1070" y="804"/>
                  </a:lnTo>
                  <a:lnTo>
                    <a:pt x="1030" y="784"/>
                  </a:lnTo>
                  <a:lnTo>
                    <a:pt x="994" y="761"/>
                  </a:lnTo>
                  <a:lnTo>
                    <a:pt x="959" y="733"/>
                  </a:lnTo>
                  <a:lnTo>
                    <a:pt x="929" y="703"/>
                  </a:lnTo>
                  <a:lnTo>
                    <a:pt x="901" y="669"/>
                  </a:lnTo>
                  <a:lnTo>
                    <a:pt x="877" y="632"/>
                  </a:lnTo>
                  <a:lnTo>
                    <a:pt x="856" y="594"/>
                  </a:lnTo>
                  <a:lnTo>
                    <a:pt x="779" y="621"/>
                  </a:lnTo>
                  <a:lnTo>
                    <a:pt x="704" y="653"/>
                  </a:lnTo>
                  <a:lnTo>
                    <a:pt x="630" y="689"/>
                  </a:lnTo>
                  <a:lnTo>
                    <a:pt x="560" y="731"/>
                  </a:lnTo>
                  <a:lnTo>
                    <a:pt x="492" y="778"/>
                  </a:lnTo>
                  <a:lnTo>
                    <a:pt x="427" y="828"/>
                  </a:lnTo>
                  <a:lnTo>
                    <a:pt x="364" y="883"/>
                  </a:lnTo>
                  <a:lnTo>
                    <a:pt x="305" y="942"/>
                  </a:lnTo>
                  <a:lnTo>
                    <a:pt x="250" y="1005"/>
                  </a:lnTo>
                  <a:lnTo>
                    <a:pt x="237" y="1019"/>
                  </a:lnTo>
                  <a:lnTo>
                    <a:pt x="221" y="1029"/>
                  </a:lnTo>
                  <a:lnTo>
                    <a:pt x="204" y="1035"/>
                  </a:lnTo>
                  <a:lnTo>
                    <a:pt x="184" y="1037"/>
                  </a:lnTo>
                  <a:lnTo>
                    <a:pt x="166" y="1034"/>
                  </a:lnTo>
                  <a:lnTo>
                    <a:pt x="148" y="1027"/>
                  </a:lnTo>
                  <a:lnTo>
                    <a:pt x="46" y="973"/>
                  </a:lnTo>
                  <a:lnTo>
                    <a:pt x="30" y="963"/>
                  </a:lnTo>
                  <a:lnTo>
                    <a:pt x="17" y="950"/>
                  </a:lnTo>
                  <a:lnTo>
                    <a:pt x="8" y="934"/>
                  </a:lnTo>
                  <a:lnTo>
                    <a:pt x="2" y="916"/>
                  </a:lnTo>
                  <a:lnTo>
                    <a:pt x="0" y="899"/>
                  </a:lnTo>
                  <a:lnTo>
                    <a:pt x="2" y="881"/>
                  </a:lnTo>
                  <a:lnTo>
                    <a:pt x="8" y="863"/>
                  </a:lnTo>
                  <a:lnTo>
                    <a:pt x="18" y="847"/>
                  </a:lnTo>
                  <a:lnTo>
                    <a:pt x="77" y="777"/>
                  </a:lnTo>
                  <a:lnTo>
                    <a:pt x="139" y="711"/>
                  </a:lnTo>
                  <a:lnTo>
                    <a:pt x="206" y="649"/>
                  </a:lnTo>
                  <a:lnTo>
                    <a:pt x="275" y="590"/>
                  </a:lnTo>
                  <a:lnTo>
                    <a:pt x="347" y="537"/>
                  </a:lnTo>
                  <a:lnTo>
                    <a:pt x="423" y="487"/>
                  </a:lnTo>
                  <a:lnTo>
                    <a:pt x="501" y="442"/>
                  </a:lnTo>
                  <a:lnTo>
                    <a:pt x="581" y="401"/>
                  </a:lnTo>
                  <a:lnTo>
                    <a:pt x="663" y="366"/>
                  </a:lnTo>
                  <a:lnTo>
                    <a:pt x="747" y="335"/>
                  </a:lnTo>
                  <a:lnTo>
                    <a:pt x="834" y="310"/>
                  </a:lnTo>
                  <a:lnTo>
                    <a:pt x="849" y="263"/>
                  </a:lnTo>
                  <a:lnTo>
                    <a:pt x="871" y="219"/>
                  </a:lnTo>
                  <a:lnTo>
                    <a:pt x="896" y="177"/>
                  </a:lnTo>
                  <a:lnTo>
                    <a:pt x="926" y="139"/>
                  </a:lnTo>
                  <a:lnTo>
                    <a:pt x="960" y="106"/>
                  </a:lnTo>
                  <a:lnTo>
                    <a:pt x="997" y="76"/>
                  </a:lnTo>
                  <a:lnTo>
                    <a:pt x="1038" y="51"/>
                  </a:lnTo>
                  <a:lnTo>
                    <a:pt x="1081" y="31"/>
                  </a:lnTo>
                  <a:lnTo>
                    <a:pt x="1127" y="15"/>
                  </a:lnTo>
                  <a:lnTo>
                    <a:pt x="1175" y="5"/>
                  </a:lnTo>
                  <a:lnTo>
                    <a:pt x="12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8FFD3FC-B18D-43DE-8F5A-9997DC504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1191"/>
              <a:ext cx="212" cy="306"/>
            </a:xfrm>
            <a:custGeom>
              <a:avLst/>
              <a:gdLst>
                <a:gd name="T0" fmla="*/ 1249 w 1483"/>
                <a:gd name="T1" fmla="*/ 2 h 2141"/>
                <a:gd name="T2" fmla="*/ 1284 w 1483"/>
                <a:gd name="T3" fmla="*/ 20 h 2141"/>
                <a:gd name="T4" fmla="*/ 1309 w 1483"/>
                <a:gd name="T5" fmla="*/ 54 h 2141"/>
                <a:gd name="T6" fmla="*/ 1362 w 1483"/>
                <a:gd name="T7" fmla="*/ 222 h 2141"/>
                <a:gd name="T8" fmla="*/ 1396 w 1483"/>
                <a:gd name="T9" fmla="*/ 393 h 2141"/>
                <a:gd name="T10" fmla="*/ 1412 w 1483"/>
                <a:gd name="T11" fmla="*/ 568 h 2141"/>
                <a:gd name="T12" fmla="*/ 1406 w 1483"/>
                <a:gd name="T13" fmla="*/ 745 h 2141"/>
                <a:gd name="T14" fmla="*/ 1378 w 1483"/>
                <a:gd name="T15" fmla="*/ 933 h 2141"/>
                <a:gd name="T16" fmla="*/ 1386 w 1483"/>
                <a:gd name="T17" fmla="*/ 1058 h 2141"/>
                <a:gd name="T18" fmla="*/ 1435 w 1483"/>
                <a:gd name="T19" fmla="*/ 1132 h 2141"/>
                <a:gd name="T20" fmla="*/ 1469 w 1483"/>
                <a:gd name="T21" fmla="*/ 1215 h 2141"/>
                <a:gd name="T22" fmla="*/ 1483 w 1483"/>
                <a:gd name="T23" fmla="*/ 1306 h 2141"/>
                <a:gd name="T24" fmla="*/ 1477 w 1483"/>
                <a:gd name="T25" fmla="*/ 1402 h 2141"/>
                <a:gd name="T26" fmla="*/ 1449 w 1483"/>
                <a:gd name="T27" fmla="*/ 1491 h 2141"/>
                <a:gd name="T28" fmla="*/ 1404 w 1483"/>
                <a:gd name="T29" fmla="*/ 1571 h 2141"/>
                <a:gd name="T30" fmla="*/ 1340 w 1483"/>
                <a:gd name="T31" fmla="*/ 1639 h 2141"/>
                <a:gd name="T32" fmla="*/ 1265 w 1483"/>
                <a:gd name="T33" fmla="*/ 1692 h 2141"/>
                <a:gd name="T34" fmla="*/ 1179 w 1483"/>
                <a:gd name="T35" fmla="*/ 1729 h 2141"/>
                <a:gd name="T36" fmla="*/ 1093 w 1483"/>
                <a:gd name="T37" fmla="*/ 1745 h 2141"/>
                <a:gd name="T38" fmla="*/ 1013 w 1483"/>
                <a:gd name="T39" fmla="*/ 1743 h 2141"/>
                <a:gd name="T40" fmla="*/ 937 w 1483"/>
                <a:gd name="T41" fmla="*/ 1727 h 2141"/>
                <a:gd name="T42" fmla="*/ 795 w 1483"/>
                <a:gd name="T43" fmla="*/ 1848 h 2141"/>
                <a:gd name="T44" fmla="*/ 638 w 1483"/>
                <a:gd name="T45" fmla="*/ 1952 h 2141"/>
                <a:gd name="T46" fmla="*/ 468 w 1483"/>
                <a:gd name="T47" fmla="*/ 2035 h 2141"/>
                <a:gd name="T48" fmla="*/ 288 w 1483"/>
                <a:gd name="T49" fmla="*/ 2099 h 2141"/>
                <a:gd name="T50" fmla="*/ 97 w 1483"/>
                <a:gd name="T51" fmla="*/ 2140 h 2141"/>
                <a:gd name="T52" fmla="*/ 55 w 1483"/>
                <a:gd name="T53" fmla="*/ 2136 h 2141"/>
                <a:gd name="T54" fmla="*/ 21 w 1483"/>
                <a:gd name="T55" fmla="*/ 2114 h 2141"/>
                <a:gd name="T56" fmla="*/ 2 w 1483"/>
                <a:gd name="T57" fmla="*/ 2078 h 2141"/>
                <a:gd name="T58" fmla="*/ 0 w 1483"/>
                <a:gd name="T59" fmla="*/ 1943 h 2141"/>
                <a:gd name="T60" fmla="*/ 8 w 1483"/>
                <a:gd name="T61" fmla="*/ 1906 h 2141"/>
                <a:gd name="T62" fmla="*/ 32 w 1483"/>
                <a:gd name="T63" fmla="*/ 1876 h 2141"/>
                <a:gd name="T64" fmla="*/ 68 w 1483"/>
                <a:gd name="T65" fmla="*/ 1861 h 2141"/>
                <a:gd name="T66" fmla="*/ 228 w 1483"/>
                <a:gd name="T67" fmla="*/ 1824 h 2141"/>
                <a:gd name="T68" fmla="*/ 379 w 1483"/>
                <a:gd name="T69" fmla="*/ 1768 h 2141"/>
                <a:gd name="T70" fmla="*/ 521 w 1483"/>
                <a:gd name="T71" fmla="*/ 1695 h 2141"/>
                <a:gd name="T72" fmla="*/ 650 w 1483"/>
                <a:gd name="T73" fmla="*/ 1604 h 2141"/>
                <a:gd name="T74" fmla="*/ 689 w 1483"/>
                <a:gd name="T75" fmla="*/ 1515 h 2141"/>
                <a:gd name="T76" fmla="*/ 656 w 1483"/>
                <a:gd name="T77" fmla="*/ 1429 h 2141"/>
                <a:gd name="T78" fmla="*/ 644 w 1483"/>
                <a:gd name="T79" fmla="*/ 1338 h 2141"/>
                <a:gd name="T80" fmla="*/ 652 w 1483"/>
                <a:gd name="T81" fmla="*/ 1241 h 2141"/>
                <a:gd name="T82" fmla="*/ 682 w 1483"/>
                <a:gd name="T83" fmla="*/ 1151 h 2141"/>
                <a:gd name="T84" fmla="*/ 729 w 1483"/>
                <a:gd name="T85" fmla="*/ 1073 h 2141"/>
                <a:gd name="T86" fmla="*/ 792 w 1483"/>
                <a:gd name="T87" fmla="*/ 1006 h 2141"/>
                <a:gd name="T88" fmla="*/ 868 w 1483"/>
                <a:gd name="T89" fmla="*/ 955 h 2141"/>
                <a:gd name="T90" fmla="*/ 954 w 1483"/>
                <a:gd name="T91" fmla="*/ 921 h 2141"/>
                <a:gd name="T92" fmla="*/ 1047 w 1483"/>
                <a:gd name="T93" fmla="*/ 907 h 2141"/>
                <a:gd name="T94" fmla="*/ 1109 w 1483"/>
                <a:gd name="T95" fmla="*/ 847 h 2141"/>
                <a:gd name="T96" fmla="*/ 1127 w 1483"/>
                <a:gd name="T97" fmla="*/ 721 h 2141"/>
                <a:gd name="T98" fmla="*/ 1131 w 1483"/>
                <a:gd name="T99" fmla="*/ 559 h 2141"/>
                <a:gd name="T100" fmla="*/ 1114 w 1483"/>
                <a:gd name="T101" fmla="*/ 399 h 2141"/>
                <a:gd name="T102" fmla="*/ 1078 w 1483"/>
                <a:gd name="T103" fmla="*/ 243 h 2141"/>
                <a:gd name="T104" fmla="*/ 1048 w 1483"/>
                <a:gd name="T105" fmla="*/ 147 h 2141"/>
                <a:gd name="T106" fmla="*/ 1053 w 1483"/>
                <a:gd name="T107" fmla="*/ 109 h 2141"/>
                <a:gd name="T108" fmla="*/ 1075 w 1483"/>
                <a:gd name="T109" fmla="*/ 77 h 2141"/>
                <a:gd name="T110" fmla="*/ 1188 w 1483"/>
                <a:gd name="T111" fmla="*/ 10 h 2141"/>
                <a:gd name="T112" fmla="*/ 1228 w 1483"/>
                <a:gd name="T113" fmla="*/ 0 h 2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83" h="2141">
                  <a:moveTo>
                    <a:pt x="1228" y="0"/>
                  </a:moveTo>
                  <a:lnTo>
                    <a:pt x="1249" y="2"/>
                  </a:lnTo>
                  <a:lnTo>
                    <a:pt x="1267" y="9"/>
                  </a:lnTo>
                  <a:lnTo>
                    <a:pt x="1284" y="20"/>
                  </a:lnTo>
                  <a:lnTo>
                    <a:pt x="1299" y="35"/>
                  </a:lnTo>
                  <a:lnTo>
                    <a:pt x="1309" y="54"/>
                  </a:lnTo>
                  <a:lnTo>
                    <a:pt x="1337" y="137"/>
                  </a:lnTo>
                  <a:lnTo>
                    <a:pt x="1362" y="222"/>
                  </a:lnTo>
                  <a:lnTo>
                    <a:pt x="1382" y="306"/>
                  </a:lnTo>
                  <a:lnTo>
                    <a:pt x="1396" y="393"/>
                  </a:lnTo>
                  <a:lnTo>
                    <a:pt x="1407" y="480"/>
                  </a:lnTo>
                  <a:lnTo>
                    <a:pt x="1412" y="568"/>
                  </a:lnTo>
                  <a:lnTo>
                    <a:pt x="1412" y="656"/>
                  </a:lnTo>
                  <a:lnTo>
                    <a:pt x="1406" y="745"/>
                  </a:lnTo>
                  <a:lnTo>
                    <a:pt x="1394" y="841"/>
                  </a:lnTo>
                  <a:lnTo>
                    <a:pt x="1378" y="933"/>
                  </a:lnTo>
                  <a:lnTo>
                    <a:pt x="1356" y="1025"/>
                  </a:lnTo>
                  <a:lnTo>
                    <a:pt x="1386" y="1058"/>
                  </a:lnTo>
                  <a:lnTo>
                    <a:pt x="1413" y="1093"/>
                  </a:lnTo>
                  <a:lnTo>
                    <a:pt x="1435" y="1132"/>
                  </a:lnTo>
                  <a:lnTo>
                    <a:pt x="1455" y="1173"/>
                  </a:lnTo>
                  <a:lnTo>
                    <a:pt x="1469" y="1215"/>
                  </a:lnTo>
                  <a:lnTo>
                    <a:pt x="1478" y="1260"/>
                  </a:lnTo>
                  <a:lnTo>
                    <a:pt x="1483" y="1306"/>
                  </a:lnTo>
                  <a:lnTo>
                    <a:pt x="1483" y="1354"/>
                  </a:lnTo>
                  <a:lnTo>
                    <a:pt x="1477" y="1402"/>
                  </a:lnTo>
                  <a:lnTo>
                    <a:pt x="1466" y="1448"/>
                  </a:lnTo>
                  <a:lnTo>
                    <a:pt x="1449" y="1491"/>
                  </a:lnTo>
                  <a:lnTo>
                    <a:pt x="1428" y="1532"/>
                  </a:lnTo>
                  <a:lnTo>
                    <a:pt x="1404" y="1571"/>
                  </a:lnTo>
                  <a:lnTo>
                    <a:pt x="1374" y="1606"/>
                  </a:lnTo>
                  <a:lnTo>
                    <a:pt x="1340" y="1639"/>
                  </a:lnTo>
                  <a:lnTo>
                    <a:pt x="1304" y="1668"/>
                  </a:lnTo>
                  <a:lnTo>
                    <a:pt x="1265" y="1692"/>
                  </a:lnTo>
                  <a:lnTo>
                    <a:pt x="1222" y="1712"/>
                  </a:lnTo>
                  <a:lnTo>
                    <a:pt x="1179" y="1729"/>
                  </a:lnTo>
                  <a:lnTo>
                    <a:pt x="1135" y="1739"/>
                  </a:lnTo>
                  <a:lnTo>
                    <a:pt x="1093" y="1745"/>
                  </a:lnTo>
                  <a:lnTo>
                    <a:pt x="1051" y="1746"/>
                  </a:lnTo>
                  <a:lnTo>
                    <a:pt x="1013" y="1743"/>
                  </a:lnTo>
                  <a:lnTo>
                    <a:pt x="974" y="1736"/>
                  </a:lnTo>
                  <a:lnTo>
                    <a:pt x="937" y="1727"/>
                  </a:lnTo>
                  <a:lnTo>
                    <a:pt x="868" y="1789"/>
                  </a:lnTo>
                  <a:lnTo>
                    <a:pt x="795" y="1848"/>
                  </a:lnTo>
                  <a:lnTo>
                    <a:pt x="717" y="1902"/>
                  </a:lnTo>
                  <a:lnTo>
                    <a:pt x="638" y="1952"/>
                  </a:lnTo>
                  <a:lnTo>
                    <a:pt x="554" y="1995"/>
                  </a:lnTo>
                  <a:lnTo>
                    <a:pt x="468" y="2035"/>
                  </a:lnTo>
                  <a:lnTo>
                    <a:pt x="379" y="2070"/>
                  </a:lnTo>
                  <a:lnTo>
                    <a:pt x="288" y="2099"/>
                  </a:lnTo>
                  <a:lnTo>
                    <a:pt x="193" y="2123"/>
                  </a:lnTo>
                  <a:lnTo>
                    <a:pt x="97" y="2140"/>
                  </a:lnTo>
                  <a:lnTo>
                    <a:pt x="75" y="2141"/>
                  </a:lnTo>
                  <a:lnTo>
                    <a:pt x="55" y="2136"/>
                  </a:lnTo>
                  <a:lnTo>
                    <a:pt x="37" y="2127"/>
                  </a:lnTo>
                  <a:lnTo>
                    <a:pt x="21" y="2114"/>
                  </a:lnTo>
                  <a:lnTo>
                    <a:pt x="10" y="2097"/>
                  </a:lnTo>
                  <a:lnTo>
                    <a:pt x="2" y="2078"/>
                  </a:lnTo>
                  <a:lnTo>
                    <a:pt x="0" y="2056"/>
                  </a:lnTo>
                  <a:lnTo>
                    <a:pt x="0" y="1943"/>
                  </a:lnTo>
                  <a:lnTo>
                    <a:pt x="2" y="1924"/>
                  </a:lnTo>
                  <a:lnTo>
                    <a:pt x="8" y="1906"/>
                  </a:lnTo>
                  <a:lnTo>
                    <a:pt x="19" y="1890"/>
                  </a:lnTo>
                  <a:lnTo>
                    <a:pt x="32" y="1876"/>
                  </a:lnTo>
                  <a:lnTo>
                    <a:pt x="48" y="1866"/>
                  </a:lnTo>
                  <a:lnTo>
                    <a:pt x="68" y="1861"/>
                  </a:lnTo>
                  <a:lnTo>
                    <a:pt x="148" y="1845"/>
                  </a:lnTo>
                  <a:lnTo>
                    <a:pt x="228" y="1824"/>
                  </a:lnTo>
                  <a:lnTo>
                    <a:pt x="304" y="1799"/>
                  </a:lnTo>
                  <a:lnTo>
                    <a:pt x="379" y="1768"/>
                  </a:lnTo>
                  <a:lnTo>
                    <a:pt x="451" y="1734"/>
                  </a:lnTo>
                  <a:lnTo>
                    <a:pt x="521" y="1695"/>
                  </a:lnTo>
                  <a:lnTo>
                    <a:pt x="587" y="1651"/>
                  </a:lnTo>
                  <a:lnTo>
                    <a:pt x="650" y="1604"/>
                  </a:lnTo>
                  <a:lnTo>
                    <a:pt x="711" y="1554"/>
                  </a:lnTo>
                  <a:lnTo>
                    <a:pt x="689" y="1515"/>
                  </a:lnTo>
                  <a:lnTo>
                    <a:pt x="671" y="1473"/>
                  </a:lnTo>
                  <a:lnTo>
                    <a:pt x="656" y="1429"/>
                  </a:lnTo>
                  <a:lnTo>
                    <a:pt x="647" y="1384"/>
                  </a:lnTo>
                  <a:lnTo>
                    <a:pt x="644" y="1338"/>
                  </a:lnTo>
                  <a:lnTo>
                    <a:pt x="645" y="1290"/>
                  </a:lnTo>
                  <a:lnTo>
                    <a:pt x="652" y="1241"/>
                  </a:lnTo>
                  <a:lnTo>
                    <a:pt x="664" y="1195"/>
                  </a:lnTo>
                  <a:lnTo>
                    <a:pt x="682" y="1151"/>
                  </a:lnTo>
                  <a:lnTo>
                    <a:pt x="703" y="1111"/>
                  </a:lnTo>
                  <a:lnTo>
                    <a:pt x="729" y="1073"/>
                  </a:lnTo>
                  <a:lnTo>
                    <a:pt x="759" y="1037"/>
                  </a:lnTo>
                  <a:lnTo>
                    <a:pt x="792" y="1006"/>
                  </a:lnTo>
                  <a:lnTo>
                    <a:pt x="828" y="978"/>
                  </a:lnTo>
                  <a:lnTo>
                    <a:pt x="868" y="955"/>
                  </a:lnTo>
                  <a:lnTo>
                    <a:pt x="910" y="935"/>
                  </a:lnTo>
                  <a:lnTo>
                    <a:pt x="954" y="921"/>
                  </a:lnTo>
                  <a:lnTo>
                    <a:pt x="999" y="912"/>
                  </a:lnTo>
                  <a:lnTo>
                    <a:pt x="1047" y="907"/>
                  </a:lnTo>
                  <a:lnTo>
                    <a:pt x="1095" y="908"/>
                  </a:lnTo>
                  <a:lnTo>
                    <a:pt x="1109" y="847"/>
                  </a:lnTo>
                  <a:lnTo>
                    <a:pt x="1120" y="785"/>
                  </a:lnTo>
                  <a:lnTo>
                    <a:pt x="1127" y="721"/>
                  </a:lnTo>
                  <a:lnTo>
                    <a:pt x="1132" y="640"/>
                  </a:lnTo>
                  <a:lnTo>
                    <a:pt x="1131" y="559"/>
                  </a:lnTo>
                  <a:lnTo>
                    <a:pt x="1126" y="478"/>
                  </a:lnTo>
                  <a:lnTo>
                    <a:pt x="1114" y="399"/>
                  </a:lnTo>
                  <a:lnTo>
                    <a:pt x="1099" y="320"/>
                  </a:lnTo>
                  <a:lnTo>
                    <a:pt x="1078" y="243"/>
                  </a:lnTo>
                  <a:lnTo>
                    <a:pt x="1052" y="167"/>
                  </a:lnTo>
                  <a:lnTo>
                    <a:pt x="1048" y="147"/>
                  </a:lnTo>
                  <a:lnTo>
                    <a:pt x="1048" y="128"/>
                  </a:lnTo>
                  <a:lnTo>
                    <a:pt x="1053" y="109"/>
                  </a:lnTo>
                  <a:lnTo>
                    <a:pt x="1063" y="91"/>
                  </a:lnTo>
                  <a:lnTo>
                    <a:pt x="1075" y="77"/>
                  </a:lnTo>
                  <a:lnTo>
                    <a:pt x="1091" y="65"/>
                  </a:lnTo>
                  <a:lnTo>
                    <a:pt x="1188" y="10"/>
                  </a:lnTo>
                  <a:lnTo>
                    <a:pt x="1208" y="2"/>
                  </a:lnTo>
                  <a:lnTo>
                    <a:pt x="12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E9681A19-BF38-4F98-AF42-4183F386B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" y="1191"/>
              <a:ext cx="212" cy="306"/>
            </a:xfrm>
            <a:custGeom>
              <a:avLst/>
              <a:gdLst>
                <a:gd name="T0" fmla="*/ 275 w 1483"/>
                <a:gd name="T1" fmla="*/ 2 h 2141"/>
                <a:gd name="T2" fmla="*/ 392 w 1483"/>
                <a:gd name="T3" fmla="*/ 65 h 2141"/>
                <a:gd name="T4" fmla="*/ 420 w 1483"/>
                <a:gd name="T5" fmla="*/ 91 h 2141"/>
                <a:gd name="T6" fmla="*/ 435 w 1483"/>
                <a:gd name="T7" fmla="*/ 128 h 2141"/>
                <a:gd name="T8" fmla="*/ 431 w 1483"/>
                <a:gd name="T9" fmla="*/ 167 h 2141"/>
                <a:gd name="T10" fmla="*/ 384 w 1483"/>
                <a:gd name="T11" fmla="*/ 320 h 2141"/>
                <a:gd name="T12" fmla="*/ 357 w 1483"/>
                <a:gd name="T13" fmla="*/ 478 h 2141"/>
                <a:gd name="T14" fmla="*/ 351 w 1483"/>
                <a:gd name="T15" fmla="*/ 640 h 2141"/>
                <a:gd name="T16" fmla="*/ 363 w 1483"/>
                <a:gd name="T17" fmla="*/ 785 h 2141"/>
                <a:gd name="T18" fmla="*/ 388 w 1483"/>
                <a:gd name="T19" fmla="*/ 908 h 2141"/>
                <a:gd name="T20" fmla="*/ 484 w 1483"/>
                <a:gd name="T21" fmla="*/ 912 h 2141"/>
                <a:gd name="T22" fmla="*/ 573 w 1483"/>
                <a:gd name="T23" fmla="*/ 935 h 2141"/>
                <a:gd name="T24" fmla="*/ 655 w 1483"/>
                <a:gd name="T25" fmla="*/ 978 h 2141"/>
                <a:gd name="T26" fmla="*/ 724 w 1483"/>
                <a:gd name="T27" fmla="*/ 1037 h 2141"/>
                <a:gd name="T28" fmla="*/ 780 w 1483"/>
                <a:gd name="T29" fmla="*/ 1111 h 2141"/>
                <a:gd name="T30" fmla="*/ 819 w 1483"/>
                <a:gd name="T31" fmla="*/ 1195 h 2141"/>
                <a:gd name="T32" fmla="*/ 838 w 1483"/>
                <a:gd name="T33" fmla="*/ 1290 h 2141"/>
                <a:gd name="T34" fmla="*/ 836 w 1483"/>
                <a:gd name="T35" fmla="*/ 1384 h 2141"/>
                <a:gd name="T36" fmla="*/ 812 w 1483"/>
                <a:gd name="T37" fmla="*/ 1473 h 2141"/>
                <a:gd name="T38" fmla="*/ 772 w 1483"/>
                <a:gd name="T39" fmla="*/ 1554 h 2141"/>
                <a:gd name="T40" fmla="*/ 896 w 1483"/>
                <a:gd name="T41" fmla="*/ 1651 h 2141"/>
                <a:gd name="T42" fmla="*/ 1032 w 1483"/>
                <a:gd name="T43" fmla="*/ 1734 h 2141"/>
                <a:gd name="T44" fmla="*/ 1179 w 1483"/>
                <a:gd name="T45" fmla="*/ 1799 h 2141"/>
                <a:gd name="T46" fmla="*/ 1335 w 1483"/>
                <a:gd name="T47" fmla="*/ 1845 h 2141"/>
                <a:gd name="T48" fmla="*/ 1435 w 1483"/>
                <a:gd name="T49" fmla="*/ 1866 h 2141"/>
                <a:gd name="T50" fmla="*/ 1464 w 1483"/>
                <a:gd name="T51" fmla="*/ 1890 h 2141"/>
                <a:gd name="T52" fmla="*/ 1481 w 1483"/>
                <a:gd name="T53" fmla="*/ 1924 h 2141"/>
                <a:gd name="T54" fmla="*/ 1483 w 1483"/>
                <a:gd name="T55" fmla="*/ 2056 h 2141"/>
                <a:gd name="T56" fmla="*/ 1473 w 1483"/>
                <a:gd name="T57" fmla="*/ 2097 h 2141"/>
                <a:gd name="T58" fmla="*/ 1446 w 1483"/>
                <a:gd name="T59" fmla="*/ 2127 h 2141"/>
                <a:gd name="T60" fmla="*/ 1408 w 1483"/>
                <a:gd name="T61" fmla="*/ 2141 h 2141"/>
                <a:gd name="T62" fmla="*/ 1290 w 1483"/>
                <a:gd name="T63" fmla="*/ 2123 h 2141"/>
                <a:gd name="T64" fmla="*/ 1104 w 1483"/>
                <a:gd name="T65" fmla="*/ 2070 h 2141"/>
                <a:gd name="T66" fmla="*/ 929 w 1483"/>
                <a:gd name="T67" fmla="*/ 1995 h 2141"/>
                <a:gd name="T68" fmla="*/ 766 w 1483"/>
                <a:gd name="T69" fmla="*/ 1902 h 2141"/>
                <a:gd name="T70" fmla="*/ 615 w 1483"/>
                <a:gd name="T71" fmla="*/ 1789 h 2141"/>
                <a:gd name="T72" fmla="*/ 509 w 1483"/>
                <a:gd name="T73" fmla="*/ 1736 h 2141"/>
                <a:gd name="T74" fmla="*/ 432 w 1483"/>
                <a:gd name="T75" fmla="*/ 1746 h 2141"/>
                <a:gd name="T76" fmla="*/ 348 w 1483"/>
                <a:gd name="T77" fmla="*/ 1739 h 2141"/>
                <a:gd name="T78" fmla="*/ 261 w 1483"/>
                <a:gd name="T79" fmla="*/ 1712 h 2141"/>
                <a:gd name="T80" fmla="*/ 179 w 1483"/>
                <a:gd name="T81" fmla="*/ 1668 h 2141"/>
                <a:gd name="T82" fmla="*/ 109 w 1483"/>
                <a:gd name="T83" fmla="*/ 1606 h 2141"/>
                <a:gd name="T84" fmla="*/ 55 w 1483"/>
                <a:gd name="T85" fmla="*/ 1532 h 2141"/>
                <a:gd name="T86" fmla="*/ 17 w 1483"/>
                <a:gd name="T87" fmla="*/ 1448 h 2141"/>
                <a:gd name="T88" fmla="*/ 0 w 1483"/>
                <a:gd name="T89" fmla="*/ 1354 h 2141"/>
                <a:gd name="T90" fmla="*/ 5 w 1483"/>
                <a:gd name="T91" fmla="*/ 1260 h 2141"/>
                <a:gd name="T92" fmla="*/ 28 w 1483"/>
                <a:gd name="T93" fmla="*/ 1173 h 2141"/>
                <a:gd name="T94" fmla="*/ 70 w 1483"/>
                <a:gd name="T95" fmla="*/ 1093 h 2141"/>
                <a:gd name="T96" fmla="*/ 127 w 1483"/>
                <a:gd name="T97" fmla="*/ 1025 h 2141"/>
                <a:gd name="T98" fmla="*/ 89 w 1483"/>
                <a:gd name="T99" fmla="*/ 841 h 2141"/>
                <a:gd name="T100" fmla="*/ 71 w 1483"/>
                <a:gd name="T101" fmla="*/ 656 h 2141"/>
                <a:gd name="T102" fmla="*/ 76 w 1483"/>
                <a:gd name="T103" fmla="*/ 480 h 2141"/>
                <a:gd name="T104" fmla="*/ 101 w 1483"/>
                <a:gd name="T105" fmla="*/ 306 h 2141"/>
                <a:gd name="T106" fmla="*/ 146 w 1483"/>
                <a:gd name="T107" fmla="*/ 137 h 2141"/>
                <a:gd name="T108" fmla="*/ 184 w 1483"/>
                <a:gd name="T109" fmla="*/ 35 h 2141"/>
                <a:gd name="T110" fmla="*/ 216 w 1483"/>
                <a:gd name="T111" fmla="*/ 9 h 2141"/>
                <a:gd name="T112" fmla="*/ 255 w 1483"/>
                <a:gd name="T113" fmla="*/ 0 h 2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83" h="2141">
                  <a:moveTo>
                    <a:pt x="255" y="0"/>
                  </a:moveTo>
                  <a:lnTo>
                    <a:pt x="275" y="2"/>
                  </a:lnTo>
                  <a:lnTo>
                    <a:pt x="295" y="10"/>
                  </a:lnTo>
                  <a:lnTo>
                    <a:pt x="392" y="65"/>
                  </a:lnTo>
                  <a:lnTo>
                    <a:pt x="408" y="77"/>
                  </a:lnTo>
                  <a:lnTo>
                    <a:pt x="420" y="91"/>
                  </a:lnTo>
                  <a:lnTo>
                    <a:pt x="430" y="109"/>
                  </a:lnTo>
                  <a:lnTo>
                    <a:pt x="435" y="128"/>
                  </a:lnTo>
                  <a:lnTo>
                    <a:pt x="435" y="147"/>
                  </a:lnTo>
                  <a:lnTo>
                    <a:pt x="431" y="167"/>
                  </a:lnTo>
                  <a:lnTo>
                    <a:pt x="405" y="243"/>
                  </a:lnTo>
                  <a:lnTo>
                    <a:pt x="384" y="320"/>
                  </a:lnTo>
                  <a:lnTo>
                    <a:pt x="369" y="399"/>
                  </a:lnTo>
                  <a:lnTo>
                    <a:pt x="357" y="478"/>
                  </a:lnTo>
                  <a:lnTo>
                    <a:pt x="352" y="559"/>
                  </a:lnTo>
                  <a:lnTo>
                    <a:pt x="351" y="640"/>
                  </a:lnTo>
                  <a:lnTo>
                    <a:pt x="356" y="721"/>
                  </a:lnTo>
                  <a:lnTo>
                    <a:pt x="363" y="785"/>
                  </a:lnTo>
                  <a:lnTo>
                    <a:pt x="374" y="847"/>
                  </a:lnTo>
                  <a:lnTo>
                    <a:pt x="388" y="908"/>
                  </a:lnTo>
                  <a:lnTo>
                    <a:pt x="436" y="907"/>
                  </a:lnTo>
                  <a:lnTo>
                    <a:pt x="484" y="912"/>
                  </a:lnTo>
                  <a:lnTo>
                    <a:pt x="529" y="921"/>
                  </a:lnTo>
                  <a:lnTo>
                    <a:pt x="573" y="935"/>
                  </a:lnTo>
                  <a:lnTo>
                    <a:pt x="615" y="955"/>
                  </a:lnTo>
                  <a:lnTo>
                    <a:pt x="655" y="978"/>
                  </a:lnTo>
                  <a:lnTo>
                    <a:pt x="691" y="1006"/>
                  </a:lnTo>
                  <a:lnTo>
                    <a:pt x="724" y="1037"/>
                  </a:lnTo>
                  <a:lnTo>
                    <a:pt x="754" y="1073"/>
                  </a:lnTo>
                  <a:lnTo>
                    <a:pt x="780" y="1111"/>
                  </a:lnTo>
                  <a:lnTo>
                    <a:pt x="801" y="1151"/>
                  </a:lnTo>
                  <a:lnTo>
                    <a:pt x="819" y="1195"/>
                  </a:lnTo>
                  <a:lnTo>
                    <a:pt x="831" y="1241"/>
                  </a:lnTo>
                  <a:lnTo>
                    <a:pt x="838" y="1290"/>
                  </a:lnTo>
                  <a:lnTo>
                    <a:pt x="839" y="1338"/>
                  </a:lnTo>
                  <a:lnTo>
                    <a:pt x="836" y="1384"/>
                  </a:lnTo>
                  <a:lnTo>
                    <a:pt x="827" y="1429"/>
                  </a:lnTo>
                  <a:lnTo>
                    <a:pt x="812" y="1473"/>
                  </a:lnTo>
                  <a:lnTo>
                    <a:pt x="794" y="1515"/>
                  </a:lnTo>
                  <a:lnTo>
                    <a:pt x="772" y="1554"/>
                  </a:lnTo>
                  <a:lnTo>
                    <a:pt x="833" y="1604"/>
                  </a:lnTo>
                  <a:lnTo>
                    <a:pt x="896" y="1651"/>
                  </a:lnTo>
                  <a:lnTo>
                    <a:pt x="962" y="1695"/>
                  </a:lnTo>
                  <a:lnTo>
                    <a:pt x="1032" y="1734"/>
                  </a:lnTo>
                  <a:lnTo>
                    <a:pt x="1104" y="1768"/>
                  </a:lnTo>
                  <a:lnTo>
                    <a:pt x="1179" y="1799"/>
                  </a:lnTo>
                  <a:lnTo>
                    <a:pt x="1255" y="1824"/>
                  </a:lnTo>
                  <a:lnTo>
                    <a:pt x="1335" y="1845"/>
                  </a:lnTo>
                  <a:lnTo>
                    <a:pt x="1415" y="1861"/>
                  </a:lnTo>
                  <a:lnTo>
                    <a:pt x="1435" y="1866"/>
                  </a:lnTo>
                  <a:lnTo>
                    <a:pt x="1451" y="1876"/>
                  </a:lnTo>
                  <a:lnTo>
                    <a:pt x="1464" y="1890"/>
                  </a:lnTo>
                  <a:lnTo>
                    <a:pt x="1475" y="1906"/>
                  </a:lnTo>
                  <a:lnTo>
                    <a:pt x="1481" y="1924"/>
                  </a:lnTo>
                  <a:lnTo>
                    <a:pt x="1483" y="1943"/>
                  </a:lnTo>
                  <a:lnTo>
                    <a:pt x="1483" y="2056"/>
                  </a:lnTo>
                  <a:lnTo>
                    <a:pt x="1481" y="2078"/>
                  </a:lnTo>
                  <a:lnTo>
                    <a:pt x="1473" y="2097"/>
                  </a:lnTo>
                  <a:lnTo>
                    <a:pt x="1461" y="2114"/>
                  </a:lnTo>
                  <a:lnTo>
                    <a:pt x="1446" y="2127"/>
                  </a:lnTo>
                  <a:lnTo>
                    <a:pt x="1427" y="2136"/>
                  </a:lnTo>
                  <a:lnTo>
                    <a:pt x="1408" y="2141"/>
                  </a:lnTo>
                  <a:lnTo>
                    <a:pt x="1386" y="2140"/>
                  </a:lnTo>
                  <a:lnTo>
                    <a:pt x="1290" y="2123"/>
                  </a:lnTo>
                  <a:lnTo>
                    <a:pt x="1195" y="2099"/>
                  </a:lnTo>
                  <a:lnTo>
                    <a:pt x="1104" y="2070"/>
                  </a:lnTo>
                  <a:lnTo>
                    <a:pt x="1015" y="2035"/>
                  </a:lnTo>
                  <a:lnTo>
                    <a:pt x="929" y="1995"/>
                  </a:lnTo>
                  <a:lnTo>
                    <a:pt x="845" y="1952"/>
                  </a:lnTo>
                  <a:lnTo>
                    <a:pt x="766" y="1902"/>
                  </a:lnTo>
                  <a:lnTo>
                    <a:pt x="688" y="1848"/>
                  </a:lnTo>
                  <a:lnTo>
                    <a:pt x="615" y="1789"/>
                  </a:lnTo>
                  <a:lnTo>
                    <a:pt x="546" y="1727"/>
                  </a:lnTo>
                  <a:lnTo>
                    <a:pt x="509" y="1736"/>
                  </a:lnTo>
                  <a:lnTo>
                    <a:pt x="470" y="1743"/>
                  </a:lnTo>
                  <a:lnTo>
                    <a:pt x="432" y="1746"/>
                  </a:lnTo>
                  <a:lnTo>
                    <a:pt x="390" y="1745"/>
                  </a:lnTo>
                  <a:lnTo>
                    <a:pt x="348" y="1739"/>
                  </a:lnTo>
                  <a:lnTo>
                    <a:pt x="304" y="1729"/>
                  </a:lnTo>
                  <a:lnTo>
                    <a:pt x="261" y="1712"/>
                  </a:lnTo>
                  <a:lnTo>
                    <a:pt x="218" y="1692"/>
                  </a:lnTo>
                  <a:lnTo>
                    <a:pt x="179" y="1668"/>
                  </a:lnTo>
                  <a:lnTo>
                    <a:pt x="143" y="1639"/>
                  </a:lnTo>
                  <a:lnTo>
                    <a:pt x="109" y="1606"/>
                  </a:lnTo>
                  <a:lnTo>
                    <a:pt x="79" y="1571"/>
                  </a:lnTo>
                  <a:lnTo>
                    <a:pt x="55" y="1532"/>
                  </a:lnTo>
                  <a:lnTo>
                    <a:pt x="34" y="1491"/>
                  </a:lnTo>
                  <a:lnTo>
                    <a:pt x="17" y="1448"/>
                  </a:lnTo>
                  <a:lnTo>
                    <a:pt x="6" y="1402"/>
                  </a:lnTo>
                  <a:lnTo>
                    <a:pt x="0" y="1354"/>
                  </a:lnTo>
                  <a:lnTo>
                    <a:pt x="0" y="1306"/>
                  </a:lnTo>
                  <a:lnTo>
                    <a:pt x="5" y="1260"/>
                  </a:lnTo>
                  <a:lnTo>
                    <a:pt x="14" y="1215"/>
                  </a:lnTo>
                  <a:lnTo>
                    <a:pt x="28" y="1173"/>
                  </a:lnTo>
                  <a:lnTo>
                    <a:pt x="48" y="1132"/>
                  </a:lnTo>
                  <a:lnTo>
                    <a:pt x="70" y="1093"/>
                  </a:lnTo>
                  <a:lnTo>
                    <a:pt x="97" y="1058"/>
                  </a:lnTo>
                  <a:lnTo>
                    <a:pt x="127" y="1025"/>
                  </a:lnTo>
                  <a:lnTo>
                    <a:pt x="105" y="933"/>
                  </a:lnTo>
                  <a:lnTo>
                    <a:pt x="89" y="841"/>
                  </a:lnTo>
                  <a:lnTo>
                    <a:pt x="77" y="745"/>
                  </a:lnTo>
                  <a:lnTo>
                    <a:pt x="71" y="656"/>
                  </a:lnTo>
                  <a:lnTo>
                    <a:pt x="71" y="568"/>
                  </a:lnTo>
                  <a:lnTo>
                    <a:pt x="76" y="480"/>
                  </a:lnTo>
                  <a:lnTo>
                    <a:pt x="87" y="393"/>
                  </a:lnTo>
                  <a:lnTo>
                    <a:pt x="101" y="306"/>
                  </a:lnTo>
                  <a:lnTo>
                    <a:pt x="121" y="222"/>
                  </a:lnTo>
                  <a:lnTo>
                    <a:pt x="146" y="137"/>
                  </a:lnTo>
                  <a:lnTo>
                    <a:pt x="174" y="54"/>
                  </a:lnTo>
                  <a:lnTo>
                    <a:pt x="184" y="35"/>
                  </a:lnTo>
                  <a:lnTo>
                    <a:pt x="199" y="20"/>
                  </a:lnTo>
                  <a:lnTo>
                    <a:pt x="216" y="9"/>
                  </a:lnTo>
                  <a:lnTo>
                    <a:pt x="234" y="2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486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BC9B5209-29EE-4972-B848-7D8BCE04DCC1}"/>
              </a:ext>
            </a:extLst>
          </p:cNvPr>
          <p:cNvSpPr/>
          <p:nvPr/>
        </p:nvSpPr>
        <p:spPr>
          <a:xfrm>
            <a:off x="1" y="1744132"/>
            <a:ext cx="9144000" cy="18626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78EC983-401B-425F-A997-8B4E71510806}"/>
              </a:ext>
            </a:extLst>
          </p:cNvPr>
          <p:cNvSpPr/>
          <p:nvPr/>
        </p:nvSpPr>
        <p:spPr>
          <a:xfrm>
            <a:off x="3395133" y="2142785"/>
            <a:ext cx="556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mpleSoft Regular"/>
              </a:rPr>
              <a:t>Desarrollamos negocios alineados con nuestra misión que </a:t>
            </a:r>
            <a:r>
              <a:rPr kumimoji="0" 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AmpleSoft Regular"/>
              </a:rPr>
              <a:t>generen valor para las empresas y rentabilidad para la Cámara de Comercio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34B369-CD31-B14A-A486-2BB5340FB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00" y="410400"/>
            <a:ext cx="4438800" cy="4438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6B15B9E-D343-C944-9B0D-F3AEC387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333" y="410400"/>
            <a:ext cx="4438800" cy="4438800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83589256-533D-0044-B73C-A1C1BFE3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8" y="242234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9218708-FC0B-A243-B5D4-1ECD0704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04" y="205836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064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1" grpId="0" autoUpdateAnimBg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C2468EA-F959-4D3F-99BD-1D50F4BF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980178"/>
            <a:ext cx="877737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253D90"/>
                </a:solidFill>
                <a:latin typeface="AmpleSoft-Bold" panose="02000000000000000000" pitchFamily="50" charset="0"/>
              </a:rPr>
              <a:t>En 2019, seguiremos consolidando el CCYA como el </a:t>
            </a:r>
            <a:r>
              <a:rPr lang="es-CO" sz="2000" b="1" dirty="0">
                <a:solidFill>
                  <a:schemeClr val="accent4"/>
                </a:solidFill>
                <a:latin typeface="AmpleSoft-Bold" panose="02000000000000000000" pitchFamily="50" charset="0"/>
              </a:rPr>
              <a:t>segundo más importante del país</a:t>
            </a:r>
            <a:r>
              <a:rPr lang="es-CO" sz="2000" b="1" dirty="0">
                <a:solidFill>
                  <a:srgbClr val="253D90"/>
                </a:solidFill>
                <a:latin typeface="AmpleSoft-Bold" panose="02000000000000000000" pitchFamily="50" charset="0"/>
              </a:rPr>
              <a:t> en ingresos, con un crecimiento en la meta de ingresos del CCYA del  </a:t>
            </a:r>
            <a:r>
              <a:rPr lang="es-CO" sz="2000" b="1" dirty="0">
                <a:solidFill>
                  <a:schemeClr val="accent4"/>
                </a:solidFill>
                <a:latin typeface="AmpleSoft-Bold" panose="02000000000000000000" pitchFamily="50" charset="0"/>
              </a:rPr>
              <a:t>8% </a:t>
            </a:r>
            <a:r>
              <a:rPr lang="es-CO" sz="2000" b="1" dirty="0">
                <a:solidFill>
                  <a:srgbClr val="253D90"/>
                </a:solidFill>
                <a:latin typeface="AmpleSoft-Bold" panose="02000000000000000000" pitchFamily="50" charset="0"/>
              </a:rPr>
              <a:t>respecto a 2018</a:t>
            </a:r>
          </a:p>
          <a:p>
            <a:r>
              <a:rPr lang="es-CO" sz="2000" b="1" dirty="0">
                <a:solidFill>
                  <a:srgbClr val="253D90"/>
                </a:solidFill>
                <a:latin typeface="AmpleSoft-Bold" panose="02000000000000000000" pitchFamily="50" charset="0"/>
              </a:rPr>
              <a:t>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62D8844-A878-4C37-B56B-62430A99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359" y="2160501"/>
            <a:ext cx="183228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1400" dirty="0">
                <a:solidFill>
                  <a:schemeClr val="accent1"/>
                </a:solidFill>
                <a:latin typeface="+mj-lt"/>
                <a:cs typeface="Calibri"/>
              </a:rPr>
              <a:t>Meta de Ingresos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25AFEE1-3FC9-4A7F-BC61-DE783AEF1D71}"/>
              </a:ext>
            </a:extLst>
          </p:cNvPr>
          <p:cNvSpPr/>
          <p:nvPr/>
        </p:nvSpPr>
        <p:spPr>
          <a:xfrm>
            <a:off x="5200360" y="2514820"/>
            <a:ext cx="3635932" cy="1643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Arbitraje: </a:t>
            </a:r>
            <a:r>
              <a:rPr lang="es-ES_tradnl" sz="1600" dirty="0">
                <a:solidFill>
                  <a:srgbClr val="253D90"/>
                </a:solidFill>
                <a:latin typeface="+mj-lt"/>
                <a:ea typeface="Verdana" panose="020B0604030504040204" pitchFamily="34" charset="0"/>
                <a:cs typeface="AmpleSoft Regular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</a:t>
            </a:r>
            <a:r>
              <a:rPr lang="es-CO" sz="1600" dirty="0">
                <a:solidFill>
                  <a:srgbClr val="253D90"/>
                </a:solidFill>
                <a:latin typeface="AmpleSoft-Bold"/>
                <a:cs typeface="Calibri"/>
              </a:rPr>
              <a:t>450 millones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Formación Jurídica: </a:t>
            </a:r>
            <a:r>
              <a:rPr lang="es-ES_tradnl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</a:t>
            </a:r>
            <a:r>
              <a:rPr lang="es-CO" sz="1600" dirty="0">
                <a:solidFill>
                  <a:srgbClr val="253D90"/>
                </a:solidFill>
                <a:latin typeface="AmpleSoft-Bold"/>
                <a:cs typeface="Calibri"/>
              </a:rPr>
              <a:t>419 millones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Conciliación:</a:t>
            </a:r>
            <a:r>
              <a:rPr lang="es-CO" sz="1600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r>
              <a:rPr lang="es-ES_tradnl" sz="1600" b="1" dirty="0">
                <a:solidFill>
                  <a:srgbClr val="253D90"/>
                </a:solidFill>
                <a:latin typeface="AmpleSoft-Bold"/>
                <a:ea typeface="Verdana" panose="020B0604030504040204" pitchFamily="34" charset="0"/>
                <a:cs typeface="AmpleSoft Regular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$ 340 millones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Capacitación:</a:t>
            </a:r>
            <a:r>
              <a:rPr lang="es-CO" sz="1600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r>
              <a:rPr lang="es-ES_tradnl" sz="1600" b="1" dirty="0">
                <a:solidFill>
                  <a:srgbClr val="253D90"/>
                </a:solidFill>
                <a:latin typeface="AmpleSoft-Bold"/>
                <a:ea typeface="Verdana" panose="020B0604030504040204" pitchFamily="34" charset="0"/>
                <a:cs typeface="AmpleSoft Regular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</a:t>
            </a:r>
            <a:r>
              <a:rPr lang="es-CO" sz="1600" dirty="0">
                <a:solidFill>
                  <a:srgbClr val="253D90"/>
                </a:solidFill>
                <a:latin typeface="AmpleSoft-Bold"/>
                <a:cs typeface="Calibri"/>
              </a:rPr>
              <a:t>85 millones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Insolvencia: </a:t>
            </a:r>
            <a:r>
              <a:rPr lang="es-ES_tradnl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</a:t>
            </a:r>
            <a:r>
              <a:rPr lang="es-CO" sz="1600" dirty="0">
                <a:solidFill>
                  <a:srgbClr val="253D90"/>
                </a:solidFill>
                <a:latin typeface="AmpleSoft-Bold"/>
                <a:cs typeface="Calibri"/>
              </a:rPr>
              <a:t>30 millones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Garantías Mobiliarias: </a:t>
            </a:r>
            <a:r>
              <a:rPr lang="es-ES_tradnl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$ 10 millones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Amigable composición: </a:t>
            </a:r>
            <a:r>
              <a:rPr lang="es-ES_tradnl" sz="16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$ 10 millones</a:t>
            </a:r>
            <a:r>
              <a:rPr lang="es-CO" sz="1600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8A25B5-6D78-254B-B424-4FC48C42E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50" y="2096707"/>
            <a:ext cx="4792239" cy="19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62D8844-A878-4C37-B56B-62430A99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13" y="1561573"/>
            <a:ext cx="607538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1400" dirty="0">
                <a:solidFill>
                  <a:schemeClr val="accent1"/>
                </a:solidFill>
                <a:latin typeface="+mj-lt"/>
                <a:cs typeface="Calibri"/>
              </a:rPr>
              <a:t>Meta de Ingresos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7A8DFFB-F41B-4172-8093-8FF75E1DD3EF}"/>
              </a:ext>
            </a:extLst>
          </p:cNvPr>
          <p:cNvSpPr/>
          <p:nvPr/>
        </p:nvSpPr>
        <p:spPr>
          <a:xfrm>
            <a:off x="5340294" y="2062557"/>
            <a:ext cx="3637534" cy="618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Deposito de Estados Financieros: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</a:rPr>
              <a:t>$ 240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millones</a:t>
            </a:r>
            <a:r>
              <a:rPr lang="es-CO" sz="2000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endParaRPr lang="es-CO" b="1" dirty="0">
              <a:solidFill>
                <a:schemeClr val="accent4"/>
              </a:solidFill>
              <a:latin typeface="AmpleSoft Regular"/>
              <a:ea typeface="Verdana" panose="020B0604030504040204" pitchFamily="34" charset="0"/>
              <a:cs typeface="AmpleSoft Regular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BF5BBFF-85E2-4109-8873-5AC38A1BC30E}"/>
              </a:ext>
            </a:extLst>
          </p:cNvPr>
          <p:cNvSpPr/>
          <p:nvPr/>
        </p:nvSpPr>
        <p:spPr>
          <a:xfrm>
            <a:off x="1097927" y="2062828"/>
            <a:ext cx="2414444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Venta de Información: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r>
              <a:rPr lang="es-ES_tradnl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</a:rPr>
              <a:t>$ </a:t>
            </a:r>
            <a:r>
              <a:rPr lang="es-CO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</a:rPr>
              <a:t>505 </a:t>
            </a:r>
            <a:r>
              <a:rPr lang="es-CO" sz="1600" dirty="0">
                <a:solidFill>
                  <a:srgbClr val="253D90"/>
                </a:solidFill>
                <a:latin typeface="AmpleSoft-Bold"/>
                <a:cs typeface="Calibri"/>
              </a:rPr>
              <a:t>millones</a:t>
            </a:r>
            <a:endParaRPr lang="es-CO" b="1" dirty="0">
              <a:solidFill>
                <a:schemeClr val="accent4"/>
              </a:solidFill>
              <a:latin typeface="AmpleSoft Regular"/>
              <a:ea typeface="Verdana" panose="020B0604030504040204" pitchFamily="34" charset="0"/>
              <a:cs typeface="AmpleSoft Regular"/>
            </a:endParaRPr>
          </a:p>
        </p:txBody>
      </p:sp>
      <p:grpSp>
        <p:nvGrpSpPr>
          <p:cNvPr id="9" name="Group 81">
            <a:extLst>
              <a:ext uri="{FF2B5EF4-FFF2-40B4-BE49-F238E27FC236}">
                <a16:creationId xmlns:a16="http://schemas.microsoft.com/office/drawing/2014/main" id="{3F7481C8-316B-4EC3-A41E-6DA2D4BAFC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627" y="2105256"/>
            <a:ext cx="519436" cy="478142"/>
            <a:chOff x="2703" y="1426"/>
            <a:chExt cx="478" cy="440"/>
          </a:xfrm>
          <a:solidFill>
            <a:srgbClr val="46329E"/>
          </a:solidFill>
        </p:grpSpPr>
        <p:sp>
          <p:nvSpPr>
            <p:cNvPr id="10" name="Freeform 83">
              <a:extLst>
                <a:ext uri="{FF2B5EF4-FFF2-40B4-BE49-F238E27FC236}">
                  <a16:creationId xmlns:a16="http://schemas.microsoft.com/office/drawing/2014/main" id="{F0A10C64-1B04-4CA3-B6EF-389275EA9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3" y="1426"/>
              <a:ext cx="478" cy="440"/>
            </a:xfrm>
            <a:custGeom>
              <a:avLst/>
              <a:gdLst>
                <a:gd name="T0" fmla="*/ 743 w 3340"/>
                <a:gd name="T1" fmla="*/ 283 h 3080"/>
                <a:gd name="T2" fmla="*/ 689 w 3340"/>
                <a:gd name="T3" fmla="*/ 303 h 3080"/>
                <a:gd name="T4" fmla="*/ 646 w 3340"/>
                <a:gd name="T5" fmla="*/ 340 h 3080"/>
                <a:gd name="T6" fmla="*/ 616 w 3340"/>
                <a:gd name="T7" fmla="*/ 389 h 3080"/>
                <a:gd name="T8" fmla="*/ 606 w 3340"/>
                <a:gd name="T9" fmla="*/ 448 h 3080"/>
                <a:gd name="T10" fmla="*/ 604 w 3340"/>
                <a:gd name="T11" fmla="*/ 1889 h 3080"/>
                <a:gd name="T12" fmla="*/ 343 w 3340"/>
                <a:gd name="T13" fmla="*/ 2728 h 3080"/>
                <a:gd name="T14" fmla="*/ 343 w 3340"/>
                <a:gd name="T15" fmla="*/ 2762 h 3080"/>
                <a:gd name="T16" fmla="*/ 364 w 3340"/>
                <a:gd name="T17" fmla="*/ 2789 h 3080"/>
                <a:gd name="T18" fmla="*/ 397 w 3340"/>
                <a:gd name="T19" fmla="*/ 2800 h 3080"/>
                <a:gd name="T20" fmla="*/ 2961 w 3340"/>
                <a:gd name="T21" fmla="*/ 2797 h 3080"/>
                <a:gd name="T22" fmla="*/ 2989 w 3340"/>
                <a:gd name="T23" fmla="*/ 2778 h 3080"/>
                <a:gd name="T24" fmla="*/ 2999 w 3340"/>
                <a:gd name="T25" fmla="*/ 2745 h 3080"/>
                <a:gd name="T26" fmla="*/ 2742 w 3340"/>
                <a:gd name="T27" fmla="*/ 1913 h 3080"/>
                <a:gd name="T28" fmla="*/ 2734 w 3340"/>
                <a:gd name="T29" fmla="*/ 1863 h 3080"/>
                <a:gd name="T30" fmla="*/ 2731 w 3340"/>
                <a:gd name="T31" fmla="*/ 417 h 3080"/>
                <a:gd name="T32" fmla="*/ 2711 w 3340"/>
                <a:gd name="T33" fmla="*/ 363 h 3080"/>
                <a:gd name="T34" fmla="*/ 2674 w 3340"/>
                <a:gd name="T35" fmla="*/ 320 h 3080"/>
                <a:gd name="T36" fmla="*/ 2625 w 3340"/>
                <a:gd name="T37" fmla="*/ 290 h 3080"/>
                <a:gd name="T38" fmla="*/ 2566 w 3340"/>
                <a:gd name="T39" fmla="*/ 280 h 3080"/>
                <a:gd name="T40" fmla="*/ 662 w 3340"/>
                <a:gd name="T41" fmla="*/ 0 h 3080"/>
                <a:gd name="T42" fmla="*/ 2724 w 3340"/>
                <a:gd name="T43" fmla="*/ 3 h 3080"/>
                <a:gd name="T44" fmla="*/ 2808 w 3340"/>
                <a:gd name="T45" fmla="*/ 26 h 3080"/>
                <a:gd name="T46" fmla="*/ 2884 w 3340"/>
                <a:gd name="T47" fmla="*/ 70 h 3080"/>
                <a:gd name="T48" fmla="*/ 2944 w 3340"/>
                <a:gd name="T49" fmla="*/ 130 h 3080"/>
                <a:gd name="T50" fmla="*/ 2988 w 3340"/>
                <a:gd name="T51" fmla="*/ 206 h 3080"/>
                <a:gd name="T52" fmla="*/ 3011 w 3340"/>
                <a:gd name="T53" fmla="*/ 290 h 3080"/>
                <a:gd name="T54" fmla="*/ 3014 w 3340"/>
                <a:gd name="T55" fmla="*/ 1795 h 3080"/>
                <a:gd name="T56" fmla="*/ 3021 w 3340"/>
                <a:gd name="T57" fmla="*/ 1862 h 3080"/>
                <a:gd name="T58" fmla="*/ 3333 w 3340"/>
                <a:gd name="T59" fmla="*/ 2862 h 3080"/>
                <a:gd name="T60" fmla="*/ 3340 w 3340"/>
                <a:gd name="T61" fmla="*/ 2920 h 3080"/>
                <a:gd name="T62" fmla="*/ 3328 w 3340"/>
                <a:gd name="T63" fmla="*/ 2975 h 3080"/>
                <a:gd name="T64" fmla="*/ 3299 w 3340"/>
                <a:gd name="T65" fmla="*/ 3022 h 3080"/>
                <a:gd name="T66" fmla="*/ 3255 w 3340"/>
                <a:gd name="T67" fmla="*/ 3058 h 3080"/>
                <a:gd name="T68" fmla="*/ 3202 w 3340"/>
                <a:gd name="T69" fmla="*/ 3077 h 3080"/>
                <a:gd name="T70" fmla="*/ 168 w 3340"/>
                <a:gd name="T71" fmla="*/ 3080 h 3080"/>
                <a:gd name="T72" fmla="*/ 110 w 3340"/>
                <a:gd name="T73" fmla="*/ 3070 h 3080"/>
                <a:gd name="T74" fmla="*/ 61 w 3340"/>
                <a:gd name="T75" fmla="*/ 3041 h 3080"/>
                <a:gd name="T76" fmla="*/ 25 w 3340"/>
                <a:gd name="T77" fmla="*/ 3000 h 3080"/>
                <a:gd name="T78" fmla="*/ 4 w 3340"/>
                <a:gd name="T79" fmla="*/ 2949 h 3080"/>
                <a:gd name="T80" fmla="*/ 1 w 3340"/>
                <a:gd name="T81" fmla="*/ 2892 h 3080"/>
                <a:gd name="T82" fmla="*/ 311 w 3340"/>
                <a:gd name="T83" fmla="*/ 1895 h 3080"/>
                <a:gd name="T84" fmla="*/ 324 w 3340"/>
                <a:gd name="T85" fmla="*/ 1829 h 3080"/>
                <a:gd name="T86" fmla="*/ 326 w 3340"/>
                <a:gd name="T87" fmla="*/ 336 h 3080"/>
                <a:gd name="T88" fmla="*/ 338 w 3340"/>
                <a:gd name="T89" fmla="*/ 246 h 3080"/>
                <a:gd name="T90" fmla="*/ 372 w 3340"/>
                <a:gd name="T91" fmla="*/ 166 h 3080"/>
                <a:gd name="T92" fmla="*/ 425 w 3340"/>
                <a:gd name="T93" fmla="*/ 99 h 3080"/>
                <a:gd name="T94" fmla="*/ 492 w 3340"/>
                <a:gd name="T95" fmla="*/ 46 h 3080"/>
                <a:gd name="T96" fmla="*/ 572 w 3340"/>
                <a:gd name="T97" fmla="*/ 12 h 3080"/>
                <a:gd name="T98" fmla="*/ 662 w 3340"/>
                <a:gd name="T99" fmla="*/ 0 h 3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40" h="3080">
                  <a:moveTo>
                    <a:pt x="774" y="280"/>
                  </a:moveTo>
                  <a:lnTo>
                    <a:pt x="743" y="283"/>
                  </a:lnTo>
                  <a:lnTo>
                    <a:pt x="715" y="290"/>
                  </a:lnTo>
                  <a:lnTo>
                    <a:pt x="689" y="303"/>
                  </a:lnTo>
                  <a:lnTo>
                    <a:pt x="666" y="320"/>
                  </a:lnTo>
                  <a:lnTo>
                    <a:pt x="646" y="340"/>
                  </a:lnTo>
                  <a:lnTo>
                    <a:pt x="629" y="363"/>
                  </a:lnTo>
                  <a:lnTo>
                    <a:pt x="616" y="389"/>
                  </a:lnTo>
                  <a:lnTo>
                    <a:pt x="609" y="417"/>
                  </a:lnTo>
                  <a:lnTo>
                    <a:pt x="606" y="448"/>
                  </a:lnTo>
                  <a:lnTo>
                    <a:pt x="606" y="1863"/>
                  </a:lnTo>
                  <a:lnTo>
                    <a:pt x="604" y="1889"/>
                  </a:lnTo>
                  <a:lnTo>
                    <a:pt x="598" y="1913"/>
                  </a:lnTo>
                  <a:lnTo>
                    <a:pt x="343" y="2728"/>
                  </a:lnTo>
                  <a:lnTo>
                    <a:pt x="341" y="2745"/>
                  </a:lnTo>
                  <a:lnTo>
                    <a:pt x="343" y="2762"/>
                  </a:lnTo>
                  <a:lnTo>
                    <a:pt x="351" y="2778"/>
                  </a:lnTo>
                  <a:lnTo>
                    <a:pt x="364" y="2789"/>
                  </a:lnTo>
                  <a:lnTo>
                    <a:pt x="379" y="2797"/>
                  </a:lnTo>
                  <a:lnTo>
                    <a:pt x="397" y="2800"/>
                  </a:lnTo>
                  <a:lnTo>
                    <a:pt x="2943" y="2800"/>
                  </a:lnTo>
                  <a:lnTo>
                    <a:pt x="2961" y="2797"/>
                  </a:lnTo>
                  <a:lnTo>
                    <a:pt x="2976" y="2789"/>
                  </a:lnTo>
                  <a:lnTo>
                    <a:pt x="2989" y="2778"/>
                  </a:lnTo>
                  <a:lnTo>
                    <a:pt x="2997" y="2762"/>
                  </a:lnTo>
                  <a:lnTo>
                    <a:pt x="2999" y="2745"/>
                  </a:lnTo>
                  <a:lnTo>
                    <a:pt x="2997" y="2728"/>
                  </a:lnTo>
                  <a:lnTo>
                    <a:pt x="2742" y="1913"/>
                  </a:lnTo>
                  <a:lnTo>
                    <a:pt x="2736" y="1889"/>
                  </a:lnTo>
                  <a:lnTo>
                    <a:pt x="2734" y="1863"/>
                  </a:lnTo>
                  <a:lnTo>
                    <a:pt x="2734" y="448"/>
                  </a:lnTo>
                  <a:lnTo>
                    <a:pt x="2731" y="417"/>
                  </a:lnTo>
                  <a:lnTo>
                    <a:pt x="2724" y="389"/>
                  </a:lnTo>
                  <a:lnTo>
                    <a:pt x="2711" y="363"/>
                  </a:lnTo>
                  <a:lnTo>
                    <a:pt x="2694" y="340"/>
                  </a:lnTo>
                  <a:lnTo>
                    <a:pt x="2674" y="320"/>
                  </a:lnTo>
                  <a:lnTo>
                    <a:pt x="2651" y="303"/>
                  </a:lnTo>
                  <a:lnTo>
                    <a:pt x="2625" y="290"/>
                  </a:lnTo>
                  <a:lnTo>
                    <a:pt x="2597" y="283"/>
                  </a:lnTo>
                  <a:lnTo>
                    <a:pt x="2566" y="280"/>
                  </a:lnTo>
                  <a:lnTo>
                    <a:pt x="774" y="280"/>
                  </a:lnTo>
                  <a:close/>
                  <a:moveTo>
                    <a:pt x="662" y="0"/>
                  </a:moveTo>
                  <a:lnTo>
                    <a:pt x="2678" y="0"/>
                  </a:lnTo>
                  <a:lnTo>
                    <a:pt x="2724" y="3"/>
                  </a:lnTo>
                  <a:lnTo>
                    <a:pt x="2768" y="12"/>
                  </a:lnTo>
                  <a:lnTo>
                    <a:pt x="2808" y="26"/>
                  </a:lnTo>
                  <a:lnTo>
                    <a:pt x="2848" y="46"/>
                  </a:lnTo>
                  <a:lnTo>
                    <a:pt x="2884" y="70"/>
                  </a:lnTo>
                  <a:lnTo>
                    <a:pt x="2915" y="99"/>
                  </a:lnTo>
                  <a:lnTo>
                    <a:pt x="2944" y="130"/>
                  </a:lnTo>
                  <a:lnTo>
                    <a:pt x="2968" y="166"/>
                  </a:lnTo>
                  <a:lnTo>
                    <a:pt x="2988" y="206"/>
                  </a:lnTo>
                  <a:lnTo>
                    <a:pt x="3002" y="246"/>
                  </a:lnTo>
                  <a:lnTo>
                    <a:pt x="3011" y="290"/>
                  </a:lnTo>
                  <a:lnTo>
                    <a:pt x="3014" y="336"/>
                  </a:lnTo>
                  <a:lnTo>
                    <a:pt x="3014" y="1795"/>
                  </a:lnTo>
                  <a:lnTo>
                    <a:pt x="3016" y="1829"/>
                  </a:lnTo>
                  <a:lnTo>
                    <a:pt x="3021" y="1862"/>
                  </a:lnTo>
                  <a:lnTo>
                    <a:pt x="3029" y="1895"/>
                  </a:lnTo>
                  <a:lnTo>
                    <a:pt x="3333" y="2862"/>
                  </a:lnTo>
                  <a:lnTo>
                    <a:pt x="3339" y="2892"/>
                  </a:lnTo>
                  <a:lnTo>
                    <a:pt x="3340" y="2920"/>
                  </a:lnTo>
                  <a:lnTo>
                    <a:pt x="3336" y="2949"/>
                  </a:lnTo>
                  <a:lnTo>
                    <a:pt x="3328" y="2975"/>
                  </a:lnTo>
                  <a:lnTo>
                    <a:pt x="3315" y="3000"/>
                  </a:lnTo>
                  <a:lnTo>
                    <a:pt x="3299" y="3022"/>
                  </a:lnTo>
                  <a:lnTo>
                    <a:pt x="3279" y="3041"/>
                  </a:lnTo>
                  <a:lnTo>
                    <a:pt x="3255" y="3058"/>
                  </a:lnTo>
                  <a:lnTo>
                    <a:pt x="3230" y="3070"/>
                  </a:lnTo>
                  <a:lnTo>
                    <a:pt x="3202" y="3077"/>
                  </a:lnTo>
                  <a:lnTo>
                    <a:pt x="3172" y="3080"/>
                  </a:lnTo>
                  <a:lnTo>
                    <a:pt x="168" y="3080"/>
                  </a:lnTo>
                  <a:lnTo>
                    <a:pt x="138" y="3077"/>
                  </a:lnTo>
                  <a:lnTo>
                    <a:pt x="110" y="3070"/>
                  </a:lnTo>
                  <a:lnTo>
                    <a:pt x="85" y="3058"/>
                  </a:lnTo>
                  <a:lnTo>
                    <a:pt x="61" y="3041"/>
                  </a:lnTo>
                  <a:lnTo>
                    <a:pt x="41" y="3022"/>
                  </a:lnTo>
                  <a:lnTo>
                    <a:pt x="25" y="3000"/>
                  </a:lnTo>
                  <a:lnTo>
                    <a:pt x="12" y="2975"/>
                  </a:lnTo>
                  <a:lnTo>
                    <a:pt x="4" y="2949"/>
                  </a:lnTo>
                  <a:lnTo>
                    <a:pt x="0" y="2920"/>
                  </a:lnTo>
                  <a:lnTo>
                    <a:pt x="1" y="2892"/>
                  </a:lnTo>
                  <a:lnTo>
                    <a:pt x="7" y="2862"/>
                  </a:lnTo>
                  <a:lnTo>
                    <a:pt x="311" y="1895"/>
                  </a:lnTo>
                  <a:lnTo>
                    <a:pt x="319" y="1862"/>
                  </a:lnTo>
                  <a:lnTo>
                    <a:pt x="324" y="1829"/>
                  </a:lnTo>
                  <a:lnTo>
                    <a:pt x="326" y="1795"/>
                  </a:lnTo>
                  <a:lnTo>
                    <a:pt x="326" y="336"/>
                  </a:lnTo>
                  <a:lnTo>
                    <a:pt x="329" y="290"/>
                  </a:lnTo>
                  <a:lnTo>
                    <a:pt x="338" y="246"/>
                  </a:lnTo>
                  <a:lnTo>
                    <a:pt x="352" y="206"/>
                  </a:lnTo>
                  <a:lnTo>
                    <a:pt x="372" y="166"/>
                  </a:lnTo>
                  <a:lnTo>
                    <a:pt x="396" y="130"/>
                  </a:lnTo>
                  <a:lnTo>
                    <a:pt x="425" y="99"/>
                  </a:lnTo>
                  <a:lnTo>
                    <a:pt x="456" y="70"/>
                  </a:lnTo>
                  <a:lnTo>
                    <a:pt x="492" y="46"/>
                  </a:lnTo>
                  <a:lnTo>
                    <a:pt x="532" y="26"/>
                  </a:lnTo>
                  <a:lnTo>
                    <a:pt x="572" y="12"/>
                  </a:lnTo>
                  <a:lnTo>
                    <a:pt x="616" y="3"/>
                  </a:lnTo>
                  <a:lnTo>
                    <a:pt x="6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1" name="Freeform 84">
              <a:extLst>
                <a:ext uri="{FF2B5EF4-FFF2-40B4-BE49-F238E27FC236}">
                  <a16:creationId xmlns:a16="http://schemas.microsoft.com/office/drawing/2014/main" id="{8D9D4C36-3CCE-4816-AC5C-2B949FD499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2" y="1498"/>
              <a:ext cx="232" cy="184"/>
            </a:xfrm>
            <a:custGeom>
              <a:avLst/>
              <a:gdLst>
                <a:gd name="T0" fmla="*/ 336 w 1624"/>
                <a:gd name="T1" fmla="*/ 280 h 1288"/>
                <a:gd name="T2" fmla="*/ 319 w 1624"/>
                <a:gd name="T3" fmla="*/ 283 h 1288"/>
                <a:gd name="T4" fmla="*/ 303 w 1624"/>
                <a:gd name="T5" fmla="*/ 291 h 1288"/>
                <a:gd name="T6" fmla="*/ 291 w 1624"/>
                <a:gd name="T7" fmla="*/ 303 h 1288"/>
                <a:gd name="T8" fmla="*/ 283 w 1624"/>
                <a:gd name="T9" fmla="*/ 319 h 1288"/>
                <a:gd name="T10" fmla="*/ 280 w 1624"/>
                <a:gd name="T11" fmla="*/ 336 h 1288"/>
                <a:gd name="T12" fmla="*/ 280 w 1624"/>
                <a:gd name="T13" fmla="*/ 952 h 1288"/>
                <a:gd name="T14" fmla="*/ 283 w 1624"/>
                <a:gd name="T15" fmla="*/ 969 h 1288"/>
                <a:gd name="T16" fmla="*/ 291 w 1624"/>
                <a:gd name="T17" fmla="*/ 985 h 1288"/>
                <a:gd name="T18" fmla="*/ 303 w 1624"/>
                <a:gd name="T19" fmla="*/ 997 h 1288"/>
                <a:gd name="T20" fmla="*/ 319 w 1624"/>
                <a:gd name="T21" fmla="*/ 1005 h 1288"/>
                <a:gd name="T22" fmla="*/ 336 w 1624"/>
                <a:gd name="T23" fmla="*/ 1008 h 1288"/>
                <a:gd name="T24" fmla="*/ 1288 w 1624"/>
                <a:gd name="T25" fmla="*/ 1008 h 1288"/>
                <a:gd name="T26" fmla="*/ 1305 w 1624"/>
                <a:gd name="T27" fmla="*/ 1005 h 1288"/>
                <a:gd name="T28" fmla="*/ 1321 w 1624"/>
                <a:gd name="T29" fmla="*/ 997 h 1288"/>
                <a:gd name="T30" fmla="*/ 1333 w 1624"/>
                <a:gd name="T31" fmla="*/ 985 h 1288"/>
                <a:gd name="T32" fmla="*/ 1341 w 1624"/>
                <a:gd name="T33" fmla="*/ 969 h 1288"/>
                <a:gd name="T34" fmla="*/ 1344 w 1624"/>
                <a:gd name="T35" fmla="*/ 952 h 1288"/>
                <a:gd name="T36" fmla="*/ 1344 w 1624"/>
                <a:gd name="T37" fmla="*/ 336 h 1288"/>
                <a:gd name="T38" fmla="*/ 1341 w 1624"/>
                <a:gd name="T39" fmla="*/ 319 h 1288"/>
                <a:gd name="T40" fmla="*/ 1333 w 1624"/>
                <a:gd name="T41" fmla="*/ 303 h 1288"/>
                <a:gd name="T42" fmla="*/ 1321 w 1624"/>
                <a:gd name="T43" fmla="*/ 291 h 1288"/>
                <a:gd name="T44" fmla="*/ 1305 w 1624"/>
                <a:gd name="T45" fmla="*/ 283 h 1288"/>
                <a:gd name="T46" fmla="*/ 1288 w 1624"/>
                <a:gd name="T47" fmla="*/ 280 h 1288"/>
                <a:gd name="T48" fmla="*/ 336 w 1624"/>
                <a:gd name="T49" fmla="*/ 280 h 1288"/>
                <a:gd name="T50" fmla="*/ 112 w 1624"/>
                <a:gd name="T51" fmla="*/ 0 h 1288"/>
                <a:gd name="T52" fmla="*/ 1512 w 1624"/>
                <a:gd name="T53" fmla="*/ 0 h 1288"/>
                <a:gd name="T54" fmla="*/ 1537 w 1624"/>
                <a:gd name="T55" fmla="*/ 3 h 1288"/>
                <a:gd name="T56" fmla="*/ 1561 w 1624"/>
                <a:gd name="T57" fmla="*/ 11 h 1288"/>
                <a:gd name="T58" fmla="*/ 1582 w 1624"/>
                <a:gd name="T59" fmla="*/ 24 h 1288"/>
                <a:gd name="T60" fmla="*/ 1600 w 1624"/>
                <a:gd name="T61" fmla="*/ 42 h 1288"/>
                <a:gd name="T62" fmla="*/ 1613 w 1624"/>
                <a:gd name="T63" fmla="*/ 63 h 1288"/>
                <a:gd name="T64" fmla="*/ 1621 w 1624"/>
                <a:gd name="T65" fmla="*/ 87 h 1288"/>
                <a:gd name="T66" fmla="*/ 1624 w 1624"/>
                <a:gd name="T67" fmla="*/ 112 h 1288"/>
                <a:gd name="T68" fmla="*/ 1624 w 1624"/>
                <a:gd name="T69" fmla="*/ 1176 h 1288"/>
                <a:gd name="T70" fmla="*/ 1621 w 1624"/>
                <a:gd name="T71" fmla="*/ 1201 h 1288"/>
                <a:gd name="T72" fmla="*/ 1613 w 1624"/>
                <a:gd name="T73" fmla="*/ 1225 h 1288"/>
                <a:gd name="T74" fmla="*/ 1600 w 1624"/>
                <a:gd name="T75" fmla="*/ 1246 h 1288"/>
                <a:gd name="T76" fmla="*/ 1582 w 1624"/>
                <a:gd name="T77" fmla="*/ 1264 h 1288"/>
                <a:gd name="T78" fmla="*/ 1561 w 1624"/>
                <a:gd name="T79" fmla="*/ 1277 h 1288"/>
                <a:gd name="T80" fmla="*/ 1537 w 1624"/>
                <a:gd name="T81" fmla="*/ 1285 h 1288"/>
                <a:gd name="T82" fmla="*/ 1512 w 1624"/>
                <a:gd name="T83" fmla="*/ 1288 h 1288"/>
                <a:gd name="T84" fmla="*/ 112 w 1624"/>
                <a:gd name="T85" fmla="*/ 1288 h 1288"/>
                <a:gd name="T86" fmla="*/ 87 w 1624"/>
                <a:gd name="T87" fmla="*/ 1285 h 1288"/>
                <a:gd name="T88" fmla="*/ 63 w 1624"/>
                <a:gd name="T89" fmla="*/ 1277 h 1288"/>
                <a:gd name="T90" fmla="*/ 42 w 1624"/>
                <a:gd name="T91" fmla="*/ 1264 h 1288"/>
                <a:gd name="T92" fmla="*/ 24 w 1624"/>
                <a:gd name="T93" fmla="*/ 1246 h 1288"/>
                <a:gd name="T94" fmla="*/ 11 w 1624"/>
                <a:gd name="T95" fmla="*/ 1225 h 1288"/>
                <a:gd name="T96" fmla="*/ 3 w 1624"/>
                <a:gd name="T97" fmla="*/ 1201 h 1288"/>
                <a:gd name="T98" fmla="*/ 0 w 1624"/>
                <a:gd name="T99" fmla="*/ 1176 h 1288"/>
                <a:gd name="T100" fmla="*/ 0 w 1624"/>
                <a:gd name="T101" fmla="*/ 112 h 1288"/>
                <a:gd name="T102" fmla="*/ 3 w 1624"/>
                <a:gd name="T103" fmla="*/ 87 h 1288"/>
                <a:gd name="T104" fmla="*/ 11 w 1624"/>
                <a:gd name="T105" fmla="*/ 63 h 1288"/>
                <a:gd name="T106" fmla="*/ 24 w 1624"/>
                <a:gd name="T107" fmla="*/ 42 h 1288"/>
                <a:gd name="T108" fmla="*/ 42 w 1624"/>
                <a:gd name="T109" fmla="*/ 24 h 1288"/>
                <a:gd name="T110" fmla="*/ 63 w 1624"/>
                <a:gd name="T111" fmla="*/ 11 h 1288"/>
                <a:gd name="T112" fmla="*/ 87 w 1624"/>
                <a:gd name="T113" fmla="*/ 3 h 1288"/>
                <a:gd name="T114" fmla="*/ 112 w 1624"/>
                <a:gd name="T115" fmla="*/ 0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24" h="1288">
                  <a:moveTo>
                    <a:pt x="336" y="280"/>
                  </a:moveTo>
                  <a:lnTo>
                    <a:pt x="319" y="283"/>
                  </a:lnTo>
                  <a:lnTo>
                    <a:pt x="303" y="291"/>
                  </a:lnTo>
                  <a:lnTo>
                    <a:pt x="291" y="303"/>
                  </a:lnTo>
                  <a:lnTo>
                    <a:pt x="283" y="319"/>
                  </a:lnTo>
                  <a:lnTo>
                    <a:pt x="280" y="336"/>
                  </a:lnTo>
                  <a:lnTo>
                    <a:pt x="280" y="952"/>
                  </a:lnTo>
                  <a:lnTo>
                    <a:pt x="283" y="969"/>
                  </a:lnTo>
                  <a:lnTo>
                    <a:pt x="291" y="985"/>
                  </a:lnTo>
                  <a:lnTo>
                    <a:pt x="303" y="997"/>
                  </a:lnTo>
                  <a:lnTo>
                    <a:pt x="319" y="1005"/>
                  </a:lnTo>
                  <a:lnTo>
                    <a:pt x="336" y="1008"/>
                  </a:lnTo>
                  <a:lnTo>
                    <a:pt x="1288" y="1008"/>
                  </a:lnTo>
                  <a:lnTo>
                    <a:pt x="1305" y="1005"/>
                  </a:lnTo>
                  <a:lnTo>
                    <a:pt x="1321" y="997"/>
                  </a:lnTo>
                  <a:lnTo>
                    <a:pt x="1333" y="985"/>
                  </a:lnTo>
                  <a:lnTo>
                    <a:pt x="1341" y="969"/>
                  </a:lnTo>
                  <a:lnTo>
                    <a:pt x="1344" y="952"/>
                  </a:lnTo>
                  <a:lnTo>
                    <a:pt x="1344" y="336"/>
                  </a:lnTo>
                  <a:lnTo>
                    <a:pt x="1341" y="319"/>
                  </a:lnTo>
                  <a:lnTo>
                    <a:pt x="1333" y="303"/>
                  </a:lnTo>
                  <a:lnTo>
                    <a:pt x="1321" y="291"/>
                  </a:lnTo>
                  <a:lnTo>
                    <a:pt x="1305" y="283"/>
                  </a:lnTo>
                  <a:lnTo>
                    <a:pt x="1288" y="280"/>
                  </a:lnTo>
                  <a:lnTo>
                    <a:pt x="336" y="280"/>
                  </a:lnTo>
                  <a:close/>
                  <a:moveTo>
                    <a:pt x="112" y="0"/>
                  </a:moveTo>
                  <a:lnTo>
                    <a:pt x="1512" y="0"/>
                  </a:lnTo>
                  <a:lnTo>
                    <a:pt x="1537" y="3"/>
                  </a:lnTo>
                  <a:lnTo>
                    <a:pt x="1561" y="11"/>
                  </a:lnTo>
                  <a:lnTo>
                    <a:pt x="1582" y="24"/>
                  </a:lnTo>
                  <a:lnTo>
                    <a:pt x="1600" y="42"/>
                  </a:lnTo>
                  <a:lnTo>
                    <a:pt x="1613" y="63"/>
                  </a:lnTo>
                  <a:lnTo>
                    <a:pt x="1621" y="87"/>
                  </a:lnTo>
                  <a:lnTo>
                    <a:pt x="1624" y="112"/>
                  </a:lnTo>
                  <a:lnTo>
                    <a:pt x="1624" y="1176"/>
                  </a:lnTo>
                  <a:lnTo>
                    <a:pt x="1621" y="1201"/>
                  </a:lnTo>
                  <a:lnTo>
                    <a:pt x="1613" y="1225"/>
                  </a:lnTo>
                  <a:lnTo>
                    <a:pt x="1600" y="1246"/>
                  </a:lnTo>
                  <a:lnTo>
                    <a:pt x="1582" y="1264"/>
                  </a:lnTo>
                  <a:lnTo>
                    <a:pt x="1561" y="1277"/>
                  </a:lnTo>
                  <a:lnTo>
                    <a:pt x="1537" y="1285"/>
                  </a:lnTo>
                  <a:lnTo>
                    <a:pt x="1512" y="1288"/>
                  </a:lnTo>
                  <a:lnTo>
                    <a:pt x="112" y="1288"/>
                  </a:lnTo>
                  <a:lnTo>
                    <a:pt x="87" y="1285"/>
                  </a:lnTo>
                  <a:lnTo>
                    <a:pt x="63" y="1277"/>
                  </a:lnTo>
                  <a:lnTo>
                    <a:pt x="42" y="1264"/>
                  </a:lnTo>
                  <a:lnTo>
                    <a:pt x="24" y="1246"/>
                  </a:lnTo>
                  <a:lnTo>
                    <a:pt x="11" y="1225"/>
                  </a:lnTo>
                  <a:lnTo>
                    <a:pt x="3" y="1201"/>
                  </a:lnTo>
                  <a:lnTo>
                    <a:pt x="0" y="1176"/>
                  </a:lnTo>
                  <a:lnTo>
                    <a:pt x="0" y="112"/>
                  </a:lnTo>
                  <a:lnTo>
                    <a:pt x="3" y="87"/>
                  </a:lnTo>
                  <a:lnTo>
                    <a:pt x="11" y="63"/>
                  </a:lnTo>
                  <a:lnTo>
                    <a:pt x="24" y="42"/>
                  </a:lnTo>
                  <a:lnTo>
                    <a:pt x="42" y="24"/>
                  </a:lnTo>
                  <a:lnTo>
                    <a:pt x="63" y="11"/>
                  </a:lnTo>
                  <a:lnTo>
                    <a:pt x="87" y="3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Freeform 85">
              <a:extLst>
                <a:ext uri="{FF2B5EF4-FFF2-40B4-BE49-F238E27FC236}">
                  <a16:creationId xmlns:a16="http://schemas.microsoft.com/office/drawing/2014/main" id="{D646E786-26DF-40F5-9E20-2FB335540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1754"/>
              <a:ext cx="96" cy="40"/>
            </a:xfrm>
            <a:custGeom>
              <a:avLst/>
              <a:gdLst>
                <a:gd name="T0" fmla="*/ 85 w 672"/>
                <a:gd name="T1" fmla="*/ 0 h 280"/>
                <a:gd name="T2" fmla="*/ 589 w 672"/>
                <a:gd name="T3" fmla="*/ 0 h 280"/>
                <a:gd name="T4" fmla="*/ 610 w 672"/>
                <a:gd name="T5" fmla="*/ 3 h 280"/>
                <a:gd name="T6" fmla="*/ 630 w 672"/>
                <a:gd name="T7" fmla="*/ 11 h 280"/>
                <a:gd name="T8" fmla="*/ 648 w 672"/>
                <a:gd name="T9" fmla="*/ 24 h 280"/>
                <a:gd name="T10" fmla="*/ 661 w 672"/>
                <a:gd name="T11" fmla="*/ 42 h 280"/>
                <a:gd name="T12" fmla="*/ 669 w 672"/>
                <a:gd name="T13" fmla="*/ 62 h 280"/>
                <a:gd name="T14" fmla="*/ 672 w 672"/>
                <a:gd name="T15" fmla="*/ 85 h 280"/>
                <a:gd name="T16" fmla="*/ 672 w 672"/>
                <a:gd name="T17" fmla="*/ 197 h 280"/>
                <a:gd name="T18" fmla="*/ 669 w 672"/>
                <a:gd name="T19" fmla="*/ 218 h 280"/>
                <a:gd name="T20" fmla="*/ 661 w 672"/>
                <a:gd name="T21" fmla="*/ 238 h 280"/>
                <a:gd name="T22" fmla="*/ 648 w 672"/>
                <a:gd name="T23" fmla="*/ 256 h 280"/>
                <a:gd name="T24" fmla="*/ 630 w 672"/>
                <a:gd name="T25" fmla="*/ 269 h 280"/>
                <a:gd name="T26" fmla="*/ 610 w 672"/>
                <a:gd name="T27" fmla="*/ 277 h 280"/>
                <a:gd name="T28" fmla="*/ 589 w 672"/>
                <a:gd name="T29" fmla="*/ 280 h 280"/>
                <a:gd name="T30" fmla="*/ 85 w 672"/>
                <a:gd name="T31" fmla="*/ 280 h 280"/>
                <a:gd name="T32" fmla="*/ 62 w 672"/>
                <a:gd name="T33" fmla="*/ 277 h 280"/>
                <a:gd name="T34" fmla="*/ 42 w 672"/>
                <a:gd name="T35" fmla="*/ 269 h 280"/>
                <a:gd name="T36" fmla="*/ 24 w 672"/>
                <a:gd name="T37" fmla="*/ 256 h 280"/>
                <a:gd name="T38" fmla="*/ 11 w 672"/>
                <a:gd name="T39" fmla="*/ 238 h 280"/>
                <a:gd name="T40" fmla="*/ 3 w 672"/>
                <a:gd name="T41" fmla="*/ 218 h 280"/>
                <a:gd name="T42" fmla="*/ 0 w 672"/>
                <a:gd name="T43" fmla="*/ 197 h 280"/>
                <a:gd name="T44" fmla="*/ 0 w 672"/>
                <a:gd name="T45" fmla="*/ 85 h 280"/>
                <a:gd name="T46" fmla="*/ 3 w 672"/>
                <a:gd name="T47" fmla="*/ 62 h 280"/>
                <a:gd name="T48" fmla="*/ 11 w 672"/>
                <a:gd name="T49" fmla="*/ 42 h 280"/>
                <a:gd name="T50" fmla="*/ 24 w 672"/>
                <a:gd name="T51" fmla="*/ 24 h 280"/>
                <a:gd name="T52" fmla="*/ 42 w 672"/>
                <a:gd name="T53" fmla="*/ 11 h 280"/>
                <a:gd name="T54" fmla="*/ 62 w 672"/>
                <a:gd name="T55" fmla="*/ 3 h 280"/>
                <a:gd name="T56" fmla="*/ 85 w 672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2" h="280">
                  <a:moveTo>
                    <a:pt x="85" y="0"/>
                  </a:moveTo>
                  <a:lnTo>
                    <a:pt x="589" y="0"/>
                  </a:lnTo>
                  <a:lnTo>
                    <a:pt x="610" y="3"/>
                  </a:lnTo>
                  <a:lnTo>
                    <a:pt x="630" y="11"/>
                  </a:lnTo>
                  <a:lnTo>
                    <a:pt x="648" y="24"/>
                  </a:lnTo>
                  <a:lnTo>
                    <a:pt x="661" y="42"/>
                  </a:lnTo>
                  <a:lnTo>
                    <a:pt x="669" y="62"/>
                  </a:lnTo>
                  <a:lnTo>
                    <a:pt x="672" y="85"/>
                  </a:lnTo>
                  <a:lnTo>
                    <a:pt x="672" y="197"/>
                  </a:lnTo>
                  <a:lnTo>
                    <a:pt x="669" y="218"/>
                  </a:lnTo>
                  <a:lnTo>
                    <a:pt x="661" y="238"/>
                  </a:lnTo>
                  <a:lnTo>
                    <a:pt x="648" y="256"/>
                  </a:lnTo>
                  <a:lnTo>
                    <a:pt x="630" y="269"/>
                  </a:lnTo>
                  <a:lnTo>
                    <a:pt x="610" y="277"/>
                  </a:lnTo>
                  <a:lnTo>
                    <a:pt x="589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3" y="218"/>
                  </a:lnTo>
                  <a:lnTo>
                    <a:pt x="0" y="197"/>
                  </a:lnTo>
                  <a:lnTo>
                    <a:pt x="0" y="85"/>
                  </a:lnTo>
                  <a:lnTo>
                    <a:pt x="3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16" name="Group 140">
            <a:extLst>
              <a:ext uri="{FF2B5EF4-FFF2-40B4-BE49-F238E27FC236}">
                <a16:creationId xmlns:a16="http://schemas.microsoft.com/office/drawing/2014/main" id="{D55DF0B6-9C26-4B12-B91E-E6EEF90A7E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90812" y="2105883"/>
            <a:ext cx="390120" cy="531981"/>
            <a:chOff x="4188" y="2071"/>
            <a:chExt cx="352" cy="480"/>
          </a:xfrm>
          <a:solidFill>
            <a:srgbClr val="68AD2C"/>
          </a:solidFill>
        </p:grpSpPr>
        <p:sp>
          <p:nvSpPr>
            <p:cNvPr id="17" name="Freeform 142">
              <a:extLst>
                <a:ext uri="{FF2B5EF4-FFF2-40B4-BE49-F238E27FC236}">
                  <a16:creationId xmlns:a16="http://schemas.microsoft.com/office/drawing/2014/main" id="{8E13EDD6-A297-4226-B9C9-503DC1FCE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" y="2071"/>
              <a:ext cx="352" cy="480"/>
            </a:xfrm>
            <a:custGeom>
              <a:avLst/>
              <a:gdLst>
                <a:gd name="T0" fmla="*/ 1639 w 2460"/>
                <a:gd name="T1" fmla="*/ 2467 h 3360"/>
                <a:gd name="T2" fmla="*/ 1625 w 2460"/>
                <a:gd name="T3" fmla="*/ 2481 h 3360"/>
                <a:gd name="T4" fmla="*/ 1623 w 2460"/>
                <a:gd name="T5" fmla="*/ 2977 h 3360"/>
                <a:gd name="T6" fmla="*/ 1631 w 2460"/>
                <a:gd name="T7" fmla="*/ 2998 h 3360"/>
                <a:gd name="T8" fmla="*/ 1650 w 2460"/>
                <a:gd name="T9" fmla="*/ 3006 h 3360"/>
                <a:gd name="T10" fmla="*/ 1671 w 2460"/>
                <a:gd name="T11" fmla="*/ 2997 h 3360"/>
                <a:gd name="T12" fmla="*/ 2141 w 2460"/>
                <a:gd name="T13" fmla="*/ 2503 h 3360"/>
                <a:gd name="T14" fmla="*/ 2140 w 2460"/>
                <a:gd name="T15" fmla="*/ 2481 h 3360"/>
                <a:gd name="T16" fmla="*/ 2126 w 2460"/>
                <a:gd name="T17" fmla="*/ 2467 h 3360"/>
                <a:gd name="T18" fmla="*/ 1650 w 2460"/>
                <a:gd name="T19" fmla="*/ 2465 h 3360"/>
                <a:gd name="T20" fmla="*/ 341 w 2460"/>
                <a:gd name="T21" fmla="*/ 283 h 3360"/>
                <a:gd name="T22" fmla="*/ 304 w 2460"/>
                <a:gd name="T23" fmla="*/ 304 h 3360"/>
                <a:gd name="T24" fmla="*/ 283 w 2460"/>
                <a:gd name="T25" fmla="*/ 342 h 3360"/>
                <a:gd name="T26" fmla="*/ 280 w 2460"/>
                <a:gd name="T27" fmla="*/ 2997 h 3360"/>
                <a:gd name="T28" fmla="*/ 291 w 2460"/>
                <a:gd name="T29" fmla="*/ 3038 h 3360"/>
                <a:gd name="T30" fmla="*/ 322 w 2460"/>
                <a:gd name="T31" fmla="*/ 3069 h 3360"/>
                <a:gd name="T32" fmla="*/ 364 w 2460"/>
                <a:gd name="T33" fmla="*/ 3080 h 3360"/>
                <a:gd name="T34" fmla="*/ 1281 w 2460"/>
                <a:gd name="T35" fmla="*/ 3077 h 3360"/>
                <a:gd name="T36" fmla="*/ 1319 w 2460"/>
                <a:gd name="T37" fmla="*/ 3056 h 3360"/>
                <a:gd name="T38" fmla="*/ 1340 w 2460"/>
                <a:gd name="T39" fmla="*/ 3019 h 3360"/>
                <a:gd name="T40" fmla="*/ 1343 w 2460"/>
                <a:gd name="T41" fmla="*/ 2269 h 3360"/>
                <a:gd name="T42" fmla="*/ 1354 w 2460"/>
                <a:gd name="T43" fmla="*/ 2227 h 3360"/>
                <a:gd name="T44" fmla="*/ 1385 w 2460"/>
                <a:gd name="T45" fmla="*/ 2196 h 3360"/>
                <a:gd name="T46" fmla="*/ 1426 w 2460"/>
                <a:gd name="T47" fmla="*/ 2185 h 3360"/>
                <a:gd name="T48" fmla="*/ 2118 w 2460"/>
                <a:gd name="T49" fmla="*/ 2182 h 3360"/>
                <a:gd name="T50" fmla="*/ 2156 w 2460"/>
                <a:gd name="T51" fmla="*/ 2161 h 3360"/>
                <a:gd name="T52" fmla="*/ 2177 w 2460"/>
                <a:gd name="T53" fmla="*/ 2123 h 3360"/>
                <a:gd name="T54" fmla="*/ 2176 w 2460"/>
                <a:gd name="T55" fmla="*/ 366 h 3360"/>
                <a:gd name="T56" fmla="*/ 2164 w 2460"/>
                <a:gd name="T57" fmla="*/ 324 h 3360"/>
                <a:gd name="T58" fmla="*/ 2134 w 2460"/>
                <a:gd name="T59" fmla="*/ 293 h 3360"/>
                <a:gd name="T60" fmla="*/ 2091 w 2460"/>
                <a:gd name="T61" fmla="*/ 282 h 3360"/>
                <a:gd name="T62" fmla="*/ 168 w 2460"/>
                <a:gd name="T63" fmla="*/ 0 h 3360"/>
                <a:gd name="T64" fmla="*/ 2317 w 2460"/>
                <a:gd name="T65" fmla="*/ 5 h 3360"/>
                <a:gd name="T66" fmla="*/ 2371 w 2460"/>
                <a:gd name="T67" fmla="*/ 25 h 3360"/>
                <a:gd name="T68" fmla="*/ 2415 w 2460"/>
                <a:gd name="T69" fmla="*/ 62 h 3360"/>
                <a:gd name="T70" fmla="*/ 2445 w 2460"/>
                <a:gd name="T71" fmla="*/ 112 h 3360"/>
                <a:gd name="T72" fmla="*/ 2455 w 2460"/>
                <a:gd name="T73" fmla="*/ 170 h 3360"/>
                <a:gd name="T74" fmla="*/ 2458 w 2460"/>
                <a:gd name="T75" fmla="*/ 2484 h 3360"/>
                <a:gd name="T76" fmla="*/ 2437 w 2460"/>
                <a:gd name="T77" fmla="*/ 2567 h 3360"/>
                <a:gd name="T78" fmla="*/ 2395 w 2460"/>
                <a:gd name="T79" fmla="*/ 2641 h 3360"/>
                <a:gd name="T80" fmla="*/ 1809 w 2460"/>
                <a:gd name="T81" fmla="*/ 3256 h 3360"/>
                <a:gd name="T82" fmla="*/ 1750 w 2460"/>
                <a:gd name="T83" fmla="*/ 3306 h 3360"/>
                <a:gd name="T84" fmla="*/ 1681 w 2460"/>
                <a:gd name="T85" fmla="*/ 3340 h 3360"/>
                <a:gd name="T86" fmla="*/ 1606 w 2460"/>
                <a:gd name="T87" fmla="*/ 3358 h 3360"/>
                <a:gd name="T88" fmla="*/ 168 w 2460"/>
                <a:gd name="T89" fmla="*/ 3360 h 3360"/>
                <a:gd name="T90" fmla="*/ 109 w 2460"/>
                <a:gd name="T91" fmla="*/ 3350 h 3360"/>
                <a:gd name="T92" fmla="*/ 60 w 2460"/>
                <a:gd name="T93" fmla="*/ 3320 h 3360"/>
                <a:gd name="T94" fmla="*/ 22 w 2460"/>
                <a:gd name="T95" fmla="*/ 3277 h 3360"/>
                <a:gd name="T96" fmla="*/ 3 w 2460"/>
                <a:gd name="T97" fmla="*/ 3223 h 3360"/>
                <a:gd name="T98" fmla="*/ 0 w 2460"/>
                <a:gd name="T99" fmla="*/ 168 h 3360"/>
                <a:gd name="T100" fmla="*/ 10 w 2460"/>
                <a:gd name="T101" fmla="*/ 109 h 3360"/>
                <a:gd name="T102" fmla="*/ 40 w 2460"/>
                <a:gd name="T103" fmla="*/ 60 h 3360"/>
                <a:gd name="T104" fmla="*/ 84 w 2460"/>
                <a:gd name="T105" fmla="*/ 22 h 3360"/>
                <a:gd name="T106" fmla="*/ 137 w 2460"/>
                <a:gd name="T107" fmla="*/ 3 h 3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60" h="3360">
                  <a:moveTo>
                    <a:pt x="1650" y="2465"/>
                  </a:moveTo>
                  <a:lnTo>
                    <a:pt x="1639" y="2467"/>
                  </a:lnTo>
                  <a:lnTo>
                    <a:pt x="1631" y="2473"/>
                  </a:lnTo>
                  <a:lnTo>
                    <a:pt x="1625" y="2481"/>
                  </a:lnTo>
                  <a:lnTo>
                    <a:pt x="1623" y="2493"/>
                  </a:lnTo>
                  <a:lnTo>
                    <a:pt x="1623" y="2977"/>
                  </a:lnTo>
                  <a:lnTo>
                    <a:pt x="1625" y="2988"/>
                  </a:lnTo>
                  <a:lnTo>
                    <a:pt x="1631" y="2998"/>
                  </a:lnTo>
                  <a:lnTo>
                    <a:pt x="1640" y="3004"/>
                  </a:lnTo>
                  <a:lnTo>
                    <a:pt x="1650" y="3006"/>
                  </a:lnTo>
                  <a:lnTo>
                    <a:pt x="1662" y="3004"/>
                  </a:lnTo>
                  <a:lnTo>
                    <a:pt x="1671" y="2997"/>
                  </a:lnTo>
                  <a:lnTo>
                    <a:pt x="2135" y="2512"/>
                  </a:lnTo>
                  <a:lnTo>
                    <a:pt x="2141" y="2503"/>
                  </a:lnTo>
                  <a:lnTo>
                    <a:pt x="2143" y="2491"/>
                  </a:lnTo>
                  <a:lnTo>
                    <a:pt x="2140" y="2481"/>
                  </a:lnTo>
                  <a:lnTo>
                    <a:pt x="2135" y="2473"/>
                  </a:lnTo>
                  <a:lnTo>
                    <a:pt x="2126" y="2467"/>
                  </a:lnTo>
                  <a:lnTo>
                    <a:pt x="2115" y="2465"/>
                  </a:lnTo>
                  <a:lnTo>
                    <a:pt x="1650" y="2465"/>
                  </a:lnTo>
                  <a:close/>
                  <a:moveTo>
                    <a:pt x="364" y="280"/>
                  </a:moveTo>
                  <a:lnTo>
                    <a:pt x="341" y="283"/>
                  </a:lnTo>
                  <a:lnTo>
                    <a:pt x="322" y="291"/>
                  </a:lnTo>
                  <a:lnTo>
                    <a:pt x="304" y="304"/>
                  </a:lnTo>
                  <a:lnTo>
                    <a:pt x="291" y="322"/>
                  </a:lnTo>
                  <a:lnTo>
                    <a:pt x="283" y="342"/>
                  </a:lnTo>
                  <a:lnTo>
                    <a:pt x="280" y="363"/>
                  </a:lnTo>
                  <a:lnTo>
                    <a:pt x="280" y="2997"/>
                  </a:lnTo>
                  <a:lnTo>
                    <a:pt x="283" y="3019"/>
                  </a:lnTo>
                  <a:lnTo>
                    <a:pt x="291" y="3038"/>
                  </a:lnTo>
                  <a:lnTo>
                    <a:pt x="304" y="3056"/>
                  </a:lnTo>
                  <a:lnTo>
                    <a:pt x="322" y="3069"/>
                  </a:lnTo>
                  <a:lnTo>
                    <a:pt x="341" y="3077"/>
                  </a:lnTo>
                  <a:lnTo>
                    <a:pt x="364" y="3080"/>
                  </a:lnTo>
                  <a:lnTo>
                    <a:pt x="1260" y="3080"/>
                  </a:lnTo>
                  <a:lnTo>
                    <a:pt x="1281" y="3077"/>
                  </a:lnTo>
                  <a:lnTo>
                    <a:pt x="1301" y="3069"/>
                  </a:lnTo>
                  <a:lnTo>
                    <a:pt x="1319" y="3056"/>
                  </a:lnTo>
                  <a:lnTo>
                    <a:pt x="1332" y="3038"/>
                  </a:lnTo>
                  <a:lnTo>
                    <a:pt x="1340" y="3019"/>
                  </a:lnTo>
                  <a:lnTo>
                    <a:pt x="1343" y="2997"/>
                  </a:lnTo>
                  <a:lnTo>
                    <a:pt x="1343" y="2269"/>
                  </a:lnTo>
                  <a:lnTo>
                    <a:pt x="1346" y="2246"/>
                  </a:lnTo>
                  <a:lnTo>
                    <a:pt x="1354" y="2227"/>
                  </a:lnTo>
                  <a:lnTo>
                    <a:pt x="1367" y="2209"/>
                  </a:lnTo>
                  <a:lnTo>
                    <a:pt x="1385" y="2196"/>
                  </a:lnTo>
                  <a:lnTo>
                    <a:pt x="1404" y="2188"/>
                  </a:lnTo>
                  <a:lnTo>
                    <a:pt x="1426" y="2185"/>
                  </a:lnTo>
                  <a:lnTo>
                    <a:pt x="2095" y="2185"/>
                  </a:lnTo>
                  <a:lnTo>
                    <a:pt x="2118" y="2182"/>
                  </a:lnTo>
                  <a:lnTo>
                    <a:pt x="2138" y="2174"/>
                  </a:lnTo>
                  <a:lnTo>
                    <a:pt x="2156" y="2161"/>
                  </a:lnTo>
                  <a:lnTo>
                    <a:pt x="2169" y="2143"/>
                  </a:lnTo>
                  <a:lnTo>
                    <a:pt x="2177" y="2123"/>
                  </a:lnTo>
                  <a:lnTo>
                    <a:pt x="2180" y="2101"/>
                  </a:lnTo>
                  <a:lnTo>
                    <a:pt x="2176" y="366"/>
                  </a:lnTo>
                  <a:lnTo>
                    <a:pt x="2173" y="343"/>
                  </a:lnTo>
                  <a:lnTo>
                    <a:pt x="2164" y="324"/>
                  </a:lnTo>
                  <a:lnTo>
                    <a:pt x="2151" y="306"/>
                  </a:lnTo>
                  <a:lnTo>
                    <a:pt x="2134" y="293"/>
                  </a:lnTo>
                  <a:lnTo>
                    <a:pt x="2114" y="285"/>
                  </a:lnTo>
                  <a:lnTo>
                    <a:pt x="2091" y="282"/>
                  </a:lnTo>
                  <a:lnTo>
                    <a:pt x="364" y="280"/>
                  </a:lnTo>
                  <a:close/>
                  <a:moveTo>
                    <a:pt x="168" y="0"/>
                  </a:moveTo>
                  <a:lnTo>
                    <a:pt x="2287" y="3"/>
                  </a:lnTo>
                  <a:lnTo>
                    <a:pt x="2317" y="5"/>
                  </a:lnTo>
                  <a:lnTo>
                    <a:pt x="2346" y="13"/>
                  </a:lnTo>
                  <a:lnTo>
                    <a:pt x="2371" y="25"/>
                  </a:lnTo>
                  <a:lnTo>
                    <a:pt x="2395" y="42"/>
                  </a:lnTo>
                  <a:lnTo>
                    <a:pt x="2415" y="62"/>
                  </a:lnTo>
                  <a:lnTo>
                    <a:pt x="2431" y="86"/>
                  </a:lnTo>
                  <a:lnTo>
                    <a:pt x="2445" y="112"/>
                  </a:lnTo>
                  <a:lnTo>
                    <a:pt x="2452" y="139"/>
                  </a:lnTo>
                  <a:lnTo>
                    <a:pt x="2455" y="170"/>
                  </a:lnTo>
                  <a:lnTo>
                    <a:pt x="2460" y="2442"/>
                  </a:lnTo>
                  <a:lnTo>
                    <a:pt x="2458" y="2484"/>
                  </a:lnTo>
                  <a:lnTo>
                    <a:pt x="2450" y="2526"/>
                  </a:lnTo>
                  <a:lnTo>
                    <a:pt x="2437" y="2567"/>
                  </a:lnTo>
                  <a:lnTo>
                    <a:pt x="2418" y="2606"/>
                  </a:lnTo>
                  <a:lnTo>
                    <a:pt x="2395" y="2641"/>
                  </a:lnTo>
                  <a:lnTo>
                    <a:pt x="2367" y="2675"/>
                  </a:lnTo>
                  <a:lnTo>
                    <a:pt x="1809" y="3256"/>
                  </a:lnTo>
                  <a:lnTo>
                    <a:pt x="1781" y="3283"/>
                  </a:lnTo>
                  <a:lnTo>
                    <a:pt x="1750" y="3306"/>
                  </a:lnTo>
                  <a:lnTo>
                    <a:pt x="1717" y="3325"/>
                  </a:lnTo>
                  <a:lnTo>
                    <a:pt x="1681" y="3340"/>
                  </a:lnTo>
                  <a:lnTo>
                    <a:pt x="1644" y="3351"/>
                  </a:lnTo>
                  <a:lnTo>
                    <a:pt x="1606" y="3358"/>
                  </a:lnTo>
                  <a:lnTo>
                    <a:pt x="1567" y="3360"/>
                  </a:lnTo>
                  <a:lnTo>
                    <a:pt x="168" y="3360"/>
                  </a:lnTo>
                  <a:lnTo>
                    <a:pt x="137" y="3357"/>
                  </a:lnTo>
                  <a:lnTo>
                    <a:pt x="109" y="3350"/>
                  </a:lnTo>
                  <a:lnTo>
                    <a:pt x="84" y="3337"/>
                  </a:lnTo>
                  <a:lnTo>
                    <a:pt x="60" y="3320"/>
                  </a:lnTo>
                  <a:lnTo>
                    <a:pt x="40" y="3300"/>
                  </a:lnTo>
                  <a:lnTo>
                    <a:pt x="22" y="3277"/>
                  </a:lnTo>
                  <a:lnTo>
                    <a:pt x="10" y="3251"/>
                  </a:lnTo>
                  <a:lnTo>
                    <a:pt x="3" y="3223"/>
                  </a:lnTo>
                  <a:lnTo>
                    <a:pt x="0" y="3192"/>
                  </a:lnTo>
                  <a:lnTo>
                    <a:pt x="0" y="168"/>
                  </a:lnTo>
                  <a:lnTo>
                    <a:pt x="3" y="137"/>
                  </a:lnTo>
                  <a:lnTo>
                    <a:pt x="10" y="109"/>
                  </a:lnTo>
                  <a:lnTo>
                    <a:pt x="22" y="83"/>
                  </a:lnTo>
                  <a:lnTo>
                    <a:pt x="40" y="60"/>
                  </a:lnTo>
                  <a:lnTo>
                    <a:pt x="60" y="40"/>
                  </a:lnTo>
                  <a:lnTo>
                    <a:pt x="84" y="22"/>
                  </a:lnTo>
                  <a:lnTo>
                    <a:pt x="109" y="10"/>
                  </a:lnTo>
                  <a:lnTo>
                    <a:pt x="137" y="3"/>
                  </a:lnTo>
                  <a:lnTo>
                    <a:pt x="1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Freeform 143">
              <a:extLst>
                <a:ext uri="{FF2B5EF4-FFF2-40B4-BE49-F238E27FC236}">
                  <a16:creationId xmlns:a16="http://schemas.microsoft.com/office/drawing/2014/main" id="{C197C472-7154-4A2F-867C-D69535087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167"/>
              <a:ext cx="208" cy="40"/>
            </a:xfrm>
            <a:custGeom>
              <a:avLst/>
              <a:gdLst>
                <a:gd name="T0" fmla="*/ 84 w 1454"/>
                <a:gd name="T1" fmla="*/ 0 h 280"/>
                <a:gd name="T2" fmla="*/ 1370 w 1454"/>
                <a:gd name="T3" fmla="*/ 0 h 280"/>
                <a:gd name="T4" fmla="*/ 1393 w 1454"/>
                <a:gd name="T5" fmla="*/ 3 h 280"/>
                <a:gd name="T6" fmla="*/ 1413 w 1454"/>
                <a:gd name="T7" fmla="*/ 11 h 280"/>
                <a:gd name="T8" fmla="*/ 1430 w 1454"/>
                <a:gd name="T9" fmla="*/ 24 h 280"/>
                <a:gd name="T10" fmla="*/ 1443 w 1454"/>
                <a:gd name="T11" fmla="*/ 42 h 280"/>
                <a:gd name="T12" fmla="*/ 1452 w 1454"/>
                <a:gd name="T13" fmla="*/ 62 h 280"/>
                <a:gd name="T14" fmla="*/ 1454 w 1454"/>
                <a:gd name="T15" fmla="*/ 84 h 280"/>
                <a:gd name="T16" fmla="*/ 1454 w 1454"/>
                <a:gd name="T17" fmla="*/ 196 h 280"/>
                <a:gd name="T18" fmla="*/ 1452 w 1454"/>
                <a:gd name="T19" fmla="*/ 218 h 280"/>
                <a:gd name="T20" fmla="*/ 1443 w 1454"/>
                <a:gd name="T21" fmla="*/ 238 h 280"/>
                <a:gd name="T22" fmla="*/ 1430 w 1454"/>
                <a:gd name="T23" fmla="*/ 256 h 280"/>
                <a:gd name="T24" fmla="*/ 1413 w 1454"/>
                <a:gd name="T25" fmla="*/ 269 h 280"/>
                <a:gd name="T26" fmla="*/ 1393 w 1454"/>
                <a:gd name="T27" fmla="*/ 277 h 280"/>
                <a:gd name="T28" fmla="*/ 1370 w 1454"/>
                <a:gd name="T29" fmla="*/ 280 h 280"/>
                <a:gd name="T30" fmla="*/ 84 w 1454"/>
                <a:gd name="T31" fmla="*/ 280 h 280"/>
                <a:gd name="T32" fmla="*/ 61 w 1454"/>
                <a:gd name="T33" fmla="*/ 277 h 280"/>
                <a:gd name="T34" fmla="*/ 41 w 1454"/>
                <a:gd name="T35" fmla="*/ 269 h 280"/>
                <a:gd name="T36" fmla="*/ 24 w 1454"/>
                <a:gd name="T37" fmla="*/ 256 h 280"/>
                <a:gd name="T38" fmla="*/ 11 w 1454"/>
                <a:gd name="T39" fmla="*/ 238 h 280"/>
                <a:gd name="T40" fmla="*/ 2 w 1454"/>
                <a:gd name="T41" fmla="*/ 218 h 280"/>
                <a:gd name="T42" fmla="*/ 0 w 1454"/>
                <a:gd name="T43" fmla="*/ 196 h 280"/>
                <a:gd name="T44" fmla="*/ 0 w 1454"/>
                <a:gd name="T45" fmla="*/ 84 h 280"/>
                <a:gd name="T46" fmla="*/ 2 w 1454"/>
                <a:gd name="T47" fmla="*/ 62 h 280"/>
                <a:gd name="T48" fmla="*/ 11 w 1454"/>
                <a:gd name="T49" fmla="*/ 42 h 280"/>
                <a:gd name="T50" fmla="*/ 24 w 1454"/>
                <a:gd name="T51" fmla="*/ 24 h 280"/>
                <a:gd name="T52" fmla="*/ 41 w 1454"/>
                <a:gd name="T53" fmla="*/ 11 h 280"/>
                <a:gd name="T54" fmla="*/ 61 w 1454"/>
                <a:gd name="T55" fmla="*/ 3 h 280"/>
                <a:gd name="T56" fmla="*/ 84 w 1454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54" h="280">
                  <a:moveTo>
                    <a:pt x="84" y="0"/>
                  </a:moveTo>
                  <a:lnTo>
                    <a:pt x="1370" y="0"/>
                  </a:lnTo>
                  <a:lnTo>
                    <a:pt x="1393" y="3"/>
                  </a:lnTo>
                  <a:lnTo>
                    <a:pt x="1413" y="11"/>
                  </a:lnTo>
                  <a:lnTo>
                    <a:pt x="1430" y="24"/>
                  </a:lnTo>
                  <a:lnTo>
                    <a:pt x="1443" y="42"/>
                  </a:lnTo>
                  <a:lnTo>
                    <a:pt x="1452" y="62"/>
                  </a:lnTo>
                  <a:lnTo>
                    <a:pt x="1454" y="84"/>
                  </a:lnTo>
                  <a:lnTo>
                    <a:pt x="1454" y="196"/>
                  </a:lnTo>
                  <a:lnTo>
                    <a:pt x="1452" y="218"/>
                  </a:lnTo>
                  <a:lnTo>
                    <a:pt x="1443" y="238"/>
                  </a:lnTo>
                  <a:lnTo>
                    <a:pt x="1430" y="256"/>
                  </a:lnTo>
                  <a:lnTo>
                    <a:pt x="1413" y="269"/>
                  </a:lnTo>
                  <a:lnTo>
                    <a:pt x="1393" y="277"/>
                  </a:lnTo>
                  <a:lnTo>
                    <a:pt x="1370" y="280"/>
                  </a:lnTo>
                  <a:lnTo>
                    <a:pt x="84" y="280"/>
                  </a:lnTo>
                  <a:lnTo>
                    <a:pt x="61" y="277"/>
                  </a:lnTo>
                  <a:lnTo>
                    <a:pt x="41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2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2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144">
              <a:extLst>
                <a:ext uri="{FF2B5EF4-FFF2-40B4-BE49-F238E27FC236}">
                  <a16:creationId xmlns:a16="http://schemas.microsoft.com/office/drawing/2014/main" id="{6BE21282-FE10-4F45-AAB3-4E6F44309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239"/>
              <a:ext cx="208" cy="40"/>
            </a:xfrm>
            <a:custGeom>
              <a:avLst/>
              <a:gdLst>
                <a:gd name="T0" fmla="*/ 84 w 1454"/>
                <a:gd name="T1" fmla="*/ 0 h 279"/>
                <a:gd name="T2" fmla="*/ 1370 w 1454"/>
                <a:gd name="T3" fmla="*/ 0 h 279"/>
                <a:gd name="T4" fmla="*/ 1393 w 1454"/>
                <a:gd name="T5" fmla="*/ 3 h 279"/>
                <a:gd name="T6" fmla="*/ 1413 w 1454"/>
                <a:gd name="T7" fmla="*/ 11 h 279"/>
                <a:gd name="T8" fmla="*/ 1430 w 1454"/>
                <a:gd name="T9" fmla="*/ 24 h 279"/>
                <a:gd name="T10" fmla="*/ 1443 w 1454"/>
                <a:gd name="T11" fmla="*/ 41 h 279"/>
                <a:gd name="T12" fmla="*/ 1452 w 1454"/>
                <a:gd name="T13" fmla="*/ 61 h 279"/>
                <a:gd name="T14" fmla="*/ 1454 w 1454"/>
                <a:gd name="T15" fmla="*/ 84 h 279"/>
                <a:gd name="T16" fmla="*/ 1454 w 1454"/>
                <a:gd name="T17" fmla="*/ 196 h 279"/>
                <a:gd name="T18" fmla="*/ 1452 w 1454"/>
                <a:gd name="T19" fmla="*/ 218 h 279"/>
                <a:gd name="T20" fmla="*/ 1443 w 1454"/>
                <a:gd name="T21" fmla="*/ 238 h 279"/>
                <a:gd name="T22" fmla="*/ 1430 w 1454"/>
                <a:gd name="T23" fmla="*/ 255 h 279"/>
                <a:gd name="T24" fmla="*/ 1413 w 1454"/>
                <a:gd name="T25" fmla="*/ 268 h 279"/>
                <a:gd name="T26" fmla="*/ 1393 w 1454"/>
                <a:gd name="T27" fmla="*/ 277 h 279"/>
                <a:gd name="T28" fmla="*/ 1370 w 1454"/>
                <a:gd name="T29" fmla="*/ 279 h 279"/>
                <a:gd name="T30" fmla="*/ 84 w 1454"/>
                <a:gd name="T31" fmla="*/ 279 h 279"/>
                <a:gd name="T32" fmla="*/ 61 w 1454"/>
                <a:gd name="T33" fmla="*/ 277 h 279"/>
                <a:gd name="T34" fmla="*/ 41 w 1454"/>
                <a:gd name="T35" fmla="*/ 268 h 279"/>
                <a:gd name="T36" fmla="*/ 24 w 1454"/>
                <a:gd name="T37" fmla="*/ 255 h 279"/>
                <a:gd name="T38" fmla="*/ 11 w 1454"/>
                <a:gd name="T39" fmla="*/ 238 h 279"/>
                <a:gd name="T40" fmla="*/ 2 w 1454"/>
                <a:gd name="T41" fmla="*/ 218 h 279"/>
                <a:gd name="T42" fmla="*/ 0 w 1454"/>
                <a:gd name="T43" fmla="*/ 196 h 279"/>
                <a:gd name="T44" fmla="*/ 0 w 1454"/>
                <a:gd name="T45" fmla="*/ 84 h 279"/>
                <a:gd name="T46" fmla="*/ 2 w 1454"/>
                <a:gd name="T47" fmla="*/ 61 h 279"/>
                <a:gd name="T48" fmla="*/ 11 w 1454"/>
                <a:gd name="T49" fmla="*/ 41 h 279"/>
                <a:gd name="T50" fmla="*/ 24 w 1454"/>
                <a:gd name="T51" fmla="*/ 24 h 279"/>
                <a:gd name="T52" fmla="*/ 41 w 1454"/>
                <a:gd name="T53" fmla="*/ 11 h 279"/>
                <a:gd name="T54" fmla="*/ 61 w 1454"/>
                <a:gd name="T55" fmla="*/ 3 h 279"/>
                <a:gd name="T56" fmla="*/ 84 w 1454"/>
                <a:gd name="T5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54" h="279">
                  <a:moveTo>
                    <a:pt x="84" y="0"/>
                  </a:moveTo>
                  <a:lnTo>
                    <a:pt x="1370" y="0"/>
                  </a:lnTo>
                  <a:lnTo>
                    <a:pt x="1393" y="3"/>
                  </a:lnTo>
                  <a:lnTo>
                    <a:pt x="1413" y="11"/>
                  </a:lnTo>
                  <a:lnTo>
                    <a:pt x="1430" y="24"/>
                  </a:lnTo>
                  <a:lnTo>
                    <a:pt x="1443" y="41"/>
                  </a:lnTo>
                  <a:lnTo>
                    <a:pt x="1452" y="61"/>
                  </a:lnTo>
                  <a:lnTo>
                    <a:pt x="1454" y="84"/>
                  </a:lnTo>
                  <a:lnTo>
                    <a:pt x="1454" y="196"/>
                  </a:lnTo>
                  <a:lnTo>
                    <a:pt x="1452" y="218"/>
                  </a:lnTo>
                  <a:lnTo>
                    <a:pt x="1443" y="238"/>
                  </a:lnTo>
                  <a:lnTo>
                    <a:pt x="1430" y="255"/>
                  </a:lnTo>
                  <a:lnTo>
                    <a:pt x="1413" y="268"/>
                  </a:lnTo>
                  <a:lnTo>
                    <a:pt x="1393" y="277"/>
                  </a:lnTo>
                  <a:lnTo>
                    <a:pt x="1370" y="279"/>
                  </a:lnTo>
                  <a:lnTo>
                    <a:pt x="84" y="279"/>
                  </a:lnTo>
                  <a:lnTo>
                    <a:pt x="61" y="277"/>
                  </a:lnTo>
                  <a:lnTo>
                    <a:pt x="41" y="268"/>
                  </a:lnTo>
                  <a:lnTo>
                    <a:pt x="24" y="255"/>
                  </a:lnTo>
                  <a:lnTo>
                    <a:pt x="11" y="238"/>
                  </a:lnTo>
                  <a:lnTo>
                    <a:pt x="2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2" y="61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145">
              <a:extLst>
                <a:ext uri="{FF2B5EF4-FFF2-40B4-BE49-F238E27FC236}">
                  <a16:creationId xmlns:a16="http://schemas.microsoft.com/office/drawing/2014/main" id="{8444BA85-D742-4F50-B0B9-D49BCEB4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11"/>
              <a:ext cx="208" cy="40"/>
            </a:xfrm>
            <a:custGeom>
              <a:avLst/>
              <a:gdLst>
                <a:gd name="T0" fmla="*/ 84 w 1454"/>
                <a:gd name="T1" fmla="*/ 0 h 280"/>
                <a:gd name="T2" fmla="*/ 1370 w 1454"/>
                <a:gd name="T3" fmla="*/ 0 h 280"/>
                <a:gd name="T4" fmla="*/ 1393 w 1454"/>
                <a:gd name="T5" fmla="*/ 3 h 280"/>
                <a:gd name="T6" fmla="*/ 1413 w 1454"/>
                <a:gd name="T7" fmla="*/ 12 h 280"/>
                <a:gd name="T8" fmla="*/ 1430 w 1454"/>
                <a:gd name="T9" fmla="*/ 24 h 280"/>
                <a:gd name="T10" fmla="*/ 1443 w 1454"/>
                <a:gd name="T11" fmla="*/ 42 h 280"/>
                <a:gd name="T12" fmla="*/ 1452 w 1454"/>
                <a:gd name="T13" fmla="*/ 62 h 280"/>
                <a:gd name="T14" fmla="*/ 1454 w 1454"/>
                <a:gd name="T15" fmla="*/ 85 h 280"/>
                <a:gd name="T16" fmla="*/ 1454 w 1454"/>
                <a:gd name="T17" fmla="*/ 197 h 280"/>
                <a:gd name="T18" fmla="*/ 1452 w 1454"/>
                <a:gd name="T19" fmla="*/ 219 h 280"/>
                <a:gd name="T20" fmla="*/ 1443 w 1454"/>
                <a:gd name="T21" fmla="*/ 238 h 280"/>
                <a:gd name="T22" fmla="*/ 1430 w 1454"/>
                <a:gd name="T23" fmla="*/ 256 h 280"/>
                <a:gd name="T24" fmla="*/ 1413 w 1454"/>
                <a:gd name="T25" fmla="*/ 269 h 280"/>
                <a:gd name="T26" fmla="*/ 1393 w 1454"/>
                <a:gd name="T27" fmla="*/ 277 h 280"/>
                <a:gd name="T28" fmla="*/ 1370 w 1454"/>
                <a:gd name="T29" fmla="*/ 280 h 280"/>
                <a:gd name="T30" fmla="*/ 84 w 1454"/>
                <a:gd name="T31" fmla="*/ 280 h 280"/>
                <a:gd name="T32" fmla="*/ 61 w 1454"/>
                <a:gd name="T33" fmla="*/ 277 h 280"/>
                <a:gd name="T34" fmla="*/ 41 w 1454"/>
                <a:gd name="T35" fmla="*/ 269 h 280"/>
                <a:gd name="T36" fmla="*/ 24 w 1454"/>
                <a:gd name="T37" fmla="*/ 256 h 280"/>
                <a:gd name="T38" fmla="*/ 11 w 1454"/>
                <a:gd name="T39" fmla="*/ 238 h 280"/>
                <a:gd name="T40" fmla="*/ 2 w 1454"/>
                <a:gd name="T41" fmla="*/ 219 h 280"/>
                <a:gd name="T42" fmla="*/ 0 w 1454"/>
                <a:gd name="T43" fmla="*/ 197 h 280"/>
                <a:gd name="T44" fmla="*/ 0 w 1454"/>
                <a:gd name="T45" fmla="*/ 85 h 280"/>
                <a:gd name="T46" fmla="*/ 2 w 1454"/>
                <a:gd name="T47" fmla="*/ 62 h 280"/>
                <a:gd name="T48" fmla="*/ 11 w 1454"/>
                <a:gd name="T49" fmla="*/ 42 h 280"/>
                <a:gd name="T50" fmla="*/ 24 w 1454"/>
                <a:gd name="T51" fmla="*/ 24 h 280"/>
                <a:gd name="T52" fmla="*/ 41 w 1454"/>
                <a:gd name="T53" fmla="*/ 12 h 280"/>
                <a:gd name="T54" fmla="*/ 61 w 1454"/>
                <a:gd name="T55" fmla="*/ 3 h 280"/>
                <a:gd name="T56" fmla="*/ 84 w 1454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54" h="280">
                  <a:moveTo>
                    <a:pt x="84" y="0"/>
                  </a:moveTo>
                  <a:lnTo>
                    <a:pt x="1370" y="0"/>
                  </a:lnTo>
                  <a:lnTo>
                    <a:pt x="1393" y="3"/>
                  </a:lnTo>
                  <a:lnTo>
                    <a:pt x="1413" y="12"/>
                  </a:lnTo>
                  <a:lnTo>
                    <a:pt x="1430" y="24"/>
                  </a:lnTo>
                  <a:lnTo>
                    <a:pt x="1443" y="42"/>
                  </a:lnTo>
                  <a:lnTo>
                    <a:pt x="1452" y="62"/>
                  </a:lnTo>
                  <a:lnTo>
                    <a:pt x="1454" y="85"/>
                  </a:lnTo>
                  <a:lnTo>
                    <a:pt x="1454" y="197"/>
                  </a:lnTo>
                  <a:lnTo>
                    <a:pt x="1452" y="219"/>
                  </a:lnTo>
                  <a:lnTo>
                    <a:pt x="1443" y="238"/>
                  </a:lnTo>
                  <a:lnTo>
                    <a:pt x="1430" y="256"/>
                  </a:lnTo>
                  <a:lnTo>
                    <a:pt x="1413" y="269"/>
                  </a:lnTo>
                  <a:lnTo>
                    <a:pt x="1393" y="277"/>
                  </a:lnTo>
                  <a:lnTo>
                    <a:pt x="1370" y="280"/>
                  </a:lnTo>
                  <a:lnTo>
                    <a:pt x="84" y="280"/>
                  </a:lnTo>
                  <a:lnTo>
                    <a:pt x="61" y="277"/>
                  </a:lnTo>
                  <a:lnTo>
                    <a:pt x="41" y="269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2" y="219"/>
                  </a:lnTo>
                  <a:lnTo>
                    <a:pt x="0" y="197"/>
                  </a:lnTo>
                  <a:lnTo>
                    <a:pt x="0" y="85"/>
                  </a:lnTo>
                  <a:lnTo>
                    <a:pt x="2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1" y="12"/>
                  </a:lnTo>
                  <a:lnTo>
                    <a:pt x="61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146">
              <a:extLst>
                <a:ext uri="{FF2B5EF4-FFF2-40B4-BE49-F238E27FC236}">
                  <a16:creationId xmlns:a16="http://schemas.microsoft.com/office/drawing/2014/main" id="{84EF4B95-E3A4-4065-8A4F-9B34980DB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83"/>
              <a:ext cx="88" cy="40"/>
            </a:xfrm>
            <a:custGeom>
              <a:avLst/>
              <a:gdLst>
                <a:gd name="T0" fmla="*/ 84 w 615"/>
                <a:gd name="T1" fmla="*/ 0 h 280"/>
                <a:gd name="T2" fmla="*/ 532 w 615"/>
                <a:gd name="T3" fmla="*/ 0 h 280"/>
                <a:gd name="T4" fmla="*/ 554 w 615"/>
                <a:gd name="T5" fmla="*/ 3 h 280"/>
                <a:gd name="T6" fmla="*/ 573 w 615"/>
                <a:gd name="T7" fmla="*/ 11 h 280"/>
                <a:gd name="T8" fmla="*/ 591 w 615"/>
                <a:gd name="T9" fmla="*/ 24 h 280"/>
                <a:gd name="T10" fmla="*/ 604 w 615"/>
                <a:gd name="T11" fmla="*/ 42 h 280"/>
                <a:gd name="T12" fmla="*/ 612 w 615"/>
                <a:gd name="T13" fmla="*/ 61 h 280"/>
                <a:gd name="T14" fmla="*/ 615 w 615"/>
                <a:gd name="T15" fmla="*/ 84 h 280"/>
                <a:gd name="T16" fmla="*/ 615 w 615"/>
                <a:gd name="T17" fmla="*/ 196 h 280"/>
                <a:gd name="T18" fmla="*/ 612 w 615"/>
                <a:gd name="T19" fmla="*/ 218 h 280"/>
                <a:gd name="T20" fmla="*/ 604 w 615"/>
                <a:gd name="T21" fmla="*/ 238 h 280"/>
                <a:gd name="T22" fmla="*/ 591 w 615"/>
                <a:gd name="T23" fmla="*/ 256 h 280"/>
                <a:gd name="T24" fmla="*/ 573 w 615"/>
                <a:gd name="T25" fmla="*/ 268 h 280"/>
                <a:gd name="T26" fmla="*/ 554 w 615"/>
                <a:gd name="T27" fmla="*/ 277 h 280"/>
                <a:gd name="T28" fmla="*/ 532 w 615"/>
                <a:gd name="T29" fmla="*/ 280 h 280"/>
                <a:gd name="T30" fmla="*/ 84 w 615"/>
                <a:gd name="T31" fmla="*/ 280 h 280"/>
                <a:gd name="T32" fmla="*/ 61 w 615"/>
                <a:gd name="T33" fmla="*/ 277 h 280"/>
                <a:gd name="T34" fmla="*/ 41 w 615"/>
                <a:gd name="T35" fmla="*/ 268 h 280"/>
                <a:gd name="T36" fmla="*/ 24 w 615"/>
                <a:gd name="T37" fmla="*/ 256 h 280"/>
                <a:gd name="T38" fmla="*/ 11 w 615"/>
                <a:gd name="T39" fmla="*/ 238 h 280"/>
                <a:gd name="T40" fmla="*/ 2 w 615"/>
                <a:gd name="T41" fmla="*/ 218 h 280"/>
                <a:gd name="T42" fmla="*/ 0 w 615"/>
                <a:gd name="T43" fmla="*/ 196 h 280"/>
                <a:gd name="T44" fmla="*/ 0 w 615"/>
                <a:gd name="T45" fmla="*/ 84 h 280"/>
                <a:gd name="T46" fmla="*/ 2 w 615"/>
                <a:gd name="T47" fmla="*/ 61 h 280"/>
                <a:gd name="T48" fmla="*/ 11 w 615"/>
                <a:gd name="T49" fmla="*/ 42 h 280"/>
                <a:gd name="T50" fmla="*/ 24 w 615"/>
                <a:gd name="T51" fmla="*/ 24 h 280"/>
                <a:gd name="T52" fmla="*/ 41 w 615"/>
                <a:gd name="T53" fmla="*/ 11 h 280"/>
                <a:gd name="T54" fmla="*/ 61 w 615"/>
                <a:gd name="T55" fmla="*/ 3 h 280"/>
                <a:gd name="T56" fmla="*/ 84 w 615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5" h="280">
                  <a:moveTo>
                    <a:pt x="84" y="0"/>
                  </a:moveTo>
                  <a:lnTo>
                    <a:pt x="532" y="0"/>
                  </a:lnTo>
                  <a:lnTo>
                    <a:pt x="554" y="3"/>
                  </a:lnTo>
                  <a:lnTo>
                    <a:pt x="573" y="11"/>
                  </a:lnTo>
                  <a:lnTo>
                    <a:pt x="591" y="24"/>
                  </a:lnTo>
                  <a:lnTo>
                    <a:pt x="604" y="42"/>
                  </a:lnTo>
                  <a:lnTo>
                    <a:pt x="612" y="61"/>
                  </a:lnTo>
                  <a:lnTo>
                    <a:pt x="615" y="84"/>
                  </a:lnTo>
                  <a:lnTo>
                    <a:pt x="615" y="196"/>
                  </a:lnTo>
                  <a:lnTo>
                    <a:pt x="612" y="218"/>
                  </a:lnTo>
                  <a:lnTo>
                    <a:pt x="604" y="238"/>
                  </a:lnTo>
                  <a:lnTo>
                    <a:pt x="591" y="256"/>
                  </a:lnTo>
                  <a:lnTo>
                    <a:pt x="573" y="268"/>
                  </a:lnTo>
                  <a:lnTo>
                    <a:pt x="554" y="277"/>
                  </a:lnTo>
                  <a:lnTo>
                    <a:pt x="532" y="280"/>
                  </a:lnTo>
                  <a:lnTo>
                    <a:pt x="84" y="280"/>
                  </a:lnTo>
                  <a:lnTo>
                    <a:pt x="61" y="277"/>
                  </a:lnTo>
                  <a:lnTo>
                    <a:pt x="41" y="268"/>
                  </a:lnTo>
                  <a:lnTo>
                    <a:pt x="24" y="256"/>
                  </a:lnTo>
                  <a:lnTo>
                    <a:pt x="11" y="238"/>
                  </a:lnTo>
                  <a:lnTo>
                    <a:pt x="2" y="218"/>
                  </a:lnTo>
                  <a:lnTo>
                    <a:pt x="0" y="196"/>
                  </a:lnTo>
                  <a:lnTo>
                    <a:pt x="0" y="84"/>
                  </a:lnTo>
                  <a:lnTo>
                    <a:pt x="2" y="61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A3C7285-981A-4F59-8B8F-7BEE2A775DD3}"/>
              </a:ext>
            </a:extLst>
          </p:cNvPr>
          <p:cNvSpPr/>
          <p:nvPr/>
        </p:nvSpPr>
        <p:spPr>
          <a:xfrm>
            <a:off x="0" y="1161570"/>
            <a:ext cx="2445044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Productos </a:t>
            </a:r>
            <a:r>
              <a:rPr kumimoji="0" lang="es-CO" sz="2000" b="1" i="1" u="none" strike="noStrike" kern="1200" cap="none" spc="0" normalizeH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propios</a:t>
            </a:r>
            <a:endParaRPr kumimoji="0" lang="es-CO" sz="2000" b="0" i="1" u="none" strike="noStrike" kern="1200" cap="none" spc="0" normalizeH="0" baseline="0" noProof="0" dirty="0">
              <a:ln>
                <a:noFill/>
              </a:ln>
              <a:solidFill>
                <a:srgbClr val="253D9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60761A5-26BE-4722-8EDA-D56951D9AF81}"/>
              </a:ext>
            </a:extLst>
          </p:cNvPr>
          <p:cNvSpPr/>
          <p:nvPr/>
        </p:nvSpPr>
        <p:spPr>
          <a:xfrm>
            <a:off x="196313" y="2922751"/>
            <a:ext cx="6932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i="1" dirty="0">
                <a:solidFill>
                  <a:srgbClr val="253D90"/>
                </a:solidFill>
                <a:latin typeface="Calibri"/>
                <a:cs typeface="Calibri"/>
              </a:rPr>
              <a:t>Productos con a</a:t>
            </a:r>
            <a:r>
              <a:rPr kumimoji="0" lang="es-CO" sz="2000" b="1" i="1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liados</a:t>
            </a:r>
            <a:r>
              <a:rPr kumimoji="0" lang="es-CO" sz="2000" b="1" i="1" u="none" strike="noStrike" kern="1200" cap="none" spc="0" normalizeH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estratégicos</a:t>
            </a:r>
            <a:endParaRPr kumimoji="0" lang="es-CO" sz="2000" b="0" i="1" u="none" strike="noStrike" kern="1200" cap="none" spc="0" normalizeH="0" baseline="0" noProof="0" dirty="0">
              <a:ln>
                <a:noFill/>
              </a:ln>
              <a:solidFill>
                <a:srgbClr val="253D9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9" name="Picture 4" descr="Resultado de imagen para certicamara">
            <a:hlinkClick r:id="rId3" action="ppaction://hlinksldjump"/>
            <a:extLst>
              <a:ext uri="{FF2B5EF4-FFF2-40B4-BE49-F238E27FC236}">
                <a16:creationId xmlns:a16="http://schemas.microsoft.com/office/drawing/2014/main" id="{3D6B7F95-C09F-4FD0-8167-9A9862C8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0" y="3616150"/>
            <a:ext cx="1621465" cy="365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84495DEC-2BF4-479A-BD2F-867447A8AC08}"/>
              </a:ext>
            </a:extLst>
          </p:cNvPr>
          <p:cNvSpPr/>
          <p:nvPr/>
        </p:nvSpPr>
        <p:spPr>
          <a:xfrm>
            <a:off x="1130723" y="3981930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</a:rPr>
              <a:t>$ 220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millones</a:t>
            </a:r>
            <a:r>
              <a:rPr lang="es-CO" sz="2000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endParaRPr lang="es-CO" b="1" dirty="0">
              <a:solidFill>
                <a:schemeClr val="accent4"/>
              </a:solidFill>
              <a:latin typeface="AmpleSoft Regular"/>
              <a:ea typeface="Verdana" panose="020B0604030504040204" pitchFamily="34" charset="0"/>
              <a:cs typeface="AmpleSoft Regular"/>
            </a:endParaRPr>
          </a:p>
        </p:txBody>
      </p:sp>
      <p:pic>
        <p:nvPicPr>
          <p:cNvPr id="4098" name="Picture 2" descr="Resultado de imagen para compite 360">
            <a:extLst>
              <a:ext uri="{FF2B5EF4-FFF2-40B4-BE49-F238E27FC236}">
                <a16:creationId xmlns:a16="http://schemas.microsoft.com/office/drawing/2014/main" id="{3B727DCC-C6F6-4570-9AD1-BFB3B466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34" y="3417976"/>
            <a:ext cx="1949824" cy="70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11B4C1AE-5B70-4B24-A724-5C546A5406F7}"/>
              </a:ext>
            </a:extLst>
          </p:cNvPr>
          <p:cNvSpPr/>
          <p:nvPr/>
        </p:nvSpPr>
        <p:spPr>
          <a:xfrm>
            <a:off x="5340294" y="4041567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</a:rPr>
              <a:t>$ 15 </a:t>
            </a: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millones</a:t>
            </a:r>
            <a:r>
              <a:rPr lang="es-CO" sz="2000" b="1" dirty="0">
                <a:solidFill>
                  <a:schemeClr val="accent4"/>
                </a:solidFill>
                <a:latin typeface="AmpleSoft Regular"/>
                <a:ea typeface="Verdana" panose="020B0604030504040204" pitchFamily="34" charset="0"/>
                <a:cs typeface="AmpleSoft Regular"/>
              </a:rPr>
              <a:t> </a:t>
            </a:r>
            <a:endParaRPr lang="es-CO" b="1" dirty="0">
              <a:solidFill>
                <a:schemeClr val="accent4"/>
              </a:solidFill>
              <a:latin typeface="AmpleSoft Regular"/>
              <a:ea typeface="Verdana" panose="020B0604030504040204" pitchFamily="34" charset="0"/>
              <a:cs typeface="AmpleSoft Regular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9F87DFD-EC8A-411D-8D30-148B3AB12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380" y="872415"/>
            <a:ext cx="465954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253D90"/>
                </a:solidFill>
                <a:latin typeface="AmpleSoft-Bold" panose="02000000000000000000" pitchFamily="50" charset="0"/>
              </a:rPr>
              <a:t>Generar </a:t>
            </a:r>
            <a:r>
              <a:rPr lang="es-CO" sz="2000" b="1" dirty="0">
                <a:solidFill>
                  <a:schemeClr val="accent4"/>
                </a:solidFill>
                <a:latin typeface="AmpleSoft-Bold" panose="02000000000000000000" pitchFamily="50" charset="0"/>
              </a:rPr>
              <a:t>$ 980 </a:t>
            </a:r>
            <a:r>
              <a:rPr lang="es-CO" sz="2000" b="1" dirty="0">
                <a:solidFill>
                  <a:srgbClr val="253D90"/>
                </a:solidFill>
                <a:latin typeface="AmpleSoft-Bold" panose="02000000000000000000" pitchFamily="50" charset="0"/>
              </a:rPr>
              <a:t>m</a:t>
            </a:r>
            <a:r>
              <a:rPr lang="es-CO" b="1" dirty="0">
                <a:solidFill>
                  <a:srgbClr val="253D90"/>
                </a:solidFill>
                <a:latin typeface="AmpleSoft-Bold" panose="02000000000000000000" pitchFamily="50" charset="0"/>
              </a:rPr>
              <a:t>illones en ingresos en productos relevantes para los empresarios con un crecimiento del </a:t>
            </a:r>
            <a:r>
              <a:rPr lang="es-CO" b="1" dirty="0">
                <a:solidFill>
                  <a:schemeClr val="accent4"/>
                </a:solidFill>
                <a:latin typeface="AmpleSoft-Bold" panose="02000000000000000000" pitchFamily="50" charset="0"/>
              </a:rPr>
              <a:t>5%</a:t>
            </a:r>
            <a:r>
              <a:rPr lang="es-CO" b="1" dirty="0">
                <a:solidFill>
                  <a:srgbClr val="253D90"/>
                </a:solidFill>
                <a:latin typeface="AmpleSoft-Bold" panose="02000000000000000000" pitchFamily="50" charset="0"/>
              </a:rPr>
              <a:t> respecto a 2018</a:t>
            </a:r>
          </a:p>
          <a:p>
            <a:r>
              <a:rPr lang="es-CO" b="1" dirty="0">
                <a:solidFill>
                  <a:srgbClr val="253D90"/>
                </a:solidFill>
                <a:latin typeface="AmpleSoft-Bold" panose="020000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71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BC9B5209-29EE-4972-B848-7D8BCE04DCC1}"/>
              </a:ext>
            </a:extLst>
          </p:cNvPr>
          <p:cNvSpPr/>
          <p:nvPr/>
        </p:nvSpPr>
        <p:spPr>
          <a:xfrm>
            <a:off x="1" y="1744132"/>
            <a:ext cx="9144000" cy="18626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78EC983-401B-425F-A997-8B4E71510806}"/>
              </a:ext>
            </a:extLst>
          </p:cNvPr>
          <p:cNvSpPr/>
          <p:nvPr/>
        </p:nvSpPr>
        <p:spPr>
          <a:xfrm>
            <a:off x="3395133" y="2142785"/>
            <a:ext cx="556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CO" sz="2000" dirty="0">
                <a:solidFill>
                  <a:schemeClr val="tx2"/>
                </a:solidFill>
                <a:latin typeface="+mj-lt"/>
                <a:cs typeface="AmpleSoft Regular"/>
              </a:rPr>
              <a:t>Producimos comunicación inspiradora y potente que visibilice el aporte de las empresas y de la CCC al desarrollo regional</a:t>
            </a:r>
          </a:p>
        </p:txBody>
      </p:sp>
      <p:pic>
        <p:nvPicPr>
          <p:cNvPr id="4" name="Imagen 3" descr="Imagen que contiene iPod&#10;&#10;&#10;&#10;Descripción generada automáticamente">
            <a:extLst>
              <a:ext uri="{FF2B5EF4-FFF2-40B4-BE49-F238E27FC236}">
                <a16:creationId xmlns:a16="http://schemas.microsoft.com/office/drawing/2014/main" id="{E4134028-DE6C-5B44-8E4B-8FF2CAD8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00" y="410400"/>
            <a:ext cx="4438800" cy="4438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C09114-A322-E14C-AAFB-C4A68EDF8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333" y="410400"/>
            <a:ext cx="4438800" cy="4438800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A5BC9B3E-CE48-734B-BCBD-002D9BC0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8" y="242234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FA26B19-A3A9-B046-83F4-68FE680B9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04" y="205836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354657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2" grpId="0" autoUpdateAnimBg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C2468EA-F959-4D3F-99BD-1D50F4BF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1056251"/>
            <a:ext cx="8016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</a:rPr>
              <a:t>Comunicación Institucional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A86B8BE-717B-4CD0-841A-DED38EB35FAB}"/>
              </a:ext>
            </a:extLst>
          </p:cNvPr>
          <p:cNvSpPr/>
          <p:nvPr/>
        </p:nvSpPr>
        <p:spPr>
          <a:xfrm>
            <a:off x="230125" y="2150734"/>
            <a:ext cx="3944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AmpleSoft-Bold"/>
              </a:rPr>
              <a:t>50%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del valor de las noticias de la CCC</a:t>
            </a:r>
          </a:p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 corresponde a medios nacionales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982DDAF-D075-41B3-B25D-7DDB500EACC4}"/>
              </a:ext>
            </a:extLst>
          </p:cNvPr>
          <p:cNvSpPr/>
          <p:nvPr/>
        </p:nvSpPr>
        <p:spPr>
          <a:xfrm>
            <a:off x="4283367" y="3115675"/>
            <a:ext cx="50040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</a:rPr>
              <a:t>Comunicación para el Mercadeo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C5F9F5-60D8-44A6-85CB-1712F89F255F}"/>
              </a:ext>
            </a:extLst>
          </p:cNvPr>
          <p:cNvSpPr/>
          <p:nvPr/>
        </p:nvSpPr>
        <p:spPr>
          <a:xfrm>
            <a:off x="4243426" y="3462611"/>
            <a:ext cx="51799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Fortalecemos los atributos de la marca corporativa</a:t>
            </a:r>
            <a:endParaRPr lang="es-CO" sz="1600" dirty="0">
              <a:solidFill>
                <a:srgbClr val="253D90"/>
              </a:solidFill>
              <a:latin typeface="AmpleSoft-Bold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A417775-1A62-4443-A00C-A145D4384D70}"/>
              </a:ext>
            </a:extLst>
          </p:cNvPr>
          <p:cNvSpPr/>
          <p:nvPr/>
        </p:nvSpPr>
        <p:spPr>
          <a:xfrm>
            <a:off x="4460615" y="3793836"/>
            <a:ext cx="42994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accent4"/>
                </a:solidFill>
                <a:latin typeface="AmpleSoft-Bold"/>
              </a:rPr>
              <a:t>1%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de los visitantes al sitio web generan conversión </a:t>
            </a:r>
            <a:r>
              <a:rPr lang="es-CO" sz="1200" dirty="0">
                <a:solidFill>
                  <a:srgbClr val="253D90"/>
                </a:solidFill>
                <a:latin typeface="AmpleSoft-Bold"/>
              </a:rPr>
              <a:t>( Leads, dejan datos, hacen descargas )</a:t>
            </a:r>
            <a:endParaRPr lang="es-CO" sz="1400" dirty="0">
              <a:solidFill>
                <a:srgbClr val="253D90"/>
              </a:solidFill>
              <a:latin typeface="AmpleSoft-Bold"/>
            </a:endParaRP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5A788A02-C168-4DFF-A7C6-C8A8E56307EA}"/>
              </a:ext>
            </a:extLst>
          </p:cNvPr>
          <p:cNvGrpSpPr/>
          <p:nvPr/>
        </p:nvGrpSpPr>
        <p:grpSpPr>
          <a:xfrm>
            <a:off x="839248" y="3499534"/>
            <a:ext cx="2861007" cy="470322"/>
            <a:chOff x="2540413" y="4000630"/>
            <a:chExt cx="2332598" cy="389070"/>
          </a:xfrm>
        </p:grpSpPr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9C98AED6-240B-4114-88B3-FDD41792E5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37474" y="4013361"/>
              <a:ext cx="381909" cy="369179"/>
              <a:chOff x="543" y="941"/>
              <a:chExt cx="480" cy="464"/>
            </a:xfrm>
            <a:solidFill>
              <a:srgbClr val="253D90"/>
            </a:solidFill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EFB17791-E74D-4F6E-92F1-DC9E71D64E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" y="941"/>
                <a:ext cx="480" cy="464"/>
              </a:xfrm>
              <a:custGeom>
                <a:avLst/>
                <a:gdLst>
                  <a:gd name="T0" fmla="*/ 698 w 3360"/>
                  <a:gd name="T1" fmla="*/ 292 h 3360"/>
                  <a:gd name="T2" fmla="*/ 544 w 3360"/>
                  <a:gd name="T3" fmla="*/ 352 h 3360"/>
                  <a:gd name="T4" fmla="*/ 417 w 3360"/>
                  <a:gd name="T5" fmla="*/ 456 h 3360"/>
                  <a:gd name="T6" fmla="*/ 328 w 3360"/>
                  <a:gd name="T7" fmla="*/ 593 h 3360"/>
                  <a:gd name="T8" fmla="*/ 283 w 3360"/>
                  <a:gd name="T9" fmla="*/ 754 h 3360"/>
                  <a:gd name="T10" fmla="*/ 283 w 3360"/>
                  <a:gd name="T11" fmla="*/ 2606 h 3360"/>
                  <a:gd name="T12" fmla="*/ 328 w 3360"/>
                  <a:gd name="T13" fmla="*/ 2767 h 3360"/>
                  <a:gd name="T14" fmla="*/ 417 w 3360"/>
                  <a:gd name="T15" fmla="*/ 2904 h 3360"/>
                  <a:gd name="T16" fmla="*/ 544 w 3360"/>
                  <a:gd name="T17" fmla="*/ 3008 h 3360"/>
                  <a:gd name="T18" fmla="*/ 698 w 3360"/>
                  <a:gd name="T19" fmla="*/ 3068 h 3360"/>
                  <a:gd name="T20" fmla="*/ 2549 w 3360"/>
                  <a:gd name="T21" fmla="*/ 3080 h 3360"/>
                  <a:gd name="T22" fmla="*/ 2715 w 3360"/>
                  <a:gd name="T23" fmla="*/ 3053 h 3360"/>
                  <a:gd name="T24" fmla="*/ 2862 w 3360"/>
                  <a:gd name="T25" fmla="*/ 2977 h 3360"/>
                  <a:gd name="T26" fmla="*/ 2977 w 3360"/>
                  <a:gd name="T27" fmla="*/ 2862 h 3360"/>
                  <a:gd name="T28" fmla="*/ 3053 w 3360"/>
                  <a:gd name="T29" fmla="*/ 2715 h 3360"/>
                  <a:gd name="T30" fmla="*/ 3080 w 3360"/>
                  <a:gd name="T31" fmla="*/ 2549 h 3360"/>
                  <a:gd name="T32" fmla="*/ 3068 w 3360"/>
                  <a:gd name="T33" fmla="*/ 698 h 3360"/>
                  <a:gd name="T34" fmla="*/ 3008 w 3360"/>
                  <a:gd name="T35" fmla="*/ 544 h 3360"/>
                  <a:gd name="T36" fmla="*/ 2904 w 3360"/>
                  <a:gd name="T37" fmla="*/ 417 h 3360"/>
                  <a:gd name="T38" fmla="*/ 2767 w 3360"/>
                  <a:gd name="T39" fmla="*/ 328 h 3360"/>
                  <a:gd name="T40" fmla="*/ 2606 w 3360"/>
                  <a:gd name="T41" fmla="*/ 283 h 3360"/>
                  <a:gd name="T42" fmla="*/ 811 w 3360"/>
                  <a:gd name="T43" fmla="*/ 0 h 3360"/>
                  <a:gd name="T44" fmla="*/ 2686 w 3360"/>
                  <a:gd name="T45" fmla="*/ 12 h 3360"/>
                  <a:gd name="T46" fmla="*/ 2879 w 3360"/>
                  <a:gd name="T47" fmla="*/ 70 h 3360"/>
                  <a:gd name="T48" fmla="*/ 3048 w 3360"/>
                  <a:gd name="T49" fmla="*/ 173 h 3360"/>
                  <a:gd name="T50" fmla="*/ 3187 w 3360"/>
                  <a:gd name="T51" fmla="*/ 312 h 3360"/>
                  <a:gd name="T52" fmla="*/ 3290 w 3360"/>
                  <a:gd name="T53" fmla="*/ 481 h 3360"/>
                  <a:gd name="T54" fmla="*/ 3348 w 3360"/>
                  <a:gd name="T55" fmla="*/ 674 h 3360"/>
                  <a:gd name="T56" fmla="*/ 3360 w 3360"/>
                  <a:gd name="T57" fmla="*/ 2549 h 3360"/>
                  <a:gd name="T58" fmla="*/ 3334 w 3360"/>
                  <a:gd name="T59" fmla="*/ 2753 h 3360"/>
                  <a:gd name="T60" fmla="*/ 3260 w 3360"/>
                  <a:gd name="T61" fmla="*/ 2938 h 3360"/>
                  <a:gd name="T62" fmla="*/ 3144 w 3360"/>
                  <a:gd name="T63" fmla="*/ 3098 h 3360"/>
                  <a:gd name="T64" fmla="*/ 2994 w 3360"/>
                  <a:gd name="T65" fmla="*/ 3226 h 3360"/>
                  <a:gd name="T66" fmla="*/ 2817 w 3360"/>
                  <a:gd name="T67" fmla="*/ 3314 h 3360"/>
                  <a:gd name="T68" fmla="*/ 2618 w 3360"/>
                  <a:gd name="T69" fmla="*/ 3357 h 3360"/>
                  <a:gd name="T70" fmla="*/ 742 w 3360"/>
                  <a:gd name="T71" fmla="*/ 3357 h 3360"/>
                  <a:gd name="T72" fmla="*/ 543 w 3360"/>
                  <a:gd name="T73" fmla="*/ 3314 h 3360"/>
                  <a:gd name="T74" fmla="*/ 366 w 3360"/>
                  <a:gd name="T75" fmla="*/ 3226 h 3360"/>
                  <a:gd name="T76" fmla="*/ 216 w 3360"/>
                  <a:gd name="T77" fmla="*/ 3098 h 3360"/>
                  <a:gd name="T78" fmla="*/ 100 w 3360"/>
                  <a:gd name="T79" fmla="*/ 2938 h 3360"/>
                  <a:gd name="T80" fmla="*/ 26 w 3360"/>
                  <a:gd name="T81" fmla="*/ 2753 h 3360"/>
                  <a:gd name="T82" fmla="*/ 0 w 3360"/>
                  <a:gd name="T83" fmla="*/ 2549 h 3360"/>
                  <a:gd name="T84" fmla="*/ 12 w 3360"/>
                  <a:gd name="T85" fmla="*/ 674 h 3360"/>
                  <a:gd name="T86" fmla="*/ 70 w 3360"/>
                  <a:gd name="T87" fmla="*/ 481 h 3360"/>
                  <a:gd name="T88" fmla="*/ 173 w 3360"/>
                  <a:gd name="T89" fmla="*/ 312 h 3360"/>
                  <a:gd name="T90" fmla="*/ 312 w 3360"/>
                  <a:gd name="T91" fmla="*/ 173 h 3360"/>
                  <a:gd name="T92" fmla="*/ 481 w 3360"/>
                  <a:gd name="T93" fmla="*/ 70 h 3360"/>
                  <a:gd name="T94" fmla="*/ 674 w 3360"/>
                  <a:gd name="T95" fmla="*/ 12 h 3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60" h="3360">
                    <a:moveTo>
                      <a:pt x="811" y="280"/>
                    </a:moveTo>
                    <a:lnTo>
                      <a:pt x="754" y="283"/>
                    </a:lnTo>
                    <a:lnTo>
                      <a:pt x="698" y="292"/>
                    </a:lnTo>
                    <a:lnTo>
                      <a:pt x="645" y="307"/>
                    </a:lnTo>
                    <a:lnTo>
                      <a:pt x="593" y="328"/>
                    </a:lnTo>
                    <a:lnTo>
                      <a:pt x="544" y="352"/>
                    </a:lnTo>
                    <a:lnTo>
                      <a:pt x="498" y="383"/>
                    </a:lnTo>
                    <a:lnTo>
                      <a:pt x="456" y="417"/>
                    </a:lnTo>
                    <a:lnTo>
                      <a:pt x="417" y="456"/>
                    </a:lnTo>
                    <a:lnTo>
                      <a:pt x="383" y="498"/>
                    </a:lnTo>
                    <a:lnTo>
                      <a:pt x="352" y="544"/>
                    </a:lnTo>
                    <a:lnTo>
                      <a:pt x="328" y="593"/>
                    </a:lnTo>
                    <a:lnTo>
                      <a:pt x="307" y="645"/>
                    </a:lnTo>
                    <a:lnTo>
                      <a:pt x="292" y="698"/>
                    </a:lnTo>
                    <a:lnTo>
                      <a:pt x="283" y="754"/>
                    </a:lnTo>
                    <a:lnTo>
                      <a:pt x="280" y="811"/>
                    </a:lnTo>
                    <a:lnTo>
                      <a:pt x="280" y="2549"/>
                    </a:lnTo>
                    <a:lnTo>
                      <a:pt x="283" y="2606"/>
                    </a:lnTo>
                    <a:lnTo>
                      <a:pt x="292" y="2662"/>
                    </a:lnTo>
                    <a:lnTo>
                      <a:pt x="307" y="2715"/>
                    </a:lnTo>
                    <a:lnTo>
                      <a:pt x="328" y="2767"/>
                    </a:lnTo>
                    <a:lnTo>
                      <a:pt x="352" y="2816"/>
                    </a:lnTo>
                    <a:lnTo>
                      <a:pt x="383" y="2862"/>
                    </a:lnTo>
                    <a:lnTo>
                      <a:pt x="417" y="2904"/>
                    </a:lnTo>
                    <a:lnTo>
                      <a:pt x="456" y="2943"/>
                    </a:lnTo>
                    <a:lnTo>
                      <a:pt x="498" y="2977"/>
                    </a:lnTo>
                    <a:lnTo>
                      <a:pt x="544" y="3008"/>
                    </a:lnTo>
                    <a:lnTo>
                      <a:pt x="593" y="3032"/>
                    </a:lnTo>
                    <a:lnTo>
                      <a:pt x="645" y="3053"/>
                    </a:lnTo>
                    <a:lnTo>
                      <a:pt x="698" y="3068"/>
                    </a:lnTo>
                    <a:lnTo>
                      <a:pt x="754" y="3077"/>
                    </a:lnTo>
                    <a:lnTo>
                      <a:pt x="811" y="3080"/>
                    </a:lnTo>
                    <a:lnTo>
                      <a:pt x="2549" y="3080"/>
                    </a:lnTo>
                    <a:lnTo>
                      <a:pt x="2606" y="3077"/>
                    </a:lnTo>
                    <a:lnTo>
                      <a:pt x="2662" y="3068"/>
                    </a:lnTo>
                    <a:lnTo>
                      <a:pt x="2715" y="3053"/>
                    </a:lnTo>
                    <a:lnTo>
                      <a:pt x="2767" y="3032"/>
                    </a:lnTo>
                    <a:lnTo>
                      <a:pt x="2816" y="3008"/>
                    </a:lnTo>
                    <a:lnTo>
                      <a:pt x="2862" y="2977"/>
                    </a:lnTo>
                    <a:lnTo>
                      <a:pt x="2904" y="2943"/>
                    </a:lnTo>
                    <a:lnTo>
                      <a:pt x="2943" y="2904"/>
                    </a:lnTo>
                    <a:lnTo>
                      <a:pt x="2977" y="2862"/>
                    </a:lnTo>
                    <a:lnTo>
                      <a:pt x="3008" y="2816"/>
                    </a:lnTo>
                    <a:lnTo>
                      <a:pt x="3032" y="2767"/>
                    </a:lnTo>
                    <a:lnTo>
                      <a:pt x="3053" y="2715"/>
                    </a:lnTo>
                    <a:lnTo>
                      <a:pt x="3068" y="2662"/>
                    </a:lnTo>
                    <a:lnTo>
                      <a:pt x="3077" y="2606"/>
                    </a:lnTo>
                    <a:lnTo>
                      <a:pt x="3080" y="2549"/>
                    </a:lnTo>
                    <a:lnTo>
                      <a:pt x="3080" y="811"/>
                    </a:lnTo>
                    <a:lnTo>
                      <a:pt x="3077" y="754"/>
                    </a:lnTo>
                    <a:lnTo>
                      <a:pt x="3068" y="698"/>
                    </a:lnTo>
                    <a:lnTo>
                      <a:pt x="3053" y="645"/>
                    </a:lnTo>
                    <a:lnTo>
                      <a:pt x="3032" y="593"/>
                    </a:lnTo>
                    <a:lnTo>
                      <a:pt x="3008" y="544"/>
                    </a:lnTo>
                    <a:lnTo>
                      <a:pt x="2977" y="498"/>
                    </a:lnTo>
                    <a:lnTo>
                      <a:pt x="2943" y="456"/>
                    </a:lnTo>
                    <a:lnTo>
                      <a:pt x="2904" y="417"/>
                    </a:lnTo>
                    <a:lnTo>
                      <a:pt x="2862" y="383"/>
                    </a:lnTo>
                    <a:lnTo>
                      <a:pt x="2816" y="352"/>
                    </a:lnTo>
                    <a:lnTo>
                      <a:pt x="2767" y="328"/>
                    </a:lnTo>
                    <a:lnTo>
                      <a:pt x="2715" y="307"/>
                    </a:lnTo>
                    <a:lnTo>
                      <a:pt x="2662" y="292"/>
                    </a:lnTo>
                    <a:lnTo>
                      <a:pt x="2606" y="283"/>
                    </a:lnTo>
                    <a:lnTo>
                      <a:pt x="2549" y="280"/>
                    </a:lnTo>
                    <a:lnTo>
                      <a:pt x="811" y="280"/>
                    </a:lnTo>
                    <a:close/>
                    <a:moveTo>
                      <a:pt x="811" y="0"/>
                    </a:moveTo>
                    <a:lnTo>
                      <a:pt x="2549" y="0"/>
                    </a:lnTo>
                    <a:lnTo>
                      <a:pt x="2618" y="3"/>
                    </a:lnTo>
                    <a:lnTo>
                      <a:pt x="2686" y="12"/>
                    </a:lnTo>
                    <a:lnTo>
                      <a:pt x="2753" y="26"/>
                    </a:lnTo>
                    <a:lnTo>
                      <a:pt x="2817" y="46"/>
                    </a:lnTo>
                    <a:lnTo>
                      <a:pt x="2879" y="70"/>
                    </a:lnTo>
                    <a:lnTo>
                      <a:pt x="2938" y="100"/>
                    </a:lnTo>
                    <a:lnTo>
                      <a:pt x="2994" y="134"/>
                    </a:lnTo>
                    <a:lnTo>
                      <a:pt x="3048" y="173"/>
                    </a:lnTo>
                    <a:lnTo>
                      <a:pt x="3098" y="216"/>
                    </a:lnTo>
                    <a:lnTo>
                      <a:pt x="3144" y="262"/>
                    </a:lnTo>
                    <a:lnTo>
                      <a:pt x="3187" y="312"/>
                    </a:lnTo>
                    <a:lnTo>
                      <a:pt x="3226" y="366"/>
                    </a:lnTo>
                    <a:lnTo>
                      <a:pt x="3260" y="422"/>
                    </a:lnTo>
                    <a:lnTo>
                      <a:pt x="3290" y="481"/>
                    </a:lnTo>
                    <a:lnTo>
                      <a:pt x="3314" y="543"/>
                    </a:lnTo>
                    <a:lnTo>
                      <a:pt x="3334" y="607"/>
                    </a:lnTo>
                    <a:lnTo>
                      <a:pt x="3348" y="674"/>
                    </a:lnTo>
                    <a:lnTo>
                      <a:pt x="3357" y="742"/>
                    </a:lnTo>
                    <a:lnTo>
                      <a:pt x="3360" y="811"/>
                    </a:lnTo>
                    <a:lnTo>
                      <a:pt x="3360" y="2549"/>
                    </a:lnTo>
                    <a:lnTo>
                      <a:pt x="3357" y="2618"/>
                    </a:lnTo>
                    <a:lnTo>
                      <a:pt x="3348" y="2686"/>
                    </a:lnTo>
                    <a:lnTo>
                      <a:pt x="3334" y="2753"/>
                    </a:lnTo>
                    <a:lnTo>
                      <a:pt x="3314" y="2817"/>
                    </a:lnTo>
                    <a:lnTo>
                      <a:pt x="3290" y="2879"/>
                    </a:lnTo>
                    <a:lnTo>
                      <a:pt x="3260" y="2938"/>
                    </a:lnTo>
                    <a:lnTo>
                      <a:pt x="3226" y="2994"/>
                    </a:lnTo>
                    <a:lnTo>
                      <a:pt x="3187" y="3048"/>
                    </a:lnTo>
                    <a:lnTo>
                      <a:pt x="3144" y="3098"/>
                    </a:lnTo>
                    <a:lnTo>
                      <a:pt x="3098" y="3144"/>
                    </a:lnTo>
                    <a:lnTo>
                      <a:pt x="3048" y="3187"/>
                    </a:lnTo>
                    <a:lnTo>
                      <a:pt x="2994" y="3226"/>
                    </a:lnTo>
                    <a:lnTo>
                      <a:pt x="2938" y="3260"/>
                    </a:lnTo>
                    <a:lnTo>
                      <a:pt x="2879" y="3290"/>
                    </a:lnTo>
                    <a:lnTo>
                      <a:pt x="2817" y="3314"/>
                    </a:lnTo>
                    <a:lnTo>
                      <a:pt x="2753" y="3334"/>
                    </a:lnTo>
                    <a:lnTo>
                      <a:pt x="2686" y="3348"/>
                    </a:lnTo>
                    <a:lnTo>
                      <a:pt x="2618" y="3357"/>
                    </a:lnTo>
                    <a:lnTo>
                      <a:pt x="2549" y="3360"/>
                    </a:lnTo>
                    <a:lnTo>
                      <a:pt x="811" y="3360"/>
                    </a:lnTo>
                    <a:lnTo>
                      <a:pt x="742" y="3357"/>
                    </a:lnTo>
                    <a:lnTo>
                      <a:pt x="674" y="3348"/>
                    </a:lnTo>
                    <a:lnTo>
                      <a:pt x="607" y="3334"/>
                    </a:lnTo>
                    <a:lnTo>
                      <a:pt x="543" y="3314"/>
                    </a:lnTo>
                    <a:lnTo>
                      <a:pt x="481" y="3290"/>
                    </a:lnTo>
                    <a:lnTo>
                      <a:pt x="422" y="3260"/>
                    </a:lnTo>
                    <a:lnTo>
                      <a:pt x="366" y="3226"/>
                    </a:lnTo>
                    <a:lnTo>
                      <a:pt x="312" y="3187"/>
                    </a:lnTo>
                    <a:lnTo>
                      <a:pt x="262" y="3144"/>
                    </a:lnTo>
                    <a:lnTo>
                      <a:pt x="216" y="3098"/>
                    </a:lnTo>
                    <a:lnTo>
                      <a:pt x="173" y="3048"/>
                    </a:lnTo>
                    <a:lnTo>
                      <a:pt x="134" y="2994"/>
                    </a:lnTo>
                    <a:lnTo>
                      <a:pt x="100" y="2938"/>
                    </a:lnTo>
                    <a:lnTo>
                      <a:pt x="70" y="2879"/>
                    </a:lnTo>
                    <a:lnTo>
                      <a:pt x="46" y="2817"/>
                    </a:lnTo>
                    <a:lnTo>
                      <a:pt x="26" y="2753"/>
                    </a:lnTo>
                    <a:lnTo>
                      <a:pt x="12" y="2686"/>
                    </a:lnTo>
                    <a:lnTo>
                      <a:pt x="3" y="2618"/>
                    </a:lnTo>
                    <a:lnTo>
                      <a:pt x="0" y="2549"/>
                    </a:lnTo>
                    <a:lnTo>
                      <a:pt x="0" y="811"/>
                    </a:lnTo>
                    <a:lnTo>
                      <a:pt x="3" y="742"/>
                    </a:lnTo>
                    <a:lnTo>
                      <a:pt x="12" y="674"/>
                    </a:lnTo>
                    <a:lnTo>
                      <a:pt x="26" y="607"/>
                    </a:lnTo>
                    <a:lnTo>
                      <a:pt x="46" y="543"/>
                    </a:lnTo>
                    <a:lnTo>
                      <a:pt x="70" y="481"/>
                    </a:lnTo>
                    <a:lnTo>
                      <a:pt x="100" y="422"/>
                    </a:lnTo>
                    <a:lnTo>
                      <a:pt x="134" y="366"/>
                    </a:lnTo>
                    <a:lnTo>
                      <a:pt x="173" y="312"/>
                    </a:lnTo>
                    <a:lnTo>
                      <a:pt x="216" y="262"/>
                    </a:lnTo>
                    <a:lnTo>
                      <a:pt x="262" y="216"/>
                    </a:lnTo>
                    <a:lnTo>
                      <a:pt x="312" y="173"/>
                    </a:lnTo>
                    <a:lnTo>
                      <a:pt x="366" y="134"/>
                    </a:lnTo>
                    <a:lnTo>
                      <a:pt x="422" y="100"/>
                    </a:lnTo>
                    <a:lnTo>
                      <a:pt x="481" y="70"/>
                    </a:lnTo>
                    <a:lnTo>
                      <a:pt x="543" y="46"/>
                    </a:lnTo>
                    <a:lnTo>
                      <a:pt x="607" y="26"/>
                    </a:lnTo>
                    <a:lnTo>
                      <a:pt x="674" y="12"/>
                    </a:lnTo>
                    <a:lnTo>
                      <a:pt x="742" y="3"/>
                    </a:lnTo>
                    <a:lnTo>
                      <a:pt x="8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445618D8-2B49-4FF1-BF8A-D3D71C01FA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1" y="1091"/>
                <a:ext cx="224" cy="164"/>
              </a:xfrm>
              <a:custGeom>
                <a:avLst/>
                <a:gdLst>
                  <a:gd name="T0" fmla="*/ 1046 w 1568"/>
                  <a:gd name="T1" fmla="*/ 559 h 1150"/>
                  <a:gd name="T2" fmla="*/ 784 w 1568"/>
                  <a:gd name="T3" fmla="*/ 0 h 1150"/>
                  <a:gd name="T4" fmla="*/ 817 w 1568"/>
                  <a:gd name="T5" fmla="*/ 0 h 1150"/>
                  <a:gd name="T6" fmla="*/ 900 w 1568"/>
                  <a:gd name="T7" fmla="*/ 1 h 1150"/>
                  <a:gd name="T8" fmla="*/ 1018 w 1568"/>
                  <a:gd name="T9" fmla="*/ 3 h 1150"/>
                  <a:gd name="T10" fmla="*/ 1155 w 1568"/>
                  <a:gd name="T11" fmla="*/ 7 h 1150"/>
                  <a:gd name="T12" fmla="*/ 1291 w 1568"/>
                  <a:gd name="T13" fmla="*/ 14 h 1150"/>
                  <a:gd name="T14" fmla="*/ 1362 w 1568"/>
                  <a:gd name="T15" fmla="*/ 20 h 1150"/>
                  <a:gd name="T16" fmla="*/ 1422 w 1568"/>
                  <a:gd name="T17" fmla="*/ 36 h 1150"/>
                  <a:gd name="T18" fmla="*/ 1490 w 1568"/>
                  <a:gd name="T19" fmla="*/ 86 h 1150"/>
                  <a:gd name="T20" fmla="*/ 1524 w 1568"/>
                  <a:gd name="T21" fmla="*/ 142 h 1150"/>
                  <a:gd name="T22" fmla="*/ 1544 w 1568"/>
                  <a:gd name="T23" fmla="*/ 205 h 1150"/>
                  <a:gd name="T24" fmla="*/ 1552 w 1568"/>
                  <a:gd name="T25" fmla="*/ 245 h 1150"/>
                  <a:gd name="T26" fmla="*/ 1554 w 1568"/>
                  <a:gd name="T27" fmla="*/ 260 h 1150"/>
                  <a:gd name="T28" fmla="*/ 1559 w 1568"/>
                  <a:gd name="T29" fmla="*/ 317 h 1150"/>
                  <a:gd name="T30" fmla="*/ 1565 w 1568"/>
                  <a:gd name="T31" fmla="*/ 407 h 1150"/>
                  <a:gd name="T32" fmla="*/ 1568 w 1568"/>
                  <a:gd name="T33" fmla="*/ 513 h 1150"/>
                  <a:gd name="T34" fmla="*/ 1567 w 1568"/>
                  <a:gd name="T35" fmla="*/ 708 h 1150"/>
                  <a:gd name="T36" fmla="*/ 1561 w 1568"/>
                  <a:gd name="T37" fmla="*/ 805 h 1150"/>
                  <a:gd name="T38" fmla="*/ 1555 w 1568"/>
                  <a:gd name="T39" fmla="*/ 874 h 1150"/>
                  <a:gd name="T40" fmla="*/ 1553 w 1568"/>
                  <a:gd name="T41" fmla="*/ 902 h 1150"/>
                  <a:gd name="T42" fmla="*/ 1548 w 1568"/>
                  <a:gd name="T43" fmla="*/ 927 h 1150"/>
                  <a:gd name="T44" fmla="*/ 1532 w 1568"/>
                  <a:gd name="T45" fmla="*/ 985 h 1150"/>
                  <a:gd name="T46" fmla="*/ 1503 w 1568"/>
                  <a:gd name="T47" fmla="*/ 1047 h 1150"/>
                  <a:gd name="T48" fmla="*/ 1445 w 1568"/>
                  <a:gd name="T49" fmla="*/ 1101 h 1150"/>
                  <a:gd name="T50" fmla="*/ 1381 w 1568"/>
                  <a:gd name="T51" fmla="*/ 1127 h 1150"/>
                  <a:gd name="T52" fmla="*/ 1333 w 1568"/>
                  <a:gd name="T53" fmla="*/ 1133 h 1150"/>
                  <a:gd name="T54" fmla="*/ 1200 w 1568"/>
                  <a:gd name="T55" fmla="*/ 1140 h 1150"/>
                  <a:gd name="T56" fmla="*/ 1063 w 1568"/>
                  <a:gd name="T57" fmla="*/ 1145 h 1150"/>
                  <a:gd name="T58" fmla="*/ 937 w 1568"/>
                  <a:gd name="T59" fmla="*/ 1148 h 1150"/>
                  <a:gd name="T60" fmla="*/ 839 w 1568"/>
                  <a:gd name="T61" fmla="*/ 1149 h 1150"/>
                  <a:gd name="T62" fmla="*/ 788 w 1568"/>
                  <a:gd name="T63" fmla="*/ 1150 h 1150"/>
                  <a:gd name="T64" fmla="*/ 770 w 1568"/>
                  <a:gd name="T65" fmla="*/ 1150 h 1150"/>
                  <a:gd name="T66" fmla="*/ 705 w 1568"/>
                  <a:gd name="T67" fmla="*/ 1149 h 1150"/>
                  <a:gd name="T68" fmla="*/ 603 w 1568"/>
                  <a:gd name="T69" fmla="*/ 1147 h 1150"/>
                  <a:gd name="T70" fmla="*/ 485 w 1568"/>
                  <a:gd name="T71" fmla="*/ 1144 h 1150"/>
                  <a:gd name="T72" fmla="*/ 369 w 1568"/>
                  <a:gd name="T73" fmla="*/ 1140 h 1150"/>
                  <a:gd name="T74" fmla="*/ 274 w 1568"/>
                  <a:gd name="T75" fmla="*/ 1135 h 1150"/>
                  <a:gd name="T76" fmla="*/ 218 w 1568"/>
                  <a:gd name="T77" fmla="*/ 1129 h 1150"/>
                  <a:gd name="T78" fmla="*/ 150 w 1568"/>
                  <a:gd name="T79" fmla="*/ 1113 h 1150"/>
                  <a:gd name="T80" fmla="*/ 78 w 1568"/>
                  <a:gd name="T81" fmla="*/ 1064 h 1150"/>
                  <a:gd name="T82" fmla="*/ 44 w 1568"/>
                  <a:gd name="T83" fmla="*/ 1007 h 1150"/>
                  <a:gd name="T84" fmla="*/ 24 w 1568"/>
                  <a:gd name="T85" fmla="*/ 945 h 1150"/>
                  <a:gd name="T86" fmla="*/ 16 w 1568"/>
                  <a:gd name="T87" fmla="*/ 905 h 1150"/>
                  <a:gd name="T88" fmla="*/ 14 w 1568"/>
                  <a:gd name="T89" fmla="*/ 889 h 1150"/>
                  <a:gd name="T90" fmla="*/ 9 w 1568"/>
                  <a:gd name="T91" fmla="*/ 832 h 1150"/>
                  <a:gd name="T92" fmla="*/ 3 w 1568"/>
                  <a:gd name="T93" fmla="*/ 742 h 1150"/>
                  <a:gd name="T94" fmla="*/ 0 w 1568"/>
                  <a:gd name="T95" fmla="*/ 637 h 1150"/>
                  <a:gd name="T96" fmla="*/ 1 w 1568"/>
                  <a:gd name="T97" fmla="*/ 442 h 1150"/>
                  <a:gd name="T98" fmla="*/ 7 w 1568"/>
                  <a:gd name="T99" fmla="*/ 345 h 1150"/>
                  <a:gd name="T100" fmla="*/ 13 w 1568"/>
                  <a:gd name="T101" fmla="*/ 275 h 1150"/>
                  <a:gd name="T102" fmla="*/ 15 w 1568"/>
                  <a:gd name="T103" fmla="*/ 248 h 1150"/>
                  <a:gd name="T104" fmla="*/ 20 w 1568"/>
                  <a:gd name="T105" fmla="*/ 223 h 1150"/>
                  <a:gd name="T106" fmla="*/ 36 w 1568"/>
                  <a:gd name="T107" fmla="*/ 165 h 1150"/>
                  <a:gd name="T108" fmla="*/ 65 w 1568"/>
                  <a:gd name="T109" fmla="*/ 103 h 1150"/>
                  <a:gd name="T110" fmla="*/ 123 w 1568"/>
                  <a:gd name="T111" fmla="*/ 48 h 1150"/>
                  <a:gd name="T112" fmla="*/ 187 w 1568"/>
                  <a:gd name="T113" fmla="*/ 23 h 1150"/>
                  <a:gd name="T114" fmla="*/ 235 w 1568"/>
                  <a:gd name="T115" fmla="*/ 17 h 1150"/>
                  <a:gd name="T116" fmla="*/ 368 w 1568"/>
                  <a:gd name="T117" fmla="*/ 9 h 1150"/>
                  <a:gd name="T118" fmla="*/ 505 w 1568"/>
                  <a:gd name="T119" fmla="*/ 4 h 1150"/>
                  <a:gd name="T120" fmla="*/ 631 w 1568"/>
                  <a:gd name="T121" fmla="*/ 2 h 1150"/>
                  <a:gd name="T122" fmla="*/ 729 w 1568"/>
                  <a:gd name="T123" fmla="*/ 1 h 1150"/>
                  <a:gd name="T124" fmla="*/ 780 w 1568"/>
                  <a:gd name="T125" fmla="*/ 0 h 1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68" h="1150">
                    <a:moveTo>
                      <a:pt x="622" y="328"/>
                    </a:moveTo>
                    <a:lnTo>
                      <a:pt x="622" y="787"/>
                    </a:lnTo>
                    <a:lnTo>
                      <a:pt x="1046" y="559"/>
                    </a:lnTo>
                    <a:lnTo>
                      <a:pt x="622" y="328"/>
                    </a:lnTo>
                    <a:close/>
                    <a:moveTo>
                      <a:pt x="783" y="0"/>
                    </a:moveTo>
                    <a:lnTo>
                      <a:pt x="784" y="0"/>
                    </a:lnTo>
                    <a:lnTo>
                      <a:pt x="788" y="0"/>
                    </a:lnTo>
                    <a:lnTo>
                      <a:pt x="799" y="0"/>
                    </a:lnTo>
                    <a:lnTo>
                      <a:pt x="817" y="0"/>
                    </a:lnTo>
                    <a:lnTo>
                      <a:pt x="839" y="1"/>
                    </a:lnTo>
                    <a:lnTo>
                      <a:pt x="867" y="1"/>
                    </a:lnTo>
                    <a:lnTo>
                      <a:pt x="900" y="1"/>
                    </a:lnTo>
                    <a:lnTo>
                      <a:pt x="937" y="2"/>
                    </a:lnTo>
                    <a:lnTo>
                      <a:pt x="976" y="2"/>
                    </a:lnTo>
                    <a:lnTo>
                      <a:pt x="1018" y="3"/>
                    </a:lnTo>
                    <a:lnTo>
                      <a:pt x="1063" y="4"/>
                    </a:lnTo>
                    <a:lnTo>
                      <a:pt x="1109" y="6"/>
                    </a:lnTo>
                    <a:lnTo>
                      <a:pt x="1155" y="7"/>
                    </a:lnTo>
                    <a:lnTo>
                      <a:pt x="1200" y="9"/>
                    </a:lnTo>
                    <a:lnTo>
                      <a:pt x="1246" y="11"/>
                    </a:lnTo>
                    <a:lnTo>
                      <a:pt x="1291" y="14"/>
                    </a:lnTo>
                    <a:lnTo>
                      <a:pt x="1333" y="17"/>
                    </a:lnTo>
                    <a:lnTo>
                      <a:pt x="1346" y="18"/>
                    </a:lnTo>
                    <a:lnTo>
                      <a:pt x="1362" y="20"/>
                    </a:lnTo>
                    <a:lnTo>
                      <a:pt x="1381" y="23"/>
                    </a:lnTo>
                    <a:lnTo>
                      <a:pt x="1401" y="28"/>
                    </a:lnTo>
                    <a:lnTo>
                      <a:pt x="1422" y="36"/>
                    </a:lnTo>
                    <a:lnTo>
                      <a:pt x="1445" y="48"/>
                    </a:lnTo>
                    <a:lnTo>
                      <a:pt x="1467" y="64"/>
                    </a:lnTo>
                    <a:lnTo>
                      <a:pt x="1490" y="86"/>
                    </a:lnTo>
                    <a:lnTo>
                      <a:pt x="1503" y="103"/>
                    </a:lnTo>
                    <a:lnTo>
                      <a:pt x="1514" y="122"/>
                    </a:lnTo>
                    <a:lnTo>
                      <a:pt x="1524" y="142"/>
                    </a:lnTo>
                    <a:lnTo>
                      <a:pt x="1532" y="165"/>
                    </a:lnTo>
                    <a:lnTo>
                      <a:pt x="1538" y="185"/>
                    </a:lnTo>
                    <a:lnTo>
                      <a:pt x="1544" y="205"/>
                    </a:lnTo>
                    <a:lnTo>
                      <a:pt x="1548" y="223"/>
                    </a:lnTo>
                    <a:lnTo>
                      <a:pt x="1551" y="236"/>
                    </a:lnTo>
                    <a:lnTo>
                      <a:pt x="1552" y="245"/>
                    </a:lnTo>
                    <a:lnTo>
                      <a:pt x="1553" y="248"/>
                    </a:lnTo>
                    <a:lnTo>
                      <a:pt x="1553" y="251"/>
                    </a:lnTo>
                    <a:lnTo>
                      <a:pt x="1554" y="260"/>
                    </a:lnTo>
                    <a:lnTo>
                      <a:pt x="1555" y="275"/>
                    </a:lnTo>
                    <a:lnTo>
                      <a:pt x="1557" y="294"/>
                    </a:lnTo>
                    <a:lnTo>
                      <a:pt x="1559" y="317"/>
                    </a:lnTo>
                    <a:lnTo>
                      <a:pt x="1561" y="345"/>
                    </a:lnTo>
                    <a:lnTo>
                      <a:pt x="1563" y="374"/>
                    </a:lnTo>
                    <a:lnTo>
                      <a:pt x="1565" y="407"/>
                    </a:lnTo>
                    <a:lnTo>
                      <a:pt x="1567" y="442"/>
                    </a:lnTo>
                    <a:lnTo>
                      <a:pt x="1568" y="476"/>
                    </a:lnTo>
                    <a:lnTo>
                      <a:pt x="1568" y="513"/>
                    </a:lnTo>
                    <a:lnTo>
                      <a:pt x="1568" y="637"/>
                    </a:lnTo>
                    <a:lnTo>
                      <a:pt x="1568" y="673"/>
                    </a:lnTo>
                    <a:lnTo>
                      <a:pt x="1567" y="708"/>
                    </a:lnTo>
                    <a:lnTo>
                      <a:pt x="1565" y="742"/>
                    </a:lnTo>
                    <a:lnTo>
                      <a:pt x="1563" y="775"/>
                    </a:lnTo>
                    <a:lnTo>
                      <a:pt x="1561" y="805"/>
                    </a:lnTo>
                    <a:lnTo>
                      <a:pt x="1559" y="832"/>
                    </a:lnTo>
                    <a:lnTo>
                      <a:pt x="1557" y="855"/>
                    </a:lnTo>
                    <a:lnTo>
                      <a:pt x="1555" y="874"/>
                    </a:lnTo>
                    <a:lnTo>
                      <a:pt x="1554" y="889"/>
                    </a:lnTo>
                    <a:lnTo>
                      <a:pt x="1553" y="898"/>
                    </a:lnTo>
                    <a:lnTo>
                      <a:pt x="1553" y="902"/>
                    </a:lnTo>
                    <a:lnTo>
                      <a:pt x="1552" y="905"/>
                    </a:lnTo>
                    <a:lnTo>
                      <a:pt x="1551" y="913"/>
                    </a:lnTo>
                    <a:lnTo>
                      <a:pt x="1548" y="927"/>
                    </a:lnTo>
                    <a:lnTo>
                      <a:pt x="1544" y="945"/>
                    </a:lnTo>
                    <a:lnTo>
                      <a:pt x="1538" y="964"/>
                    </a:lnTo>
                    <a:lnTo>
                      <a:pt x="1532" y="985"/>
                    </a:lnTo>
                    <a:lnTo>
                      <a:pt x="1524" y="1007"/>
                    </a:lnTo>
                    <a:lnTo>
                      <a:pt x="1514" y="1028"/>
                    </a:lnTo>
                    <a:lnTo>
                      <a:pt x="1503" y="1047"/>
                    </a:lnTo>
                    <a:lnTo>
                      <a:pt x="1490" y="1064"/>
                    </a:lnTo>
                    <a:lnTo>
                      <a:pt x="1467" y="1085"/>
                    </a:lnTo>
                    <a:lnTo>
                      <a:pt x="1445" y="1101"/>
                    </a:lnTo>
                    <a:lnTo>
                      <a:pt x="1422" y="1114"/>
                    </a:lnTo>
                    <a:lnTo>
                      <a:pt x="1401" y="1122"/>
                    </a:lnTo>
                    <a:lnTo>
                      <a:pt x="1381" y="1127"/>
                    </a:lnTo>
                    <a:lnTo>
                      <a:pt x="1362" y="1130"/>
                    </a:lnTo>
                    <a:lnTo>
                      <a:pt x="1346" y="1132"/>
                    </a:lnTo>
                    <a:lnTo>
                      <a:pt x="1333" y="1133"/>
                    </a:lnTo>
                    <a:lnTo>
                      <a:pt x="1291" y="1136"/>
                    </a:lnTo>
                    <a:lnTo>
                      <a:pt x="1246" y="1138"/>
                    </a:lnTo>
                    <a:lnTo>
                      <a:pt x="1200" y="1140"/>
                    </a:lnTo>
                    <a:lnTo>
                      <a:pt x="1155" y="1142"/>
                    </a:lnTo>
                    <a:lnTo>
                      <a:pt x="1109" y="1144"/>
                    </a:lnTo>
                    <a:lnTo>
                      <a:pt x="1063" y="1145"/>
                    </a:lnTo>
                    <a:lnTo>
                      <a:pt x="1018" y="1146"/>
                    </a:lnTo>
                    <a:lnTo>
                      <a:pt x="976" y="1147"/>
                    </a:lnTo>
                    <a:lnTo>
                      <a:pt x="937" y="1148"/>
                    </a:lnTo>
                    <a:lnTo>
                      <a:pt x="900" y="1149"/>
                    </a:lnTo>
                    <a:lnTo>
                      <a:pt x="867" y="1149"/>
                    </a:lnTo>
                    <a:lnTo>
                      <a:pt x="839" y="1149"/>
                    </a:lnTo>
                    <a:lnTo>
                      <a:pt x="816" y="1149"/>
                    </a:lnTo>
                    <a:lnTo>
                      <a:pt x="798" y="1150"/>
                    </a:lnTo>
                    <a:lnTo>
                      <a:pt x="788" y="1150"/>
                    </a:lnTo>
                    <a:lnTo>
                      <a:pt x="784" y="1150"/>
                    </a:lnTo>
                    <a:lnTo>
                      <a:pt x="780" y="1150"/>
                    </a:lnTo>
                    <a:lnTo>
                      <a:pt x="770" y="1150"/>
                    </a:lnTo>
                    <a:lnTo>
                      <a:pt x="753" y="1149"/>
                    </a:lnTo>
                    <a:lnTo>
                      <a:pt x="731" y="1149"/>
                    </a:lnTo>
                    <a:lnTo>
                      <a:pt x="705" y="1149"/>
                    </a:lnTo>
                    <a:lnTo>
                      <a:pt x="674" y="1148"/>
                    </a:lnTo>
                    <a:lnTo>
                      <a:pt x="639" y="1148"/>
                    </a:lnTo>
                    <a:lnTo>
                      <a:pt x="603" y="1147"/>
                    </a:lnTo>
                    <a:lnTo>
                      <a:pt x="564" y="1146"/>
                    </a:lnTo>
                    <a:lnTo>
                      <a:pt x="524" y="1145"/>
                    </a:lnTo>
                    <a:lnTo>
                      <a:pt x="485" y="1144"/>
                    </a:lnTo>
                    <a:lnTo>
                      <a:pt x="445" y="1143"/>
                    </a:lnTo>
                    <a:lnTo>
                      <a:pt x="406" y="1142"/>
                    </a:lnTo>
                    <a:lnTo>
                      <a:pt x="369" y="1140"/>
                    </a:lnTo>
                    <a:lnTo>
                      <a:pt x="334" y="1139"/>
                    </a:lnTo>
                    <a:lnTo>
                      <a:pt x="302" y="1137"/>
                    </a:lnTo>
                    <a:lnTo>
                      <a:pt x="274" y="1135"/>
                    </a:lnTo>
                    <a:lnTo>
                      <a:pt x="250" y="1133"/>
                    </a:lnTo>
                    <a:lnTo>
                      <a:pt x="236" y="1131"/>
                    </a:lnTo>
                    <a:lnTo>
                      <a:pt x="218" y="1129"/>
                    </a:lnTo>
                    <a:lnTo>
                      <a:pt x="197" y="1126"/>
                    </a:lnTo>
                    <a:lnTo>
                      <a:pt x="174" y="1121"/>
                    </a:lnTo>
                    <a:lnTo>
                      <a:pt x="150" y="1113"/>
                    </a:lnTo>
                    <a:lnTo>
                      <a:pt x="125" y="1101"/>
                    </a:lnTo>
                    <a:lnTo>
                      <a:pt x="101" y="1085"/>
                    </a:lnTo>
                    <a:lnTo>
                      <a:pt x="78" y="1064"/>
                    </a:lnTo>
                    <a:lnTo>
                      <a:pt x="65" y="1047"/>
                    </a:lnTo>
                    <a:lnTo>
                      <a:pt x="54" y="1028"/>
                    </a:lnTo>
                    <a:lnTo>
                      <a:pt x="44" y="1007"/>
                    </a:lnTo>
                    <a:lnTo>
                      <a:pt x="36" y="985"/>
                    </a:lnTo>
                    <a:lnTo>
                      <a:pt x="30" y="964"/>
                    </a:lnTo>
                    <a:lnTo>
                      <a:pt x="24" y="945"/>
                    </a:lnTo>
                    <a:lnTo>
                      <a:pt x="20" y="927"/>
                    </a:lnTo>
                    <a:lnTo>
                      <a:pt x="17" y="913"/>
                    </a:lnTo>
                    <a:lnTo>
                      <a:pt x="16" y="905"/>
                    </a:lnTo>
                    <a:lnTo>
                      <a:pt x="15" y="902"/>
                    </a:lnTo>
                    <a:lnTo>
                      <a:pt x="15" y="898"/>
                    </a:lnTo>
                    <a:lnTo>
                      <a:pt x="14" y="889"/>
                    </a:lnTo>
                    <a:lnTo>
                      <a:pt x="13" y="874"/>
                    </a:lnTo>
                    <a:lnTo>
                      <a:pt x="11" y="855"/>
                    </a:lnTo>
                    <a:lnTo>
                      <a:pt x="9" y="832"/>
                    </a:lnTo>
                    <a:lnTo>
                      <a:pt x="7" y="805"/>
                    </a:lnTo>
                    <a:lnTo>
                      <a:pt x="5" y="775"/>
                    </a:lnTo>
                    <a:lnTo>
                      <a:pt x="3" y="742"/>
                    </a:lnTo>
                    <a:lnTo>
                      <a:pt x="1" y="708"/>
                    </a:lnTo>
                    <a:lnTo>
                      <a:pt x="0" y="673"/>
                    </a:lnTo>
                    <a:lnTo>
                      <a:pt x="0" y="637"/>
                    </a:lnTo>
                    <a:lnTo>
                      <a:pt x="0" y="513"/>
                    </a:lnTo>
                    <a:lnTo>
                      <a:pt x="0" y="476"/>
                    </a:lnTo>
                    <a:lnTo>
                      <a:pt x="1" y="442"/>
                    </a:lnTo>
                    <a:lnTo>
                      <a:pt x="3" y="407"/>
                    </a:lnTo>
                    <a:lnTo>
                      <a:pt x="5" y="374"/>
                    </a:lnTo>
                    <a:lnTo>
                      <a:pt x="7" y="345"/>
                    </a:lnTo>
                    <a:lnTo>
                      <a:pt x="9" y="317"/>
                    </a:lnTo>
                    <a:lnTo>
                      <a:pt x="11" y="294"/>
                    </a:lnTo>
                    <a:lnTo>
                      <a:pt x="13" y="275"/>
                    </a:lnTo>
                    <a:lnTo>
                      <a:pt x="14" y="260"/>
                    </a:lnTo>
                    <a:lnTo>
                      <a:pt x="15" y="251"/>
                    </a:lnTo>
                    <a:lnTo>
                      <a:pt x="15" y="248"/>
                    </a:lnTo>
                    <a:lnTo>
                      <a:pt x="16" y="245"/>
                    </a:lnTo>
                    <a:lnTo>
                      <a:pt x="17" y="236"/>
                    </a:lnTo>
                    <a:lnTo>
                      <a:pt x="20" y="223"/>
                    </a:lnTo>
                    <a:lnTo>
                      <a:pt x="24" y="205"/>
                    </a:lnTo>
                    <a:lnTo>
                      <a:pt x="30" y="185"/>
                    </a:lnTo>
                    <a:lnTo>
                      <a:pt x="36" y="165"/>
                    </a:lnTo>
                    <a:lnTo>
                      <a:pt x="44" y="142"/>
                    </a:lnTo>
                    <a:lnTo>
                      <a:pt x="54" y="122"/>
                    </a:lnTo>
                    <a:lnTo>
                      <a:pt x="65" y="103"/>
                    </a:lnTo>
                    <a:lnTo>
                      <a:pt x="78" y="86"/>
                    </a:lnTo>
                    <a:lnTo>
                      <a:pt x="101" y="64"/>
                    </a:lnTo>
                    <a:lnTo>
                      <a:pt x="123" y="48"/>
                    </a:lnTo>
                    <a:lnTo>
                      <a:pt x="146" y="36"/>
                    </a:lnTo>
                    <a:lnTo>
                      <a:pt x="167" y="28"/>
                    </a:lnTo>
                    <a:lnTo>
                      <a:pt x="187" y="23"/>
                    </a:lnTo>
                    <a:lnTo>
                      <a:pt x="206" y="20"/>
                    </a:lnTo>
                    <a:lnTo>
                      <a:pt x="222" y="18"/>
                    </a:lnTo>
                    <a:lnTo>
                      <a:pt x="235" y="17"/>
                    </a:lnTo>
                    <a:lnTo>
                      <a:pt x="277" y="14"/>
                    </a:lnTo>
                    <a:lnTo>
                      <a:pt x="322" y="11"/>
                    </a:lnTo>
                    <a:lnTo>
                      <a:pt x="368" y="9"/>
                    </a:lnTo>
                    <a:lnTo>
                      <a:pt x="413" y="7"/>
                    </a:lnTo>
                    <a:lnTo>
                      <a:pt x="459" y="6"/>
                    </a:lnTo>
                    <a:lnTo>
                      <a:pt x="505" y="4"/>
                    </a:lnTo>
                    <a:lnTo>
                      <a:pt x="550" y="3"/>
                    </a:lnTo>
                    <a:lnTo>
                      <a:pt x="592" y="2"/>
                    </a:lnTo>
                    <a:lnTo>
                      <a:pt x="631" y="2"/>
                    </a:lnTo>
                    <a:lnTo>
                      <a:pt x="668" y="1"/>
                    </a:lnTo>
                    <a:lnTo>
                      <a:pt x="701" y="1"/>
                    </a:lnTo>
                    <a:lnTo>
                      <a:pt x="729" y="1"/>
                    </a:lnTo>
                    <a:lnTo>
                      <a:pt x="751" y="0"/>
                    </a:lnTo>
                    <a:lnTo>
                      <a:pt x="769" y="0"/>
                    </a:lnTo>
                    <a:lnTo>
                      <a:pt x="780" y="0"/>
                    </a:lnTo>
                    <a:lnTo>
                      <a:pt x="7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25" name="Group 28">
              <a:extLst>
                <a:ext uri="{FF2B5EF4-FFF2-40B4-BE49-F238E27FC236}">
                  <a16:creationId xmlns:a16="http://schemas.microsoft.com/office/drawing/2014/main" id="{EF658A04-CE5F-4741-95E0-E667251C5E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48012" y="4007791"/>
              <a:ext cx="381909" cy="381909"/>
              <a:chOff x="2370" y="934"/>
              <a:chExt cx="480" cy="480"/>
            </a:xfrm>
            <a:solidFill>
              <a:srgbClr val="253D90"/>
            </a:solidFill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2E94D69F-5C7C-4A82-853F-4D43415F6C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0" y="934"/>
                <a:ext cx="480" cy="480"/>
              </a:xfrm>
              <a:custGeom>
                <a:avLst/>
                <a:gdLst>
                  <a:gd name="T0" fmla="*/ 698 w 3360"/>
                  <a:gd name="T1" fmla="*/ 292 h 3360"/>
                  <a:gd name="T2" fmla="*/ 544 w 3360"/>
                  <a:gd name="T3" fmla="*/ 352 h 3360"/>
                  <a:gd name="T4" fmla="*/ 417 w 3360"/>
                  <a:gd name="T5" fmla="*/ 456 h 3360"/>
                  <a:gd name="T6" fmla="*/ 328 w 3360"/>
                  <a:gd name="T7" fmla="*/ 593 h 3360"/>
                  <a:gd name="T8" fmla="*/ 283 w 3360"/>
                  <a:gd name="T9" fmla="*/ 754 h 3360"/>
                  <a:gd name="T10" fmla="*/ 283 w 3360"/>
                  <a:gd name="T11" fmla="*/ 2606 h 3360"/>
                  <a:gd name="T12" fmla="*/ 328 w 3360"/>
                  <a:gd name="T13" fmla="*/ 2767 h 3360"/>
                  <a:gd name="T14" fmla="*/ 417 w 3360"/>
                  <a:gd name="T15" fmla="*/ 2904 h 3360"/>
                  <a:gd name="T16" fmla="*/ 544 w 3360"/>
                  <a:gd name="T17" fmla="*/ 3008 h 3360"/>
                  <a:gd name="T18" fmla="*/ 698 w 3360"/>
                  <a:gd name="T19" fmla="*/ 3068 h 3360"/>
                  <a:gd name="T20" fmla="*/ 2549 w 3360"/>
                  <a:gd name="T21" fmla="*/ 3080 h 3360"/>
                  <a:gd name="T22" fmla="*/ 2715 w 3360"/>
                  <a:gd name="T23" fmla="*/ 3053 h 3360"/>
                  <a:gd name="T24" fmla="*/ 2862 w 3360"/>
                  <a:gd name="T25" fmla="*/ 2977 h 3360"/>
                  <a:gd name="T26" fmla="*/ 2977 w 3360"/>
                  <a:gd name="T27" fmla="*/ 2862 h 3360"/>
                  <a:gd name="T28" fmla="*/ 3053 w 3360"/>
                  <a:gd name="T29" fmla="*/ 2715 h 3360"/>
                  <a:gd name="T30" fmla="*/ 3080 w 3360"/>
                  <a:gd name="T31" fmla="*/ 2549 h 3360"/>
                  <a:gd name="T32" fmla="*/ 3068 w 3360"/>
                  <a:gd name="T33" fmla="*/ 698 h 3360"/>
                  <a:gd name="T34" fmla="*/ 3008 w 3360"/>
                  <a:gd name="T35" fmla="*/ 544 h 3360"/>
                  <a:gd name="T36" fmla="*/ 2904 w 3360"/>
                  <a:gd name="T37" fmla="*/ 417 h 3360"/>
                  <a:gd name="T38" fmla="*/ 2767 w 3360"/>
                  <a:gd name="T39" fmla="*/ 328 h 3360"/>
                  <a:gd name="T40" fmla="*/ 2606 w 3360"/>
                  <a:gd name="T41" fmla="*/ 283 h 3360"/>
                  <a:gd name="T42" fmla="*/ 811 w 3360"/>
                  <a:gd name="T43" fmla="*/ 0 h 3360"/>
                  <a:gd name="T44" fmla="*/ 2686 w 3360"/>
                  <a:gd name="T45" fmla="*/ 12 h 3360"/>
                  <a:gd name="T46" fmla="*/ 2879 w 3360"/>
                  <a:gd name="T47" fmla="*/ 70 h 3360"/>
                  <a:gd name="T48" fmla="*/ 3048 w 3360"/>
                  <a:gd name="T49" fmla="*/ 173 h 3360"/>
                  <a:gd name="T50" fmla="*/ 3187 w 3360"/>
                  <a:gd name="T51" fmla="*/ 312 h 3360"/>
                  <a:gd name="T52" fmla="*/ 3290 w 3360"/>
                  <a:gd name="T53" fmla="*/ 481 h 3360"/>
                  <a:gd name="T54" fmla="*/ 3348 w 3360"/>
                  <a:gd name="T55" fmla="*/ 674 h 3360"/>
                  <a:gd name="T56" fmla="*/ 3360 w 3360"/>
                  <a:gd name="T57" fmla="*/ 2549 h 3360"/>
                  <a:gd name="T58" fmla="*/ 3334 w 3360"/>
                  <a:gd name="T59" fmla="*/ 2753 h 3360"/>
                  <a:gd name="T60" fmla="*/ 3260 w 3360"/>
                  <a:gd name="T61" fmla="*/ 2938 h 3360"/>
                  <a:gd name="T62" fmla="*/ 3144 w 3360"/>
                  <a:gd name="T63" fmla="*/ 3098 h 3360"/>
                  <a:gd name="T64" fmla="*/ 2994 w 3360"/>
                  <a:gd name="T65" fmla="*/ 3226 h 3360"/>
                  <a:gd name="T66" fmla="*/ 2817 w 3360"/>
                  <a:gd name="T67" fmla="*/ 3314 h 3360"/>
                  <a:gd name="T68" fmla="*/ 2618 w 3360"/>
                  <a:gd name="T69" fmla="*/ 3357 h 3360"/>
                  <a:gd name="T70" fmla="*/ 742 w 3360"/>
                  <a:gd name="T71" fmla="*/ 3357 h 3360"/>
                  <a:gd name="T72" fmla="*/ 543 w 3360"/>
                  <a:gd name="T73" fmla="*/ 3314 h 3360"/>
                  <a:gd name="T74" fmla="*/ 366 w 3360"/>
                  <a:gd name="T75" fmla="*/ 3226 h 3360"/>
                  <a:gd name="T76" fmla="*/ 216 w 3360"/>
                  <a:gd name="T77" fmla="*/ 3098 h 3360"/>
                  <a:gd name="T78" fmla="*/ 100 w 3360"/>
                  <a:gd name="T79" fmla="*/ 2938 h 3360"/>
                  <a:gd name="T80" fmla="*/ 26 w 3360"/>
                  <a:gd name="T81" fmla="*/ 2753 h 3360"/>
                  <a:gd name="T82" fmla="*/ 0 w 3360"/>
                  <a:gd name="T83" fmla="*/ 2549 h 3360"/>
                  <a:gd name="T84" fmla="*/ 12 w 3360"/>
                  <a:gd name="T85" fmla="*/ 674 h 3360"/>
                  <a:gd name="T86" fmla="*/ 70 w 3360"/>
                  <a:gd name="T87" fmla="*/ 481 h 3360"/>
                  <a:gd name="T88" fmla="*/ 173 w 3360"/>
                  <a:gd name="T89" fmla="*/ 312 h 3360"/>
                  <a:gd name="T90" fmla="*/ 312 w 3360"/>
                  <a:gd name="T91" fmla="*/ 173 h 3360"/>
                  <a:gd name="T92" fmla="*/ 481 w 3360"/>
                  <a:gd name="T93" fmla="*/ 70 h 3360"/>
                  <a:gd name="T94" fmla="*/ 674 w 3360"/>
                  <a:gd name="T95" fmla="*/ 12 h 3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60" h="3360">
                    <a:moveTo>
                      <a:pt x="811" y="280"/>
                    </a:moveTo>
                    <a:lnTo>
                      <a:pt x="754" y="283"/>
                    </a:lnTo>
                    <a:lnTo>
                      <a:pt x="698" y="292"/>
                    </a:lnTo>
                    <a:lnTo>
                      <a:pt x="645" y="307"/>
                    </a:lnTo>
                    <a:lnTo>
                      <a:pt x="593" y="328"/>
                    </a:lnTo>
                    <a:lnTo>
                      <a:pt x="544" y="352"/>
                    </a:lnTo>
                    <a:lnTo>
                      <a:pt x="498" y="383"/>
                    </a:lnTo>
                    <a:lnTo>
                      <a:pt x="456" y="417"/>
                    </a:lnTo>
                    <a:lnTo>
                      <a:pt x="417" y="456"/>
                    </a:lnTo>
                    <a:lnTo>
                      <a:pt x="383" y="498"/>
                    </a:lnTo>
                    <a:lnTo>
                      <a:pt x="352" y="544"/>
                    </a:lnTo>
                    <a:lnTo>
                      <a:pt x="328" y="593"/>
                    </a:lnTo>
                    <a:lnTo>
                      <a:pt x="307" y="645"/>
                    </a:lnTo>
                    <a:lnTo>
                      <a:pt x="292" y="698"/>
                    </a:lnTo>
                    <a:lnTo>
                      <a:pt x="283" y="754"/>
                    </a:lnTo>
                    <a:lnTo>
                      <a:pt x="280" y="811"/>
                    </a:lnTo>
                    <a:lnTo>
                      <a:pt x="280" y="2549"/>
                    </a:lnTo>
                    <a:lnTo>
                      <a:pt x="283" y="2606"/>
                    </a:lnTo>
                    <a:lnTo>
                      <a:pt x="292" y="2662"/>
                    </a:lnTo>
                    <a:lnTo>
                      <a:pt x="307" y="2715"/>
                    </a:lnTo>
                    <a:lnTo>
                      <a:pt x="328" y="2767"/>
                    </a:lnTo>
                    <a:lnTo>
                      <a:pt x="352" y="2816"/>
                    </a:lnTo>
                    <a:lnTo>
                      <a:pt x="383" y="2862"/>
                    </a:lnTo>
                    <a:lnTo>
                      <a:pt x="417" y="2904"/>
                    </a:lnTo>
                    <a:lnTo>
                      <a:pt x="456" y="2943"/>
                    </a:lnTo>
                    <a:lnTo>
                      <a:pt x="498" y="2977"/>
                    </a:lnTo>
                    <a:lnTo>
                      <a:pt x="544" y="3008"/>
                    </a:lnTo>
                    <a:lnTo>
                      <a:pt x="593" y="3032"/>
                    </a:lnTo>
                    <a:lnTo>
                      <a:pt x="645" y="3053"/>
                    </a:lnTo>
                    <a:lnTo>
                      <a:pt x="698" y="3068"/>
                    </a:lnTo>
                    <a:lnTo>
                      <a:pt x="754" y="3077"/>
                    </a:lnTo>
                    <a:lnTo>
                      <a:pt x="811" y="3080"/>
                    </a:lnTo>
                    <a:lnTo>
                      <a:pt x="2549" y="3080"/>
                    </a:lnTo>
                    <a:lnTo>
                      <a:pt x="2606" y="3077"/>
                    </a:lnTo>
                    <a:lnTo>
                      <a:pt x="2662" y="3068"/>
                    </a:lnTo>
                    <a:lnTo>
                      <a:pt x="2715" y="3053"/>
                    </a:lnTo>
                    <a:lnTo>
                      <a:pt x="2767" y="3032"/>
                    </a:lnTo>
                    <a:lnTo>
                      <a:pt x="2816" y="3008"/>
                    </a:lnTo>
                    <a:lnTo>
                      <a:pt x="2862" y="2977"/>
                    </a:lnTo>
                    <a:lnTo>
                      <a:pt x="2904" y="2943"/>
                    </a:lnTo>
                    <a:lnTo>
                      <a:pt x="2943" y="2904"/>
                    </a:lnTo>
                    <a:lnTo>
                      <a:pt x="2977" y="2862"/>
                    </a:lnTo>
                    <a:lnTo>
                      <a:pt x="3008" y="2816"/>
                    </a:lnTo>
                    <a:lnTo>
                      <a:pt x="3032" y="2767"/>
                    </a:lnTo>
                    <a:lnTo>
                      <a:pt x="3053" y="2715"/>
                    </a:lnTo>
                    <a:lnTo>
                      <a:pt x="3068" y="2662"/>
                    </a:lnTo>
                    <a:lnTo>
                      <a:pt x="3077" y="2606"/>
                    </a:lnTo>
                    <a:lnTo>
                      <a:pt x="3080" y="2549"/>
                    </a:lnTo>
                    <a:lnTo>
                      <a:pt x="3080" y="811"/>
                    </a:lnTo>
                    <a:lnTo>
                      <a:pt x="3077" y="754"/>
                    </a:lnTo>
                    <a:lnTo>
                      <a:pt x="3068" y="698"/>
                    </a:lnTo>
                    <a:lnTo>
                      <a:pt x="3053" y="645"/>
                    </a:lnTo>
                    <a:lnTo>
                      <a:pt x="3032" y="593"/>
                    </a:lnTo>
                    <a:lnTo>
                      <a:pt x="3008" y="544"/>
                    </a:lnTo>
                    <a:lnTo>
                      <a:pt x="2977" y="498"/>
                    </a:lnTo>
                    <a:lnTo>
                      <a:pt x="2943" y="456"/>
                    </a:lnTo>
                    <a:lnTo>
                      <a:pt x="2904" y="417"/>
                    </a:lnTo>
                    <a:lnTo>
                      <a:pt x="2862" y="383"/>
                    </a:lnTo>
                    <a:lnTo>
                      <a:pt x="2816" y="352"/>
                    </a:lnTo>
                    <a:lnTo>
                      <a:pt x="2767" y="328"/>
                    </a:lnTo>
                    <a:lnTo>
                      <a:pt x="2715" y="307"/>
                    </a:lnTo>
                    <a:lnTo>
                      <a:pt x="2662" y="292"/>
                    </a:lnTo>
                    <a:lnTo>
                      <a:pt x="2606" y="283"/>
                    </a:lnTo>
                    <a:lnTo>
                      <a:pt x="2549" y="280"/>
                    </a:lnTo>
                    <a:lnTo>
                      <a:pt x="811" y="280"/>
                    </a:lnTo>
                    <a:close/>
                    <a:moveTo>
                      <a:pt x="811" y="0"/>
                    </a:moveTo>
                    <a:lnTo>
                      <a:pt x="2549" y="0"/>
                    </a:lnTo>
                    <a:lnTo>
                      <a:pt x="2618" y="3"/>
                    </a:lnTo>
                    <a:lnTo>
                      <a:pt x="2686" y="12"/>
                    </a:lnTo>
                    <a:lnTo>
                      <a:pt x="2753" y="26"/>
                    </a:lnTo>
                    <a:lnTo>
                      <a:pt x="2817" y="46"/>
                    </a:lnTo>
                    <a:lnTo>
                      <a:pt x="2879" y="70"/>
                    </a:lnTo>
                    <a:lnTo>
                      <a:pt x="2938" y="100"/>
                    </a:lnTo>
                    <a:lnTo>
                      <a:pt x="2994" y="134"/>
                    </a:lnTo>
                    <a:lnTo>
                      <a:pt x="3048" y="173"/>
                    </a:lnTo>
                    <a:lnTo>
                      <a:pt x="3098" y="216"/>
                    </a:lnTo>
                    <a:lnTo>
                      <a:pt x="3144" y="262"/>
                    </a:lnTo>
                    <a:lnTo>
                      <a:pt x="3187" y="312"/>
                    </a:lnTo>
                    <a:lnTo>
                      <a:pt x="3226" y="366"/>
                    </a:lnTo>
                    <a:lnTo>
                      <a:pt x="3260" y="422"/>
                    </a:lnTo>
                    <a:lnTo>
                      <a:pt x="3290" y="481"/>
                    </a:lnTo>
                    <a:lnTo>
                      <a:pt x="3314" y="543"/>
                    </a:lnTo>
                    <a:lnTo>
                      <a:pt x="3334" y="607"/>
                    </a:lnTo>
                    <a:lnTo>
                      <a:pt x="3348" y="674"/>
                    </a:lnTo>
                    <a:lnTo>
                      <a:pt x="3357" y="742"/>
                    </a:lnTo>
                    <a:lnTo>
                      <a:pt x="3360" y="811"/>
                    </a:lnTo>
                    <a:lnTo>
                      <a:pt x="3360" y="2549"/>
                    </a:lnTo>
                    <a:lnTo>
                      <a:pt x="3357" y="2618"/>
                    </a:lnTo>
                    <a:lnTo>
                      <a:pt x="3348" y="2686"/>
                    </a:lnTo>
                    <a:lnTo>
                      <a:pt x="3334" y="2753"/>
                    </a:lnTo>
                    <a:lnTo>
                      <a:pt x="3314" y="2817"/>
                    </a:lnTo>
                    <a:lnTo>
                      <a:pt x="3290" y="2879"/>
                    </a:lnTo>
                    <a:lnTo>
                      <a:pt x="3260" y="2938"/>
                    </a:lnTo>
                    <a:lnTo>
                      <a:pt x="3226" y="2994"/>
                    </a:lnTo>
                    <a:lnTo>
                      <a:pt x="3187" y="3048"/>
                    </a:lnTo>
                    <a:lnTo>
                      <a:pt x="3144" y="3098"/>
                    </a:lnTo>
                    <a:lnTo>
                      <a:pt x="3098" y="3144"/>
                    </a:lnTo>
                    <a:lnTo>
                      <a:pt x="3048" y="3187"/>
                    </a:lnTo>
                    <a:lnTo>
                      <a:pt x="2994" y="3226"/>
                    </a:lnTo>
                    <a:lnTo>
                      <a:pt x="2938" y="3260"/>
                    </a:lnTo>
                    <a:lnTo>
                      <a:pt x="2879" y="3290"/>
                    </a:lnTo>
                    <a:lnTo>
                      <a:pt x="2817" y="3314"/>
                    </a:lnTo>
                    <a:lnTo>
                      <a:pt x="2753" y="3334"/>
                    </a:lnTo>
                    <a:lnTo>
                      <a:pt x="2686" y="3348"/>
                    </a:lnTo>
                    <a:lnTo>
                      <a:pt x="2618" y="3357"/>
                    </a:lnTo>
                    <a:lnTo>
                      <a:pt x="2549" y="3360"/>
                    </a:lnTo>
                    <a:lnTo>
                      <a:pt x="811" y="3360"/>
                    </a:lnTo>
                    <a:lnTo>
                      <a:pt x="742" y="3357"/>
                    </a:lnTo>
                    <a:lnTo>
                      <a:pt x="674" y="3348"/>
                    </a:lnTo>
                    <a:lnTo>
                      <a:pt x="607" y="3334"/>
                    </a:lnTo>
                    <a:lnTo>
                      <a:pt x="543" y="3314"/>
                    </a:lnTo>
                    <a:lnTo>
                      <a:pt x="481" y="3290"/>
                    </a:lnTo>
                    <a:lnTo>
                      <a:pt x="422" y="3260"/>
                    </a:lnTo>
                    <a:lnTo>
                      <a:pt x="366" y="3226"/>
                    </a:lnTo>
                    <a:lnTo>
                      <a:pt x="312" y="3187"/>
                    </a:lnTo>
                    <a:lnTo>
                      <a:pt x="262" y="3144"/>
                    </a:lnTo>
                    <a:lnTo>
                      <a:pt x="216" y="3098"/>
                    </a:lnTo>
                    <a:lnTo>
                      <a:pt x="173" y="3048"/>
                    </a:lnTo>
                    <a:lnTo>
                      <a:pt x="134" y="2994"/>
                    </a:lnTo>
                    <a:lnTo>
                      <a:pt x="100" y="2938"/>
                    </a:lnTo>
                    <a:lnTo>
                      <a:pt x="70" y="2879"/>
                    </a:lnTo>
                    <a:lnTo>
                      <a:pt x="46" y="2817"/>
                    </a:lnTo>
                    <a:lnTo>
                      <a:pt x="26" y="2753"/>
                    </a:lnTo>
                    <a:lnTo>
                      <a:pt x="12" y="2686"/>
                    </a:lnTo>
                    <a:lnTo>
                      <a:pt x="3" y="2618"/>
                    </a:lnTo>
                    <a:lnTo>
                      <a:pt x="0" y="2549"/>
                    </a:lnTo>
                    <a:lnTo>
                      <a:pt x="0" y="811"/>
                    </a:lnTo>
                    <a:lnTo>
                      <a:pt x="3" y="742"/>
                    </a:lnTo>
                    <a:lnTo>
                      <a:pt x="12" y="674"/>
                    </a:lnTo>
                    <a:lnTo>
                      <a:pt x="26" y="607"/>
                    </a:lnTo>
                    <a:lnTo>
                      <a:pt x="46" y="543"/>
                    </a:lnTo>
                    <a:lnTo>
                      <a:pt x="70" y="481"/>
                    </a:lnTo>
                    <a:lnTo>
                      <a:pt x="100" y="422"/>
                    </a:lnTo>
                    <a:lnTo>
                      <a:pt x="134" y="366"/>
                    </a:lnTo>
                    <a:lnTo>
                      <a:pt x="173" y="312"/>
                    </a:lnTo>
                    <a:lnTo>
                      <a:pt x="216" y="262"/>
                    </a:lnTo>
                    <a:lnTo>
                      <a:pt x="262" y="216"/>
                    </a:lnTo>
                    <a:lnTo>
                      <a:pt x="312" y="173"/>
                    </a:lnTo>
                    <a:lnTo>
                      <a:pt x="366" y="134"/>
                    </a:lnTo>
                    <a:lnTo>
                      <a:pt x="422" y="100"/>
                    </a:lnTo>
                    <a:lnTo>
                      <a:pt x="481" y="70"/>
                    </a:lnTo>
                    <a:lnTo>
                      <a:pt x="543" y="46"/>
                    </a:lnTo>
                    <a:lnTo>
                      <a:pt x="607" y="26"/>
                    </a:lnTo>
                    <a:lnTo>
                      <a:pt x="674" y="12"/>
                    </a:lnTo>
                    <a:lnTo>
                      <a:pt x="742" y="3"/>
                    </a:lnTo>
                    <a:lnTo>
                      <a:pt x="8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63533207-2492-485B-876C-093D902BF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" y="1083"/>
                <a:ext cx="224" cy="180"/>
              </a:xfrm>
              <a:custGeom>
                <a:avLst/>
                <a:gdLst>
                  <a:gd name="T0" fmla="*/ 1175 w 1568"/>
                  <a:gd name="T1" fmla="*/ 12 h 1254"/>
                  <a:gd name="T2" fmla="*/ 1289 w 1568"/>
                  <a:gd name="T3" fmla="*/ 71 h 1254"/>
                  <a:gd name="T4" fmla="*/ 1426 w 1568"/>
                  <a:gd name="T5" fmla="*/ 70 h 1254"/>
                  <a:gd name="T6" fmla="*/ 1511 w 1568"/>
                  <a:gd name="T7" fmla="*/ 59 h 1254"/>
                  <a:gd name="T8" fmla="*/ 1444 w 1568"/>
                  <a:gd name="T9" fmla="*/ 152 h 1254"/>
                  <a:gd name="T10" fmla="*/ 1432 w 1568"/>
                  <a:gd name="T11" fmla="*/ 190 h 1254"/>
                  <a:gd name="T12" fmla="*/ 1568 w 1568"/>
                  <a:gd name="T13" fmla="*/ 148 h 1254"/>
                  <a:gd name="T14" fmla="*/ 1453 w 1568"/>
                  <a:gd name="T15" fmla="*/ 277 h 1254"/>
                  <a:gd name="T16" fmla="*/ 1407 w 1568"/>
                  <a:gd name="T17" fmla="*/ 406 h 1254"/>
                  <a:gd name="T18" fmla="*/ 1382 w 1568"/>
                  <a:gd name="T19" fmla="*/ 565 h 1254"/>
                  <a:gd name="T20" fmla="*/ 1327 w 1568"/>
                  <a:gd name="T21" fmla="*/ 722 h 1254"/>
                  <a:gd name="T22" fmla="*/ 1244 w 1568"/>
                  <a:gd name="T23" fmla="*/ 870 h 1254"/>
                  <a:gd name="T24" fmla="*/ 1132 w 1568"/>
                  <a:gd name="T25" fmla="*/ 1003 h 1254"/>
                  <a:gd name="T26" fmla="*/ 994 w 1568"/>
                  <a:gd name="T27" fmla="*/ 1114 h 1254"/>
                  <a:gd name="T28" fmla="*/ 828 w 1568"/>
                  <a:gd name="T29" fmla="*/ 1196 h 1254"/>
                  <a:gd name="T30" fmla="*/ 635 w 1568"/>
                  <a:gd name="T31" fmla="*/ 1244 h 1254"/>
                  <a:gd name="T32" fmla="*/ 416 w 1568"/>
                  <a:gd name="T33" fmla="*/ 1251 h 1254"/>
                  <a:gd name="T34" fmla="*/ 197 w 1568"/>
                  <a:gd name="T35" fmla="*/ 1205 h 1254"/>
                  <a:gd name="T36" fmla="*/ 0 w 1568"/>
                  <a:gd name="T37" fmla="*/ 1112 h 1254"/>
                  <a:gd name="T38" fmla="*/ 141 w 1568"/>
                  <a:gd name="T39" fmla="*/ 1114 h 1254"/>
                  <a:gd name="T40" fmla="*/ 321 w 1568"/>
                  <a:gd name="T41" fmla="*/ 1070 h 1254"/>
                  <a:gd name="T42" fmla="*/ 477 w 1568"/>
                  <a:gd name="T43" fmla="*/ 980 h 1254"/>
                  <a:gd name="T44" fmla="*/ 357 w 1568"/>
                  <a:gd name="T45" fmla="*/ 956 h 1254"/>
                  <a:gd name="T46" fmla="*/ 259 w 1568"/>
                  <a:gd name="T47" fmla="*/ 892 h 1254"/>
                  <a:gd name="T48" fmla="*/ 190 w 1568"/>
                  <a:gd name="T49" fmla="*/ 797 h 1254"/>
                  <a:gd name="T50" fmla="*/ 236 w 1568"/>
                  <a:gd name="T51" fmla="*/ 766 h 1254"/>
                  <a:gd name="T52" fmla="*/ 282 w 1568"/>
                  <a:gd name="T53" fmla="*/ 745 h 1254"/>
                  <a:gd name="T54" fmla="*/ 178 w 1568"/>
                  <a:gd name="T55" fmla="*/ 688 h 1254"/>
                  <a:gd name="T56" fmla="*/ 104 w 1568"/>
                  <a:gd name="T57" fmla="*/ 598 h 1254"/>
                  <a:gd name="T58" fmla="*/ 66 w 1568"/>
                  <a:gd name="T59" fmla="*/ 486 h 1254"/>
                  <a:gd name="T60" fmla="*/ 97 w 1568"/>
                  <a:gd name="T61" fmla="*/ 457 h 1254"/>
                  <a:gd name="T62" fmla="*/ 209 w 1568"/>
                  <a:gd name="T63" fmla="*/ 480 h 1254"/>
                  <a:gd name="T64" fmla="*/ 125 w 1568"/>
                  <a:gd name="T65" fmla="*/ 401 h 1254"/>
                  <a:gd name="T66" fmla="*/ 76 w 1568"/>
                  <a:gd name="T67" fmla="*/ 296 h 1254"/>
                  <a:gd name="T68" fmla="*/ 68 w 1568"/>
                  <a:gd name="T69" fmla="*/ 174 h 1254"/>
                  <a:gd name="T70" fmla="*/ 109 w 1568"/>
                  <a:gd name="T71" fmla="*/ 58 h 1254"/>
                  <a:gd name="T72" fmla="*/ 256 w 1568"/>
                  <a:gd name="T73" fmla="*/ 199 h 1254"/>
                  <a:gd name="T74" fmla="*/ 431 w 1568"/>
                  <a:gd name="T75" fmla="*/ 305 h 1254"/>
                  <a:gd name="T76" fmla="*/ 629 w 1568"/>
                  <a:gd name="T77" fmla="*/ 370 h 1254"/>
                  <a:gd name="T78" fmla="*/ 766 w 1568"/>
                  <a:gd name="T79" fmla="*/ 353 h 1254"/>
                  <a:gd name="T80" fmla="*/ 776 w 1568"/>
                  <a:gd name="T81" fmla="*/ 232 h 1254"/>
                  <a:gd name="T82" fmla="*/ 831 w 1568"/>
                  <a:gd name="T83" fmla="*/ 123 h 1254"/>
                  <a:gd name="T84" fmla="*/ 923 w 1568"/>
                  <a:gd name="T85" fmla="*/ 44 h 1254"/>
                  <a:gd name="T86" fmla="*/ 1042 w 1568"/>
                  <a:gd name="T87" fmla="*/ 3 h 1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68" h="1254">
                    <a:moveTo>
                      <a:pt x="1085" y="0"/>
                    </a:moveTo>
                    <a:lnTo>
                      <a:pt x="1131" y="3"/>
                    </a:lnTo>
                    <a:lnTo>
                      <a:pt x="1175" y="12"/>
                    </a:lnTo>
                    <a:lnTo>
                      <a:pt x="1216" y="27"/>
                    </a:lnTo>
                    <a:lnTo>
                      <a:pt x="1254" y="47"/>
                    </a:lnTo>
                    <a:lnTo>
                      <a:pt x="1289" y="71"/>
                    </a:lnTo>
                    <a:lnTo>
                      <a:pt x="1321" y="100"/>
                    </a:lnTo>
                    <a:lnTo>
                      <a:pt x="1375" y="87"/>
                    </a:lnTo>
                    <a:lnTo>
                      <a:pt x="1426" y="70"/>
                    </a:lnTo>
                    <a:lnTo>
                      <a:pt x="1477" y="49"/>
                    </a:lnTo>
                    <a:lnTo>
                      <a:pt x="1524" y="23"/>
                    </a:lnTo>
                    <a:lnTo>
                      <a:pt x="1511" y="59"/>
                    </a:lnTo>
                    <a:lnTo>
                      <a:pt x="1492" y="92"/>
                    </a:lnTo>
                    <a:lnTo>
                      <a:pt x="1470" y="124"/>
                    </a:lnTo>
                    <a:lnTo>
                      <a:pt x="1444" y="152"/>
                    </a:lnTo>
                    <a:lnTo>
                      <a:pt x="1415" y="177"/>
                    </a:lnTo>
                    <a:lnTo>
                      <a:pt x="1384" y="198"/>
                    </a:lnTo>
                    <a:lnTo>
                      <a:pt x="1432" y="190"/>
                    </a:lnTo>
                    <a:lnTo>
                      <a:pt x="1478" y="180"/>
                    </a:lnTo>
                    <a:lnTo>
                      <a:pt x="1524" y="166"/>
                    </a:lnTo>
                    <a:lnTo>
                      <a:pt x="1568" y="148"/>
                    </a:lnTo>
                    <a:lnTo>
                      <a:pt x="1533" y="194"/>
                    </a:lnTo>
                    <a:lnTo>
                      <a:pt x="1495" y="237"/>
                    </a:lnTo>
                    <a:lnTo>
                      <a:pt x="1453" y="277"/>
                    </a:lnTo>
                    <a:lnTo>
                      <a:pt x="1407" y="312"/>
                    </a:lnTo>
                    <a:lnTo>
                      <a:pt x="1408" y="353"/>
                    </a:lnTo>
                    <a:lnTo>
                      <a:pt x="1407" y="406"/>
                    </a:lnTo>
                    <a:lnTo>
                      <a:pt x="1402" y="459"/>
                    </a:lnTo>
                    <a:lnTo>
                      <a:pt x="1393" y="512"/>
                    </a:lnTo>
                    <a:lnTo>
                      <a:pt x="1382" y="565"/>
                    </a:lnTo>
                    <a:lnTo>
                      <a:pt x="1366" y="618"/>
                    </a:lnTo>
                    <a:lnTo>
                      <a:pt x="1348" y="671"/>
                    </a:lnTo>
                    <a:lnTo>
                      <a:pt x="1327" y="722"/>
                    </a:lnTo>
                    <a:lnTo>
                      <a:pt x="1302" y="773"/>
                    </a:lnTo>
                    <a:lnTo>
                      <a:pt x="1275" y="822"/>
                    </a:lnTo>
                    <a:lnTo>
                      <a:pt x="1244" y="870"/>
                    </a:lnTo>
                    <a:lnTo>
                      <a:pt x="1210" y="916"/>
                    </a:lnTo>
                    <a:lnTo>
                      <a:pt x="1173" y="961"/>
                    </a:lnTo>
                    <a:lnTo>
                      <a:pt x="1132" y="1003"/>
                    </a:lnTo>
                    <a:lnTo>
                      <a:pt x="1089" y="1042"/>
                    </a:lnTo>
                    <a:lnTo>
                      <a:pt x="1043" y="1079"/>
                    </a:lnTo>
                    <a:lnTo>
                      <a:pt x="994" y="1114"/>
                    </a:lnTo>
                    <a:lnTo>
                      <a:pt x="941" y="1144"/>
                    </a:lnTo>
                    <a:lnTo>
                      <a:pt x="886" y="1172"/>
                    </a:lnTo>
                    <a:lnTo>
                      <a:pt x="828" y="1196"/>
                    </a:lnTo>
                    <a:lnTo>
                      <a:pt x="767" y="1217"/>
                    </a:lnTo>
                    <a:lnTo>
                      <a:pt x="703" y="1233"/>
                    </a:lnTo>
                    <a:lnTo>
                      <a:pt x="635" y="1244"/>
                    </a:lnTo>
                    <a:lnTo>
                      <a:pt x="566" y="1252"/>
                    </a:lnTo>
                    <a:lnTo>
                      <a:pt x="493" y="1254"/>
                    </a:lnTo>
                    <a:lnTo>
                      <a:pt x="416" y="1251"/>
                    </a:lnTo>
                    <a:lnTo>
                      <a:pt x="341" y="1242"/>
                    </a:lnTo>
                    <a:lnTo>
                      <a:pt x="268" y="1227"/>
                    </a:lnTo>
                    <a:lnTo>
                      <a:pt x="197" y="1205"/>
                    </a:lnTo>
                    <a:lnTo>
                      <a:pt x="128" y="1180"/>
                    </a:lnTo>
                    <a:lnTo>
                      <a:pt x="63" y="1148"/>
                    </a:lnTo>
                    <a:lnTo>
                      <a:pt x="0" y="1112"/>
                    </a:lnTo>
                    <a:lnTo>
                      <a:pt x="38" y="1115"/>
                    </a:lnTo>
                    <a:lnTo>
                      <a:pt x="76" y="1117"/>
                    </a:lnTo>
                    <a:lnTo>
                      <a:pt x="141" y="1114"/>
                    </a:lnTo>
                    <a:lnTo>
                      <a:pt x="203" y="1105"/>
                    </a:lnTo>
                    <a:lnTo>
                      <a:pt x="263" y="1089"/>
                    </a:lnTo>
                    <a:lnTo>
                      <a:pt x="321" y="1070"/>
                    </a:lnTo>
                    <a:lnTo>
                      <a:pt x="376" y="1044"/>
                    </a:lnTo>
                    <a:lnTo>
                      <a:pt x="428" y="1015"/>
                    </a:lnTo>
                    <a:lnTo>
                      <a:pt x="477" y="980"/>
                    </a:lnTo>
                    <a:lnTo>
                      <a:pt x="435" y="977"/>
                    </a:lnTo>
                    <a:lnTo>
                      <a:pt x="395" y="969"/>
                    </a:lnTo>
                    <a:lnTo>
                      <a:pt x="357" y="956"/>
                    </a:lnTo>
                    <a:lnTo>
                      <a:pt x="322" y="939"/>
                    </a:lnTo>
                    <a:lnTo>
                      <a:pt x="289" y="917"/>
                    </a:lnTo>
                    <a:lnTo>
                      <a:pt x="259" y="892"/>
                    </a:lnTo>
                    <a:lnTo>
                      <a:pt x="232" y="863"/>
                    </a:lnTo>
                    <a:lnTo>
                      <a:pt x="210" y="832"/>
                    </a:lnTo>
                    <a:lnTo>
                      <a:pt x="190" y="797"/>
                    </a:lnTo>
                    <a:lnTo>
                      <a:pt x="176" y="760"/>
                    </a:lnTo>
                    <a:lnTo>
                      <a:pt x="206" y="765"/>
                    </a:lnTo>
                    <a:lnTo>
                      <a:pt x="236" y="766"/>
                    </a:lnTo>
                    <a:lnTo>
                      <a:pt x="280" y="763"/>
                    </a:lnTo>
                    <a:lnTo>
                      <a:pt x="321" y="755"/>
                    </a:lnTo>
                    <a:lnTo>
                      <a:pt x="282" y="745"/>
                    </a:lnTo>
                    <a:lnTo>
                      <a:pt x="245" y="730"/>
                    </a:lnTo>
                    <a:lnTo>
                      <a:pt x="211" y="712"/>
                    </a:lnTo>
                    <a:lnTo>
                      <a:pt x="178" y="688"/>
                    </a:lnTo>
                    <a:lnTo>
                      <a:pt x="150" y="662"/>
                    </a:lnTo>
                    <a:lnTo>
                      <a:pt x="125" y="631"/>
                    </a:lnTo>
                    <a:lnTo>
                      <a:pt x="104" y="598"/>
                    </a:lnTo>
                    <a:lnTo>
                      <a:pt x="87" y="563"/>
                    </a:lnTo>
                    <a:lnTo>
                      <a:pt x="73" y="525"/>
                    </a:lnTo>
                    <a:lnTo>
                      <a:pt x="66" y="486"/>
                    </a:lnTo>
                    <a:lnTo>
                      <a:pt x="63" y="445"/>
                    </a:lnTo>
                    <a:lnTo>
                      <a:pt x="63" y="441"/>
                    </a:lnTo>
                    <a:lnTo>
                      <a:pt x="97" y="457"/>
                    </a:lnTo>
                    <a:lnTo>
                      <a:pt x="132" y="469"/>
                    </a:lnTo>
                    <a:lnTo>
                      <a:pt x="170" y="477"/>
                    </a:lnTo>
                    <a:lnTo>
                      <a:pt x="209" y="480"/>
                    </a:lnTo>
                    <a:lnTo>
                      <a:pt x="178" y="457"/>
                    </a:lnTo>
                    <a:lnTo>
                      <a:pt x="150" y="430"/>
                    </a:lnTo>
                    <a:lnTo>
                      <a:pt x="125" y="401"/>
                    </a:lnTo>
                    <a:lnTo>
                      <a:pt x="105" y="368"/>
                    </a:lnTo>
                    <a:lnTo>
                      <a:pt x="89" y="334"/>
                    </a:lnTo>
                    <a:lnTo>
                      <a:pt x="76" y="296"/>
                    </a:lnTo>
                    <a:lnTo>
                      <a:pt x="68" y="257"/>
                    </a:lnTo>
                    <a:lnTo>
                      <a:pt x="65" y="217"/>
                    </a:lnTo>
                    <a:lnTo>
                      <a:pt x="68" y="174"/>
                    </a:lnTo>
                    <a:lnTo>
                      <a:pt x="77" y="133"/>
                    </a:lnTo>
                    <a:lnTo>
                      <a:pt x="91" y="94"/>
                    </a:lnTo>
                    <a:lnTo>
                      <a:pt x="109" y="58"/>
                    </a:lnTo>
                    <a:lnTo>
                      <a:pt x="155" y="109"/>
                    </a:lnTo>
                    <a:lnTo>
                      <a:pt x="204" y="156"/>
                    </a:lnTo>
                    <a:lnTo>
                      <a:pt x="256" y="199"/>
                    </a:lnTo>
                    <a:lnTo>
                      <a:pt x="312" y="238"/>
                    </a:lnTo>
                    <a:lnTo>
                      <a:pt x="370" y="274"/>
                    </a:lnTo>
                    <a:lnTo>
                      <a:pt x="431" y="305"/>
                    </a:lnTo>
                    <a:lnTo>
                      <a:pt x="495" y="332"/>
                    </a:lnTo>
                    <a:lnTo>
                      <a:pt x="561" y="354"/>
                    </a:lnTo>
                    <a:lnTo>
                      <a:pt x="629" y="370"/>
                    </a:lnTo>
                    <a:lnTo>
                      <a:pt x="701" y="383"/>
                    </a:lnTo>
                    <a:lnTo>
                      <a:pt x="772" y="389"/>
                    </a:lnTo>
                    <a:lnTo>
                      <a:pt x="766" y="353"/>
                    </a:lnTo>
                    <a:lnTo>
                      <a:pt x="764" y="316"/>
                    </a:lnTo>
                    <a:lnTo>
                      <a:pt x="767" y="274"/>
                    </a:lnTo>
                    <a:lnTo>
                      <a:pt x="776" y="232"/>
                    </a:lnTo>
                    <a:lnTo>
                      <a:pt x="789" y="193"/>
                    </a:lnTo>
                    <a:lnTo>
                      <a:pt x="807" y="157"/>
                    </a:lnTo>
                    <a:lnTo>
                      <a:pt x="831" y="123"/>
                    </a:lnTo>
                    <a:lnTo>
                      <a:pt x="858" y="92"/>
                    </a:lnTo>
                    <a:lnTo>
                      <a:pt x="889" y="66"/>
                    </a:lnTo>
                    <a:lnTo>
                      <a:pt x="923" y="44"/>
                    </a:lnTo>
                    <a:lnTo>
                      <a:pt x="960" y="24"/>
                    </a:lnTo>
                    <a:lnTo>
                      <a:pt x="1000" y="11"/>
                    </a:lnTo>
                    <a:lnTo>
                      <a:pt x="1042" y="3"/>
                    </a:lnTo>
                    <a:lnTo>
                      <a:pt x="10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26" name="Group 34">
              <a:extLst>
                <a:ext uri="{FF2B5EF4-FFF2-40B4-BE49-F238E27FC236}">
                  <a16:creationId xmlns:a16="http://schemas.microsoft.com/office/drawing/2014/main" id="{85DD9CA6-E0DB-4EA1-8C19-6A67C43E805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95876" y="4000630"/>
              <a:ext cx="377135" cy="381909"/>
              <a:chOff x="1706" y="925"/>
              <a:chExt cx="474" cy="480"/>
            </a:xfrm>
            <a:solidFill>
              <a:srgbClr val="253D90"/>
            </a:solidFill>
          </p:grpSpPr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CDFD3709-0A5A-4F97-9E33-DC0C78EFEA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6" y="925"/>
                <a:ext cx="474" cy="480"/>
              </a:xfrm>
              <a:custGeom>
                <a:avLst/>
                <a:gdLst>
                  <a:gd name="T0" fmla="*/ 698 w 3360"/>
                  <a:gd name="T1" fmla="*/ 292 h 3360"/>
                  <a:gd name="T2" fmla="*/ 544 w 3360"/>
                  <a:gd name="T3" fmla="*/ 352 h 3360"/>
                  <a:gd name="T4" fmla="*/ 417 w 3360"/>
                  <a:gd name="T5" fmla="*/ 456 h 3360"/>
                  <a:gd name="T6" fmla="*/ 328 w 3360"/>
                  <a:gd name="T7" fmla="*/ 593 h 3360"/>
                  <a:gd name="T8" fmla="*/ 283 w 3360"/>
                  <a:gd name="T9" fmla="*/ 754 h 3360"/>
                  <a:gd name="T10" fmla="*/ 283 w 3360"/>
                  <a:gd name="T11" fmla="*/ 2606 h 3360"/>
                  <a:gd name="T12" fmla="*/ 328 w 3360"/>
                  <a:gd name="T13" fmla="*/ 2767 h 3360"/>
                  <a:gd name="T14" fmla="*/ 417 w 3360"/>
                  <a:gd name="T15" fmla="*/ 2904 h 3360"/>
                  <a:gd name="T16" fmla="*/ 544 w 3360"/>
                  <a:gd name="T17" fmla="*/ 3008 h 3360"/>
                  <a:gd name="T18" fmla="*/ 698 w 3360"/>
                  <a:gd name="T19" fmla="*/ 3068 h 3360"/>
                  <a:gd name="T20" fmla="*/ 2549 w 3360"/>
                  <a:gd name="T21" fmla="*/ 3080 h 3360"/>
                  <a:gd name="T22" fmla="*/ 2715 w 3360"/>
                  <a:gd name="T23" fmla="*/ 3053 h 3360"/>
                  <a:gd name="T24" fmla="*/ 2862 w 3360"/>
                  <a:gd name="T25" fmla="*/ 2977 h 3360"/>
                  <a:gd name="T26" fmla="*/ 2977 w 3360"/>
                  <a:gd name="T27" fmla="*/ 2862 h 3360"/>
                  <a:gd name="T28" fmla="*/ 3053 w 3360"/>
                  <a:gd name="T29" fmla="*/ 2715 h 3360"/>
                  <a:gd name="T30" fmla="*/ 3080 w 3360"/>
                  <a:gd name="T31" fmla="*/ 2549 h 3360"/>
                  <a:gd name="T32" fmla="*/ 3068 w 3360"/>
                  <a:gd name="T33" fmla="*/ 698 h 3360"/>
                  <a:gd name="T34" fmla="*/ 3008 w 3360"/>
                  <a:gd name="T35" fmla="*/ 544 h 3360"/>
                  <a:gd name="T36" fmla="*/ 2904 w 3360"/>
                  <a:gd name="T37" fmla="*/ 417 h 3360"/>
                  <a:gd name="T38" fmla="*/ 2767 w 3360"/>
                  <a:gd name="T39" fmla="*/ 328 h 3360"/>
                  <a:gd name="T40" fmla="*/ 2606 w 3360"/>
                  <a:gd name="T41" fmla="*/ 283 h 3360"/>
                  <a:gd name="T42" fmla="*/ 811 w 3360"/>
                  <a:gd name="T43" fmla="*/ 0 h 3360"/>
                  <a:gd name="T44" fmla="*/ 2686 w 3360"/>
                  <a:gd name="T45" fmla="*/ 12 h 3360"/>
                  <a:gd name="T46" fmla="*/ 2879 w 3360"/>
                  <a:gd name="T47" fmla="*/ 70 h 3360"/>
                  <a:gd name="T48" fmla="*/ 3048 w 3360"/>
                  <a:gd name="T49" fmla="*/ 173 h 3360"/>
                  <a:gd name="T50" fmla="*/ 3187 w 3360"/>
                  <a:gd name="T51" fmla="*/ 312 h 3360"/>
                  <a:gd name="T52" fmla="*/ 3290 w 3360"/>
                  <a:gd name="T53" fmla="*/ 481 h 3360"/>
                  <a:gd name="T54" fmla="*/ 3348 w 3360"/>
                  <a:gd name="T55" fmla="*/ 674 h 3360"/>
                  <a:gd name="T56" fmla="*/ 3360 w 3360"/>
                  <a:gd name="T57" fmla="*/ 2549 h 3360"/>
                  <a:gd name="T58" fmla="*/ 3334 w 3360"/>
                  <a:gd name="T59" fmla="*/ 2753 h 3360"/>
                  <a:gd name="T60" fmla="*/ 3260 w 3360"/>
                  <a:gd name="T61" fmla="*/ 2938 h 3360"/>
                  <a:gd name="T62" fmla="*/ 3144 w 3360"/>
                  <a:gd name="T63" fmla="*/ 3098 h 3360"/>
                  <a:gd name="T64" fmla="*/ 2994 w 3360"/>
                  <a:gd name="T65" fmla="*/ 3226 h 3360"/>
                  <a:gd name="T66" fmla="*/ 2817 w 3360"/>
                  <a:gd name="T67" fmla="*/ 3314 h 3360"/>
                  <a:gd name="T68" fmla="*/ 2618 w 3360"/>
                  <a:gd name="T69" fmla="*/ 3357 h 3360"/>
                  <a:gd name="T70" fmla="*/ 742 w 3360"/>
                  <a:gd name="T71" fmla="*/ 3357 h 3360"/>
                  <a:gd name="T72" fmla="*/ 543 w 3360"/>
                  <a:gd name="T73" fmla="*/ 3314 h 3360"/>
                  <a:gd name="T74" fmla="*/ 366 w 3360"/>
                  <a:gd name="T75" fmla="*/ 3226 h 3360"/>
                  <a:gd name="T76" fmla="*/ 216 w 3360"/>
                  <a:gd name="T77" fmla="*/ 3098 h 3360"/>
                  <a:gd name="T78" fmla="*/ 100 w 3360"/>
                  <a:gd name="T79" fmla="*/ 2938 h 3360"/>
                  <a:gd name="T80" fmla="*/ 26 w 3360"/>
                  <a:gd name="T81" fmla="*/ 2753 h 3360"/>
                  <a:gd name="T82" fmla="*/ 0 w 3360"/>
                  <a:gd name="T83" fmla="*/ 2549 h 3360"/>
                  <a:gd name="T84" fmla="*/ 12 w 3360"/>
                  <a:gd name="T85" fmla="*/ 674 h 3360"/>
                  <a:gd name="T86" fmla="*/ 70 w 3360"/>
                  <a:gd name="T87" fmla="*/ 481 h 3360"/>
                  <a:gd name="T88" fmla="*/ 173 w 3360"/>
                  <a:gd name="T89" fmla="*/ 312 h 3360"/>
                  <a:gd name="T90" fmla="*/ 312 w 3360"/>
                  <a:gd name="T91" fmla="*/ 173 h 3360"/>
                  <a:gd name="T92" fmla="*/ 481 w 3360"/>
                  <a:gd name="T93" fmla="*/ 70 h 3360"/>
                  <a:gd name="T94" fmla="*/ 674 w 3360"/>
                  <a:gd name="T95" fmla="*/ 12 h 3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60" h="3360">
                    <a:moveTo>
                      <a:pt x="811" y="280"/>
                    </a:moveTo>
                    <a:lnTo>
                      <a:pt x="754" y="283"/>
                    </a:lnTo>
                    <a:lnTo>
                      <a:pt x="698" y="292"/>
                    </a:lnTo>
                    <a:lnTo>
                      <a:pt x="645" y="307"/>
                    </a:lnTo>
                    <a:lnTo>
                      <a:pt x="593" y="328"/>
                    </a:lnTo>
                    <a:lnTo>
                      <a:pt x="544" y="352"/>
                    </a:lnTo>
                    <a:lnTo>
                      <a:pt x="498" y="383"/>
                    </a:lnTo>
                    <a:lnTo>
                      <a:pt x="456" y="417"/>
                    </a:lnTo>
                    <a:lnTo>
                      <a:pt x="417" y="456"/>
                    </a:lnTo>
                    <a:lnTo>
                      <a:pt x="383" y="498"/>
                    </a:lnTo>
                    <a:lnTo>
                      <a:pt x="352" y="544"/>
                    </a:lnTo>
                    <a:lnTo>
                      <a:pt x="328" y="593"/>
                    </a:lnTo>
                    <a:lnTo>
                      <a:pt x="307" y="645"/>
                    </a:lnTo>
                    <a:lnTo>
                      <a:pt x="292" y="698"/>
                    </a:lnTo>
                    <a:lnTo>
                      <a:pt x="283" y="754"/>
                    </a:lnTo>
                    <a:lnTo>
                      <a:pt x="280" y="811"/>
                    </a:lnTo>
                    <a:lnTo>
                      <a:pt x="280" y="2549"/>
                    </a:lnTo>
                    <a:lnTo>
                      <a:pt x="283" y="2606"/>
                    </a:lnTo>
                    <a:lnTo>
                      <a:pt x="292" y="2662"/>
                    </a:lnTo>
                    <a:lnTo>
                      <a:pt x="307" y="2715"/>
                    </a:lnTo>
                    <a:lnTo>
                      <a:pt x="328" y="2767"/>
                    </a:lnTo>
                    <a:lnTo>
                      <a:pt x="352" y="2816"/>
                    </a:lnTo>
                    <a:lnTo>
                      <a:pt x="383" y="2862"/>
                    </a:lnTo>
                    <a:lnTo>
                      <a:pt x="417" y="2904"/>
                    </a:lnTo>
                    <a:lnTo>
                      <a:pt x="456" y="2943"/>
                    </a:lnTo>
                    <a:lnTo>
                      <a:pt x="498" y="2977"/>
                    </a:lnTo>
                    <a:lnTo>
                      <a:pt x="544" y="3008"/>
                    </a:lnTo>
                    <a:lnTo>
                      <a:pt x="593" y="3032"/>
                    </a:lnTo>
                    <a:lnTo>
                      <a:pt x="645" y="3053"/>
                    </a:lnTo>
                    <a:lnTo>
                      <a:pt x="698" y="3068"/>
                    </a:lnTo>
                    <a:lnTo>
                      <a:pt x="754" y="3077"/>
                    </a:lnTo>
                    <a:lnTo>
                      <a:pt x="811" y="3080"/>
                    </a:lnTo>
                    <a:lnTo>
                      <a:pt x="2549" y="3080"/>
                    </a:lnTo>
                    <a:lnTo>
                      <a:pt x="2606" y="3077"/>
                    </a:lnTo>
                    <a:lnTo>
                      <a:pt x="2662" y="3068"/>
                    </a:lnTo>
                    <a:lnTo>
                      <a:pt x="2715" y="3053"/>
                    </a:lnTo>
                    <a:lnTo>
                      <a:pt x="2767" y="3032"/>
                    </a:lnTo>
                    <a:lnTo>
                      <a:pt x="2816" y="3008"/>
                    </a:lnTo>
                    <a:lnTo>
                      <a:pt x="2862" y="2977"/>
                    </a:lnTo>
                    <a:lnTo>
                      <a:pt x="2904" y="2943"/>
                    </a:lnTo>
                    <a:lnTo>
                      <a:pt x="2943" y="2904"/>
                    </a:lnTo>
                    <a:lnTo>
                      <a:pt x="2977" y="2862"/>
                    </a:lnTo>
                    <a:lnTo>
                      <a:pt x="3008" y="2816"/>
                    </a:lnTo>
                    <a:lnTo>
                      <a:pt x="3032" y="2767"/>
                    </a:lnTo>
                    <a:lnTo>
                      <a:pt x="3053" y="2715"/>
                    </a:lnTo>
                    <a:lnTo>
                      <a:pt x="3068" y="2662"/>
                    </a:lnTo>
                    <a:lnTo>
                      <a:pt x="3077" y="2606"/>
                    </a:lnTo>
                    <a:lnTo>
                      <a:pt x="3080" y="2549"/>
                    </a:lnTo>
                    <a:lnTo>
                      <a:pt x="3080" y="811"/>
                    </a:lnTo>
                    <a:lnTo>
                      <a:pt x="3077" y="754"/>
                    </a:lnTo>
                    <a:lnTo>
                      <a:pt x="3068" y="698"/>
                    </a:lnTo>
                    <a:lnTo>
                      <a:pt x="3053" y="645"/>
                    </a:lnTo>
                    <a:lnTo>
                      <a:pt x="3032" y="593"/>
                    </a:lnTo>
                    <a:lnTo>
                      <a:pt x="3008" y="544"/>
                    </a:lnTo>
                    <a:lnTo>
                      <a:pt x="2977" y="498"/>
                    </a:lnTo>
                    <a:lnTo>
                      <a:pt x="2943" y="456"/>
                    </a:lnTo>
                    <a:lnTo>
                      <a:pt x="2904" y="417"/>
                    </a:lnTo>
                    <a:lnTo>
                      <a:pt x="2862" y="383"/>
                    </a:lnTo>
                    <a:lnTo>
                      <a:pt x="2816" y="352"/>
                    </a:lnTo>
                    <a:lnTo>
                      <a:pt x="2767" y="328"/>
                    </a:lnTo>
                    <a:lnTo>
                      <a:pt x="2715" y="307"/>
                    </a:lnTo>
                    <a:lnTo>
                      <a:pt x="2662" y="292"/>
                    </a:lnTo>
                    <a:lnTo>
                      <a:pt x="2606" y="283"/>
                    </a:lnTo>
                    <a:lnTo>
                      <a:pt x="2549" y="280"/>
                    </a:lnTo>
                    <a:lnTo>
                      <a:pt x="811" y="280"/>
                    </a:lnTo>
                    <a:close/>
                    <a:moveTo>
                      <a:pt x="811" y="0"/>
                    </a:moveTo>
                    <a:lnTo>
                      <a:pt x="2549" y="0"/>
                    </a:lnTo>
                    <a:lnTo>
                      <a:pt x="2618" y="3"/>
                    </a:lnTo>
                    <a:lnTo>
                      <a:pt x="2686" y="12"/>
                    </a:lnTo>
                    <a:lnTo>
                      <a:pt x="2753" y="26"/>
                    </a:lnTo>
                    <a:lnTo>
                      <a:pt x="2817" y="46"/>
                    </a:lnTo>
                    <a:lnTo>
                      <a:pt x="2879" y="70"/>
                    </a:lnTo>
                    <a:lnTo>
                      <a:pt x="2938" y="100"/>
                    </a:lnTo>
                    <a:lnTo>
                      <a:pt x="2994" y="134"/>
                    </a:lnTo>
                    <a:lnTo>
                      <a:pt x="3048" y="173"/>
                    </a:lnTo>
                    <a:lnTo>
                      <a:pt x="3098" y="216"/>
                    </a:lnTo>
                    <a:lnTo>
                      <a:pt x="3144" y="262"/>
                    </a:lnTo>
                    <a:lnTo>
                      <a:pt x="3187" y="312"/>
                    </a:lnTo>
                    <a:lnTo>
                      <a:pt x="3226" y="366"/>
                    </a:lnTo>
                    <a:lnTo>
                      <a:pt x="3260" y="422"/>
                    </a:lnTo>
                    <a:lnTo>
                      <a:pt x="3290" y="481"/>
                    </a:lnTo>
                    <a:lnTo>
                      <a:pt x="3314" y="543"/>
                    </a:lnTo>
                    <a:lnTo>
                      <a:pt x="3334" y="607"/>
                    </a:lnTo>
                    <a:lnTo>
                      <a:pt x="3348" y="674"/>
                    </a:lnTo>
                    <a:lnTo>
                      <a:pt x="3357" y="742"/>
                    </a:lnTo>
                    <a:lnTo>
                      <a:pt x="3360" y="811"/>
                    </a:lnTo>
                    <a:lnTo>
                      <a:pt x="3360" y="2549"/>
                    </a:lnTo>
                    <a:lnTo>
                      <a:pt x="3357" y="2618"/>
                    </a:lnTo>
                    <a:lnTo>
                      <a:pt x="3348" y="2686"/>
                    </a:lnTo>
                    <a:lnTo>
                      <a:pt x="3334" y="2753"/>
                    </a:lnTo>
                    <a:lnTo>
                      <a:pt x="3314" y="2817"/>
                    </a:lnTo>
                    <a:lnTo>
                      <a:pt x="3290" y="2879"/>
                    </a:lnTo>
                    <a:lnTo>
                      <a:pt x="3260" y="2938"/>
                    </a:lnTo>
                    <a:lnTo>
                      <a:pt x="3226" y="2994"/>
                    </a:lnTo>
                    <a:lnTo>
                      <a:pt x="3187" y="3048"/>
                    </a:lnTo>
                    <a:lnTo>
                      <a:pt x="3144" y="3098"/>
                    </a:lnTo>
                    <a:lnTo>
                      <a:pt x="3098" y="3144"/>
                    </a:lnTo>
                    <a:lnTo>
                      <a:pt x="3048" y="3187"/>
                    </a:lnTo>
                    <a:lnTo>
                      <a:pt x="2994" y="3226"/>
                    </a:lnTo>
                    <a:lnTo>
                      <a:pt x="2938" y="3260"/>
                    </a:lnTo>
                    <a:lnTo>
                      <a:pt x="2879" y="3290"/>
                    </a:lnTo>
                    <a:lnTo>
                      <a:pt x="2817" y="3314"/>
                    </a:lnTo>
                    <a:lnTo>
                      <a:pt x="2753" y="3334"/>
                    </a:lnTo>
                    <a:lnTo>
                      <a:pt x="2686" y="3348"/>
                    </a:lnTo>
                    <a:lnTo>
                      <a:pt x="2618" y="3357"/>
                    </a:lnTo>
                    <a:lnTo>
                      <a:pt x="2549" y="3360"/>
                    </a:lnTo>
                    <a:lnTo>
                      <a:pt x="811" y="3360"/>
                    </a:lnTo>
                    <a:lnTo>
                      <a:pt x="742" y="3357"/>
                    </a:lnTo>
                    <a:lnTo>
                      <a:pt x="674" y="3348"/>
                    </a:lnTo>
                    <a:lnTo>
                      <a:pt x="607" y="3334"/>
                    </a:lnTo>
                    <a:lnTo>
                      <a:pt x="543" y="3314"/>
                    </a:lnTo>
                    <a:lnTo>
                      <a:pt x="481" y="3290"/>
                    </a:lnTo>
                    <a:lnTo>
                      <a:pt x="422" y="3260"/>
                    </a:lnTo>
                    <a:lnTo>
                      <a:pt x="366" y="3226"/>
                    </a:lnTo>
                    <a:lnTo>
                      <a:pt x="312" y="3187"/>
                    </a:lnTo>
                    <a:lnTo>
                      <a:pt x="262" y="3144"/>
                    </a:lnTo>
                    <a:lnTo>
                      <a:pt x="216" y="3098"/>
                    </a:lnTo>
                    <a:lnTo>
                      <a:pt x="173" y="3048"/>
                    </a:lnTo>
                    <a:lnTo>
                      <a:pt x="134" y="2994"/>
                    </a:lnTo>
                    <a:lnTo>
                      <a:pt x="100" y="2938"/>
                    </a:lnTo>
                    <a:lnTo>
                      <a:pt x="70" y="2879"/>
                    </a:lnTo>
                    <a:lnTo>
                      <a:pt x="46" y="2817"/>
                    </a:lnTo>
                    <a:lnTo>
                      <a:pt x="26" y="2753"/>
                    </a:lnTo>
                    <a:lnTo>
                      <a:pt x="12" y="2686"/>
                    </a:lnTo>
                    <a:lnTo>
                      <a:pt x="3" y="2618"/>
                    </a:lnTo>
                    <a:lnTo>
                      <a:pt x="0" y="2549"/>
                    </a:lnTo>
                    <a:lnTo>
                      <a:pt x="0" y="811"/>
                    </a:lnTo>
                    <a:lnTo>
                      <a:pt x="3" y="742"/>
                    </a:lnTo>
                    <a:lnTo>
                      <a:pt x="12" y="674"/>
                    </a:lnTo>
                    <a:lnTo>
                      <a:pt x="26" y="607"/>
                    </a:lnTo>
                    <a:lnTo>
                      <a:pt x="46" y="543"/>
                    </a:lnTo>
                    <a:lnTo>
                      <a:pt x="70" y="481"/>
                    </a:lnTo>
                    <a:lnTo>
                      <a:pt x="100" y="422"/>
                    </a:lnTo>
                    <a:lnTo>
                      <a:pt x="134" y="366"/>
                    </a:lnTo>
                    <a:lnTo>
                      <a:pt x="173" y="312"/>
                    </a:lnTo>
                    <a:lnTo>
                      <a:pt x="216" y="262"/>
                    </a:lnTo>
                    <a:lnTo>
                      <a:pt x="262" y="216"/>
                    </a:lnTo>
                    <a:lnTo>
                      <a:pt x="312" y="173"/>
                    </a:lnTo>
                    <a:lnTo>
                      <a:pt x="366" y="134"/>
                    </a:lnTo>
                    <a:lnTo>
                      <a:pt x="422" y="100"/>
                    </a:lnTo>
                    <a:lnTo>
                      <a:pt x="481" y="70"/>
                    </a:lnTo>
                    <a:lnTo>
                      <a:pt x="543" y="46"/>
                    </a:lnTo>
                    <a:lnTo>
                      <a:pt x="607" y="26"/>
                    </a:lnTo>
                    <a:lnTo>
                      <a:pt x="674" y="12"/>
                    </a:lnTo>
                    <a:lnTo>
                      <a:pt x="742" y="3"/>
                    </a:lnTo>
                    <a:lnTo>
                      <a:pt x="8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6" name="Rectangle 37">
                <a:extLst>
                  <a:ext uri="{FF2B5EF4-FFF2-40B4-BE49-F238E27FC236}">
                    <a16:creationId xmlns:a16="http://schemas.microsoft.com/office/drawing/2014/main" id="{4C46B914-0397-44D4-9D8E-46690E3EF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1114"/>
                <a:ext cx="52" cy="149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7" name="Freeform 38">
                <a:extLst>
                  <a:ext uri="{FF2B5EF4-FFF2-40B4-BE49-F238E27FC236}">
                    <a16:creationId xmlns:a16="http://schemas.microsoft.com/office/drawing/2014/main" id="{1FA83D17-13F6-47EA-9F97-BED1A1F9F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030"/>
                <a:ext cx="52" cy="52"/>
              </a:xfrm>
              <a:custGeom>
                <a:avLst/>
                <a:gdLst>
                  <a:gd name="T0" fmla="*/ 183 w 366"/>
                  <a:gd name="T1" fmla="*/ 0 h 366"/>
                  <a:gd name="T2" fmla="*/ 216 w 366"/>
                  <a:gd name="T3" fmla="*/ 3 h 366"/>
                  <a:gd name="T4" fmla="*/ 246 w 366"/>
                  <a:gd name="T5" fmla="*/ 11 h 366"/>
                  <a:gd name="T6" fmla="*/ 275 w 366"/>
                  <a:gd name="T7" fmla="*/ 25 h 366"/>
                  <a:gd name="T8" fmla="*/ 300 w 366"/>
                  <a:gd name="T9" fmla="*/ 43 h 366"/>
                  <a:gd name="T10" fmla="*/ 323 w 366"/>
                  <a:gd name="T11" fmla="*/ 65 h 366"/>
                  <a:gd name="T12" fmla="*/ 341 w 366"/>
                  <a:gd name="T13" fmla="*/ 91 h 366"/>
                  <a:gd name="T14" fmla="*/ 354 w 366"/>
                  <a:gd name="T15" fmla="*/ 119 h 366"/>
                  <a:gd name="T16" fmla="*/ 362 w 366"/>
                  <a:gd name="T17" fmla="*/ 150 h 366"/>
                  <a:gd name="T18" fmla="*/ 366 w 366"/>
                  <a:gd name="T19" fmla="*/ 183 h 366"/>
                  <a:gd name="T20" fmla="*/ 362 w 366"/>
                  <a:gd name="T21" fmla="*/ 216 h 366"/>
                  <a:gd name="T22" fmla="*/ 354 w 366"/>
                  <a:gd name="T23" fmla="*/ 246 h 366"/>
                  <a:gd name="T24" fmla="*/ 341 w 366"/>
                  <a:gd name="T25" fmla="*/ 275 h 366"/>
                  <a:gd name="T26" fmla="*/ 323 w 366"/>
                  <a:gd name="T27" fmla="*/ 300 h 366"/>
                  <a:gd name="T28" fmla="*/ 300 w 366"/>
                  <a:gd name="T29" fmla="*/ 323 h 366"/>
                  <a:gd name="T30" fmla="*/ 275 w 366"/>
                  <a:gd name="T31" fmla="*/ 341 h 366"/>
                  <a:gd name="T32" fmla="*/ 246 w 366"/>
                  <a:gd name="T33" fmla="*/ 354 h 366"/>
                  <a:gd name="T34" fmla="*/ 216 w 366"/>
                  <a:gd name="T35" fmla="*/ 362 h 366"/>
                  <a:gd name="T36" fmla="*/ 183 w 366"/>
                  <a:gd name="T37" fmla="*/ 366 h 366"/>
                  <a:gd name="T38" fmla="*/ 150 w 366"/>
                  <a:gd name="T39" fmla="*/ 362 h 366"/>
                  <a:gd name="T40" fmla="*/ 119 w 366"/>
                  <a:gd name="T41" fmla="*/ 354 h 366"/>
                  <a:gd name="T42" fmla="*/ 91 w 366"/>
                  <a:gd name="T43" fmla="*/ 341 h 366"/>
                  <a:gd name="T44" fmla="*/ 65 w 366"/>
                  <a:gd name="T45" fmla="*/ 323 h 366"/>
                  <a:gd name="T46" fmla="*/ 43 w 366"/>
                  <a:gd name="T47" fmla="*/ 300 h 366"/>
                  <a:gd name="T48" fmla="*/ 25 w 366"/>
                  <a:gd name="T49" fmla="*/ 275 h 366"/>
                  <a:gd name="T50" fmla="*/ 11 w 366"/>
                  <a:gd name="T51" fmla="*/ 246 h 366"/>
                  <a:gd name="T52" fmla="*/ 3 w 366"/>
                  <a:gd name="T53" fmla="*/ 216 h 366"/>
                  <a:gd name="T54" fmla="*/ 0 w 366"/>
                  <a:gd name="T55" fmla="*/ 183 h 366"/>
                  <a:gd name="T56" fmla="*/ 3 w 366"/>
                  <a:gd name="T57" fmla="*/ 150 h 366"/>
                  <a:gd name="T58" fmla="*/ 11 w 366"/>
                  <a:gd name="T59" fmla="*/ 119 h 366"/>
                  <a:gd name="T60" fmla="*/ 25 w 366"/>
                  <a:gd name="T61" fmla="*/ 91 h 366"/>
                  <a:gd name="T62" fmla="*/ 43 w 366"/>
                  <a:gd name="T63" fmla="*/ 65 h 366"/>
                  <a:gd name="T64" fmla="*/ 65 w 366"/>
                  <a:gd name="T65" fmla="*/ 43 h 366"/>
                  <a:gd name="T66" fmla="*/ 91 w 366"/>
                  <a:gd name="T67" fmla="*/ 25 h 366"/>
                  <a:gd name="T68" fmla="*/ 119 w 366"/>
                  <a:gd name="T69" fmla="*/ 11 h 366"/>
                  <a:gd name="T70" fmla="*/ 150 w 366"/>
                  <a:gd name="T71" fmla="*/ 3 h 366"/>
                  <a:gd name="T72" fmla="*/ 183 w 366"/>
                  <a:gd name="T73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6" h="366">
                    <a:moveTo>
                      <a:pt x="183" y="0"/>
                    </a:moveTo>
                    <a:lnTo>
                      <a:pt x="216" y="3"/>
                    </a:lnTo>
                    <a:lnTo>
                      <a:pt x="246" y="11"/>
                    </a:lnTo>
                    <a:lnTo>
                      <a:pt x="275" y="25"/>
                    </a:lnTo>
                    <a:lnTo>
                      <a:pt x="300" y="43"/>
                    </a:lnTo>
                    <a:lnTo>
                      <a:pt x="323" y="65"/>
                    </a:lnTo>
                    <a:lnTo>
                      <a:pt x="341" y="91"/>
                    </a:lnTo>
                    <a:lnTo>
                      <a:pt x="354" y="119"/>
                    </a:lnTo>
                    <a:lnTo>
                      <a:pt x="362" y="150"/>
                    </a:lnTo>
                    <a:lnTo>
                      <a:pt x="366" y="183"/>
                    </a:lnTo>
                    <a:lnTo>
                      <a:pt x="362" y="216"/>
                    </a:lnTo>
                    <a:lnTo>
                      <a:pt x="354" y="246"/>
                    </a:lnTo>
                    <a:lnTo>
                      <a:pt x="341" y="275"/>
                    </a:lnTo>
                    <a:lnTo>
                      <a:pt x="323" y="300"/>
                    </a:lnTo>
                    <a:lnTo>
                      <a:pt x="300" y="323"/>
                    </a:lnTo>
                    <a:lnTo>
                      <a:pt x="275" y="341"/>
                    </a:lnTo>
                    <a:lnTo>
                      <a:pt x="246" y="354"/>
                    </a:lnTo>
                    <a:lnTo>
                      <a:pt x="216" y="362"/>
                    </a:lnTo>
                    <a:lnTo>
                      <a:pt x="183" y="366"/>
                    </a:lnTo>
                    <a:lnTo>
                      <a:pt x="150" y="362"/>
                    </a:lnTo>
                    <a:lnTo>
                      <a:pt x="119" y="354"/>
                    </a:lnTo>
                    <a:lnTo>
                      <a:pt x="91" y="341"/>
                    </a:lnTo>
                    <a:lnTo>
                      <a:pt x="65" y="323"/>
                    </a:lnTo>
                    <a:lnTo>
                      <a:pt x="43" y="300"/>
                    </a:lnTo>
                    <a:lnTo>
                      <a:pt x="25" y="275"/>
                    </a:lnTo>
                    <a:lnTo>
                      <a:pt x="11" y="246"/>
                    </a:lnTo>
                    <a:lnTo>
                      <a:pt x="3" y="216"/>
                    </a:lnTo>
                    <a:lnTo>
                      <a:pt x="0" y="183"/>
                    </a:lnTo>
                    <a:lnTo>
                      <a:pt x="3" y="150"/>
                    </a:lnTo>
                    <a:lnTo>
                      <a:pt x="11" y="119"/>
                    </a:lnTo>
                    <a:lnTo>
                      <a:pt x="25" y="91"/>
                    </a:lnTo>
                    <a:lnTo>
                      <a:pt x="43" y="65"/>
                    </a:lnTo>
                    <a:lnTo>
                      <a:pt x="65" y="43"/>
                    </a:lnTo>
                    <a:lnTo>
                      <a:pt x="91" y="25"/>
                    </a:lnTo>
                    <a:lnTo>
                      <a:pt x="119" y="11"/>
                    </a:lnTo>
                    <a:lnTo>
                      <a:pt x="150" y="3"/>
                    </a:lnTo>
                    <a:lnTo>
                      <a:pt x="1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0B0A200C-E25E-435A-A3AE-E51A52497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1125"/>
                <a:ext cx="142" cy="149"/>
              </a:xfrm>
              <a:custGeom>
                <a:avLst/>
                <a:gdLst>
                  <a:gd name="T0" fmla="*/ 291 w 993"/>
                  <a:gd name="T1" fmla="*/ 0 h 1046"/>
                  <a:gd name="T2" fmla="*/ 296 w 993"/>
                  <a:gd name="T3" fmla="*/ 142 h 1046"/>
                  <a:gd name="T4" fmla="*/ 329 w 993"/>
                  <a:gd name="T5" fmla="*/ 95 h 1046"/>
                  <a:gd name="T6" fmla="*/ 377 w 993"/>
                  <a:gd name="T7" fmla="*/ 56 h 1046"/>
                  <a:gd name="T8" fmla="*/ 439 w 993"/>
                  <a:gd name="T9" fmla="*/ 27 h 1046"/>
                  <a:gd name="T10" fmla="*/ 514 w 993"/>
                  <a:gd name="T11" fmla="*/ 7 h 1046"/>
                  <a:gd name="T12" fmla="*/ 603 w 993"/>
                  <a:gd name="T13" fmla="*/ 0 h 1046"/>
                  <a:gd name="T14" fmla="*/ 699 w 993"/>
                  <a:gd name="T15" fmla="*/ 6 h 1046"/>
                  <a:gd name="T16" fmla="*/ 777 w 993"/>
                  <a:gd name="T17" fmla="*/ 25 h 1046"/>
                  <a:gd name="T18" fmla="*/ 841 w 993"/>
                  <a:gd name="T19" fmla="*/ 54 h 1046"/>
                  <a:gd name="T20" fmla="*/ 891 w 993"/>
                  <a:gd name="T21" fmla="*/ 94 h 1046"/>
                  <a:gd name="T22" fmla="*/ 930 w 993"/>
                  <a:gd name="T23" fmla="*/ 144 h 1046"/>
                  <a:gd name="T24" fmla="*/ 957 w 993"/>
                  <a:gd name="T25" fmla="*/ 203 h 1046"/>
                  <a:gd name="T26" fmla="*/ 977 w 993"/>
                  <a:gd name="T27" fmla="*/ 270 h 1046"/>
                  <a:gd name="T28" fmla="*/ 988 w 993"/>
                  <a:gd name="T29" fmla="*/ 345 h 1046"/>
                  <a:gd name="T30" fmla="*/ 992 w 993"/>
                  <a:gd name="T31" fmla="*/ 428 h 1046"/>
                  <a:gd name="T32" fmla="*/ 993 w 993"/>
                  <a:gd name="T33" fmla="*/ 1046 h 1046"/>
                  <a:gd name="T34" fmla="*/ 679 w 993"/>
                  <a:gd name="T35" fmla="*/ 537 h 1046"/>
                  <a:gd name="T36" fmla="*/ 678 w 993"/>
                  <a:gd name="T37" fmla="*/ 490 h 1046"/>
                  <a:gd name="T38" fmla="*/ 674 w 993"/>
                  <a:gd name="T39" fmla="*/ 442 h 1046"/>
                  <a:gd name="T40" fmla="*/ 666 w 993"/>
                  <a:gd name="T41" fmla="*/ 395 h 1046"/>
                  <a:gd name="T42" fmla="*/ 652 w 993"/>
                  <a:gd name="T43" fmla="*/ 353 h 1046"/>
                  <a:gd name="T44" fmla="*/ 630 w 993"/>
                  <a:gd name="T45" fmla="*/ 315 h 1046"/>
                  <a:gd name="T46" fmla="*/ 598 w 993"/>
                  <a:gd name="T47" fmla="*/ 285 h 1046"/>
                  <a:gd name="T48" fmla="*/ 555 w 993"/>
                  <a:gd name="T49" fmla="*/ 266 h 1046"/>
                  <a:gd name="T50" fmla="*/ 499 w 993"/>
                  <a:gd name="T51" fmla="*/ 259 h 1046"/>
                  <a:gd name="T52" fmla="*/ 439 w 993"/>
                  <a:gd name="T53" fmla="*/ 266 h 1046"/>
                  <a:gd name="T54" fmla="*/ 392 w 993"/>
                  <a:gd name="T55" fmla="*/ 284 h 1046"/>
                  <a:gd name="T56" fmla="*/ 358 w 993"/>
                  <a:gd name="T57" fmla="*/ 314 h 1046"/>
                  <a:gd name="T58" fmla="*/ 333 w 993"/>
                  <a:gd name="T59" fmla="*/ 353 h 1046"/>
                  <a:gd name="T60" fmla="*/ 318 w 993"/>
                  <a:gd name="T61" fmla="*/ 397 h 1046"/>
                  <a:gd name="T62" fmla="*/ 309 w 993"/>
                  <a:gd name="T63" fmla="*/ 447 h 1046"/>
                  <a:gd name="T64" fmla="*/ 305 w 993"/>
                  <a:gd name="T65" fmla="*/ 500 h 1046"/>
                  <a:gd name="T66" fmla="*/ 305 w 993"/>
                  <a:gd name="T67" fmla="*/ 1046 h 1046"/>
                  <a:gd name="T68" fmla="*/ 0 w 993"/>
                  <a:gd name="T69" fmla="*/ 0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93" h="1046">
                    <a:moveTo>
                      <a:pt x="0" y="0"/>
                    </a:moveTo>
                    <a:lnTo>
                      <a:pt x="291" y="0"/>
                    </a:lnTo>
                    <a:lnTo>
                      <a:pt x="291" y="142"/>
                    </a:lnTo>
                    <a:lnTo>
                      <a:pt x="296" y="142"/>
                    </a:lnTo>
                    <a:lnTo>
                      <a:pt x="311" y="117"/>
                    </a:lnTo>
                    <a:lnTo>
                      <a:pt x="329" y="95"/>
                    </a:lnTo>
                    <a:lnTo>
                      <a:pt x="352" y="75"/>
                    </a:lnTo>
                    <a:lnTo>
                      <a:pt x="377" y="56"/>
                    </a:lnTo>
                    <a:lnTo>
                      <a:pt x="407" y="40"/>
                    </a:lnTo>
                    <a:lnTo>
                      <a:pt x="439" y="27"/>
                    </a:lnTo>
                    <a:lnTo>
                      <a:pt x="476" y="16"/>
                    </a:lnTo>
                    <a:lnTo>
                      <a:pt x="514" y="7"/>
                    </a:lnTo>
                    <a:lnTo>
                      <a:pt x="557" y="2"/>
                    </a:lnTo>
                    <a:lnTo>
                      <a:pt x="603" y="0"/>
                    </a:lnTo>
                    <a:lnTo>
                      <a:pt x="653" y="2"/>
                    </a:lnTo>
                    <a:lnTo>
                      <a:pt x="699" y="6"/>
                    </a:lnTo>
                    <a:lnTo>
                      <a:pt x="739" y="15"/>
                    </a:lnTo>
                    <a:lnTo>
                      <a:pt x="777" y="25"/>
                    </a:lnTo>
                    <a:lnTo>
                      <a:pt x="811" y="38"/>
                    </a:lnTo>
                    <a:lnTo>
                      <a:pt x="841" y="54"/>
                    </a:lnTo>
                    <a:lnTo>
                      <a:pt x="868" y="73"/>
                    </a:lnTo>
                    <a:lnTo>
                      <a:pt x="891" y="94"/>
                    </a:lnTo>
                    <a:lnTo>
                      <a:pt x="913" y="117"/>
                    </a:lnTo>
                    <a:lnTo>
                      <a:pt x="930" y="144"/>
                    </a:lnTo>
                    <a:lnTo>
                      <a:pt x="945" y="172"/>
                    </a:lnTo>
                    <a:lnTo>
                      <a:pt x="957" y="203"/>
                    </a:lnTo>
                    <a:lnTo>
                      <a:pt x="969" y="236"/>
                    </a:lnTo>
                    <a:lnTo>
                      <a:pt x="977" y="270"/>
                    </a:lnTo>
                    <a:lnTo>
                      <a:pt x="983" y="307"/>
                    </a:lnTo>
                    <a:lnTo>
                      <a:pt x="988" y="345"/>
                    </a:lnTo>
                    <a:lnTo>
                      <a:pt x="991" y="385"/>
                    </a:lnTo>
                    <a:lnTo>
                      <a:pt x="992" y="428"/>
                    </a:lnTo>
                    <a:lnTo>
                      <a:pt x="993" y="472"/>
                    </a:lnTo>
                    <a:lnTo>
                      <a:pt x="993" y="1046"/>
                    </a:lnTo>
                    <a:lnTo>
                      <a:pt x="679" y="1046"/>
                    </a:lnTo>
                    <a:lnTo>
                      <a:pt x="679" y="537"/>
                    </a:lnTo>
                    <a:lnTo>
                      <a:pt x="679" y="513"/>
                    </a:lnTo>
                    <a:lnTo>
                      <a:pt x="678" y="490"/>
                    </a:lnTo>
                    <a:lnTo>
                      <a:pt x="677" y="466"/>
                    </a:lnTo>
                    <a:lnTo>
                      <a:pt x="674" y="442"/>
                    </a:lnTo>
                    <a:lnTo>
                      <a:pt x="671" y="419"/>
                    </a:lnTo>
                    <a:lnTo>
                      <a:pt x="666" y="395"/>
                    </a:lnTo>
                    <a:lnTo>
                      <a:pt x="660" y="373"/>
                    </a:lnTo>
                    <a:lnTo>
                      <a:pt x="652" y="353"/>
                    </a:lnTo>
                    <a:lnTo>
                      <a:pt x="642" y="332"/>
                    </a:lnTo>
                    <a:lnTo>
                      <a:pt x="630" y="315"/>
                    </a:lnTo>
                    <a:lnTo>
                      <a:pt x="615" y="299"/>
                    </a:lnTo>
                    <a:lnTo>
                      <a:pt x="598" y="285"/>
                    </a:lnTo>
                    <a:lnTo>
                      <a:pt x="578" y="274"/>
                    </a:lnTo>
                    <a:lnTo>
                      <a:pt x="555" y="266"/>
                    </a:lnTo>
                    <a:lnTo>
                      <a:pt x="529" y="261"/>
                    </a:lnTo>
                    <a:lnTo>
                      <a:pt x="499" y="259"/>
                    </a:lnTo>
                    <a:lnTo>
                      <a:pt x="468" y="261"/>
                    </a:lnTo>
                    <a:lnTo>
                      <a:pt x="439" y="266"/>
                    </a:lnTo>
                    <a:lnTo>
                      <a:pt x="415" y="274"/>
                    </a:lnTo>
                    <a:lnTo>
                      <a:pt x="392" y="284"/>
                    </a:lnTo>
                    <a:lnTo>
                      <a:pt x="374" y="299"/>
                    </a:lnTo>
                    <a:lnTo>
                      <a:pt x="358" y="314"/>
                    </a:lnTo>
                    <a:lnTo>
                      <a:pt x="344" y="332"/>
                    </a:lnTo>
                    <a:lnTo>
                      <a:pt x="333" y="353"/>
                    </a:lnTo>
                    <a:lnTo>
                      <a:pt x="324" y="374"/>
                    </a:lnTo>
                    <a:lnTo>
                      <a:pt x="318" y="397"/>
                    </a:lnTo>
                    <a:lnTo>
                      <a:pt x="312" y="422"/>
                    </a:lnTo>
                    <a:lnTo>
                      <a:pt x="309" y="447"/>
                    </a:lnTo>
                    <a:lnTo>
                      <a:pt x="306" y="474"/>
                    </a:lnTo>
                    <a:lnTo>
                      <a:pt x="305" y="500"/>
                    </a:lnTo>
                    <a:lnTo>
                      <a:pt x="305" y="528"/>
                    </a:lnTo>
                    <a:lnTo>
                      <a:pt x="305" y="1046"/>
                    </a:lnTo>
                    <a:lnTo>
                      <a:pt x="0" y="10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27" name="Group 60">
              <a:extLst>
                <a:ext uri="{FF2B5EF4-FFF2-40B4-BE49-F238E27FC236}">
                  <a16:creationId xmlns:a16="http://schemas.microsoft.com/office/drawing/2014/main" id="{2447C5CC-6591-4B6C-90E5-A618078D478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982034" y="4007791"/>
              <a:ext cx="381909" cy="381909"/>
              <a:chOff x="16" y="1676"/>
              <a:chExt cx="480" cy="480"/>
            </a:xfrm>
            <a:solidFill>
              <a:srgbClr val="253D90"/>
            </a:solidFill>
          </p:grpSpPr>
          <p:sp>
            <p:nvSpPr>
              <p:cNvPr id="31" name="Freeform 62">
                <a:extLst>
                  <a:ext uri="{FF2B5EF4-FFF2-40B4-BE49-F238E27FC236}">
                    <a16:creationId xmlns:a16="http://schemas.microsoft.com/office/drawing/2014/main" id="{DD659B07-DEE9-4B25-B256-D736FEAC13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" y="1676"/>
                <a:ext cx="480" cy="480"/>
              </a:xfrm>
              <a:custGeom>
                <a:avLst/>
                <a:gdLst>
                  <a:gd name="T0" fmla="*/ 698 w 3360"/>
                  <a:gd name="T1" fmla="*/ 292 h 3360"/>
                  <a:gd name="T2" fmla="*/ 544 w 3360"/>
                  <a:gd name="T3" fmla="*/ 352 h 3360"/>
                  <a:gd name="T4" fmla="*/ 417 w 3360"/>
                  <a:gd name="T5" fmla="*/ 456 h 3360"/>
                  <a:gd name="T6" fmla="*/ 328 w 3360"/>
                  <a:gd name="T7" fmla="*/ 593 h 3360"/>
                  <a:gd name="T8" fmla="*/ 283 w 3360"/>
                  <a:gd name="T9" fmla="*/ 754 h 3360"/>
                  <a:gd name="T10" fmla="*/ 283 w 3360"/>
                  <a:gd name="T11" fmla="*/ 2606 h 3360"/>
                  <a:gd name="T12" fmla="*/ 328 w 3360"/>
                  <a:gd name="T13" fmla="*/ 2767 h 3360"/>
                  <a:gd name="T14" fmla="*/ 417 w 3360"/>
                  <a:gd name="T15" fmla="*/ 2904 h 3360"/>
                  <a:gd name="T16" fmla="*/ 544 w 3360"/>
                  <a:gd name="T17" fmla="*/ 3008 h 3360"/>
                  <a:gd name="T18" fmla="*/ 698 w 3360"/>
                  <a:gd name="T19" fmla="*/ 3068 h 3360"/>
                  <a:gd name="T20" fmla="*/ 2549 w 3360"/>
                  <a:gd name="T21" fmla="*/ 3080 h 3360"/>
                  <a:gd name="T22" fmla="*/ 2715 w 3360"/>
                  <a:gd name="T23" fmla="*/ 3053 h 3360"/>
                  <a:gd name="T24" fmla="*/ 2862 w 3360"/>
                  <a:gd name="T25" fmla="*/ 2977 h 3360"/>
                  <a:gd name="T26" fmla="*/ 2977 w 3360"/>
                  <a:gd name="T27" fmla="*/ 2862 h 3360"/>
                  <a:gd name="T28" fmla="*/ 3053 w 3360"/>
                  <a:gd name="T29" fmla="*/ 2715 h 3360"/>
                  <a:gd name="T30" fmla="*/ 3080 w 3360"/>
                  <a:gd name="T31" fmla="*/ 2549 h 3360"/>
                  <a:gd name="T32" fmla="*/ 3068 w 3360"/>
                  <a:gd name="T33" fmla="*/ 698 h 3360"/>
                  <a:gd name="T34" fmla="*/ 3008 w 3360"/>
                  <a:gd name="T35" fmla="*/ 544 h 3360"/>
                  <a:gd name="T36" fmla="*/ 2904 w 3360"/>
                  <a:gd name="T37" fmla="*/ 417 h 3360"/>
                  <a:gd name="T38" fmla="*/ 2767 w 3360"/>
                  <a:gd name="T39" fmla="*/ 328 h 3360"/>
                  <a:gd name="T40" fmla="*/ 2606 w 3360"/>
                  <a:gd name="T41" fmla="*/ 283 h 3360"/>
                  <a:gd name="T42" fmla="*/ 811 w 3360"/>
                  <a:gd name="T43" fmla="*/ 0 h 3360"/>
                  <a:gd name="T44" fmla="*/ 2686 w 3360"/>
                  <a:gd name="T45" fmla="*/ 12 h 3360"/>
                  <a:gd name="T46" fmla="*/ 2879 w 3360"/>
                  <a:gd name="T47" fmla="*/ 70 h 3360"/>
                  <a:gd name="T48" fmla="*/ 3048 w 3360"/>
                  <a:gd name="T49" fmla="*/ 173 h 3360"/>
                  <a:gd name="T50" fmla="*/ 3187 w 3360"/>
                  <a:gd name="T51" fmla="*/ 312 h 3360"/>
                  <a:gd name="T52" fmla="*/ 3290 w 3360"/>
                  <a:gd name="T53" fmla="*/ 481 h 3360"/>
                  <a:gd name="T54" fmla="*/ 3348 w 3360"/>
                  <a:gd name="T55" fmla="*/ 674 h 3360"/>
                  <a:gd name="T56" fmla="*/ 3360 w 3360"/>
                  <a:gd name="T57" fmla="*/ 2549 h 3360"/>
                  <a:gd name="T58" fmla="*/ 3334 w 3360"/>
                  <a:gd name="T59" fmla="*/ 2753 h 3360"/>
                  <a:gd name="T60" fmla="*/ 3260 w 3360"/>
                  <a:gd name="T61" fmla="*/ 2938 h 3360"/>
                  <a:gd name="T62" fmla="*/ 3144 w 3360"/>
                  <a:gd name="T63" fmla="*/ 3098 h 3360"/>
                  <a:gd name="T64" fmla="*/ 2994 w 3360"/>
                  <a:gd name="T65" fmla="*/ 3226 h 3360"/>
                  <a:gd name="T66" fmla="*/ 2817 w 3360"/>
                  <a:gd name="T67" fmla="*/ 3314 h 3360"/>
                  <a:gd name="T68" fmla="*/ 2618 w 3360"/>
                  <a:gd name="T69" fmla="*/ 3357 h 3360"/>
                  <a:gd name="T70" fmla="*/ 742 w 3360"/>
                  <a:gd name="T71" fmla="*/ 3357 h 3360"/>
                  <a:gd name="T72" fmla="*/ 543 w 3360"/>
                  <a:gd name="T73" fmla="*/ 3314 h 3360"/>
                  <a:gd name="T74" fmla="*/ 366 w 3360"/>
                  <a:gd name="T75" fmla="*/ 3226 h 3360"/>
                  <a:gd name="T76" fmla="*/ 216 w 3360"/>
                  <a:gd name="T77" fmla="*/ 3098 h 3360"/>
                  <a:gd name="T78" fmla="*/ 100 w 3360"/>
                  <a:gd name="T79" fmla="*/ 2938 h 3360"/>
                  <a:gd name="T80" fmla="*/ 26 w 3360"/>
                  <a:gd name="T81" fmla="*/ 2753 h 3360"/>
                  <a:gd name="T82" fmla="*/ 0 w 3360"/>
                  <a:gd name="T83" fmla="*/ 2549 h 3360"/>
                  <a:gd name="T84" fmla="*/ 12 w 3360"/>
                  <a:gd name="T85" fmla="*/ 674 h 3360"/>
                  <a:gd name="T86" fmla="*/ 70 w 3360"/>
                  <a:gd name="T87" fmla="*/ 481 h 3360"/>
                  <a:gd name="T88" fmla="*/ 173 w 3360"/>
                  <a:gd name="T89" fmla="*/ 312 h 3360"/>
                  <a:gd name="T90" fmla="*/ 312 w 3360"/>
                  <a:gd name="T91" fmla="*/ 173 h 3360"/>
                  <a:gd name="T92" fmla="*/ 481 w 3360"/>
                  <a:gd name="T93" fmla="*/ 70 h 3360"/>
                  <a:gd name="T94" fmla="*/ 674 w 3360"/>
                  <a:gd name="T95" fmla="*/ 12 h 3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60" h="3360">
                    <a:moveTo>
                      <a:pt x="811" y="280"/>
                    </a:moveTo>
                    <a:lnTo>
                      <a:pt x="754" y="283"/>
                    </a:lnTo>
                    <a:lnTo>
                      <a:pt x="698" y="292"/>
                    </a:lnTo>
                    <a:lnTo>
                      <a:pt x="645" y="307"/>
                    </a:lnTo>
                    <a:lnTo>
                      <a:pt x="593" y="328"/>
                    </a:lnTo>
                    <a:lnTo>
                      <a:pt x="544" y="352"/>
                    </a:lnTo>
                    <a:lnTo>
                      <a:pt x="498" y="383"/>
                    </a:lnTo>
                    <a:lnTo>
                      <a:pt x="456" y="417"/>
                    </a:lnTo>
                    <a:lnTo>
                      <a:pt x="417" y="456"/>
                    </a:lnTo>
                    <a:lnTo>
                      <a:pt x="383" y="498"/>
                    </a:lnTo>
                    <a:lnTo>
                      <a:pt x="352" y="544"/>
                    </a:lnTo>
                    <a:lnTo>
                      <a:pt x="328" y="593"/>
                    </a:lnTo>
                    <a:lnTo>
                      <a:pt x="307" y="645"/>
                    </a:lnTo>
                    <a:lnTo>
                      <a:pt x="292" y="698"/>
                    </a:lnTo>
                    <a:lnTo>
                      <a:pt x="283" y="754"/>
                    </a:lnTo>
                    <a:lnTo>
                      <a:pt x="280" y="811"/>
                    </a:lnTo>
                    <a:lnTo>
                      <a:pt x="280" y="2549"/>
                    </a:lnTo>
                    <a:lnTo>
                      <a:pt x="283" y="2606"/>
                    </a:lnTo>
                    <a:lnTo>
                      <a:pt x="292" y="2662"/>
                    </a:lnTo>
                    <a:lnTo>
                      <a:pt x="307" y="2715"/>
                    </a:lnTo>
                    <a:lnTo>
                      <a:pt x="328" y="2767"/>
                    </a:lnTo>
                    <a:lnTo>
                      <a:pt x="352" y="2816"/>
                    </a:lnTo>
                    <a:lnTo>
                      <a:pt x="383" y="2862"/>
                    </a:lnTo>
                    <a:lnTo>
                      <a:pt x="417" y="2904"/>
                    </a:lnTo>
                    <a:lnTo>
                      <a:pt x="456" y="2943"/>
                    </a:lnTo>
                    <a:lnTo>
                      <a:pt x="498" y="2977"/>
                    </a:lnTo>
                    <a:lnTo>
                      <a:pt x="544" y="3008"/>
                    </a:lnTo>
                    <a:lnTo>
                      <a:pt x="593" y="3032"/>
                    </a:lnTo>
                    <a:lnTo>
                      <a:pt x="645" y="3053"/>
                    </a:lnTo>
                    <a:lnTo>
                      <a:pt x="698" y="3068"/>
                    </a:lnTo>
                    <a:lnTo>
                      <a:pt x="754" y="3077"/>
                    </a:lnTo>
                    <a:lnTo>
                      <a:pt x="811" y="3080"/>
                    </a:lnTo>
                    <a:lnTo>
                      <a:pt x="2549" y="3080"/>
                    </a:lnTo>
                    <a:lnTo>
                      <a:pt x="2606" y="3077"/>
                    </a:lnTo>
                    <a:lnTo>
                      <a:pt x="2662" y="3068"/>
                    </a:lnTo>
                    <a:lnTo>
                      <a:pt x="2715" y="3053"/>
                    </a:lnTo>
                    <a:lnTo>
                      <a:pt x="2767" y="3032"/>
                    </a:lnTo>
                    <a:lnTo>
                      <a:pt x="2816" y="3008"/>
                    </a:lnTo>
                    <a:lnTo>
                      <a:pt x="2862" y="2977"/>
                    </a:lnTo>
                    <a:lnTo>
                      <a:pt x="2904" y="2943"/>
                    </a:lnTo>
                    <a:lnTo>
                      <a:pt x="2943" y="2904"/>
                    </a:lnTo>
                    <a:lnTo>
                      <a:pt x="2977" y="2862"/>
                    </a:lnTo>
                    <a:lnTo>
                      <a:pt x="3008" y="2816"/>
                    </a:lnTo>
                    <a:lnTo>
                      <a:pt x="3032" y="2767"/>
                    </a:lnTo>
                    <a:lnTo>
                      <a:pt x="3053" y="2715"/>
                    </a:lnTo>
                    <a:lnTo>
                      <a:pt x="3068" y="2662"/>
                    </a:lnTo>
                    <a:lnTo>
                      <a:pt x="3077" y="2606"/>
                    </a:lnTo>
                    <a:lnTo>
                      <a:pt x="3080" y="2549"/>
                    </a:lnTo>
                    <a:lnTo>
                      <a:pt x="3080" y="811"/>
                    </a:lnTo>
                    <a:lnTo>
                      <a:pt x="3077" y="754"/>
                    </a:lnTo>
                    <a:lnTo>
                      <a:pt x="3068" y="698"/>
                    </a:lnTo>
                    <a:lnTo>
                      <a:pt x="3053" y="645"/>
                    </a:lnTo>
                    <a:lnTo>
                      <a:pt x="3032" y="593"/>
                    </a:lnTo>
                    <a:lnTo>
                      <a:pt x="3008" y="544"/>
                    </a:lnTo>
                    <a:lnTo>
                      <a:pt x="2977" y="498"/>
                    </a:lnTo>
                    <a:lnTo>
                      <a:pt x="2943" y="456"/>
                    </a:lnTo>
                    <a:lnTo>
                      <a:pt x="2904" y="417"/>
                    </a:lnTo>
                    <a:lnTo>
                      <a:pt x="2862" y="383"/>
                    </a:lnTo>
                    <a:lnTo>
                      <a:pt x="2816" y="352"/>
                    </a:lnTo>
                    <a:lnTo>
                      <a:pt x="2767" y="328"/>
                    </a:lnTo>
                    <a:lnTo>
                      <a:pt x="2715" y="307"/>
                    </a:lnTo>
                    <a:lnTo>
                      <a:pt x="2662" y="292"/>
                    </a:lnTo>
                    <a:lnTo>
                      <a:pt x="2606" y="283"/>
                    </a:lnTo>
                    <a:lnTo>
                      <a:pt x="2549" y="280"/>
                    </a:lnTo>
                    <a:lnTo>
                      <a:pt x="811" y="280"/>
                    </a:lnTo>
                    <a:close/>
                    <a:moveTo>
                      <a:pt x="811" y="0"/>
                    </a:moveTo>
                    <a:lnTo>
                      <a:pt x="2549" y="0"/>
                    </a:lnTo>
                    <a:lnTo>
                      <a:pt x="2618" y="3"/>
                    </a:lnTo>
                    <a:lnTo>
                      <a:pt x="2686" y="12"/>
                    </a:lnTo>
                    <a:lnTo>
                      <a:pt x="2753" y="26"/>
                    </a:lnTo>
                    <a:lnTo>
                      <a:pt x="2817" y="46"/>
                    </a:lnTo>
                    <a:lnTo>
                      <a:pt x="2879" y="70"/>
                    </a:lnTo>
                    <a:lnTo>
                      <a:pt x="2938" y="100"/>
                    </a:lnTo>
                    <a:lnTo>
                      <a:pt x="2994" y="134"/>
                    </a:lnTo>
                    <a:lnTo>
                      <a:pt x="3048" y="173"/>
                    </a:lnTo>
                    <a:lnTo>
                      <a:pt x="3098" y="216"/>
                    </a:lnTo>
                    <a:lnTo>
                      <a:pt x="3144" y="262"/>
                    </a:lnTo>
                    <a:lnTo>
                      <a:pt x="3187" y="312"/>
                    </a:lnTo>
                    <a:lnTo>
                      <a:pt x="3226" y="366"/>
                    </a:lnTo>
                    <a:lnTo>
                      <a:pt x="3260" y="422"/>
                    </a:lnTo>
                    <a:lnTo>
                      <a:pt x="3290" y="481"/>
                    </a:lnTo>
                    <a:lnTo>
                      <a:pt x="3314" y="543"/>
                    </a:lnTo>
                    <a:lnTo>
                      <a:pt x="3334" y="607"/>
                    </a:lnTo>
                    <a:lnTo>
                      <a:pt x="3348" y="674"/>
                    </a:lnTo>
                    <a:lnTo>
                      <a:pt x="3357" y="742"/>
                    </a:lnTo>
                    <a:lnTo>
                      <a:pt x="3360" y="811"/>
                    </a:lnTo>
                    <a:lnTo>
                      <a:pt x="3360" y="2549"/>
                    </a:lnTo>
                    <a:lnTo>
                      <a:pt x="3357" y="2618"/>
                    </a:lnTo>
                    <a:lnTo>
                      <a:pt x="3348" y="2686"/>
                    </a:lnTo>
                    <a:lnTo>
                      <a:pt x="3334" y="2753"/>
                    </a:lnTo>
                    <a:lnTo>
                      <a:pt x="3314" y="2817"/>
                    </a:lnTo>
                    <a:lnTo>
                      <a:pt x="3290" y="2879"/>
                    </a:lnTo>
                    <a:lnTo>
                      <a:pt x="3260" y="2938"/>
                    </a:lnTo>
                    <a:lnTo>
                      <a:pt x="3226" y="2994"/>
                    </a:lnTo>
                    <a:lnTo>
                      <a:pt x="3187" y="3048"/>
                    </a:lnTo>
                    <a:lnTo>
                      <a:pt x="3144" y="3098"/>
                    </a:lnTo>
                    <a:lnTo>
                      <a:pt x="3098" y="3144"/>
                    </a:lnTo>
                    <a:lnTo>
                      <a:pt x="3048" y="3187"/>
                    </a:lnTo>
                    <a:lnTo>
                      <a:pt x="2994" y="3226"/>
                    </a:lnTo>
                    <a:lnTo>
                      <a:pt x="2938" y="3260"/>
                    </a:lnTo>
                    <a:lnTo>
                      <a:pt x="2879" y="3290"/>
                    </a:lnTo>
                    <a:lnTo>
                      <a:pt x="2817" y="3314"/>
                    </a:lnTo>
                    <a:lnTo>
                      <a:pt x="2753" y="3334"/>
                    </a:lnTo>
                    <a:lnTo>
                      <a:pt x="2686" y="3348"/>
                    </a:lnTo>
                    <a:lnTo>
                      <a:pt x="2618" y="3357"/>
                    </a:lnTo>
                    <a:lnTo>
                      <a:pt x="2549" y="3360"/>
                    </a:lnTo>
                    <a:lnTo>
                      <a:pt x="811" y="3360"/>
                    </a:lnTo>
                    <a:lnTo>
                      <a:pt x="742" y="3357"/>
                    </a:lnTo>
                    <a:lnTo>
                      <a:pt x="674" y="3348"/>
                    </a:lnTo>
                    <a:lnTo>
                      <a:pt x="607" y="3334"/>
                    </a:lnTo>
                    <a:lnTo>
                      <a:pt x="543" y="3314"/>
                    </a:lnTo>
                    <a:lnTo>
                      <a:pt x="481" y="3290"/>
                    </a:lnTo>
                    <a:lnTo>
                      <a:pt x="422" y="3260"/>
                    </a:lnTo>
                    <a:lnTo>
                      <a:pt x="366" y="3226"/>
                    </a:lnTo>
                    <a:lnTo>
                      <a:pt x="312" y="3187"/>
                    </a:lnTo>
                    <a:lnTo>
                      <a:pt x="262" y="3144"/>
                    </a:lnTo>
                    <a:lnTo>
                      <a:pt x="216" y="3098"/>
                    </a:lnTo>
                    <a:lnTo>
                      <a:pt x="173" y="3048"/>
                    </a:lnTo>
                    <a:lnTo>
                      <a:pt x="134" y="2994"/>
                    </a:lnTo>
                    <a:lnTo>
                      <a:pt x="100" y="2938"/>
                    </a:lnTo>
                    <a:lnTo>
                      <a:pt x="70" y="2879"/>
                    </a:lnTo>
                    <a:lnTo>
                      <a:pt x="46" y="2817"/>
                    </a:lnTo>
                    <a:lnTo>
                      <a:pt x="26" y="2753"/>
                    </a:lnTo>
                    <a:lnTo>
                      <a:pt x="12" y="2686"/>
                    </a:lnTo>
                    <a:lnTo>
                      <a:pt x="3" y="2618"/>
                    </a:lnTo>
                    <a:lnTo>
                      <a:pt x="0" y="2549"/>
                    </a:lnTo>
                    <a:lnTo>
                      <a:pt x="0" y="811"/>
                    </a:lnTo>
                    <a:lnTo>
                      <a:pt x="3" y="742"/>
                    </a:lnTo>
                    <a:lnTo>
                      <a:pt x="12" y="674"/>
                    </a:lnTo>
                    <a:lnTo>
                      <a:pt x="26" y="607"/>
                    </a:lnTo>
                    <a:lnTo>
                      <a:pt x="46" y="543"/>
                    </a:lnTo>
                    <a:lnTo>
                      <a:pt x="70" y="481"/>
                    </a:lnTo>
                    <a:lnTo>
                      <a:pt x="100" y="422"/>
                    </a:lnTo>
                    <a:lnTo>
                      <a:pt x="134" y="366"/>
                    </a:lnTo>
                    <a:lnTo>
                      <a:pt x="173" y="312"/>
                    </a:lnTo>
                    <a:lnTo>
                      <a:pt x="216" y="262"/>
                    </a:lnTo>
                    <a:lnTo>
                      <a:pt x="262" y="216"/>
                    </a:lnTo>
                    <a:lnTo>
                      <a:pt x="312" y="173"/>
                    </a:lnTo>
                    <a:lnTo>
                      <a:pt x="366" y="134"/>
                    </a:lnTo>
                    <a:lnTo>
                      <a:pt x="422" y="100"/>
                    </a:lnTo>
                    <a:lnTo>
                      <a:pt x="481" y="70"/>
                    </a:lnTo>
                    <a:lnTo>
                      <a:pt x="543" y="46"/>
                    </a:lnTo>
                    <a:lnTo>
                      <a:pt x="607" y="26"/>
                    </a:lnTo>
                    <a:lnTo>
                      <a:pt x="674" y="12"/>
                    </a:lnTo>
                    <a:lnTo>
                      <a:pt x="742" y="3"/>
                    </a:lnTo>
                    <a:lnTo>
                      <a:pt x="8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dirty="0"/>
              </a:p>
            </p:txBody>
          </p:sp>
          <p:sp>
            <p:nvSpPr>
              <p:cNvPr id="32" name="Freeform 63">
                <a:extLst>
                  <a:ext uri="{FF2B5EF4-FFF2-40B4-BE49-F238E27FC236}">
                    <a16:creationId xmlns:a16="http://schemas.microsoft.com/office/drawing/2014/main" id="{9794D81D-568E-4829-975D-573432F539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" y="1788"/>
                <a:ext cx="240" cy="240"/>
              </a:xfrm>
              <a:custGeom>
                <a:avLst/>
                <a:gdLst>
                  <a:gd name="T0" fmla="*/ 589 w 1674"/>
                  <a:gd name="T1" fmla="*/ 154 h 1676"/>
                  <a:gd name="T2" fmla="*/ 412 w 1674"/>
                  <a:gd name="T3" fmla="*/ 167 h 1676"/>
                  <a:gd name="T4" fmla="*/ 304 w 1674"/>
                  <a:gd name="T5" fmla="*/ 204 h 1676"/>
                  <a:gd name="T6" fmla="*/ 225 w 1674"/>
                  <a:gd name="T7" fmla="*/ 273 h 1676"/>
                  <a:gd name="T8" fmla="*/ 175 w 1674"/>
                  <a:gd name="T9" fmla="*/ 375 h 1676"/>
                  <a:gd name="T10" fmla="*/ 158 w 1674"/>
                  <a:gd name="T11" fmla="*/ 483 h 1676"/>
                  <a:gd name="T12" fmla="*/ 156 w 1674"/>
                  <a:gd name="T13" fmla="*/ 572 h 1676"/>
                  <a:gd name="T14" fmla="*/ 154 w 1674"/>
                  <a:gd name="T15" fmla="*/ 672 h 1676"/>
                  <a:gd name="T16" fmla="*/ 153 w 1674"/>
                  <a:gd name="T17" fmla="*/ 764 h 1676"/>
                  <a:gd name="T18" fmla="*/ 153 w 1674"/>
                  <a:gd name="T19" fmla="*/ 825 h 1676"/>
                  <a:gd name="T20" fmla="*/ 153 w 1674"/>
                  <a:gd name="T21" fmla="*/ 963 h 1676"/>
                  <a:gd name="T22" fmla="*/ 160 w 1674"/>
                  <a:gd name="T23" fmla="*/ 1206 h 1676"/>
                  <a:gd name="T24" fmla="*/ 187 w 1674"/>
                  <a:gd name="T25" fmla="*/ 1338 h 1676"/>
                  <a:gd name="T26" fmla="*/ 245 w 1674"/>
                  <a:gd name="T27" fmla="*/ 1428 h 1676"/>
                  <a:gd name="T28" fmla="*/ 338 w 1674"/>
                  <a:gd name="T29" fmla="*/ 1488 h 1676"/>
                  <a:gd name="T30" fmla="*/ 449 w 1674"/>
                  <a:gd name="T31" fmla="*/ 1515 h 1676"/>
                  <a:gd name="T32" fmla="*/ 1049 w 1674"/>
                  <a:gd name="T33" fmla="*/ 1523 h 1676"/>
                  <a:gd name="T34" fmla="*/ 1285 w 1674"/>
                  <a:gd name="T35" fmla="*/ 1506 h 1676"/>
                  <a:gd name="T36" fmla="*/ 1393 w 1674"/>
                  <a:gd name="T37" fmla="*/ 1458 h 1676"/>
                  <a:gd name="T38" fmla="*/ 1469 w 1674"/>
                  <a:gd name="T39" fmla="*/ 1376 h 1676"/>
                  <a:gd name="T40" fmla="*/ 1509 w 1674"/>
                  <a:gd name="T41" fmla="*/ 1260 h 1676"/>
                  <a:gd name="T42" fmla="*/ 1522 w 1674"/>
                  <a:gd name="T43" fmla="*/ 1037 h 1676"/>
                  <a:gd name="T44" fmla="*/ 1520 w 1674"/>
                  <a:gd name="T45" fmla="*/ 532 h 1676"/>
                  <a:gd name="T46" fmla="*/ 1500 w 1674"/>
                  <a:gd name="T47" fmla="*/ 374 h 1676"/>
                  <a:gd name="T48" fmla="*/ 1453 w 1674"/>
                  <a:gd name="T49" fmla="*/ 275 h 1676"/>
                  <a:gd name="T50" fmla="*/ 1373 w 1674"/>
                  <a:gd name="T51" fmla="*/ 206 h 1676"/>
                  <a:gd name="T52" fmla="*/ 1265 w 1674"/>
                  <a:gd name="T53" fmla="*/ 167 h 1676"/>
                  <a:gd name="T54" fmla="*/ 1055 w 1674"/>
                  <a:gd name="T55" fmla="*/ 154 h 1676"/>
                  <a:gd name="T56" fmla="*/ 793 w 1674"/>
                  <a:gd name="T57" fmla="*/ 0 h 1676"/>
                  <a:gd name="T58" fmla="*/ 916 w 1674"/>
                  <a:gd name="T59" fmla="*/ 1 h 1676"/>
                  <a:gd name="T60" fmla="*/ 1047 w 1674"/>
                  <a:gd name="T61" fmla="*/ 3 h 1676"/>
                  <a:gd name="T62" fmla="*/ 1162 w 1674"/>
                  <a:gd name="T63" fmla="*/ 6 h 1676"/>
                  <a:gd name="T64" fmla="*/ 1268 w 1674"/>
                  <a:gd name="T65" fmla="*/ 13 h 1676"/>
                  <a:gd name="T66" fmla="*/ 1400 w 1674"/>
                  <a:gd name="T67" fmla="*/ 48 h 1676"/>
                  <a:gd name="T68" fmla="*/ 1514 w 1674"/>
                  <a:gd name="T69" fmla="*/ 120 h 1676"/>
                  <a:gd name="T70" fmla="*/ 1605 w 1674"/>
                  <a:gd name="T71" fmla="*/ 232 h 1676"/>
                  <a:gd name="T72" fmla="*/ 1656 w 1674"/>
                  <a:gd name="T73" fmla="*/ 363 h 1676"/>
                  <a:gd name="T74" fmla="*/ 1673 w 1674"/>
                  <a:gd name="T75" fmla="*/ 743 h 1676"/>
                  <a:gd name="T76" fmla="*/ 1672 w 1674"/>
                  <a:gd name="T77" fmla="*/ 1155 h 1676"/>
                  <a:gd name="T78" fmla="*/ 1648 w 1674"/>
                  <a:gd name="T79" fmla="*/ 1332 h 1676"/>
                  <a:gd name="T80" fmla="*/ 1589 w 1674"/>
                  <a:gd name="T81" fmla="*/ 1470 h 1676"/>
                  <a:gd name="T82" fmla="*/ 1492 w 1674"/>
                  <a:gd name="T83" fmla="*/ 1575 h 1676"/>
                  <a:gd name="T84" fmla="*/ 1361 w 1674"/>
                  <a:gd name="T85" fmla="*/ 1641 h 1676"/>
                  <a:gd name="T86" fmla="*/ 1177 w 1674"/>
                  <a:gd name="T87" fmla="*/ 1671 h 1676"/>
                  <a:gd name="T88" fmla="*/ 795 w 1674"/>
                  <a:gd name="T89" fmla="*/ 1676 h 1676"/>
                  <a:gd name="T90" fmla="*/ 459 w 1674"/>
                  <a:gd name="T91" fmla="*/ 1670 h 1676"/>
                  <a:gd name="T92" fmla="*/ 296 w 1674"/>
                  <a:gd name="T93" fmla="*/ 1634 h 1676"/>
                  <a:gd name="T94" fmla="*/ 172 w 1674"/>
                  <a:gd name="T95" fmla="*/ 1566 h 1676"/>
                  <a:gd name="T96" fmla="*/ 83 w 1674"/>
                  <a:gd name="T97" fmla="*/ 1466 h 1676"/>
                  <a:gd name="T98" fmla="*/ 28 w 1674"/>
                  <a:gd name="T99" fmla="*/ 1336 h 1676"/>
                  <a:gd name="T100" fmla="*/ 4 w 1674"/>
                  <a:gd name="T101" fmla="*/ 1151 h 1676"/>
                  <a:gd name="T102" fmla="*/ 0 w 1674"/>
                  <a:gd name="T103" fmla="*/ 795 h 1676"/>
                  <a:gd name="T104" fmla="*/ 6 w 1674"/>
                  <a:gd name="T105" fmla="*/ 461 h 1676"/>
                  <a:gd name="T106" fmla="*/ 42 w 1674"/>
                  <a:gd name="T107" fmla="*/ 297 h 1676"/>
                  <a:gd name="T108" fmla="*/ 110 w 1674"/>
                  <a:gd name="T109" fmla="*/ 172 h 1676"/>
                  <a:gd name="T110" fmla="*/ 210 w 1674"/>
                  <a:gd name="T111" fmla="*/ 83 h 1676"/>
                  <a:gd name="T112" fmla="*/ 339 w 1674"/>
                  <a:gd name="T113" fmla="*/ 29 h 1676"/>
                  <a:gd name="T114" fmla="*/ 526 w 1674"/>
                  <a:gd name="T115" fmla="*/ 5 h 1676"/>
                  <a:gd name="T116" fmla="*/ 678 w 1674"/>
                  <a:gd name="T117" fmla="*/ 0 h 1676"/>
                  <a:gd name="T118" fmla="*/ 758 w 1674"/>
                  <a:gd name="T119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4" h="1676">
                    <a:moveTo>
                      <a:pt x="918" y="152"/>
                    </a:moveTo>
                    <a:lnTo>
                      <a:pt x="754" y="152"/>
                    </a:lnTo>
                    <a:lnTo>
                      <a:pt x="589" y="154"/>
                    </a:lnTo>
                    <a:lnTo>
                      <a:pt x="530" y="156"/>
                    </a:lnTo>
                    <a:lnTo>
                      <a:pt x="470" y="160"/>
                    </a:lnTo>
                    <a:lnTo>
                      <a:pt x="412" y="167"/>
                    </a:lnTo>
                    <a:lnTo>
                      <a:pt x="374" y="176"/>
                    </a:lnTo>
                    <a:lnTo>
                      <a:pt x="337" y="188"/>
                    </a:lnTo>
                    <a:lnTo>
                      <a:pt x="304" y="204"/>
                    </a:lnTo>
                    <a:lnTo>
                      <a:pt x="275" y="223"/>
                    </a:lnTo>
                    <a:lnTo>
                      <a:pt x="248" y="245"/>
                    </a:lnTo>
                    <a:lnTo>
                      <a:pt x="225" y="273"/>
                    </a:lnTo>
                    <a:lnTo>
                      <a:pt x="206" y="302"/>
                    </a:lnTo>
                    <a:lnTo>
                      <a:pt x="188" y="337"/>
                    </a:lnTo>
                    <a:lnTo>
                      <a:pt x="175" y="375"/>
                    </a:lnTo>
                    <a:lnTo>
                      <a:pt x="167" y="410"/>
                    </a:lnTo>
                    <a:lnTo>
                      <a:pt x="161" y="447"/>
                    </a:lnTo>
                    <a:lnTo>
                      <a:pt x="158" y="483"/>
                    </a:lnTo>
                    <a:lnTo>
                      <a:pt x="157" y="510"/>
                    </a:lnTo>
                    <a:lnTo>
                      <a:pt x="157" y="540"/>
                    </a:lnTo>
                    <a:lnTo>
                      <a:pt x="156" y="572"/>
                    </a:lnTo>
                    <a:lnTo>
                      <a:pt x="155" y="605"/>
                    </a:lnTo>
                    <a:lnTo>
                      <a:pt x="155" y="638"/>
                    </a:lnTo>
                    <a:lnTo>
                      <a:pt x="154" y="672"/>
                    </a:lnTo>
                    <a:lnTo>
                      <a:pt x="154" y="705"/>
                    </a:lnTo>
                    <a:lnTo>
                      <a:pt x="153" y="735"/>
                    </a:lnTo>
                    <a:lnTo>
                      <a:pt x="153" y="764"/>
                    </a:lnTo>
                    <a:lnTo>
                      <a:pt x="153" y="788"/>
                    </a:lnTo>
                    <a:lnTo>
                      <a:pt x="153" y="808"/>
                    </a:lnTo>
                    <a:lnTo>
                      <a:pt x="153" y="825"/>
                    </a:lnTo>
                    <a:lnTo>
                      <a:pt x="153" y="834"/>
                    </a:lnTo>
                    <a:lnTo>
                      <a:pt x="153" y="837"/>
                    </a:lnTo>
                    <a:lnTo>
                      <a:pt x="153" y="963"/>
                    </a:lnTo>
                    <a:lnTo>
                      <a:pt x="154" y="1088"/>
                    </a:lnTo>
                    <a:lnTo>
                      <a:pt x="156" y="1148"/>
                    </a:lnTo>
                    <a:lnTo>
                      <a:pt x="160" y="1206"/>
                    </a:lnTo>
                    <a:lnTo>
                      <a:pt x="167" y="1264"/>
                    </a:lnTo>
                    <a:lnTo>
                      <a:pt x="175" y="1302"/>
                    </a:lnTo>
                    <a:lnTo>
                      <a:pt x="187" y="1338"/>
                    </a:lnTo>
                    <a:lnTo>
                      <a:pt x="204" y="1372"/>
                    </a:lnTo>
                    <a:lnTo>
                      <a:pt x="223" y="1401"/>
                    </a:lnTo>
                    <a:lnTo>
                      <a:pt x="245" y="1428"/>
                    </a:lnTo>
                    <a:lnTo>
                      <a:pt x="273" y="1451"/>
                    </a:lnTo>
                    <a:lnTo>
                      <a:pt x="303" y="1471"/>
                    </a:lnTo>
                    <a:lnTo>
                      <a:pt x="338" y="1488"/>
                    </a:lnTo>
                    <a:lnTo>
                      <a:pt x="376" y="1501"/>
                    </a:lnTo>
                    <a:lnTo>
                      <a:pt x="412" y="1509"/>
                    </a:lnTo>
                    <a:lnTo>
                      <a:pt x="449" y="1515"/>
                    </a:lnTo>
                    <a:lnTo>
                      <a:pt x="486" y="1518"/>
                    </a:lnTo>
                    <a:lnTo>
                      <a:pt x="768" y="1521"/>
                    </a:lnTo>
                    <a:lnTo>
                      <a:pt x="1049" y="1523"/>
                    </a:lnTo>
                    <a:lnTo>
                      <a:pt x="1146" y="1520"/>
                    </a:lnTo>
                    <a:lnTo>
                      <a:pt x="1242" y="1513"/>
                    </a:lnTo>
                    <a:lnTo>
                      <a:pt x="1285" y="1506"/>
                    </a:lnTo>
                    <a:lnTo>
                      <a:pt x="1324" y="1494"/>
                    </a:lnTo>
                    <a:lnTo>
                      <a:pt x="1360" y="1478"/>
                    </a:lnTo>
                    <a:lnTo>
                      <a:pt x="1393" y="1458"/>
                    </a:lnTo>
                    <a:lnTo>
                      <a:pt x="1422" y="1435"/>
                    </a:lnTo>
                    <a:lnTo>
                      <a:pt x="1448" y="1407"/>
                    </a:lnTo>
                    <a:lnTo>
                      <a:pt x="1469" y="1376"/>
                    </a:lnTo>
                    <a:lnTo>
                      <a:pt x="1487" y="1340"/>
                    </a:lnTo>
                    <a:lnTo>
                      <a:pt x="1500" y="1301"/>
                    </a:lnTo>
                    <a:lnTo>
                      <a:pt x="1509" y="1260"/>
                    </a:lnTo>
                    <a:lnTo>
                      <a:pt x="1517" y="1185"/>
                    </a:lnTo>
                    <a:lnTo>
                      <a:pt x="1521" y="1111"/>
                    </a:lnTo>
                    <a:lnTo>
                      <a:pt x="1522" y="1037"/>
                    </a:lnTo>
                    <a:lnTo>
                      <a:pt x="1523" y="815"/>
                    </a:lnTo>
                    <a:lnTo>
                      <a:pt x="1521" y="593"/>
                    </a:lnTo>
                    <a:lnTo>
                      <a:pt x="1520" y="532"/>
                    </a:lnTo>
                    <a:lnTo>
                      <a:pt x="1516" y="471"/>
                    </a:lnTo>
                    <a:lnTo>
                      <a:pt x="1508" y="411"/>
                    </a:lnTo>
                    <a:lnTo>
                      <a:pt x="1500" y="374"/>
                    </a:lnTo>
                    <a:lnTo>
                      <a:pt x="1488" y="337"/>
                    </a:lnTo>
                    <a:lnTo>
                      <a:pt x="1472" y="304"/>
                    </a:lnTo>
                    <a:lnTo>
                      <a:pt x="1453" y="275"/>
                    </a:lnTo>
                    <a:lnTo>
                      <a:pt x="1430" y="248"/>
                    </a:lnTo>
                    <a:lnTo>
                      <a:pt x="1403" y="225"/>
                    </a:lnTo>
                    <a:lnTo>
                      <a:pt x="1373" y="206"/>
                    </a:lnTo>
                    <a:lnTo>
                      <a:pt x="1338" y="188"/>
                    </a:lnTo>
                    <a:lnTo>
                      <a:pt x="1300" y="176"/>
                    </a:lnTo>
                    <a:lnTo>
                      <a:pt x="1265" y="167"/>
                    </a:lnTo>
                    <a:lnTo>
                      <a:pt x="1228" y="162"/>
                    </a:lnTo>
                    <a:lnTo>
                      <a:pt x="1190" y="159"/>
                    </a:lnTo>
                    <a:lnTo>
                      <a:pt x="1055" y="154"/>
                    </a:lnTo>
                    <a:lnTo>
                      <a:pt x="918" y="152"/>
                    </a:lnTo>
                    <a:close/>
                    <a:moveTo>
                      <a:pt x="758" y="0"/>
                    </a:moveTo>
                    <a:lnTo>
                      <a:pt x="793" y="0"/>
                    </a:lnTo>
                    <a:lnTo>
                      <a:pt x="832" y="0"/>
                    </a:lnTo>
                    <a:lnTo>
                      <a:pt x="874" y="1"/>
                    </a:lnTo>
                    <a:lnTo>
                      <a:pt x="916" y="1"/>
                    </a:lnTo>
                    <a:lnTo>
                      <a:pt x="960" y="2"/>
                    </a:lnTo>
                    <a:lnTo>
                      <a:pt x="1003" y="2"/>
                    </a:lnTo>
                    <a:lnTo>
                      <a:pt x="1047" y="3"/>
                    </a:lnTo>
                    <a:lnTo>
                      <a:pt x="1087" y="4"/>
                    </a:lnTo>
                    <a:lnTo>
                      <a:pt x="1126" y="5"/>
                    </a:lnTo>
                    <a:lnTo>
                      <a:pt x="1162" y="6"/>
                    </a:lnTo>
                    <a:lnTo>
                      <a:pt x="1193" y="7"/>
                    </a:lnTo>
                    <a:lnTo>
                      <a:pt x="1220" y="8"/>
                    </a:lnTo>
                    <a:lnTo>
                      <a:pt x="1268" y="13"/>
                    </a:lnTo>
                    <a:lnTo>
                      <a:pt x="1314" y="21"/>
                    </a:lnTo>
                    <a:lnTo>
                      <a:pt x="1357" y="33"/>
                    </a:lnTo>
                    <a:lnTo>
                      <a:pt x="1400" y="48"/>
                    </a:lnTo>
                    <a:lnTo>
                      <a:pt x="1440" y="68"/>
                    </a:lnTo>
                    <a:lnTo>
                      <a:pt x="1478" y="92"/>
                    </a:lnTo>
                    <a:lnTo>
                      <a:pt x="1514" y="120"/>
                    </a:lnTo>
                    <a:lnTo>
                      <a:pt x="1548" y="154"/>
                    </a:lnTo>
                    <a:lnTo>
                      <a:pt x="1578" y="191"/>
                    </a:lnTo>
                    <a:lnTo>
                      <a:pt x="1605" y="232"/>
                    </a:lnTo>
                    <a:lnTo>
                      <a:pt x="1626" y="274"/>
                    </a:lnTo>
                    <a:lnTo>
                      <a:pt x="1643" y="318"/>
                    </a:lnTo>
                    <a:lnTo>
                      <a:pt x="1656" y="363"/>
                    </a:lnTo>
                    <a:lnTo>
                      <a:pt x="1664" y="409"/>
                    </a:lnTo>
                    <a:lnTo>
                      <a:pt x="1667" y="456"/>
                    </a:lnTo>
                    <a:lnTo>
                      <a:pt x="1673" y="743"/>
                    </a:lnTo>
                    <a:lnTo>
                      <a:pt x="1674" y="1029"/>
                    </a:lnTo>
                    <a:lnTo>
                      <a:pt x="1674" y="1093"/>
                    </a:lnTo>
                    <a:lnTo>
                      <a:pt x="1672" y="1155"/>
                    </a:lnTo>
                    <a:lnTo>
                      <a:pt x="1667" y="1218"/>
                    </a:lnTo>
                    <a:lnTo>
                      <a:pt x="1660" y="1279"/>
                    </a:lnTo>
                    <a:lnTo>
                      <a:pt x="1648" y="1332"/>
                    </a:lnTo>
                    <a:lnTo>
                      <a:pt x="1633" y="1382"/>
                    </a:lnTo>
                    <a:lnTo>
                      <a:pt x="1614" y="1428"/>
                    </a:lnTo>
                    <a:lnTo>
                      <a:pt x="1589" y="1470"/>
                    </a:lnTo>
                    <a:lnTo>
                      <a:pt x="1561" y="1509"/>
                    </a:lnTo>
                    <a:lnTo>
                      <a:pt x="1528" y="1544"/>
                    </a:lnTo>
                    <a:lnTo>
                      <a:pt x="1492" y="1575"/>
                    </a:lnTo>
                    <a:lnTo>
                      <a:pt x="1452" y="1602"/>
                    </a:lnTo>
                    <a:lnTo>
                      <a:pt x="1408" y="1624"/>
                    </a:lnTo>
                    <a:lnTo>
                      <a:pt x="1361" y="1641"/>
                    </a:lnTo>
                    <a:lnTo>
                      <a:pt x="1310" y="1655"/>
                    </a:lnTo>
                    <a:lnTo>
                      <a:pt x="1258" y="1664"/>
                    </a:lnTo>
                    <a:lnTo>
                      <a:pt x="1177" y="1671"/>
                    </a:lnTo>
                    <a:lnTo>
                      <a:pt x="1096" y="1674"/>
                    </a:lnTo>
                    <a:lnTo>
                      <a:pt x="1015" y="1675"/>
                    </a:lnTo>
                    <a:lnTo>
                      <a:pt x="795" y="1676"/>
                    </a:lnTo>
                    <a:lnTo>
                      <a:pt x="575" y="1674"/>
                    </a:lnTo>
                    <a:lnTo>
                      <a:pt x="517" y="1673"/>
                    </a:lnTo>
                    <a:lnTo>
                      <a:pt x="459" y="1670"/>
                    </a:lnTo>
                    <a:lnTo>
                      <a:pt x="402" y="1663"/>
                    </a:lnTo>
                    <a:lnTo>
                      <a:pt x="345" y="1651"/>
                    </a:lnTo>
                    <a:lnTo>
                      <a:pt x="296" y="1634"/>
                    </a:lnTo>
                    <a:lnTo>
                      <a:pt x="252" y="1615"/>
                    </a:lnTo>
                    <a:lnTo>
                      <a:pt x="210" y="1592"/>
                    </a:lnTo>
                    <a:lnTo>
                      <a:pt x="172" y="1566"/>
                    </a:lnTo>
                    <a:lnTo>
                      <a:pt x="139" y="1536"/>
                    </a:lnTo>
                    <a:lnTo>
                      <a:pt x="109" y="1503"/>
                    </a:lnTo>
                    <a:lnTo>
                      <a:pt x="83" y="1466"/>
                    </a:lnTo>
                    <a:lnTo>
                      <a:pt x="60" y="1427"/>
                    </a:lnTo>
                    <a:lnTo>
                      <a:pt x="42" y="1383"/>
                    </a:lnTo>
                    <a:lnTo>
                      <a:pt x="28" y="1336"/>
                    </a:lnTo>
                    <a:lnTo>
                      <a:pt x="17" y="1286"/>
                    </a:lnTo>
                    <a:lnTo>
                      <a:pt x="9" y="1219"/>
                    </a:lnTo>
                    <a:lnTo>
                      <a:pt x="4" y="1151"/>
                    </a:lnTo>
                    <a:lnTo>
                      <a:pt x="2" y="1082"/>
                    </a:lnTo>
                    <a:lnTo>
                      <a:pt x="1" y="1013"/>
                    </a:lnTo>
                    <a:lnTo>
                      <a:pt x="0" y="795"/>
                    </a:lnTo>
                    <a:lnTo>
                      <a:pt x="2" y="577"/>
                    </a:lnTo>
                    <a:lnTo>
                      <a:pt x="3" y="519"/>
                    </a:lnTo>
                    <a:lnTo>
                      <a:pt x="6" y="461"/>
                    </a:lnTo>
                    <a:lnTo>
                      <a:pt x="13" y="403"/>
                    </a:lnTo>
                    <a:lnTo>
                      <a:pt x="26" y="346"/>
                    </a:lnTo>
                    <a:lnTo>
                      <a:pt x="42" y="297"/>
                    </a:lnTo>
                    <a:lnTo>
                      <a:pt x="61" y="252"/>
                    </a:lnTo>
                    <a:lnTo>
                      <a:pt x="84" y="210"/>
                    </a:lnTo>
                    <a:lnTo>
                      <a:pt x="110" y="172"/>
                    </a:lnTo>
                    <a:lnTo>
                      <a:pt x="140" y="139"/>
                    </a:lnTo>
                    <a:lnTo>
                      <a:pt x="173" y="109"/>
                    </a:lnTo>
                    <a:lnTo>
                      <a:pt x="210" y="83"/>
                    </a:lnTo>
                    <a:lnTo>
                      <a:pt x="250" y="61"/>
                    </a:lnTo>
                    <a:lnTo>
                      <a:pt x="293" y="43"/>
                    </a:lnTo>
                    <a:lnTo>
                      <a:pt x="339" y="29"/>
                    </a:lnTo>
                    <a:lnTo>
                      <a:pt x="389" y="17"/>
                    </a:lnTo>
                    <a:lnTo>
                      <a:pt x="457" y="9"/>
                    </a:lnTo>
                    <a:lnTo>
                      <a:pt x="526" y="5"/>
                    </a:lnTo>
                    <a:lnTo>
                      <a:pt x="596" y="3"/>
                    </a:lnTo>
                    <a:lnTo>
                      <a:pt x="664" y="1"/>
                    </a:lnTo>
                    <a:lnTo>
                      <a:pt x="678" y="0"/>
                    </a:lnTo>
                    <a:lnTo>
                      <a:pt x="700" y="0"/>
                    </a:lnTo>
                    <a:lnTo>
                      <a:pt x="726" y="0"/>
                    </a:lnTo>
                    <a:lnTo>
                      <a:pt x="7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3" name="Freeform 64">
                <a:extLst>
                  <a:ext uri="{FF2B5EF4-FFF2-40B4-BE49-F238E27FC236}">
                    <a16:creationId xmlns:a16="http://schemas.microsoft.com/office/drawing/2014/main" id="{E9F3557B-0EC4-4C88-A3A8-6C486588C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" y="1853"/>
                <a:ext cx="123" cy="124"/>
              </a:xfrm>
              <a:custGeom>
                <a:avLst/>
                <a:gdLst>
                  <a:gd name="T0" fmla="*/ 390 w 862"/>
                  <a:gd name="T1" fmla="*/ 156 h 862"/>
                  <a:gd name="T2" fmla="*/ 314 w 862"/>
                  <a:gd name="T3" fmla="*/ 178 h 862"/>
                  <a:gd name="T4" fmla="*/ 249 w 862"/>
                  <a:gd name="T5" fmla="*/ 220 h 862"/>
                  <a:gd name="T6" fmla="*/ 197 w 862"/>
                  <a:gd name="T7" fmla="*/ 279 h 862"/>
                  <a:gd name="T8" fmla="*/ 164 w 862"/>
                  <a:gd name="T9" fmla="*/ 350 h 862"/>
                  <a:gd name="T10" fmla="*/ 152 w 862"/>
                  <a:gd name="T11" fmla="*/ 430 h 862"/>
                  <a:gd name="T12" fmla="*/ 164 w 862"/>
                  <a:gd name="T13" fmla="*/ 510 h 862"/>
                  <a:gd name="T14" fmla="*/ 197 w 862"/>
                  <a:gd name="T15" fmla="*/ 582 h 862"/>
                  <a:gd name="T16" fmla="*/ 247 w 862"/>
                  <a:gd name="T17" fmla="*/ 641 h 862"/>
                  <a:gd name="T18" fmla="*/ 312 w 862"/>
                  <a:gd name="T19" fmla="*/ 684 h 862"/>
                  <a:gd name="T20" fmla="*/ 387 w 862"/>
                  <a:gd name="T21" fmla="*/ 707 h 862"/>
                  <a:gd name="T22" fmla="*/ 470 w 862"/>
                  <a:gd name="T23" fmla="*/ 707 h 862"/>
                  <a:gd name="T24" fmla="*/ 546 w 862"/>
                  <a:gd name="T25" fmla="*/ 685 h 862"/>
                  <a:gd name="T26" fmla="*/ 612 w 862"/>
                  <a:gd name="T27" fmla="*/ 642 h 862"/>
                  <a:gd name="T28" fmla="*/ 664 w 862"/>
                  <a:gd name="T29" fmla="*/ 585 h 862"/>
                  <a:gd name="T30" fmla="*/ 697 w 862"/>
                  <a:gd name="T31" fmla="*/ 513 h 862"/>
                  <a:gd name="T32" fmla="*/ 709 w 862"/>
                  <a:gd name="T33" fmla="*/ 434 h 862"/>
                  <a:gd name="T34" fmla="*/ 698 w 862"/>
                  <a:gd name="T35" fmla="*/ 353 h 862"/>
                  <a:gd name="T36" fmla="*/ 665 w 862"/>
                  <a:gd name="T37" fmla="*/ 280 h 862"/>
                  <a:gd name="T38" fmla="*/ 614 w 862"/>
                  <a:gd name="T39" fmla="*/ 221 h 862"/>
                  <a:gd name="T40" fmla="*/ 549 w 862"/>
                  <a:gd name="T41" fmla="*/ 178 h 862"/>
                  <a:gd name="T42" fmla="*/ 473 w 862"/>
                  <a:gd name="T43" fmla="*/ 156 h 862"/>
                  <a:gd name="T44" fmla="*/ 431 w 862"/>
                  <a:gd name="T45" fmla="*/ 0 h 862"/>
                  <a:gd name="T46" fmla="*/ 530 w 862"/>
                  <a:gd name="T47" fmla="*/ 12 h 862"/>
                  <a:gd name="T48" fmla="*/ 620 w 862"/>
                  <a:gd name="T49" fmla="*/ 44 h 862"/>
                  <a:gd name="T50" fmla="*/ 700 w 862"/>
                  <a:gd name="T51" fmla="*/ 95 h 862"/>
                  <a:gd name="T52" fmla="*/ 767 w 862"/>
                  <a:gd name="T53" fmla="*/ 162 h 862"/>
                  <a:gd name="T54" fmla="*/ 818 w 862"/>
                  <a:gd name="T55" fmla="*/ 242 h 862"/>
                  <a:gd name="T56" fmla="*/ 849 w 862"/>
                  <a:gd name="T57" fmla="*/ 332 h 862"/>
                  <a:gd name="T58" fmla="*/ 862 w 862"/>
                  <a:gd name="T59" fmla="*/ 432 h 862"/>
                  <a:gd name="T60" fmla="*/ 849 w 862"/>
                  <a:gd name="T61" fmla="*/ 530 h 862"/>
                  <a:gd name="T62" fmla="*/ 818 w 862"/>
                  <a:gd name="T63" fmla="*/ 620 h 862"/>
                  <a:gd name="T64" fmla="*/ 767 w 862"/>
                  <a:gd name="T65" fmla="*/ 700 h 862"/>
                  <a:gd name="T66" fmla="*/ 700 w 862"/>
                  <a:gd name="T67" fmla="*/ 767 h 862"/>
                  <a:gd name="T68" fmla="*/ 620 w 862"/>
                  <a:gd name="T69" fmla="*/ 818 h 862"/>
                  <a:gd name="T70" fmla="*/ 530 w 862"/>
                  <a:gd name="T71" fmla="*/ 850 h 862"/>
                  <a:gd name="T72" fmla="*/ 432 w 862"/>
                  <a:gd name="T73" fmla="*/ 862 h 862"/>
                  <a:gd name="T74" fmla="*/ 333 w 862"/>
                  <a:gd name="T75" fmla="*/ 850 h 862"/>
                  <a:gd name="T76" fmla="*/ 242 w 862"/>
                  <a:gd name="T77" fmla="*/ 818 h 862"/>
                  <a:gd name="T78" fmla="*/ 162 w 862"/>
                  <a:gd name="T79" fmla="*/ 767 h 862"/>
                  <a:gd name="T80" fmla="*/ 95 w 862"/>
                  <a:gd name="T81" fmla="*/ 701 h 862"/>
                  <a:gd name="T82" fmla="*/ 44 w 862"/>
                  <a:gd name="T83" fmla="*/ 621 h 862"/>
                  <a:gd name="T84" fmla="*/ 12 w 862"/>
                  <a:gd name="T85" fmla="*/ 531 h 862"/>
                  <a:gd name="T86" fmla="*/ 0 w 862"/>
                  <a:gd name="T87" fmla="*/ 432 h 862"/>
                  <a:gd name="T88" fmla="*/ 12 w 862"/>
                  <a:gd name="T89" fmla="*/ 332 h 862"/>
                  <a:gd name="T90" fmla="*/ 44 w 862"/>
                  <a:gd name="T91" fmla="*/ 242 h 862"/>
                  <a:gd name="T92" fmla="*/ 95 w 862"/>
                  <a:gd name="T93" fmla="*/ 162 h 862"/>
                  <a:gd name="T94" fmla="*/ 161 w 862"/>
                  <a:gd name="T95" fmla="*/ 95 h 862"/>
                  <a:gd name="T96" fmla="*/ 242 w 862"/>
                  <a:gd name="T97" fmla="*/ 44 h 862"/>
                  <a:gd name="T98" fmla="*/ 332 w 862"/>
                  <a:gd name="T99" fmla="*/ 12 h 862"/>
                  <a:gd name="T100" fmla="*/ 431 w 862"/>
                  <a:gd name="T101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2" h="862">
                    <a:moveTo>
                      <a:pt x="432" y="153"/>
                    </a:moveTo>
                    <a:lnTo>
                      <a:pt x="390" y="156"/>
                    </a:lnTo>
                    <a:lnTo>
                      <a:pt x="351" y="164"/>
                    </a:lnTo>
                    <a:lnTo>
                      <a:pt x="314" y="178"/>
                    </a:lnTo>
                    <a:lnTo>
                      <a:pt x="279" y="197"/>
                    </a:lnTo>
                    <a:lnTo>
                      <a:pt x="249" y="220"/>
                    </a:lnTo>
                    <a:lnTo>
                      <a:pt x="221" y="248"/>
                    </a:lnTo>
                    <a:lnTo>
                      <a:pt x="197" y="279"/>
                    </a:lnTo>
                    <a:lnTo>
                      <a:pt x="179" y="313"/>
                    </a:lnTo>
                    <a:lnTo>
                      <a:pt x="164" y="350"/>
                    </a:lnTo>
                    <a:lnTo>
                      <a:pt x="155" y="389"/>
                    </a:lnTo>
                    <a:lnTo>
                      <a:pt x="152" y="430"/>
                    </a:lnTo>
                    <a:lnTo>
                      <a:pt x="155" y="471"/>
                    </a:lnTo>
                    <a:lnTo>
                      <a:pt x="164" y="510"/>
                    </a:lnTo>
                    <a:lnTo>
                      <a:pt x="177" y="547"/>
                    </a:lnTo>
                    <a:lnTo>
                      <a:pt x="197" y="582"/>
                    </a:lnTo>
                    <a:lnTo>
                      <a:pt x="220" y="613"/>
                    </a:lnTo>
                    <a:lnTo>
                      <a:pt x="247" y="641"/>
                    </a:lnTo>
                    <a:lnTo>
                      <a:pt x="278" y="664"/>
                    </a:lnTo>
                    <a:lnTo>
                      <a:pt x="312" y="684"/>
                    </a:lnTo>
                    <a:lnTo>
                      <a:pt x="349" y="698"/>
                    </a:lnTo>
                    <a:lnTo>
                      <a:pt x="387" y="707"/>
                    </a:lnTo>
                    <a:lnTo>
                      <a:pt x="428" y="710"/>
                    </a:lnTo>
                    <a:lnTo>
                      <a:pt x="470" y="707"/>
                    </a:lnTo>
                    <a:lnTo>
                      <a:pt x="509" y="698"/>
                    </a:lnTo>
                    <a:lnTo>
                      <a:pt x="546" y="685"/>
                    </a:lnTo>
                    <a:lnTo>
                      <a:pt x="581" y="665"/>
                    </a:lnTo>
                    <a:lnTo>
                      <a:pt x="612" y="642"/>
                    </a:lnTo>
                    <a:lnTo>
                      <a:pt x="640" y="615"/>
                    </a:lnTo>
                    <a:lnTo>
                      <a:pt x="664" y="585"/>
                    </a:lnTo>
                    <a:lnTo>
                      <a:pt x="683" y="550"/>
                    </a:lnTo>
                    <a:lnTo>
                      <a:pt x="697" y="513"/>
                    </a:lnTo>
                    <a:lnTo>
                      <a:pt x="706" y="475"/>
                    </a:lnTo>
                    <a:lnTo>
                      <a:pt x="709" y="434"/>
                    </a:lnTo>
                    <a:lnTo>
                      <a:pt x="706" y="392"/>
                    </a:lnTo>
                    <a:lnTo>
                      <a:pt x="698" y="353"/>
                    </a:lnTo>
                    <a:lnTo>
                      <a:pt x="684" y="315"/>
                    </a:lnTo>
                    <a:lnTo>
                      <a:pt x="665" y="280"/>
                    </a:lnTo>
                    <a:lnTo>
                      <a:pt x="642" y="249"/>
                    </a:lnTo>
                    <a:lnTo>
                      <a:pt x="614" y="221"/>
                    </a:lnTo>
                    <a:lnTo>
                      <a:pt x="584" y="198"/>
                    </a:lnTo>
                    <a:lnTo>
                      <a:pt x="549" y="178"/>
                    </a:lnTo>
                    <a:lnTo>
                      <a:pt x="512" y="164"/>
                    </a:lnTo>
                    <a:lnTo>
                      <a:pt x="473" y="156"/>
                    </a:lnTo>
                    <a:lnTo>
                      <a:pt x="432" y="153"/>
                    </a:lnTo>
                    <a:close/>
                    <a:moveTo>
                      <a:pt x="431" y="0"/>
                    </a:moveTo>
                    <a:lnTo>
                      <a:pt x="481" y="3"/>
                    </a:lnTo>
                    <a:lnTo>
                      <a:pt x="530" y="12"/>
                    </a:lnTo>
                    <a:lnTo>
                      <a:pt x="576" y="26"/>
                    </a:lnTo>
                    <a:lnTo>
                      <a:pt x="620" y="44"/>
                    </a:lnTo>
                    <a:lnTo>
                      <a:pt x="662" y="68"/>
                    </a:lnTo>
                    <a:lnTo>
                      <a:pt x="700" y="95"/>
                    </a:lnTo>
                    <a:lnTo>
                      <a:pt x="735" y="127"/>
                    </a:lnTo>
                    <a:lnTo>
                      <a:pt x="767" y="162"/>
                    </a:lnTo>
                    <a:lnTo>
                      <a:pt x="795" y="201"/>
                    </a:lnTo>
                    <a:lnTo>
                      <a:pt x="818" y="242"/>
                    </a:lnTo>
                    <a:lnTo>
                      <a:pt x="836" y="286"/>
                    </a:lnTo>
                    <a:lnTo>
                      <a:pt x="849" y="332"/>
                    </a:lnTo>
                    <a:lnTo>
                      <a:pt x="859" y="381"/>
                    </a:lnTo>
                    <a:lnTo>
                      <a:pt x="862" y="432"/>
                    </a:lnTo>
                    <a:lnTo>
                      <a:pt x="859" y="482"/>
                    </a:lnTo>
                    <a:lnTo>
                      <a:pt x="849" y="530"/>
                    </a:lnTo>
                    <a:lnTo>
                      <a:pt x="836" y="577"/>
                    </a:lnTo>
                    <a:lnTo>
                      <a:pt x="818" y="620"/>
                    </a:lnTo>
                    <a:lnTo>
                      <a:pt x="795" y="662"/>
                    </a:lnTo>
                    <a:lnTo>
                      <a:pt x="767" y="700"/>
                    </a:lnTo>
                    <a:lnTo>
                      <a:pt x="735" y="735"/>
                    </a:lnTo>
                    <a:lnTo>
                      <a:pt x="700" y="767"/>
                    </a:lnTo>
                    <a:lnTo>
                      <a:pt x="662" y="794"/>
                    </a:lnTo>
                    <a:lnTo>
                      <a:pt x="620" y="818"/>
                    </a:lnTo>
                    <a:lnTo>
                      <a:pt x="577" y="836"/>
                    </a:lnTo>
                    <a:lnTo>
                      <a:pt x="530" y="850"/>
                    </a:lnTo>
                    <a:lnTo>
                      <a:pt x="482" y="859"/>
                    </a:lnTo>
                    <a:lnTo>
                      <a:pt x="432" y="862"/>
                    </a:lnTo>
                    <a:lnTo>
                      <a:pt x="381" y="859"/>
                    </a:lnTo>
                    <a:lnTo>
                      <a:pt x="333" y="850"/>
                    </a:lnTo>
                    <a:lnTo>
                      <a:pt x="286" y="837"/>
                    </a:lnTo>
                    <a:lnTo>
                      <a:pt x="242" y="818"/>
                    </a:lnTo>
                    <a:lnTo>
                      <a:pt x="201" y="794"/>
                    </a:lnTo>
                    <a:lnTo>
                      <a:pt x="162" y="767"/>
                    </a:lnTo>
                    <a:lnTo>
                      <a:pt x="127" y="735"/>
                    </a:lnTo>
                    <a:lnTo>
                      <a:pt x="95" y="701"/>
                    </a:lnTo>
                    <a:lnTo>
                      <a:pt x="68" y="662"/>
                    </a:lnTo>
                    <a:lnTo>
                      <a:pt x="44" y="621"/>
                    </a:lnTo>
                    <a:lnTo>
                      <a:pt x="26" y="577"/>
                    </a:lnTo>
                    <a:lnTo>
                      <a:pt x="12" y="531"/>
                    </a:lnTo>
                    <a:lnTo>
                      <a:pt x="3" y="482"/>
                    </a:lnTo>
                    <a:lnTo>
                      <a:pt x="0" y="432"/>
                    </a:lnTo>
                    <a:lnTo>
                      <a:pt x="3" y="381"/>
                    </a:lnTo>
                    <a:lnTo>
                      <a:pt x="12" y="332"/>
                    </a:lnTo>
                    <a:lnTo>
                      <a:pt x="25" y="286"/>
                    </a:lnTo>
                    <a:lnTo>
                      <a:pt x="44" y="242"/>
                    </a:lnTo>
                    <a:lnTo>
                      <a:pt x="68" y="201"/>
                    </a:lnTo>
                    <a:lnTo>
                      <a:pt x="95" y="162"/>
                    </a:lnTo>
                    <a:lnTo>
                      <a:pt x="127" y="127"/>
                    </a:lnTo>
                    <a:lnTo>
                      <a:pt x="161" y="95"/>
                    </a:lnTo>
                    <a:lnTo>
                      <a:pt x="200" y="68"/>
                    </a:lnTo>
                    <a:lnTo>
                      <a:pt x="242" y="44"/>
                    </a:lnTo>
                    <a:lnTo>
                      <a:pt x="285" y="26"/>
                    </a:lnTo>
                    <a:lnTo>
                      <a:pt x="332" y="12"/>
                    </a:lnTo>
                    <a:lnTo>
                      <a:pt x="380" y="3"/>
                    </a:lnTo>
                    <a:lnTo>
                      <a:pt x="4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4" name="Freeform 65">
                <a:extLst>
                  <a:ext uri="{FF2B5EF4-FFF2-40B4-BE49-F238E27FC236}">
                    <a16:creationId xmlns:a16="http://schemas.microsoft.com/office/drawing/2014/main" id="{C14563BA-CFF3-4FCA-9F84-5FF55EB66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" y="1830"/>
                <a:ext cx="28" cy="29"/>
              </a:xfrm>
              <a:custGeom>
                <a:avLst/>
                <a:gdLst>
                  <a:gd name="T0" fmla="*/ 100 w 202"/>
                  <a:gd name="T1" fmla="*/ 0 h 202"/>
                  <a:gd name="T2" fmla="*/ 123 w 202"/>
                  <a:gd name="T3" fmla="*/ 3 h 202"/>
                  <a:gd name="T4" fmla="*/ 145 w 202"/>
                  <a:gd name="T5" fmla="*/ 10 h 202"/>
                  <a:gd name="T6" fmla="*/ 164 w 202"/>
                  <a:gd name="T7" fmla="*/ 23 h 202"/>
                  <a:gd name="T8" fmla="*/ 179 w 202"/>
                  <a:gd name="T9" fmla="*/ 38 h 202"/>
                  <a:gd name="T10" fmla="*/ 192 w 202"/>
                  <a:gd name="T11" fmla="*/ 56 h 202"/>
                  <a:gd name="T12" fmla="*/ 199 w 202"/>
                  <a:gd name="T13" fmla="*/ 78 h 202"/>
                  <a:gd name="T14" fmla="*/ 202 w 202"/>
                  <a:gd name="T15" fmla="*/ 102 h 202"/>
                  <a:gd name="T16" fmla="*/ 199 w 202"/>
                  <a:gd name="T17" fmla="*/ 124 h 202"/>
                  <a:gd name="T18" fmla="*/ 192 w 202"/>
                  <a:gd name="T19" fmla="*/ 146 h 202"/>
                  <a:gd name="T20" fmla="*/ 179 w 202"/>
                  <a:gd name="T21" fmla="*/ 164 h 202"/>
                  <a:gd name="T22" fmla="*/ 164 w 202"/>
                  <a:gd name="T23" fmla="*/ 180 h 202"/>
                  <a:gd name="T24" fmla="*/ 145 w 202"/>
                  <a:gd name="T25" fmla="*/ 192 h 202"/>
                  <a:gd name="T26" fmla="*/ 124 w 202"/>
                  <a:gd name="T27" fmla="*/ 199 h 202"/>
                  <a:gd name="T28" fmla="*/ 101 w 202"/>
                  <a:gd name="T29" fmla="*/ 202 h 202"/>
                  <a:gd name="T30" fmla="*/ 78 w 202"/>
                  <a:gd name="T31" fmla="*/ 199 h 202"/>
                  <a:gd name="T32" fmla="*/ 56 w 202"/>
                  <a:gd name="T33" fmla="*/ 192 h 202"/>
                  <a:gd name="T34" fmla="*/ 38 w 202"/>
                  <a:gd name="T35" fmla="*/ 180 h 202"/>
                  <a:gd name="T36" fmla="*/ 23 w 202"/>
                  <a:gd name="T37" fmla="*/ 164 h 202"/>
                  <a:gd name="T38" fmla="*/ 10 w 202"/>
                  <a:gd name="T39" fmla="*/ 146 h 202"/>
                  <a:gd name="T40" fmla="*/ 2 w 202"/>
                  <a:gd name="T41" fmla="*/ 124 h 202"/>
                  <a:gd name="T42" fmla="*/ 0 w 202"/>
                  <a:gd name="T43" fmla="*/ 102 h 202"/>
                  <a:gd name="T44" fmla="*/ 2 w 202"/>
                  <a:gd name="T45" fmla="*/ 79 h 202"/>
                  <a:gd name="T46" fmla="*/ 9 w 202"/>
                  <a:gd name="T47" fmla="*/ 57 h 202"/>
                  <a:gd name="T48" fmla="*/ 22 w 202"/>
                  <a:gd name="T49" fmla="*/ 39 h 202"/>
                  <a:gd name="T50" fmla="*/ 37 w 202"/>
                  <a:gd name="T51" fmla="*/ 23 h 202"/>
                  <a:gd name="T52" fmla="*/ 55 w 202"/>
                  <a:gd name="T53" fmla="*/ 10 h 202"/>
                  <a:gd name="T54" fmla="*/ 77 w 202"/>
                  <a:gd name="T55" fmla="*/ 3 h 202"/>
                  <a:gd name="T56" fmla="*/ 100 w 202"/>
                  <a:gd name="T57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2" h="202">
                    <a:moveTo>
                      <a:pt x="100" y="0"/>
                    </a:moveTo>
                    <a:lnTo>
                      <a:pt x="123" y="3"/>
                    </a:lnTo>
                    <a:lnTo>
                      <a:pt x="145" y="10"/>
                    </a:lnTo>
                    <a:lnTo>
                      <a:pt x="164" y="23"/>
                    </a:lnTo>
                    <a:lnTo>
                      <a:pt x="179" y="38"/>
                    </a:lnTo>
                    <a:lnTo>
                      <a:pt x="192" y="56"/>
                    </a:lnTo>
                    <a:lnTo>
                      <a:pt x="199" y="78"/>
                    </a:lnTo>
                    <a:lnTo>
                      <a:pt x="202" y="102"/>
                    </a:lnTo>
                    <a:lnTo>
                      <a:pt x="199" y="124"/>
                    </a:lnTo>
                    <a:lnTo>
                      <a:pt x="192" y="146"/>
                    </a:lnTo>
                    <a:lnTo>
                      <a:pt x="179" y="164"/>
                    </a:lnTo>
                    <a:lnTo>
                      <a:pt x="164" y="180"/>
                    </a:lnTo>
                    <a:lnTo>
                      <a:pt x="145" y="192"/>
                    </a:lnTo>
                    <a:lnTo>
                      <a:pt x="124" y="199"/>
                    </a:lnTo>
                    <a:lnTo>
                      <a:pt x="101" y="202"/>
                    </a:lnTo>
                    <a:lnTo>
                      <a:pt x="78" y="199"/>
                    </a:lnTo>
                    <a:lnTo>
                      <a:pt x="56" y="192"/>
                    </a:lnTo>
                    <a:lnTo>
                      <a:pt x="38" y="180"/>
                    </a:lnTo>
                    <a:lnTo>
                      <a:pt x="23" y="164"/>
                    </a:lnTo>
                    <a:lnTo>
                      <a:pt x="10" y="146"/>
                    </a:lnTo>
                    <a:lnTo>
                      <a:pt x="2" y="124"/>
                    </a:lnTo>
                    <a:lnTo>
                      <a:pt x="0" y="102"/>
                    </a:lnTo>
                    <a:lnTo>
                      <a:pt x="2" y="79"/>
                    </a:lnTo>
                    <a:lnTo>
                      <a:pt x="9" y="57"/>
                    </a:lnTo>
                    <a:lnTo>
                      <a:pt x="22" y="39"/>
                    </a:lnTo>
                    <a:lnTo>
                      <a:pt x="37" y="23"/>
                    </a:lnTo>
                    <a:lnTo>
                      <a:pt x="55" y="10"/>
                    </a:lnTo>
                    <a:lnTo>
                      <a:pt x="77" y="3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grpSp>
          <p:nvGrpSpPr>
            <p:cNvPr id="28" name="Group 68">
              <a:extLst>
                <a:ext uri="{FF2B5EF4-FFF2-40B4-BE49-F238E27FC236}">
                  <a16:creationId xmlns:a16="http://schemas.microsoft.com/office/drawing/2014/main" id="{EF3DDC1E-957E-474E-8695-4E810A15584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40413" y="4007791"/>
              <a:ext cx="381909" cy="381909"/>
              <a:chOff x="2023" y="1676"/>
              <a:chExt cx="480" cy="480"/>
            </a:xfrm>
            <a:solidFill>
              <a:srgbClr val="253D90"/>
            </a:solidFill>
          </p:grpSpPr>
          <p:sp>
            <p:nvSpPr>
              <p:cNvPr id="29" name="Freeform 70">
                <a:extLst>
                  <a:ext uri="{FF2B5EF4-FFF2-40B4-BE49-F238E27FC236}">
                    <a16:creationId xmlns:a16="http://schemas.microsoft.com/office/drawing/2014/main" id="{E77555E3-954B-4F90-8552-313A8BF729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3" y="1676"/>
                <a:ext cx="480" cy="480"/>
              </a:xfrm>
              <a:custGeom>
                <a:avLst/>
                <a:gdLst>
                  <a:gd name="T0" fmla="*/ 698 w 3360"/>
                  <a:gd name="T1" fmla="*/ 292 h 3360"/>
                  <a:gd name="T2" fmla="*/ 544 w 3360"/>
                  <a:gd name="T3" fmla="*/ 352 h 3360"/>
                  <a:gd name="T4" fmla="*/ 417 w 3360"/>
                  <a:gd name="T5" fmla="*/ 456 h 3360"/>
                  <a:gd name="T6" fmla="*/ 328 w 3360"/>
                  <a:gd name="T7" fmla="*/ 593 h 3360"/>
                  <a:gd name="T8" fmla="*/ 283 w 3360"/>
                  <a:gd name="T9" fmla="*/ 754 h 3360"/>
                  <a:gd name="T10" fmla="*/ 283 w 3360"/>
                  <a:gd name="T11" fmla="*/ 2606 h 3360"/>
                  <a:gd name="T12" fmla="*/ 328 w 3360"/>
                  <a:gd name="T13" fmla="*/ 2767 h 3360"/>
                  <a:gd name="T14" fmla="*/ 417 w 3360"/>
                  <a:gd name="T15" fmla="*/ 2904 h 3360"/>
                  <a:gd name="T16" fmla="*/ 544 w 3360"/>
                  <a:gd name="T17" fmla="*/ 3008 h 3360"/>
                  <a:gd name="T18" fmla="*/ 698 w 3360"/>
                  <a:gd name="T19" fmla="*/ 3068 h 3360"/>
                  <a:gd name="T20" fmla="*/ 2549 w 3360"/>
                  <a:gd name="T21" fmla="*/ 3080 h 3360"/>
                  <a:gd name="T22" fmla="*/ 2715 w 3360"/>
                  <a:gd name="T23" fmla="*/ 3053 h 3360"/>
                  <a:gd name="T24" fmla="*/ 2862 w 3360"/>
                  <a:gd name="T25" fmla="*/ 2977 h 3360"/>
                  <a:gd name="T26" fmla="*/ 2977 w 3360"/>
                  <a:gd name="T27" fmla="*/ 2862 h 3360"/>
                  <a:gd name="T28" fmla="*/ 3053 w 3360"/>
                  <a:gd name="T29" fmla="*/ 2715 h 3360"/>
                  <a:gd name="T30" fmla="*/ 3080 w 3360"/>
                  <a:gd name="T31" fmla="*/ 2549 h 3360"/>
                  <a:gd name="T32" fmla="*/ 3068 w 3360"/>
                  <a:gd name="T33" fmla="*/ 698 h 3360"/>
                  <a:gd name="T34" fmla="*/ 3008 w 3360"/>
                  <a:gd name="T35" fmla="*/ 544 h 3360"/>
                  <a:gd name="T36" fmla="*/ 2904 w 3360"/>
                  <a:gd name="T37" fmla="*/ 417 h 3360"/>
                  <a:gd name="T38" fmla="*/ 2767 w 3360"/>
                  <a:gd name="T39" fmla="*/ 328 h 3360"/>
                  <a:gd name="T40" fmla="*/ 2606 w 3360"/>
                  <a:gd name="T41" fmla="*/ 283 h 3360"/>
                  <a:gd name="T42" fmla="*/ 811 w 3360"/>
                  <a:gd name="T43" fmla="*/ 0 h 3360"/>
                  <a:gd name="T44" fmla="*/ 2686 w 3360"/>
                  <a:gd name="T45" fmla="*/ 12 h 3360"/>
                  <a:gd name="T46" fmla="*/ 2879 w 3360"/>
                  <a:gd name="T47" fmla="*/ 70 h 3360"/>
                  <a:gd name="T48" fmla="*/ 3048 w 3360"/>
                  <a:gd name="T49" fmla="*/ 173 h 3360"/>
                  <a:gd name="T50" fmla="*/ 3187 w 3360"/>
                  <a:gd name="T51" fmla="*/ 312 h 3360"/>
                  <a:gd name="T52" fmla="*/ 3290 w 3360"/>
                  <a:gd name="T53" fmla="*/ 481 h 3360"/>
                  <a:gd name="T54" fmla="*/ 3348 w 3360"/>
                  <a:gd name="T55" fmla="*/ 674 h 3360"/>
                  <a:gd name="T56" fmla="*/ 3360 w 3360"/>
                  <a:gd name="T57" fmla="*/ 2549 h 3360"/>
                  <a:gd name="T58" fmla="*/ 3334 w 3360"/>
                  <a:gd name="T59" fmla="*/ 2753 h 3360"/>
                  <a:gd name="T60" fmla="*/ 3260 w 3360"/>
                  <a:gd name="T61" fmla="*/ 2938 h 3360"/>
                  <a:gd name="T62" fmla="*/ 3144 w 3360"/>
                  <a:gd name="T63" fmla="*/ 3098 h 3360"/>
                  <a:gd name="T64" fmla="*/ 2994 w 3360"/>
                  <a:gd name="T65" fmla="*/ 3226 h 3360"/>
                  <a:gd name="T66" fmla="*/ 2817 w 3360"/>
                  <a:gd name="T67" fmla="*/ 3314 h 3360"/>
                  <a:gd name="T68" fmla="*/ 2618 w 3360"/>
                  <a:gd name="T69" fmla="*/ 3357 h 3360"/>
                  <a:gd name="T70" fmla="*/ 742 w 3360"/>
                  <a:gd name="T71" fmla="*/ 3357 h 3360"/>
                  <a:gd name="T72" fmla="*/ 543 w 3360"/>
                  <a:gd name="T73" fmla="*/ 3314 h 3360"/>
                  <a:gd name="T74" fmla="*/ 366 w 3360"/>
                  <a:gd name="T75" fmla="*/ 3226 h 3360"/>
                  <a:gd name="T76" fmla="*/ 216 w 3360"/>
                  <a:gd name="T77" fmla="*/ 3098 h 3360"/>
                  <a:gd name="T78" fmla="*/ 100 w 3360"/>
                  <a:gd name="T79" fmla="*/ 2938 h 3360"/>
                  <a:gd name="T80" fmla="*/ 26 w 3360"/>
                  <a:gd name="T81" fmla="*/ 2753 h 3360"/>
                  <a:gd name="T82" fmla="*/ 0 w 3360"/>
                  <a:gd name="T83" fmla="*/ 2549 h 3360"/>
                  <a:gd name="T84" fmla="*/ 12 w 3360"/>
                  <a:gd name="T85" fmla="*/ 674 h 3360"/>
                  <a:gd name="T86" fmla="*/ 70 w 3360"/>
                  <a:gd name="T87" fmla="*/ 481 h 3360"/>
                  <a:gd name="T88" fmla="*/ 173 w 3360"/>
                  <a:gd name="T89" fmla="*/ 312 h 3360"/>
                  <a:gd name="T90" fmla="*/ 312 w 3360"/>
                  <a:gd name="T91" fmla="*/ 173 h 3360"/>
                  <a:gd name="T92" fmla="*/ 481 w 3360"/>
                  <a:gd name="T93" fmla="*/ 70 h 3360"/>
                  <a:gd name="T94" fmla="*/ 674 w 3360"/>
                  <a:gd name="T95" fmla="*/ 12 h 3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60" h="3360">
                    <a:moveTo>
                      <a:pt x="811" y="280"/>
                    </a:moveTo>
                    <a:lnTo>
                      <a:pt x="754" y="283"/>
                    </a:lnTo>
                    <a:lnTo>
                      <a:pt x="698" y="292"/>
                    </a:lnTo>
                    <a:lnTo>
                      <a:pt x="645" y="307"/>
                    </a:lnTo>
                    <a:lnTo>
                      <a:pt x="593" y="328"/>
                    </a:lnTo>
                    <a:lnTo>
                      <a:pt x="544" y="352"/>
                    </a:lnTo>
                    <a:lnTo>
                      <a:pt x="498" y="383"/>
                    </a:lnTo>
                    <a:lnTo>
                      <a:pt x="456" y="417"/>
                    </a:lnTo>
                    <a:lnTo>
                      <a:pt x="417" y="456"/>
                    </a:lnTo>
                    <a:lnTo>
                      <a:pt x="383" y="498"/>
                    </a:lnTo>
                    <a:lnTo>
                      <a:pt x="352" y="544"/>
                    </a:lnTo>
                    <a:lnTo>
                      <a:pt x="328" y="593"/>
                    </a:lnTo>
                    <a:lnTo>
                      <a:pt x="307" y="645"/>
                    </a:lnTo>
                    <a:lnTo>
                      <a:pt x="292" y="698"/>
                    </a:lnTo>
                    <a:lnTo>
                      <a:pt x="283" y="754"/>
                    </a:lnTo>
                    <a:lnTo>
                      <a:pt x="280" y="811"/>
                    </a:lnTo>
                    <a:lnTo>
                      <a:pt x="280" y="2549"/>
                    </a:lnTo>
                    <a:lnTo>
                      <a:pt x="283" y="2606"/>
                    </a:lnTo>
                    <a:lnTo>
                      <a:pt x="292" y="2662"/>
                    </a:lnTo>
                    <a:lnTo>
                      <a:pt x="307" y="2715"/>
                    </a:lnTo>
                    <a:lnTo>
                      <a:pt x="328" y="2767"/>
                    </a:lnTo>
                    <a:lnTo>
                      <a:pt x="352" y="2816"/>
                    </a:lnTo>
                    <a:lnTo>
                      <a:pt x="383" y="2862"/>
                    </a:lnTo>
                    <a:lnTo>
                      <a:pt x="417" y="2904"/>
                    </a:lnTo>
                    <a:lnTo>
                      <a:pt x="456" y="2943"/>
                    </a:lnTo>
                    <a:lnTo>
                      <a:pt x="498" y="2977"/>
                    </a:lnTo>
                    <a:lnTo>
                      <a:pt x="544" y="3008"/>
                    </a:lnTo>
                    <a:lnTo>
                      <a:pt x="593" y="3032"/>
                    </a:lnTo>
                    <a:lnTo>
                      <a:pt x="645" y="3053"/>
                    </a:lnTo>
                    <a:lnTo>
                      <a:pt x="698" y="3068"/>
                    </a:lnTo>
                    <a:lnTo>
                      <a:pt x="754" y="3077"/>
                    </a:lnTo>
                    <a:lnTo>
                      <a:pt x="811" y="3080"/>
                    </a:lnTo>
                    <a:lnTo>
                      <a:pt x="2549" y="3080"/>
                    </a:lnTo>
                    <a:lnTo>
                      <a:pt x="2606" y="3077"/>
                    </a:lnTo>
                    <a:lnTo>
                      <a:pt x="2662" y="3068"/>
                    </a:lnTo>
                    <a:lnTo>
                      <a:pt x="2715" y="3053"/>
                    </a:lnTo>
                    <a:lnTo>
                      <a:pt x="2767" y="3032"/>
                    </a:lnTo>
                    <a:lnTo>
                      <a:pt x="2816" y="3008"/>
                    </a:lnTo>
                    <a:lnTo>
                      <a:pt x="2862" y="2977"/>
                    </a:lnTo>
                    <a:lnTo>
                      <a:pt x="2904" y="2943"/>
                    </a:lnTo>
                    <a:lnTo>
                      <a:pt x="2943" y="2904"/>
                    </a:lnTo>
                    <a:lnTo>
                      <a:pt x="2977" y="2862"/>
                    </a:lnTo>
                    <a:lnTo>
                      <a:pt x="3008" y="2816"/>
                    </a:lnTo>
                    <a:lnTo>
                      <a:pt x="3032" y="2767"/>
                    </a:lnTo>
                    <a:lnTo>
                      <a:pt x="3053" y="2715"/>
                    </a:lnTo>
                    <a:lnTo>
                      <a:pt x="3068" y="2662"/>
                    </a:lnTo>
                    <a:lnTo>
                      <a:pt x="3077" y="2606"/>
                    </a:lnTo>
                    <a:lnTo>
                      <a:pt x="3080" y="2549"/>
                    </a:lnTo>
                    <a:lnTo>
                      <a:pt x="3080" y="811"/>
                    </a:lnTo>
                    <a:lnTo>
                      <a:pt x="3077" y="754"/>
                    </a:lnTo>
                    <a:lnTo>
                      <a:pt x="3068" y="698"/>
                    </a:lnTo>
                    <a:lnTo>
                      <a:pt x="3053" y="645"/>
                    </a:lnTo>
                    <a:lnTo>
                      <a:pt x="3032" y="593"/>
                    </a:lnTo>
                    <a:lnTo>
                      <a:pt x="3008" y="544"/>
                    </a:lnTo>
                    <a:lnTo>
                      <a:pt x="2977" y="498"/>
                    </a:lnTo>
                    <a:lnTo>
                      <a:pt x="2943" y="456"/>
                    </a:lnTo>
                    <a:lnTo>
                      <a:pt x="2904" y="417"/>
                    </a:lnTo>
                    <a:lnTo>
                      <a:pt x="2862" y="383"/>
                    </a:lnTo>
                    <a:lnTo>
                      <a:pt x="2816" y="352"/>
                    </a:lnTo>
                    <a:lnTo>
                      <a:pt x="2767" y="328"/>
                    </a:lnTo>
                    <a:lnTo>
                      <a:pt x="2715" y="307"/>
                    </a:lnTo>
                    <a:lnTo>
                      <a:pt x="2662" y="292"/>
                    </a:lnTo>
                    <a:lnTo>
                      <a:pt x="2606" y="283"/>
                    </a:lnTo>
                    <a:lnTo>
                      <a:pt x="2549" y="280"/>
                    </a:lnTo>
                    <a:lnTo>
                      <a:pt x="811" y="280"/>
                    </a:lnTo>
                    <a:close/>
                    <a:moveTo>
                      <a:pt x="811" y="0"/>
                    </a:moveTo>
                    <a:lnTo>
                      <a:pt x="2549" y="0"/>
                    </a:lnTo>
                    <a:lnTo>
                      <a:pt x="2618" y="3"/>
                    </a:lnTo>
                    <a:lnTo>
                      <a:pt x="2686" y="12"/>
                    </a:lnTo>
                    <a:lnTo>
                      <a:pt x="2753" y="26"/>
                    </a:lnTo>
                    <a:lnTo>
                      <a:pt x="2817" y="46"/>
                    </a:lnTo>
                    <a:lnTo>
                      <a:pt x="2879" y="70"/>
                    </a:lnTo>
                    <a:lnTo>
                      <a:pt x="2938" y="100"/>
                    </a:lnTo>
                    <a:lnTo>
                      <a:pt x="2994" y="134"/>
                    </a:lnTo>
                    <a:lnTo>
                      <a:pt x="3048" y="173"/>
                    </a:lnTo>
                    <a:lnTo>
                      <a:pt x="3098" y="216"/>
                    </a:lnTo>
                    <a:lnTo>
                      <a:pt x="3144" y="262"/>
                    </a:lnTo>
                    <a:lnTo>
                      <a:pt x="3187" y="312"/>
                    </a:lnTo>
                    <a:lnTo>
                      <a:pt x="3226" y="366"/>
                    </a:lnTo>
                    <a:lnTo>
                      <a:pt x="3260" y="422"/>
                    </a:lnTo>
                    <a:lnTo>
                      <a:pt x="3290" y="481"/>
                    </a:lnTo>
                    <a:lnTo>
                      <a:pt x="3314" y="543"/>
                    </a:lnTo>
                    <a:lnTo>
                      <a:pt x="3334" y="607"/>
                    </a:lnTo>
                    <a:lnTo>
                      <a:pt x="3348" y="674"/>
                    </a:lnTo>
                    <a:lnTo>
                      <a:pt x="3357" y="742"/>
                    </a:lnTo>
                    <a:lnTo>
                      <a:pt x="3360" y="811"/>
                    </a:lnTo>
                    <a:lnTo>
                      <a:pt x="3360" y="2549"/>
                    </a:lnTo>
                    <a:lnTo>
                      <a:pt x="3357" y="2618"/>
                    </a:lnTo>
                    <a:lnTo>
                      <a:pt x="3348" y="2686"/>
                    </a:lnTo>
                    <a:lnTo>
                      <a:pt x="3334" y="2753"/>
                    </a:lnTo>
                    <a:lnTo>
                      <a:pt x="3314" y="2817"/>
                    </a:lnTo>
                    <a:lnTo>
                      <a:pt x="3290" y="2879"/>
                    </a:lnTo>
                    <a:lnTo>
                      <a:pt x="3260" y="2938"/>
                    </a:lnTo>
                    <a:lnTo>
                      <a:pt x="3226" y="2994"/>
                    </a:lnTo>
                    <a:lnTo>
                      <a:pt x="3187" y="3048"/>
                    </a:lnTo>
                    <a:lnTo>
                      <a:pt x="3144" y="3098"/>
                    </a:lnTo>
                    <a:lnTo>
                      <a:pt x="3098" y="3144"/>
                    </a:lnTo>
                    <a:lnTo>
                      <a:pt x="3048" y="3187"/>
                    </a:lnTo>
                    <a:lnTo>
                      <a:pt x="2994" y="3226"/>
                    </a:lnTo>
                    <a:lnTo>
                      <a:pt x="2938" y="3260"/>
                    </a:lnTo>
                    <a:lnTo>
                      <a:pt x="2879" y="3290"/>
                    </a:lnTo>
                    <a:lnTo>
                      <a:pt x="2817" y="3314"/>
                    </a:lnTo>
                    <a:lnTo>
                      <a:pt x="2753" y="3334"/>
                    </a:lnTo>
                    <a:lnTo>
                      <a:pt x="2686" y="3348"/>
                    </a:lnTo>
                    <a:lnTo>
                      <a:pt x="2618" y="3357"/>
                    </a:lnTo>
                    <a:lnTo>
                      <a:pt x="2549" y="3360"/>
                    </a:lnTo>
                    <a:lnTo>
                      <a:pt x="811" y="3360"/>
                    </a:lnTo>
                    <a:lnTo>
                      <a:pt x="742" y="3357"/>
                    </a:lnTo>
                    <a:lnTo>
                      <a:pt x="674" y="3348"/>
                    </a:lnTo>
                    <a:lnTo>
                      <a:pt x="607" y="3334"/>
                    </a:lnTo>
                    <a:lnTo>
                      <a:pt x="543" y="3314"/>
                    </a:lnTo>
                    <a:lnTo>
                      <a:pt x="481" y="3290"/>
                    </a:lnTo>
                    <a:lnTo>
                      <a:pt x="422" y="3260"/>
                    </a:lnTo>
                    <a:lnTo>
                      <a:pt x="366" y="3226"/>
                    </a:lnTo>
                    <a:lnTo>
                      <a:pt x="312" y="3187"/>
                    </a:lnTo>
                    <a:lnTo>
                      <a:pt x="262" y="3144"/>
                    </a:lnTo>
                    <a:lnTo>
                      <a:pt x="216" y="3098"/>
                    </a:lnTo>
                    <a:lnTo>
                      <a:pt x="173" y="3048"/>
                    </a:lnTo>
                    <a:lnTo>
                      <a:pt x="134" y="2994"/>
                    </a:lnTo>
                    <a:lnTo>
                      <a:pt x="100" y="2938"/>
                    </a:lnTo>
                    <a:lnTo>
                      <a:pt x="70" y="2879"/>
                    </a:lnTo>
                    <a:lnTo>
                      <a:pt x="46" y="2817"/>
                    </a:lnTo>
                    <a:lnTo>
                      <a:pt x="26" y="2753"/>
                    </a:lnTo>
                    <a:lnTo>
                      <a:pt x="12" y="2686"/>
                    </a:lnTo>
                    <a:lnTo>
                      <a:pt x="3" y="2618"/>
                    </a:lnTo>
                    <a:lnTo>
                      <a:pt x="0" y="2549"/>
                    </a:lnTo>
                    <a:lnTo>
                      <a:pt x="0" y="811"/>
                    </a:lnTo>
                    <a:lnTo>
                      <a:pt x="3" y="742"/>
                    </a:lnTo>
                    <a:lnTo>
                      <a:pt x="12" y="674"/>
                    </a:lnTo>
                    <a:lnTo>
                      <a:pt x="26" y="607"/>
                    </a:lnTo>
                    <a:lnTo>
                      <a:pt x="46" y="543"/>
                    </a:lnTo>
                    <a:lnTo>
                      <a:pt x="70" y="481"/>
                    </a:lnTo>
                    <a:lnTo>
                      <a:pt x="100" y="422"/>
                    </a:lnTo>
                    <a:lnTo>
                      <a:pt x="134" y="366"/>
                    </a:lnTo>
                    <a:lnTo>
                      <a:pt x="173" y="312"/>
                    </a:lnTo>
                    <a:lnTo>
                      <a:pt x="216" y="262"/>
                    </a:lnTo>
                    <a:lnTo>
                      <a:pt x="262" y="216"/>
                    </a:lnTo>
                    <a:lnTo>
                      <a:pt x="312" y="173"/>
                    </a:lnTo>
                    <a:lnTo>
                      <a:pt x="366" y="134"/>
                    </a:lnTo>
                    <a:lnTo>
                      <a:pt x="422" y="100"/>
                    </a:lnTo>
                    <a:lnTo>
                      <a:pt x="481" y="70"/>
                    </a:lnTo>
                    <a:lnTo>
                      <a:pt x="543" y="46"/>
                    </a:lnTo>
                    <a:lnTo>
                      <a:pt x="607" y="26"/>
                    </a:lnTo>
                    <a:lnTo>
                      <a:pt x="674" y="12"/>
                    </a:lnTo>
                    <a:lnTo>
                      <a:pt x="742" y="3"/>
                    </a:lnTo>
                    <a:lnTo>
                      <a:pt x="8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30" name="Freeform 71">
                <a:extLst>
                  <a:ext uri="{FF2B5EF4-FFF2-40B4-BE49-F238E27FC236}">
                    <a16:creationId xmlns:a16="http://schemas.microsoft.com/office/drawing/2014/main" id="{418B8C76-BBD0-4398-A4D3-2228405C7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7" y="1796"/>
                <a:ext cx="112" cy="240"/>
              </a:xfrm>
              <a:custGeom>
                <a:avLst/>
                <a:gdLst>
                  <a:gd name="T0" fmla="*/ 520 w 784"/>
                  <a:gd name="T1" fmla="*/ 0 h 1680"/>
                  <a:gd name="T2" fmla="*/ 780 w 784"/>
                  <a:gd name="T3" fmla="*/ 1 h 1680"/>
                  <a:gd name="T4" fmla="*/ 780 w 784"/>
                  <a:gd name="T5" fmla="*/ 289 h 1680"/>
                  <a:gd name="T6" fmla="*/ 662 w 784"/>
                  <a:gd name="T7" fmla="*/ 289 h 1680"/>
                  <a:gd name="T8" fmla="*/ 639 w 784"/>
                  <a:gd name="T9" fmla="*/ 289 h 1680"/>
                  <a:gd name="T10" fmla="*/ 619 w 784"/>
                  <a:gd name="T11" fmla="*/ 289 h 1680"/>
                  <a:gd name="T12" fmla="*/ 592 w 784"/>
                  <a:gd name="T13" fmla="*/ 289 h 1680"/>
                  <a:gd name="T14" fmla="*/ 580 w 784"/>
                  <a:gd name="T15" fmla="*/ 289 h 1680"/>
                  <a:gd name="T16" fmla="*/ 569 w 784"/>
                  <a:gd name="T17" fmla="*/ 291 h 1680"/>
                  <a:gd name="T18" fmla="*/ 558 w 784"/>
                  <a:gd name="T19" fmla="*/ 295 h 1680"/>
                  <a:gd name="T20" fmla="*/ 548 w 784"/>
                  <a:gd name="T21" fmla="*/ 301 h 1680"/>
                  <a:gd name="T22" fmla="*/ 538 w 784"/>
                  <a:gd name="T23" fmla="*/ 310 h 1680"/>
                  <a:gd name="T24" fmla="*/ 529 w 784"/>
                  <a:gd name="T25" fmla="*/ 320 h 1680"/>
                  <a:gd name="T26" fmla="*/ 522 w 784"/>
                  <a:gd name="T27" fmla="*/ 333 h 1680"/>
                  <a:gd name="T28" fmla="*/ 518 w 784"/>
                  <a:gd name="T29" fmla="*/ 349 h 1680"/>
                  <a:gd name="T30" fmla="*/ 517 w 784"/>
                  <a:gd name="T31" fmla="*/ 370 h 1680"/>
                  <a:gd name="T32" fmla="*/ 517 w 784"/>
                  <a:gd name="T33" fmla="*/ 504 h 1680"/>
                  <a:gd name="T34" fmla="*/ 784 w 784"/>
                  <a:gd name="T35" fmla="*/ 504 h 1680"/>
                  <a:gd name="T36" fmla="*/ 753 w 784"/>
                  <a:gd name="T37" fmla="*/ 840 h 1680"/>
                  <a:gd name="T38" fmla="*/ 504 w 784"/>
                  <a:gd name="T39" fmla="*/ 840 h 1680"/>
                  <a:gd name="T40" fmla="*/ 504 w 784"/>
                  <a:gd name="T41" fmla="*/ 1680 h 1680"/>
                  <a:gd name="T42" fmla="*/ 168 w 784"/>
                  <a:gd name="T43" fmla="*/ 1680 h 1680"/>
                  <a:gd name="T44" fmla="*/ 168 w 784"/>
                  <a:gd name="T45" fmla="*/ 840 h 1680"/>
                  <a:gd name="T46" fmla="*/ 0 w 784"/>
                  <a:gd name="T47" fmla="*/ 840 h 1680"/>
                  <a:gd name="T48" fmla="*/ 0 w 784"/>
                  <a:gd name="T49" fmla="*/ 504 h 1680"/>
                  <a:gd name="T50" fmla="*/ 167 w 784"/>
                  <a:gd name="T51" fmla="*/ 504 h 1680"/>
                  <a:gd name="T52" fmla="*/ 167 w 784"/>
                  <a:gd name="T53" fmla="*/ 352 h 1680"/>
                  <a:gd name="T54" fmla="*/ 167 w 784"/>
                  <a:gd name="T55" fmla="*/ 329 h 1680"/>
                  <a:gd name="T56" fmla="*/ 169 w 784"/>
                  <a:gd name="T57" fmla="*/ 303 h 1680"/>
                  <a:gd name="T58" fmla="*/ 173 w 784"/>
                  <a:gd name="T59" fmla="*/ 278 h 1680"/>
                  <a:gd name="T60" fmla="*/ 178 w 784"/>
                  <a:gd name="T61" fmla="*/ 253 h 1680"/>
                  <a:gd name="T62" fmla="*/ 185 w 784"/>
                  <a:gd name="T63" fmla="*/ 226 h 1680"/>
                  <a:gd name="T64" fmla="*/ 194 w 784"/>
                  <a:gd name="T65" fmla="*/ 200 h 1680"/>
                  <a:gd name="T66" fmla="*/ 206 w 784"/>
                  <a:gd name="T67" fmla="*/ 174 h 1680"/>
                  <a:gd name="T68" fmla="*/ 219 w 784"/>
                  <a:gd name="T69" fmla="*/ 149 h 1680"/>
                  <a:gd name="T70" fmla="*/ 235 w 784"/>
                  <a:gd name="T71" fmla="*/ 124 h 1680"/>
                  <a:gd name="T72" fmla="*/ 255 w 784"/>
                  <a:gd name="T73" fmla="*/ 102 h 1680"/>
                  <a:gd name="T74" fmla="*/ 276 w 784"/>
                  <a:gd name="T75" fmla="*/ 80 h 1680"/>
                  <a:gd name="T76" fmla="*/ 300 w 784"/>
                  <a:gd name="T77" fmla="*/ 61 h 1680"/>
                  <a:gd name="T78" fmla="*/ 328 w 784"/>
                  <a:gd name="T79" fmla="*/ 44 h 1680"/>
                  <a:gd name="T80" fmla="*/ 359 w 784"/>
                  <a:gd name="T81" fmla="*/ 29 h 1680"/>
                  <a:gd name="T82" fmla="*/ 394 w 784"/>
                  <a:gd name="T83" fmla="*/ 16 h 1680"/>
                  <a:gd name="T84" fmla="*/ 432 w 784"/>
                  <a:gd name="T85" fmla="*/ 7 h 1680"/>
                  <a:gd name="T86" fmla="*/ 474 w 784"/>
                  <a:gd name="T87" fmla="*/ 2 h 1680"/>
                  <a:gd name="T88" fmla="*/ 520 w 784"/>
                  <a:gd name="T89" fmla="*/ 0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84" h="1680">
                    <a:moveTo>
                      <a:pt x="520" y="0"/>
                    </a:moveTo>
                    <a:lnTo>
                      <a:pt x="780" y="1"/>
                    </a:lnTo>
                    <a:lnTo>
                      <a:pt x="780" y="289"/>
                    </a:lnTo>
                    <a:lnTo>
                      <a:pt x="662" y="289"/>
                    </a:lnTo>
                    <a:lnTo>
                      <a:pt x="639" y="289"/>
                    </a:lnTo>
                    <a:lnTo>
                      <a:pt x="619" y="289"/>
                    </a:lnTo>
                    <a:lnTo>
                      <a:pt x="592" y="289"/>
                    </a:lnTo>
                    <a:lnTo>
                      <a:pt x="580" y="289"/>
                    </a:lnTo>
                    <a:lnTo>
                      <a:pt x="569" y="291"/>
                    </a:lnTo>
                    <a:lnTo>
                      <a:pt x="558" y="295"/>
                    </a:lnTo>
                    <a:lnTo>
                      <a:pt x="548" y="301"/>
                    </a:lnTo>
                    <a:lnTo>
                      <a:pt x="538" y="310"/>
                    </a:lnTo>
                    <a:lnTo>
                      <a:pt x="529" y="320"/>
                    </a:lnTo>
                    <a:lnTo>
                      <a:pt x="522" y="333"/>
                    </a:lnTo>
                    <a:lnTo>
                      <a:pt x="518" y="349"/>
                    </a:lnTo>
                    <a:lnTo>
                      <a:pt x="517" y="370"/>
                    </a:lnTo>
                    <a:lnTo>
                      <a:pt x="517" y="504"/>
                    </a:lnTo>
                    <a:lnTo>
                      <a:pt x="784" y="504"/>
                    </a:lnTo>
                    <a:lnTo>
                      <a:pt x="753" y="840"/>
                    </a:lnTo>
                    <a:lnTo>
                      <a:pt x="504" y="840"/>
                    </a:lnTo>
                    <a:lnTo>
                      <a:pt x="504" y="1680"/>
                    </a:lnTo>
                    <a:lnTo>
                      <a:pt x="168" y="1680"/>
                    </a:lnTo>
                    <a:lnTo>
                      <a:pt x="168" y="840"/>
                    </a:lnTo>
                    <a:lnTo>
                      <a:pt x="0" y="840"/>
                    </a:lnTo>
                    <a:lnTo>
                      <a:pt x="0" y="504"/>
                    </a:lnTo>
                    <a:lnTo>
                      <a:pt x="167" y="504"/>
                    </a:lnTo>
                    <a:lnTo>
                      <a:pt x="167" y="352"/>
                    </a:lnTo>
                    <a:lnTo>
                      <a:pt x="167" y="329"/>
                    </a:lnTo>
                    <a:lnTo>
                      <a:pt x="169" y="303"/>
                    </a:lnTo>
                    <a:lnTo>
                      <a:pt x="173" y="278"/>
                    </a:lnTo>
                    <a:lnTo>
                      <a:pt x="178" y="253"/>
                    </a:lnTo>
                    <a:lnTo>
                      <a:pt x="185" y="226"/>
                    </a:lnTo>
                    <a:lnTo>
                      <a:pt x="194" y="200"/>
                    </a:lnTo>
                    <a:lnTo>
                      <a:pt x="206" y="174"/>
                    </a:lnTo>
                    <a:lnTo>
                      <a:pt x="219" y="149"/>
                    </a:lnTo>
                    <a:lnTo>
                      <a:pt x="235" y="124"/>
                    </a:lnTo>
                    <a:lnTo>
                      <a:pt x="255" y="102"/>
                    </a:lnTo>
                    <a:lnTo>
                      <a:pt x="276" y="80"/>
                    </a:lnTo>
                    <a:lnTo>
                      <a:pt x="300" y="61"/>
                    </a:lnTo>
                    <a:lnTo>
                      <a:pt x="328" y="44"/>
                    </a:lnTo>
                    <a:lnTo>
                      <a:pt x="359" y="29"/>
                    </a:lnTo>
                    <a:lnTo>
                      <a:pt x="394" y="16"/>
                    </a:lnTo>
                    <a:lnTo>
                      <a:pt x="432" y="7"/>
                    </a:lnTo>
                    <a:lnTo>
                      <a:pt x="474" y="2"/>
                    </a:lnTo>
                    <a:lnTo>
                      <a:pt x="5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C5376B06-EACC-4E70-8993-BCC71E3935D8}"/>
              </a:ext>
            </a:extLst>
          </p:cNvPr>
          <p:cNvSpPr/>
          <p:nvPr/>
        </p:nvSpPr>
        <p:spPr>
          <a:xfrm>
            <a:off x="5430695" y="106848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+mj-lt"/>
              </a:rPr>
              <a:t>Comunicación Interna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56B4701-094B-49F2-8AB9-7F2735CBDC26}"/>
              </a:ext>
            </a:extLst>
          </p:cNvPr>
          <p:cNvSpPr/>
          <p:nvPr/>
        </p:nvSpPr>
        <p:spPr>
          <a:xfrm>
            <a:off x="5430695" y="1401294"/>
            <a:ext cx="3884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Fortalecemos la identidad y la alineación </a:t>
            </a:r>
          </a:p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con la cultura corporativa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39CE9FE-ADD7-4764-964A-1B4615767464}"/>
              </a:ext>
            </a:extLst>
          </p:cNvPr>
          <p:cNvSpPr/>
          <p:nvPr/>
        </p:nvSpPr>
        <p:spPr>
          <a:xfrm>
            <a:off x="5458200" y="1931434"/>
            <a:ext cx="3713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chemeClr val="accent4"/>
                </a:solidFill>
                <a:latin typeface="AmpleSoft-Bold" panose="02000000000000000000" pitchFamily="50" charset="0"/>
              </a:rPr>
              <a:t>85%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de Percepción en la efectividad de la comunicación interna</a:t>
            </a:r>
          </a:p>
        </p:txBody>
      </p:sp>
      <p:grpSp>
        <p:nvGrpSpPr>
          <p:cNvPr id="45" name="Group 155">
            <a:extLst>
              <a:ext uri="{FF2B5EF4-FFF2-40B4-BE49-F238E27FC236}">
                <a16:creationId xmlns:a16="http://schemas.microsoft.com/office/drawing/2014/main" id="{49186A91-0EA2-478A-8574-B8067BCA2E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26154" y="2107319"/>
            <a:ext cx="571500" cy="571500"/>
            <a:chOff x="3291" y="2116"/>
            <a:chExt cx="480" cy="480"/>
          </a:xfrm>
          <a:solidFill>
            <a:srgbClr val="3ED4B8"/>
          </a:solidFill>
        </p:grpSpPr>
        <p:sp>
          <p:nvSpPr>
            <p:cNvPr id="46" name="Freeform 157">
              <a:extLst>
                <a:ext uri="{FF2B5EF4-FFF2-40B4-BE49-F238E27FC236}">
                  <a16:creationId xmlns:a16="http://schemas.microsoft.com/office/drawing/2014/main" id="{10D25962-DEF1-4604-8E41-D807F4E10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188"/>
              <a:ext cx="174" cy="336"/>
            </a:xfrm>
            <a:custGeom>
              <a:avLst/>
              <a:gdLst>
                <a:gd name="T0" fmla="*/ 670 w 1219"/>
                <a:gd name="T1" fmla="*/ 5 h 2350"/>
                <a:gd name="T2" fmla="*/ 722 w 1219"/>
                <a:gd name="T3" fmla="*/ 55 h 2350"/>
                <a:gd name="T4" fmla="*/ 777 w 1219"/>
                <a:gd name="T5" fmla="*/ 249 h 2350"/>
                <a:gd name="T6" fmla="*/ 938 w 1219"/>
                <a:gd name="T7" fmla="*/ 279 h 2350"/>
                <a:gd name="T8" fmla="*/ 1040 w 1219"/>
                <a:gd name="T9" fmla="*/ 312 h 2350"/>
                <a:gd name="T10" fmla="*/ 1113 w 1219"/>
                <a:gd name="T11" fmla="*/ 355 h 2350"/>
                <a:gd name="T12" fmla="*/ 1132 w 1219"/>
                <a:gd name="T13" fmla="*/ 444 h 2350"/>
                <a:gd name="T14" fmla="*/ 1125 w 1219"/>
                <a:gd name="T15" fmla="*/ 558 h 2350"/>
                <a:gd name="T16" fmla="*/ 1091 w 1219"/>
                <a:gd name="T17" fmla="*/ 599 h 2350"/>
                <a:gd name="T18" fmla="*/ 1013 w 1219"/>
                <a:gd name="T19" fmla="*/ 588 h 2350"/>
                <a:gd name="T20" fmla="*/ 878 w 1219"/>
                <a:gd name="T21" fmla="*/ 551 h 2350"/>
                <a:gd name="T22" fmla="*/ 694 w 1219"/>
                <a:gd name="T23" fmla="*/ 530 h 2350"/>
                <a:gd name="T24" fmla="*/ 501 w 1219"/>
                <a:gd name="T25" fmla="*/ 539 h 2350"/>
                <a:gd name="T26" fmla="*/ 387 w 1219"/>
                <a:gd name="T27" fmla="*/ 580 h 2350"/>
                <a:gd name="T28" fmla="*/ 340 w 1219"/>
                <a:gd name="T29" fmla="*/ 663 h 2350"/>
                <a:gd name="T30" fmla="*/ 358 w 1219"/>
                <a:gd name="T31" fmla="*/ 774 h 2350"/>
                <a:gd name="T32" fmla="*/ 441 w 1219"/>
                <a:gd name="T33" fmla="*/ 862 h 2350"/>
                <a:gd name="T34" fmla="*/ 921 w 1219"/>
                <a:gd name="T35" fmla="*/ 1174 h 2350"/>
                <a:gd name="T36" fmla="*/ 1056 w 1219"/>
                <a:gd name="T37" fmla="*/ 1279 h 2350"/>
                <a:gd name="T38" fmla="*/ 1156 w 1219"/>
                <a:gd name="T39" fmla="*/ 1399 h 2350"/>
                <a:gd name="T40" fmla="*/ 1211 w 1219"/>
                <a:gd name="T41" fmla="*/ 1552 h 2350"/>
                <a:gd name="T42" fmla="*/ 1210 w 1219"/>
                <a:gd name="T43" fmla="*/ 1744 h 2350"/>
                <a:gd name="T44" fmla="*/ 1142 w 1219"/>
                <a:gd name="T45" fmla="*/ 1906 h 2350"/>
                <a:gd name="T46" fmla="*/ 1002 w 1219"/>
                <a:gd name="T47" fmla="*/ 2022 h 2350"/>
                <a:gd name="T48" fmla="*/ 790 w 1219"/>
                <a:gd name="T49" fmla="*/ 2089 h 2350"/>
                <a:gd name="T50" fmla="*/ 722 w 1219"/>
                <a:gd name="T51" fmla="*/ 2295 h 2350"/>
                <a:gd name="T52" fmla="*/ 670 w 1219"/>
                <a:gd name="T53" fmla="*/ 2345 h 2350"/>
                <a:gd name="T54" fmla="*/ 552 w 1219"/>
                <a:gd name="T55" fmla="*/ 2349 h 2350"/>
                <a:gd name="T56" fmla="*/ 484 w 1219"/>
                <a:gd name="T57" fmla="*/ 2313 h 2350"/>
                <a:gd name="T58" fmla="*/ 472 w 1219"/>
                <a:gd name="T59" fmla="*/ 2110 h 2350"/>
                <a:gd name="T60" fmla="*/ 285 w 1219"/>
                <a:gd name="T61" fmla="*/ 2090 h 2350"/>
                <a:gd name="T62" fmla="*/ 164 w 1219"/>
                <a:gd name="T63" fmla="*/ 2063 h 2350"/>
                <a:gd name="T64" fmla="*/ 68 w 1219"/>
                <a:gd name="T65" fmla="*/ 2029 h 2350"/>
                <a:gd name="T66" fmla="*/ 11 w 1219"/>
                <a:gd name="T67" fmla="*/ 1977 h 2350"/>
                <a:gd name="T68" fmla="*/ 0 w 1219"/>
                <a:gd name="T69" fmla="*/ 1857 h 2350"/>
                <a:gd name="T70" fmla="*/ 17 w 1219"/>
                <a:gd name="T71" fmla="*/ 1772 h 2350"/>
                <a:gd name="T72" fmla="*/ 74 w 1219"/>
                <a:gd name="T73" fmla="*/ 1748 h 2350"/>
                <a:gd name="T74" fmla="*/ 170 w 1219"/>
                <a:gd name="T75" fmla="*/ 1775 h 2350"/>
                <a:gd name="T76" fmla="*/ 301 w 1219"/>
                <a:gd name="T77" fmla="*/ 1806 h 2350"/>
                <a:gd name="T78" fmla="*/ 493 w 1219"/>
                <a:gd name="T79" fmla="*/ 1825 h 2350"/>
                <a:gd name="T80" fmla="*/ 710 w 1219"/>
                <a:gd name="T81" fmla="*/ 1816 h 2350"/>
                <a:gd name="T82" fmla="*/ 845 w 1219"/>
                <a:gd name="T83" fmla="*/ 1769 h 2350"/>
                <a:gd name="T84" fmla="*/ 901 w 1219"/>
                <a:gd name="T85" fmla="*/ 1674 h 2350"/>
                <a:gd name="T86" fmla="*/ 882 w 1219"/>
                <a:gd name="T87" fmla="*/ 1554 h 2350"/>
                <a:gd name="T88" fmla="*/ 788 w 1219"/>
                <a:gd name="T89" fmla="*/ 1453 h 2350"/>
                <a:gd name="T90" fmla="*/ 304 w 1219"/>
                <a:gd name="T91" fmla="*/ 1140 h 2350"/>
                <a:gd name="T92" fmla="*/ 167 w 1219"/>
                <a:gd name="T93" fmla="*/ 1033 h 2350"/>
                <a:gd name="T94" fmla="*/ 71 w 1219"/>
                <a:gd name="T95" fmla="*/ 900 h 2350"/>
                <a:gd name="T96" fmla="*/ 26 w 1219"/>
                <a:gd name="T97" fmla="*/ 729 h 2350"/>
                <a:gd name="T98" fmla="*/ 44 w 1219"/>
                <a:gd name="T99" fmla="*/ 534 h 2350"/>
                <a:gd name="T100" fmla="*/ 135 w 1219"/>
                <a:gd name="T101" fmla="*/ 386 h 2350"/>
                <a:gd name="T102" fmla="*/ 300 w 1219"/>
                <a:gd name="T103" fmla="*/ 291 h 2350"/>
                <a:gd name="T104" fmla="*/ 472 w 1219"/>
                <a:gd name="T105" fmla="*/ 109 h 2350"/>
                <a:gd name="T106" fmla="*/ 494 w 1219"/>
                <a:gd name="T107" fmla="*/ 22 h 2350"/>
                <a:gd name="T108" fmla="*/ 582 w 1219"/>
                <a:gd name="T109" fmla="*/ 0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19" h="2350">
                  <a:moveTo>
                    <a:pt x="582" y="0"/>
                  </a:moveTo>
                  <a:lnTo>
                    <a:pt x="616" y="0"/>
                  </a:lnTo>
                  <a:lnTo>
                    <a:pt x="646" y="1"/>
                  </a:lnTo>
                  <a:lnTo>
                    <a:pt x="670" y="5"/>
                  </a:lnTo>
                  <a:lnTo>
                    <a:pt x="690" y="11"/>
                  </a:lnTo>
                  <a:lnTo>
                    <a:pt x="704" y="22"/>
                  </a:lnTo>
                  <a:lnTo>
                    <a:pt x="715" y="37"/>
                  </a:lnTo>
                  <a:lnTo>
                    <a:pt x="722" y="55"/>
                  </a:lnTo>
                  <a:lnTo>
                    <a:pt x="725" y="79"/>
                  </a:lnTo>
                  <a:lnTo>
                    <a:pt x="726" y="109"/>
                  </a:lnTo>
                  <a:lnTo>
                    <a:pt x="726" y="246"/>
                  </a:lnTo>
                  <a:lnTo>
                    <a:pt x="777" y="249"/>
                  </a:lnTo>
                  <a:lnTo>
                    <a:pt x="823" y="256"/>
                  </a:lnTo>
                  <a:lnTo>
                    <a:pt x="866" y="263"/>
                  </a:lnTo>
                  <a:lnTo>
                    <a:pt x="905" y="270"/>
                  </a:lnTo>
                  <a:lnTo>
                    <a:pt x="938" y="279"/>
                  </a:lnTo>
                  <a:lnTo>
                    <a:pt x="968" y="287"/>
                  </a:lnTo>
                  <a:lnTo>
                    <a:pt x="991" y="294"/>
                  </a:lnTo>
                  <a:lnTo>
                    <a:pt x="1010" y="300"/>
                  </a:lnTo>
                  <a:lnTo>
                    <a:pt x="1040" y="312"/>
                  </a:lnTo>
                  <a:lnTo>
                    <a:pt x="1065" y="322"/>
                  </a:lnTo>
                  <a:lnTo>
                    <a:pt x="1086" y="332"/>
                  </a:lnTo>
                  <a:lnTo>
                    <a:pt x="1101" y="342"/>
                  </a:lnTo>
                  <a:lnTo>
                    <a:pt x="1113" y="355"/>
                  </a:lnTo>
                  <a:lnTo>
                    <a:pt x="1122" y="372"/>
                  </a:lnTo>
                  <a:lnTo>
                    <a:pt x="1127" y="391"/>
                  </a:lnTo>
                  <a:lnTo>
                    <a:pt x="1131" y="414"/>
                  </a:lnTo>
                  <a:lnTo>
                    <a:pt x="1132" y="444"/>
                  </a:lnTo>
                  <a:lnTo>
                    <a:pt x="1132" y="493"/>
                  </a:lnTo>
                  <a:lnTo>
                    <a:pt x="1132" y="517"/>
                  </a:lnTo>
                  <a:lnTo>
                    <a:pt x="1130" y="540"/>
                  </a:lnTo>
                  <a:lnTo>
                    <a:pt x="1125" y="558"/>
                  </a:lnTo>
                  <a:lnTo>
                    <a:pt x="1120" y="573"/>
                  </a:lnTo>
                  <a:lnTo>
                    <a:pt x="1113" y="584"/>
                  </a:lnTo>
                  <a:lnTo>
                    <a:pt x="1103" y="594"/>
                  </a:lnTo>
                  <a:lnTo>
                    <a:pt x="1091" y="599"/>
                  </a:lnTo>
                  <a:lnTo>
                    <a:pt x="1077" y="601"/>
                  </a:lnTo>
                  <a:lnTo>
                    <a:pt x="1058" y="600"/>
                  </a:lnTo>
                  <a:lnTo>
                    <a:pt x="1038" y="595"/>
                  </a:lnTo>
                  <a:lnTo>
                    <a:pt x="1013" y="588"/>
                  </a:lnTo>
                  <a:lnTo>
                    <a:pt x="983" y="577"/>
                  </a:lnTo>
                  <a:lnTo>
                    <a:pt x="950" y="567"/>
                  </a:lnTo>
                  <a:lnTo>
                    <a:pt x="916" y="558"/>
                  </a:lnTo>
                  <a:lnTo>
                    <a:pt x="878" y="551"/>
                  </a:lnTo>
                  <a:lnTo>
                    <a:pt x="838" y="544"/>
                  </a:lnTo>
                  <a:lnTo>
                    <a:pt x="795" y="538"/>
                  </a:lnTo>
                  <a:lnTo>
                    <a:pt x="747" y="534"/>
                  </a:lnTo>
                  <a:lnTo>
                    <a:pt x="694" y="530"/>
                  </a:lnTo>
                  <a:lnTo>
                    <a:pt x="637" y="530"/>
                  </a:lnTo>
                  <a:lnTo>
                    <a:pt x="587" y="530"/>
                  </a:lnTo>
                  <a:lnTo>
                    <a:pt x="542" y="534"/>
                  </a:lnTo>
                  <a:lnTo>
                    <a:pt x="501" y="539"/>
                  </a:lnTo>
                  <a:lnTo>
                    <a:pt x="466" y="546"/>
                  </a:lnTo>
                  <a:lnTo>
                    <a:pt x="435" y="555"/>
                  </a:lnTo>
                  <a:lnTo>
                    <a:pt x="409" y="566"/>
                  </a:lnTo>
                  <a:lnTo>
                    <a:pt x="387" y="580"/>
                  </a:lnTo>
                  <a:lnTo>
                    <a:pt x="369" y="597"/>
                  </a:lnTo>
                  <a:lnTo>
                    <a:pt x="356" y="616"/>
                  </a:lnTo>
                  <a:lnTo>
                    <a:pt x="347" y="637"/>
                  </a:lnTo>
                  <a:lnTo>
                    <a:pt x="340" y="663"/>
                  </a:lnTo>
                  <a:lnTo>
                    <a:pt x="339" y="690"/>
                  </a:lnTo>
                  <a:lnTo>
                    <a:pt x="341" y="721"/>
                  </a:lnTo>
                  <a:lnTo>
                    <a:pt x="348" y="748"/>
                  </a:lnTo>
                  <a:lnTo>
                    <a:pt x="358" y="774"/>
                  </a:lnTo>
                  <a:lnTo>
                    <a:pt x="372" y="797"/>
                  </a:lnTo>
                  <a:lnTo>
                    <a:pt x="390" y="819"/>
                  </a:lnTo>
                  <a:lnTo>
                    <a:pt x="414" y="840"/>
                  </a:lnTo>
                  <a:lnTo>
                    <a:pt x="441" y="862"/>
                  </a:lnTo>
                  <a:lnTo>
                    <a:pt x="474" y="885"/>
                  </a:lnTo>
                  <a:lnTo>
                    <a:pt x="509" y="908"/>
                  </a:lnTo>
                  <a:lnTo>
                    <a:pt x="883" y="1150"/>
                  </a:lnTo>
                  <a:lnTo>
                    <a:pt x="921" y="1174"/>
                  </a:lnTo>
                  <a:lnTo>
                    <a:pt x="957" y="1199"/>
                  </a:lnTo>
                  <a:lnTo>
                    <a:pt x="992" y="1225"/>
                  </a:lnTo>
                  <a:lnTo>
                    <a:pt x="1026" y="1251"/>
                  </a:lnTo>
                  <a:lnTo>
                    <a:pt x="1056" y="1279"/>
                  </a:lnTo>
                  <a:lnTo>
                    <a:pt x="1085" y="1306"/>
                  </a:lnTo>
                  <a:lnTo>
                    <a:pt x="1111" y="1336"/>
                  </a:lnTo>
                  <a:lnTo>
                    <a:pt x="1136" y="1366"/>
                  </a:lnTo>
                  <a:lnTo>
                    <a:pt x="1156" y="1399"/>
                  </a:lnTo>
                  <a:lnTo>
                    <a:pt x="1174" y="1434"/>
                  </a:lnTo>
                  <a:lnTo>
                    <a:pt x="1191" y="1470"/>
                  </a:lnTo>
                  <a:lnTo>
                    <a:pt x="1203" y="1510"/>
                  </a:lnTo>
                  <a:lnTo>
                    <a:pt x="1211" y="1552"/>
                  </a:lnTo>
                  <a:lnTo>
                    <a:pt x="1217" y="1597"/>
                  </a:lnTo>
                  <a:lnTo>
                    <a:pt x="1219" y="1645"/>
                  </a:lnTo>
                  <a:lnTo>
                    <a:pt x="1216" y="1696"/>
                  </a:lnTo>
                  <a:lnTo>
                    <a:pt x="1210" y="1744"/>
                  </a:lnTo>
                  <a:lnTo>
                    <a:pt x="1200" y="1789"/>
                  </a:lnTo>
                  <a:lnTo>
                    <a:pt x="1185" y="1831"/>
                  </a:lnTo>
                  <a:lnTo>
                    <a:pt x="1165" y="1870"/>
                  </a:lnTo>
                  <a:lnTo>
                    <a:pt x="1142" y="1906"/>
                  </a:lnTo>
                  <a:lnTo>
                    <a:pt x="1113" y="1940"/>
                  </a:lnTo>
                  <a:lnTo>
                    <a:pt x="1081" y="1970"/>
                  </a:lnTo>
                  <a:lnTo>
                    <a:pt x="1044" y="1998"/>
                  </a:lnTo>
                  <a:lnTo>
                    <a:pt x="1002" y="2022"/>
                  </a:lnTo>
                  <a:lnTo>
                    <a:pt x="956" y="2044"/>
                  </a:lnTo>
                  <a:lnTo>
                    <a:pt x="906" y="2062"/>
                  </a:lnTo>
                  <a:lnTo>
                    <a:pt x="851" y="2077"/>
                  </a:lnTo>
                  <a:lnTo>
                    <a:pt x="790" y="2089"/>
                  </a:lnTo>
                  <a:lnTo>
                    <a:pt x="726" y="2098"/>
                  </a:lnTo>
                  <a:lnTo>
                    <a:pt x="726" y="2241"/>
                  </a:lnTo>
                  <a:lnTo>
                    <a:pt x="725" y="2271"/>
                  </a:lnTo>
                  <a:lnTo>
                    <a:pt x="722" y="2295"/>
                  </a:lnTo>
                  <a:lnTo>
                    <a:pt x="715" y="2313"/>
                  </a:lnTo>
                  <a:lnTo>
                    <a:pt x="704" y="2328"/>
                  </a:lnTo>
                  <a:lnTo>
                    <a:pt x="690" y="2339"/>
                  </a:lnTo>
                  <a:lnTo>
                    <a:pt x="670" y="2345"/>
                  </a:lnTo>
                  <a:lnTo>
                    <a:pt x="646" y="2349"/>
                  </a:lnTo>
                  <a:lnTo>
                    <a:pt x="616" y="2350"/>
                  </a:lnTo>
                  <a:lnTo>
                    <a:pt x="582" y="2350"/>
                  </a:lnTo>
                  <a:lnTo>
                    <a:pt x="552" y="2349"/>
                  </a:lnTo>
                  <a:lnTo>
                    <a:pt x="528" y="2345"/>
                  </a:lnTo>
                  <a:lnTo>
                    <a:pt x="509" y="2339"/>
                  </a:lnTo>
                  <a:lnTo>
                    <a:pt x="494" y="2328"/>
                  </a:lnTo>
                  <a:lnTo>
                    <a:pt x="484" y="2313"/>
                  </a:lnTo>
                  <a:lnTo>
                    <a:pt x="477" y="2295"/>
                  </a:lnTo>
                  <a:lnTo>
                    <a:pt x="473" y="2271"/>
                  </a:lnTo>
                  <a:lnTo>
                    <a:pt x="472" y="2241"/>
                  </a:lnTo>
                  <a:lnTo>
                    <a:pt x="472" y="2110"/>
                  </a:lnTo>
                  <a:lnTo>
                    <a:pt x="418" y="2107"/>
                  </a:lnTo>
                  <a:lnTo>
                    <a:pt x="370" y="2102"/>
                  </a:lnTo>
                  <a:lnTo>
                    <a:pt x="325" y="2096"/>
                  </a:lnTo>
                  <a:lnTo>
                    <a:pt x="285" y="2090"/>
                  </a:lnTo>
                  <a:lnTo>
                    <a:pt x="250" y="2083"/>
                  </a:lnTo>
                  <a:lnTo>
                    <a:pt x="218" y="2077"/>
                  </a:lnTo>
                  <a:lnTo>
                    <a:pt x="190" y="2070"/>
                  </a:lnTo>
                  <a:lnTo>
                    <a:pt x="164" y="2063"/>
                  </a:lnTo>
                  <a:lnTo>
                    <a:pt x="142" y="2056"/>
                  </a:lnTo>
                  <a:lnTo>
                    <a:pt x="122" y="2050"/>
                  </a:lnTo>
                  <a:lnTo>
                    <a:pt x="93" y="2039"/>
                  </a:lnTo>
                  <a:lnTo>
                    <a:pt x="68" y="2029"/>
                  </a:lnTo>
                  <a:lnTo>
                    <a:pt x="48" y="2019"/>
                  </a:lnTo>
                  <a:lnTo>
                    <a:pt x="32" y="2008"/>
                  </a:lnTo>
                  <a:lnTo>
                    <a:pt x="20" y="1994"/>
                  </a:lnTo>
                  <a:lnTo>
                    <a:pt x="11" y="1977"/>
                  </a:lnTo>
                  <a:lnTo>
                    <a:pt x="4" y="1957"/>
                  </a:lnTo>
                  <a:lnTo>
                    <a:pt x="1" y="1933"/>
                  </a:lnTo>
                  <a:lnTo>
                    <a:pt x="0" y="1903"/>
                  </a:lnTo>
                  <a:lnTo>
                    <a:pt x="0" y="1857"/>
                  </a:lnTo>
                  <a:lnTo>
                    <a:pt x="1" y="1830"/>
                  </a:lnTo>
                  <a:lnTo>
                    <a:pt x="4" y="1806"/>
                  </a:lnTo>
                  <a:lnTo>
                    <a:pt x="10" y="1787"/>
                  </a:lnTo>
                  <a:lnTo>
                    <a:pt x="17" y="1772"/>
                  </a:lnTo>
                  <a:lnTo>
                    <a:pt x="27" y="1760"/>
                  </a:lnTo>
                  <a:lnTo>
                    <a:pt x="39" y="1752"/>
                  </a:lnTo>
                  <a:lnTo>
                    <a:pt x="54" y="1748"/>
                  </a:lnTo>
                  <a:lnTo>
                    <a:pt x="74" y="1748"/>
                  </a:lnTo>
                  <a:lnTo>
                    <a:pt x="96" y="1752"/>
                  </a:lnTo>
                  <a:lnTo>
                    <a:pt x="122" y="1759"/>
                  </a:lnTo>
                  <a:lnTo>
                    <a:pt x="145" y="1768"/>
                  </a:lnTo>
                  <a:lnTo>
                    <a:pt x="170" y="1775"/>
                  </a:lnTo>
                  <a:lnTo>
                    <a:pt x="198" y="1783"/>
                  </a:lnTo>
                  <a:lnTo>
                    <a:pt x="228" y="1791"/>
                  </a:lnTo>
                  <a:lnTo>
                    <a:pt x="263" y="1799"/>
                  </a:lnTo>
                  <a:lnTo>
                    <a:pt x="301" y="1806"/>
                  </a:lnTo>
                  <a:lnTo>
                    <a:pt x="341" y="1812"/>
                  </a:lnTo>
                  <a:lnTo>
                    <a:pt x="387" y="1817"/>
                  </a:lnTo>
                  <a:lnTo>
                    <a:pt x="437" y="1823"/>
                  </a:lnTo>
                  <a:lnTo>
                    <a:pt x="493" y="1825"/>
                  </a:lnTo>
                  <a:lnTo>
                    <a:pt x="553" y="1826"/>
                  </a:lnTo>
                  <a:lnTo>
                    <a:pt x="611" y="1825"/>
                  </a:lnTo>
                  <a:lnTo>
                    <a:pt x="663" y="1822"/>
                  </a:lnTo>
                  <a:lnTo>
                    <a:pt x="710" y="1816"/>
                  </a:lnTo>
                  <a:lnTo>
                    <a:pt x="752" y="1808"/>
                  </a:lnTo>
                  <a:lnTo>
                    <a:pt x="788" y="1798"/>
                  </a:lnTo>
                  <a:lnTo>
                    <a:pt x="819" y="1785"/>
                  </a:lnTo>
                  <a:lnTo>
                    <a:pt x="845" y="1769"/>
                  </a:lnTo>
                  <a:lnTo>
                    <a:pt x="867" y="1749"/>
                  </a:lnTo>
                  <a:lnTo>
                    <a:pt x="883" y="1728"/>
                  </a:lnTo>
                  <a:lnTo>
                    <a:pt x="894" y="1702"/>
                  </a:lnTo>
                  <a:lnTo>
                    <a:pt x="901" y="1674"/>
                  </a:lnTo>
                  <a:lnTo>
                    <a:pt x="903" y="1642"/>
                  </a:lnTo>
                  <a:lnTo>
                    <a:pt x="901" y="1610"/>
                  </a:lnTo>
                  <a:lnTo>
                    <a:pt x="894" y="1581"/>
                  </a:lnTo>
                  <a:lnTo>
                    <a:pt x="882" y="1554"/>
                  </a:lnTo>
                  <a:lnTo>
                    <a:pt x="867" y="1528"/>
                  </a:lnTo>
                  <a:lnTo>
                    <a:pt x="845" y="1503"/>
                  </a:lnTo>
                  <a:lnTo>
                    <a:pt x="819" y="1478"/>
                  </a:lnTo>
                  <a:lnTo>
                    <a:pt x="788" y="1453"/>
                  </a:lnTo>
                  <a:lnTo>
                    <a:pt x="753" y="1428"/>
                  </a:lnTo>
                  <a:lnTo>
                    <a:pt x="712" y="1400"/>
                  </a:lnTo>
                  <a:lnTo>
                    <a:pt x="666" y="1369"/>
                  </a:lnTo>
                  <a:lnTo>
                    <a:pt x="304" y="1140"/>
                  </a:lnTo>
                  <a:lnTo>
                    <a:pt x="267" y="1116"/>
                  </a:lnTo>
                  <a:lnTo>
                    <a:pt x="231" y="1089"/>
                  </a:lnTo>
                  <a:lnTo>
                    <a:pt x="199" y="1062"/>
                  </a:lnTo>
                  <a:lnTo>
                    <a:pt x="167" y="1033"/>
                  </a:lnTo>
                  <a:lnTo>
                    <a:pt x="140" y="1003"/>
                  </a:lnTo>
                  <a:lnTo>
                    <a:pt x="113" y="970"/>
                  </a:lnTo>
                  <a:lnTo>
                    <a:pt x="91" y="937"/>
                  </a:lnTo>
                  <a:lnTo>
                    <a:pt x="71" y="900"/>
                  </a:lnTo>
                  <a:lnTo>
                    <a:pt x="54" y="861"/>
                  </a:lnTo>
                  <a:lnTo>
                    <a:pt x="41" y="820"/>
                  </a:lnTo>
                  <a:lnTo>
                    <a:pt x="32" y="776"/>
                  </a:lnTo>
                  <a:lnTo>
                    <a:pt x="26" y="729"/>
                  </a:lnTo>
                  <a:lnTo>
                    <a:pt x="24" y="679"/>
                  </a:lnTo>
                  <a:lnTo>
                    <a:pt x="26" y="627"/>
                  </a:lnTo>
                  <a:lnTo>
                    <a:pt x="33" y="579"/>
                  </a:lnTo>
                  <a:lnTo>
                    <a:pt x="44" y="534"/>
                  </a:lnTo>
                  <a:lnTo>
                    <a:pt x="59" y="492"/>
                  </a:lnTo>
                  <a:lnTo>
                    <a:pt x="80" y="453"/>
                  </a:lnTo>
                  <a:lnTo>
                    <a:pt x="105" y="418"/>
                  </a:lnTo>
                  <a:lnTo>
                    <a:pt x="135" y="386"/>
                  </a:lnTo>
                  <a:lnTo>
                    <a:pt x="169" y="357"/>
                  </a:lnTo>
                  <a:lnTo>
                    <a:pt x="208" y="332"/>
                  </a:lnTo>
                  <a:lnTo>
                    <a:pt x="252" y="311"/>
                  </a:lnTo>
                  <a:lnTo>
                    <a:pt x="300" y="291"/>
                  </a:lnTo>
                  <a:lnTo>
                    <a:pt x="353" y="276"/>
                  </a:lnTo>
                  <a:lnTo>
                    <a:pt x="410" y="264"/>
                  </a:lnTo>
                  <a:lnTo>
                    <a:pt x="472" y="255"/>
                  </a:lnTo>
                  <a:lnTo>
                    <a:pt x="472" y="109"/>
                  </a:lnTo>
                  <a:lnTo>
                    <a:pt x="473" y="79"/>
                  </a:lnTo>
                  <a:lnTo>
                    <a:pt x="477" y="55"/>
                  </a:lnTo>
                  <a:lnTo>
                    <a:pt x="484" y="37"/>
                  </a:lnTo>
                  <a:lnTo>
                    <a:pt x="494" y="22"/>
                  </a:lnTo>
                  <a:lnTo>
                    <a:pt x="509" y="11"/>
                  </a:lnTo>
                  <a:lnTo>
                    <a:pt x="528" y="5"/>
                  </a:lnTo>
                  <a:lnTo>
                    <a:pt x="552" y="1"/>
                  </a:lnTo>
                  <a:lnTo>
                    <a:pt x="5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7" name="Freeform 158">
              <a:extLst>
                <a:ext uri="{FF2B5EF4-FFF2-40B4-BE49-F238E27FC236}">
                  <a16:creationId xmlns:a16="http://schemas.microsoft.com/office/drawing/2014/main" id="{CF7F6DCC-E3D1-40D5-B185-A1CECC024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1" y="2116"/>
              <a:ext cx="480" cy="480"/>
            </a:xfrm>
            <a:custGeom>
              <a:avLst/>
              <a:gdLst>
                <a:gd name="T0" fmla="*/ 1397 w 3358"/>
                <a:gd name="T1" fmla="*/ 309 h 3358"/>
                <a:gd name="T2" fmla="*/ 1053 w 3358"/>
                <a:gd name="T3" fmla="*/ 428 h 3358"/>
                <a:gd name="T4" fmla="*/ 756 w 3358"/>
                <a:gd name="T5" fmla="*/ 629 h 3358"/>
                <a:gd name="T6" fmla="*/ 519 w 3358"/>
                <a:gd name="T7" fmla="*/ 897 h 3358"/>
                <a:gd name="T8" fmla="*/ 357 w 3358"/>
                <a:gd name="T9" fmla="*/ 1220 h 3358"/>
                <a:gd name="T10" fmla="*/ 283 w 3358"/>
                <a:gd name="T11" fmla="*/ 1583 h 3358"/>
                <a:gd name="T12" fmla="*/ 309 w 3358"/>
                <a:gd name="T13" fmla="*/ 1961 h 3358"/>
                <a:gd name="T14" fmla="*/ 428 w 3358"/>
                <a:gd name="T15" fmla="*/ 2305 h 3358"/>
                <a:gd name="T16" fmla="*/ 629 w 3358"/>
                <a:gd name="T17" fmla="*/ 2602 h 3358"/>
                <a:gd name="T18" fmla="*/ 897 w 3358"/>
                <a:gd name="T19" fmla="*/ 2839 h 3358"/>
                <a:gd name="T20" fmla="*/ 1220 w 3358"/>
                <a:gd name="T21" fmla="*/ 3001 h 3358"/>
                <a:gd name="T22" fmla="*/ 1583 w 3358"/>
                <a:gd name="T23" fmla="*/ 3075 h 3358"/>
                <a:gd name="T24" fmla="*/ 1961 w 3358"/>
                <a:gd name="T25" fmla="*/ 3049 h 3358"/>
                <a:gd name="T26" fmla="*/ 2305 w 3358"/>
                <a:gd name="T27" fmla="*/ 2930 h 3358"/>
                <a:gd name="T28" fmla="*/ 2602 w 3358"/>
                <a:gd name="T29" fmla="*/ 2729 h 3358"/>
                <a:gd name="T30" fmla="*/ 2839 w 3358"/>
                <a:gd name="T31" fmla="*/ 2461 h 3358"/>
                <a:gd name="T32" fmla="*/ 3001 w 3358"/>
                <a:gd name="T33" fmla="*/ 2138 h 3358"/>
                <a:gd name="T34" fmla="*/ 3075 w 3358"/>
                <a:gd name="T35" fmla="*/ 1775 h 3358"/>
                <a:gd name="T36" fmla="*/ 3049 w 3358"/>
                <a:gd name="T37" fmla="*/ 1397 h 3358"/>
                <a:gd name="T38" fmla="*/ 2930 w 3358"/>
                <a:gd name="T39" fmla="*/ 1053 h 3358"/>
                <a:gd name="T40" fmla="*/ 2729 w 3358"/>
                <a:gd name="T41" fmla="*/ 756 h 3358"/>
                <a:gd name="T42" fmla="*/ 2461 w 3358"/>
                <a:gd name="T43" fmla="*/ 519 h 3358"/>
                <a:gd name="T44" fmla="*/ 2138 w 3358"/>
                <a:gd name="T45" fmla="*/ 357 h 3358"/>
                <a:gd name="T46" fmla="*/ 1775 w 3358"/>
                <a:gd name="T47" fmla="*/ 283 h 3358"/>
                <a:gd name="T48" fmla="*/ 1882 w 3358"/>
                <a:gd name="T49" fmla="*/ 12 h 3358"/>
                <a:gd name="T50" fmla="*/ 2264 w 3358"/>
                <a:gd name="T51" fmla="*/ 105 h 3358"/>
                <a:gd name="T52" fmla="*/ 2608 w 3358"/>
                <a:gd name="T53" fmla="*/ 280 h 3358"/>
                <a:gd name="T54" fmla="*/ 2899 w 3358"/>
                <a:gd name="T55" fmla="*/ 526 h 3358"/>
                <a:gd name="T56" fmla="*/ 3129 w 3358"/>
                <a:gd name="T57" fmla="*/ 832 h 3358"/>
                <a:gd name="T58" fmla="*/ 3285 w 3358"/>
                <a:gd name="T59" fmla="*/ 1186 h 3358"/>
                <a:gd name="T60" fmla="*/ 3355 w 3358"/>
                <a:gd name="T61" fmla="*/ 1577 h 3358"/>
                <a:gd name="T62" fmla="*/ 3330 w 3358"/>
                <a:gd name="T63" fmla="*/ 1980 h 3358"/>
                <a:gd name="T64" fmla="*/ 3216 w 3358"/>
                <a:gd name="T65" fmla="*/ 2354 h 3358"/>
                <a:gd name="T66" fmla="*/ 3022 w 3358"/>
                <a:gd name="T67" fmla="*/ 2685 h 3358"/>
                <a:gd name="T68" fmla="*/ 2760 w 3358"/>
                <a:gd name="T69" fmla="*/ 2963 h 3358"/>
                <a:gd name="T70" fmla="*/ 2442 w 3358"/>
                <a:gd name="T71" fmla="*/ 3175 h 3358"/>
                <a:gd name="T72" fmla="*/ 2077 w 3358"/>
                <a:gd name="T73" fmla="*/ 3310 h 3358"/>
                <a:gd name="T74" fmla="*/ 1679 w 3358"/>
                <a:gd name="T75" fmla="*/ 3358 h 3358"/>
                <a:gd name="T76" fmla="*/ 1281 w 3358"/>
                <a:gd name="T77" fmla="*/ 3310 h 3358"/>
                <a:gd name="T78" fmla="*/ 916 w 3358"/>
                <a:gd name="T79" fmla="*/ 3175 h 3358"/>
                <a:gd name="T80" fmla="*/ 598 w 3358"/>
                <a:gd name="T81" fmla="*/ 2963 h 3358"/>
                <a:gd name="T82" fmla="*/ 336 w 3358"/>
                <a:gd name="T83" fmla="*/ 2685 h 3358"/>
                <a:gd name="T84" fmla="*/ 142 w 3358"/>
                <a:gd name="T85" fmla="*/ 2354 h 3358"/>
                <a:gd name="T86" fmla="*/ 28 w 3358"/>
                <a:gd name="T87" fmla="*/ 1980 h 3358"/>
                <a:gd name="T88" fmla="*/ 3 w 3358"/>
                <a:gd name="T89" fmla="*/ 1577 h 3358"/>
                <a:gd name="T90" fmla="*/ 73 w 3358"/>
                <a:gd name="T91" fmla="*/ 1186 h 3358"/>
                <a:gd name="T92" fmla="*/ 229 w 3358"/>
                <a:gd name="T93" fmla="*/ 832 h 3358"/>
                <a:gd name="T94" fmla="*/ 459 w 3358"/>
                <a:gd name="T95" fmla="*/ 526 h 3358"/>
                <a:gd name="T96" fmla="*/ 750 w 3358"/>
                <a:gd name="T97" fmla="*/ 280 h 3358"/>
                <a:gd name="T98" fmla="*/ 1094 w 3358"/>
                <a:gd name="T99" fmla="*/ 105 h 3358"/>
                <a:gd name="T100" fmla="*/ 1476 w 3358"/>
                <a:gd name="T101" fmla="*/ 12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58" h="3358">
                  <a:moveTo>
                    <a:pt x="1679" y="280"/>
                  </a:moveTo>
                  <a:lnTo>
                    <a:pt x="1583" y="283"/>
                  </a:lnTo>
                  <a:lnTo>
                    <a:pt x="1490" y="292"/>
                  </a:lnTo>
                  <a:lnTo>
                    <a:pt x="1397" y="309"/>
                  </a:lnTo>
                  <a:lnTo>
                    <a:pt x="1307" y="330"/>
                  </a:lnTo>
                  <a:lnTo>
                    <a:pt x="1220" y="357"/>
                  </a:lnTo>
                  <a:lnTo>
                    <a:pt x="1135" y="390"/>
                  </a:lnTo>
                  <a:lnTo>
                    <a:pt x="1053" y="428"/>
                  </a:lnTo>
                  <a:lnTo>
                    <a:pt x="973" y="471"/>
                  </a:lnTo>
                  <a:lnTo>
                    <a:pt x="897" y="519"/>
                  </a:lnTo>
                  <a:lnTo>
                    <a:pt x="825" y="571"/>
                  </a:lnTo>
                  <a:lnTo>
                    <a:pt x="756" y="629"/>
                  </a:lnTo>
                  <a:lnTo>
                    <a:pt x="690" y="690"/>
                  </a:lnTo>
                  <a:lnTo>
                    <a:pt x="629" y="756"/>
                  </a:lnTo>
                  <a:lnTo>
                    <a:pt x="572" y="825"/>
                  </a:lnTo>
                  <a:lnTo>
                    <a:pt x="519" y="897"/>
                  </a:lnTo>
                  <a:lnTo>
                    <a:pt x="471" y="973"/>
                  </a:lnTo>
                  <a:lnTo>
                    <a:pt x="428" y="1053"/>
                  </a:lnTo>
                  <a:lnTo>
                    <a:pt x="390" y="1135"/>
                  </a:lnTo>
                  <a:lnTo>
                    <a:pt x="357" y="1220"/>
                  </a:lnTo>
                  <a:lnTo>
                    <a:pt x="330" y="1307"/>
                  </a:lnTo>
                  <a:lnTo>
                    <a:pt x="309" y="1397"/>
                  </a:lnTo>
                  <a:lnTo>
                    <a:pt x="292" y="1490"/>
                  </a:lnTo>
                  <a:lnTo>
                    <a:pt x="283" y="1583"/>
                  </a:lnTo>
                  <a:lnTo>
                    <a:pt x="280" y="1679"/>
                  </a:lnTo>
                  <a:lnTo>
                    <a:pt x="283" y="1775"/>
                  </a:lnTo>
                  <a:lnTo>
                    <a:pt x="292" y="1868"/>
                  </a:lnTo>
                  <a:lnTo>
                    <a:pt x="309" y="1961"/>
                  </a:lnTo>
                  <a:lnTo>
                    <a:pt x="330" y="2051"/>
                  </a:lnTo>
                  <a:lnTo>
                    <a:pt x="357" y="2138"/>
                  </a:lnTo>
                  <a:lnTo>
                    <a:pt x="390" y="2223"/>
                  </a:lnTo>
                  <a:lnTo>
                    <a:pt x="428" y="2305"/>
                  </a:lnTo>
                  <a:lnTo>
                    <a:pt x="471" y="2385"/>
                  </a:lnTo>
                  <a:lnTo>
                    <a:pt x="519" y="2461"/>
                  </a:lnTo>
                  <a:lnTo>
                    <a:pt x="572" y="2533"/>
                  </a:lnTo>
                  <a:lnTo>
                    <a:pt x="629" y="2602"/>
                  </a:lnTo>
                  <a:lnTo>
                    <a:pt x="690" y="2668"/>
                  </a:lnTo>
                  <a:lnTo>
                    <a:pt x="756" y="2729"/>
                  </a:lnTo>
                  <a:lnTo>
                    <a:pt x="825" y="2787"/>
                  </a:lnTo>
                  <a:lnTo>
                    <a:pt x="897" y="2839"/>
                  </a:lnTo>
                  <a:lnTo>
                    <a:pt x="973" y="2887"/>
                  </a:lnTo>
                  <a:lnTo>
                    <a:pt x="1053" y="2930"/>
                  </a:lnTo>
                  <a:lnTo>
                    <a:pt x="1135" y="2968"/>
                  </a:lnTo>
                  <a:lnTo>
                    <a:pt x="1220" y="3001"/>
                  </a:lnTo>
                  <a:lnTo>
                    <a:pt x="1307" y="3028"/>
                  </a:lnTo>
                  <a:lnTo>
                    <a:pt x="1397" y="3049"/>
                  </a:lnTo>
                  <a:lnTo>
                    <a:pt x="1490" y="3066"/>
                  </a:lnTo>
                  <a:lnTo>
                    <a:pt x="1583" y="3075"/>
                  </a:lnTo>
                  <a:lnTo>
                    <a:pt x="1679" y="3078"/>
                  </a:lnTo>
                  <a:lnTo>
                    <a:pt x="1775" y="3075"/>
                  </a:lnTo>
                  <a:lnTo>
                    <a:pt x="1868" y="3066"/>
                  </a:lnTo>
                  <a:lnTo>
                    <a:pt x="1961" y="3049"/>
                  </a:lnTo>
                  <a:lnTo>
                    <a:pt x="2051" y="3028"/>
                  </a:lnTo>
                  <a:lnTo>
                    <a:pt x="2138" y="3001"/>
                  </a:lnTo>
                  <a:lnTo>
                    <a:pt x="2223" y="2968"/>
                  </a:lnTo>
                  <a:lnTo>
                    <a:pt x="2305" y="2930"/>
                  </a:lnTo>
                  <a:lnTo>
                    <a:pt x="2385" y="2887"/>
                  </a:lnTo>
                  <a:lnTo>
                    <a:pt x="2461" y="2839"/>
                  </a:lnTo>
                  <a:lnTo>
                    <a:pt x="2533" y="2787"/>
                  </a:lnTo>
                  <a:lnTo>
                    <a:pt x="2602" y="2729"/>
                  </a:lnTo>
                  <a:lnTo>
                    <a:pt x="2668" y="2668"/>
                  </a:lnTo>
                  <a:lnTo>
                    <a:pt x="2729" y="2602"/>
                  </a:lnTo>
                  <a:lnTo>
                    <a:pt x="2786" y="2533"/>
                  </a:lnTo>
                  <a:lnTo>
                    <a:pt x="2839" y="2461"/>
                  </a:lnTo>
                  <a:lnTo>
                    <a:pt x="2887" y="2385"/>
                  </a:lnTo>
                  <a:lnTo>
                    <a:pt x="2930" y="2305"/>
                  </a:lnTo>
                  <a:lnTo>
                    <a:pt x="2968" y="2223"/>
                  </a:lnTo>
                  <a:lnTo>
                    <a:pt x="3001" y="2138"/>
                  </a:lnTo>
                  <a:lnTo>
                    <a:pt x="3028" y="2051"/>
                  </a:lnTo>
                  <a:lnTo>
                    <a:pt x="3049" y="1961"/>
                  </a:lnTo>
                  <a:lnTo>
                    <a:pt x="3066" y="1868"/>
                  </a:lnTo>
                  <a:lnTo>
                    <a:pt x="3075" y="1775"/>
                  </a:lnTo>
                  <a:lnTo>
                    <a:pt x="3078" y="1679"/>
                  </a:lnTo>
                  <a:lnTo>
                    <a:pt x="3075" y="1583"/>
                  </a:lnTo>
                  <a:lnTo>
                    <a:pt x="3066" y="1490"/>
                  </a:lnTo>
                  <a:lnTo>
                    <a:pt x="3049" y="1397"/>
                  </a:lnTo>
                  <a:lnTo>
                    <a:pt x="3028" y="1307"/>
                  </a:lnTo>
                  <a:lnTo>
                    <a:pt x="3001" y="1220"/>
                  </a:lnTo>
                  <a:lnTo>
                    <a:pt x="2968" y="1135"/>
                  </a:lnTo>
                  <a:lnTo>
                    <a:pt x="2930" y="1053"/>
                  </a:lnTo>
                  <a:lnTo>
                    <a:pt x="2887" y="973"/>
                  </a:lnTo>
                  <a:lnTo>
                    <a:pt x="2839" y="897"/>
                  </a:lnTo>
                  <a:lnTo>
                    <a:pt x="2786" y="825"/>
                  </a:lnTo>
                  <a:lnTo>
                    <a:pt x="2729" y="756"/>
                  </a:lnTo>
                  <a:lnTo>
                    <a:pt x="2668" y="690"/>
                  </a:lnTo>
                  <a:lnTo>
                    <a:pt x="2602" y="629"/>
                  </a:lnTo>
                  <a:lnTo>
                    <a:pt x="2533" y="571"/>
                  </a:lnTo>
                  <a:lnTo>
                    <a:pt x="2461" y="519"/>
                  </a:lnTo>
                  <a:lnTo>
                    <a:pt x="2385" y="471"/>
                  </a:lnTo>
                  <a:lnTo>
                    <a:pt x="2305" y="428"/>
                  </a:lnTo>
                  <a:lnTo>
                    <a:pt x="2223" y="390"/>
                  </a:lnTo>
                  <a:lnTo>
                    <a:pt x="2138" y="357"/>
                  </a:lnTo>
                  <a:lnTo>
                    <a:pt x="2051" y="330"/>
                  </a:lnTo>
                  <a:lnTo>
                    <a:pt x="1961" y="309"/>
                  </a:lnTo>
                  <a:lnTo>
                    <a:pt x="1868" y="292"/>
                  </a:lnTo>
                  <a:lnTo>
                    <a:pt x="1775" y="283"/>
                  </a:lnTo>
                  <a:lnTo>
                    <a:pt x="1679" y="280"/>
                  </a:lnTo>
                  <a:close/>
                  <a:moveTo>
                    <a:pt x="1679" y="0"/>
                  </a:moveTo>
                  <a:lnTo>
                    <a:pt x="1781" y="3"/>
                  </a:lnTo>
                  <a:lnTo>
                    <a:pt x="1882" y="12"/>
                  </a:lnTo>
                  <a:lnTo>
                    <a:pt x="1980" y="28"/>
                  </a:lnTo>
                  <a:lnTo>
                    <a:pt x="2077" y="48"/>
                  </a:lnTo>
                  <a:lnTo>
                    <a:pt x="2172" y="73"/>
                  </a:lnTo>
                  <a:lnTo>
                    <a:pt x="2264" y="105"/>
                  </a:lnTo>
                  <a:lnTo>
                    <a:pt x="2354" y="142"/>
                  </a:lnTo>
                  <a:lnTo>
                    <a:pt x="2442" y="183"/>
                  </a:lnTo>
                  <a:lnTo>
                    <a:pt x="2526" y="229"/>
                  </a:lnTo>
                  <a:lnTo>
                    <a:pt x="2608" y="280"/>
                  </a:lnTo>
                  <a:lnTo>
                    <a:pt x="2685" y="336"/>
                  </a:lnTo>
                  <a:lnTo>
                    <a:pt x="2760" y="395"/>
                  </a:lnTo>
                  <a:lnTo>
                    <a:pt x="2832" y="459"/>
                  </a:lnTo>
                  <a:lnTo>
                    <a:pt x="2899" y="526"/>
                  </a:lnTo>
                  <a:lnTo>
                    <a:pt x="2963" y="598"/>
                  </a:lnTo>
                  <a:lnTo>
                    <a:pt x="3022" y="673"/>
                  </a:lnTo>
                  <a:lnTo>
                    <a:pt x="3078" y="750"/>
                  </a:lnTo>
                  <a:lnTo>
                    <a:pt x="3129" y="832"/>
                  </a:lnTo>
                  <a:lnTo>
                    <a:pt x="3175" y="916"/>
                  </a:lnTo>
                  <a:lnTo>
                    <a:pt x="3216" y="1004"/>
                  </a:lnTo>
                  <a:lnTo>
                    <a:pt x="3253" y="1094"/>
                  </a:lnTo>
                  <a:lnTo>
                    <a:pt x="3285" y="1186"/>
                  </a:lnTo>
                  <a:lnTo>
                    <a:pt x="3310" y="1281"/>
                  </a:lnTo>
                  <a:lnTo>
                    <a:pt x="3330" y="1378"/>
                  </a:lnTo>
                  <a:lnTo>
                    <a:pt x="3346" y="1476"/>
                  </a:lnTo>
                  <a:lnTo>
                    <a:pt x="3355" y="1577"/>
                  </a:lnTo>
                  <a:lnTo>
                    <a:pt x="3358" y="1679"/>
                  </a:lnTo>
                  <a:lnTo>
                    <a:pt x="3355" y="1781"/>
                  </a:lnTo>
                  <a:lnTo>
                    <a:pt x="3346" y="1882"/>
                  </a:lnTo>
                  <a:lnTo>
                    <a:pt x="3330" y="1980"/>
                  </a:lnTo>
                  <a:lnTo>
                    <a:pt x="3310" y="2077"/>
                  </a:lnTo>
                  <a:lnTo>
                    <a:pt x="3285" y="2172"/>
                  </a:lnTo>
                  <a:lnTo>
                    <a:pt x="3253" y="2264"/>
                  </a:lnTo>
                  <a:lnTo>
                    <a:pt x="3216" y="2354"/>
                  </a:lnTo>
                  <a:lnTo>
                    <a:pt x="3175" y="2442"/>
                  </a:lnTo>
                  <a:lnTo>
                    <a:pt x="3129" y="2526"/>
                  </a:lnTo>
                  <a:lnTo>
                    <a:pt x="3078" y="2608"/>
                  </a:lnTo>
                  <a:lnTo>
                    <a:pt x="3022" y="2685"/>
                  </a:lnTo>
                  <a:lnTo>
                    <a:pt x="2963" y="2760"/>
                  </a:lnTo>
                  <a:lnTo>
                    <a:pt x="2899" y="2832"/>
                  </a:lnTo>
                  <a:lnTo>
                    <a:pt x="2832" y="2899"/>
                  </a:lnTo>
                  <a:lnTo>
                    <a:pt x="2760" y="2963"/>
                  </a:lnTo>
                  <a:lnTo>
                    <a:pt x="2685" y="3022"/>
                  </a:lnTo>
                  <a:lnTo>
                    <a:pt x="2608" y="3078"/>
                  </a:lnTo>
                  <a:lnTo>
                    <a:pt x="2526" y="3129"/>
                  </a:lnTo>
                  <a:lnTo>
                    <a:pt x="2442" y="3175"/>
                  </a:lnTo>
                  <a:lnTo>
                    <a:pt x="2354" y="3216"/>
                  </a:lnTo>
                  <a:lnTo>
                    <a:pt x="2264" y="3253"/>
                  </a:lnTo>
                  <a:lnTo>
                    <a:pt x="2172" y="3285"/>
                  </a:lnTo>
                  <a:lnTo>
                    <a:pt x="2077" y="3310"/>
                  </a:lnTo>
                  <a:lnTo>
                    <a:pt x="1980" y="3330"/>
                  </a:lnTo>
                  <a:lnTo>
                    <a:pt x="1882" y="3346"/>
                  </a:lnTo>
                  <a:lnTo>
                    <a:pt x="1781" y="3355"/>
                  </a:lnTo>
                  <a:lnTo>
                    <a:pt x="1679" y="3358"/>
                  </a:lnTo>
                  <a:lnTo>
                    <a:pt x="1577" y="3355"/>
                  </a:lnTo>
                  <a:lnTo>
                    <a:pt x="1476" y="3346"/>
                  </a:lnTo>
                  <a:lnTo>
                    <a:pt x="1378" y="3330"/>
                  </a:lnTo>
                  <a:lnTo>
                    <a:pt x="1281" y="3310"/>
                  </a:lnTo>
                  <a:lnTo>
                    <a:pt x="1186" y="3285"/>
                  </a:lnTo>
                  <a:lnTo>
                    <a:pt x="1094" y="3253"/>
                  </a:lnTo>
                  <a:lnTo>
                    <a:pt x="1004" y="3216"/>
                  </a:lnTo>
                  <a:lnTo>
                    <a:pt x="916" y="3175"/>
                  </a:lnTo>
                  <a:lnTo>
                    <a:pt x="832" y="3129"/>
                  </a:lnTo>
                  <a:lnTo>
                    <a:pt x="750" y="3078"/>
                  </a:lnTo>
                  <a:lnTo>
                    <a:pt x="673" y="3022"/>
                  </a:lnTo>
                  <a:lnTo>
                    <a:pt x="598" y="2963"/>
                  </a:lnTo>
                  <a:lnTo>
                    <a:pt x="526" y="2899"/>
                  </a:lnTo>
                  <a:lnTo>
                    <a:pt x="459" y="2832"/>
                  </a:lnTo>
                  <a:lnTo>
                    <a:pt x="395" y="2760"/>
                  </a:lnTo>
                  <a:lnTo>
                    <a:pt x="336" y="2685"/>
                  </a:lnTo>
                  <a:lnTo>
                    <a:pt x="280" y="2608"/>
                  </a:lnTo>
                  <a:lnTo>
                    <a:pt x="229" y="2526"/>
                  </a:lnTo>
                  <a:lnTo>
                    <a:pt x="183" y="2442"/>
                  </a:lnTo>
                  <a:lnTo>
                    <a:pt x="142" y="2354"/>
                  </a:lnTo>
                  <a:lnTo>
                    <a:pt x="105" y="2264"/>
                  </a:lnTo>
                  <a:lnTo>
                    <a:pt x="73" y="2172"/>
                  </a:lnTo>
                  <a:lnTo>
                    <a:pt x="48" y="2077"/>
                  </a:lnTo>
                  <a:lnTo>
                    <a:pt x="28" y="1980"/>
                  </a:lnTo>
                  <a:lnTo>
                    <a:pt x="12" y="1882"/>
                  </a:lnTo>
                  <a:lnTo>
                    <a:pt x="3" y="1781"/>
                  </a:lnTo>
                  <a:lnTo>
                    <a:pt x="0" y="1679"/>
                  </a:lnTo>
                  <a:lnTo>
                    <a:pt x="3" y="1577"/>
                  </a:lnTo>
                  <a:lnTo>
                    <a:pt x="12" y="1476"/>
                  </a:lnTo>
                  <a:lnTo>
                    <a:pt x="28" y="1378"/>
                  </a:lnTo>
                  <a:lnTo>
                    <a:pt x="48" y="1281"/>
                  </a:lnTo>
                  <a:lnTo>
                    <a:pt x="73" y="1186"/>
                  </a:lnTo>
                  <a:lnTo>
                    <a:pt x="105" y="1094"/>
                  </a:lnTo>
                  <a:lnTo>
                    <a:pt x="142" y="1004"/>
                  </a:lnTo>
                  <a:lnTo>
                    <a:pt x="183" y="916"/>
                  </a:lnTo>
                  <a:lnTo>
                    <a:pt x="229" y="832"/>
                  </a:lnTo>
                  <a:lnTo>
                    <a:pt x="280" y="750"/>
                  </a:lnTo>
                  <a:lnTo>
                    <a:pt x="336" y="673"/>
                  </a:lnTo>
                  <a:lnTo>
                    <a:pt x="395" y="598"/>
                  </a:lnTo>
                  <a:lnTo>
                    <a:pt x="459" y="526"/>
                  </a:lnTo>
                  <a:lnTo>
                    <a:pt x="526" y="459"/>
                  </a:lnTo>
                  <a:lnTo>
                    <a:pt x="598" y="395"/>
                  </a:lnTo>
                  <a:lnTo>
                    <a:pt x="673" y="336"/>
                  </a:lnTo>
                  <a:lnTo>
                    <a:pt x="750" y="280"/>
                  </a:lnTo>
                  <a:lnTo>
                    <a:pt x="832" y="229"/>
                  </a:lnTo>
                  <a:lnTo>
                    <a:pt x="916" y="183"/>
                  </a:lnTo>
                  <a:lnTo>
                    <a:pt x="1004" y="142"/>
                  </a:lnTo>
                  <a:lnTo>
                    <a:pt x="1094" y="105"/>
                  </a:lnTo>
                  <a:lnTo>
                    <a:pt x="1186" y="73"/>
                  </a:lnTo>
                  <a:lnTo>
                    <a:pt x="1281" y="48"/>
                  </a:lnTo>
                  <a:lnTo>
                    <a:pt x="1378" y="28"/>
                  </a:lnTo>
                  <a:lnTo>
                    <a:pt x="1476" y="12"/>
                  </a:lnTo>
                  <a:lnTo>
                    <a:pt x="1577" y="3"/>
                  </a:lnTo>
                  <a:lnTo>
                    <a:pt x="16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C11D4AD-1A7E-466D-B03B-90315E16EC89}"/>
              </a:ext>
            </a:extLst>
          </p:cNvPr>
          <p:cNvSpPr/>
          <p:nvPr/>
        </p:nvSpPr>
        <p:spPr>
          <a:xfrm>
            <a:off x="278274" y="1351460"/>
            <a:ext cx="4886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Gestionamos la percepción de los grupos de interés, y generamos contenidos  contenidos que acerquen el conocimiento de la CCC a los empresarios</a:t>
            </a:r>
          </a:p>
        </p:txBody>
      </p:sp>
    </p:spTree>
    <p:extLst>
      <p:ext uri="{BB962C8B-B14F-4D97-AF65-F5344CB8AC3E}">
        <p14:creationId xmlns:p14="http://schemas.microsoft.com/office/powerpoint/2010/main" val="4355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758" y="1813834"/>
            <a:ext cx="6294821" cy="120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Nuevas apuestas para el desarrollo empresarial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9902799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EFB219E-A734-CD47-8061-FB50652E36C9}"/>
              </a:ext>
            </a:extLst>
          </p:cNvPr>
          <p:cNvSpPr txBox="1"/>
          <p:nvPr/>
        </p:nvSpPr>
        <p:spPr>
          <a:xfrm flipH="1">
            <a:off x="4165716" y="3379485"/>
            <a:ext cx="114793" cy="30008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s-CO" sz="1350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2B59FD8-FB48-4DD0-B61B-F4B2422BD907}"/>
              </a:ext>
            </a:extLst>
          </p:cNvPr>
          <p:cNvSpPr/>
          <p:nvPr/>
        </p:nvSpPr>
        <p:spPr>
          <a:xfrm>
            <a:off x="4572000" y="500021"/>
            <a:ext cx="168698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Focalízate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20A35C3-67F0-40B0-BC9F-F4733AF37829}"/>
              </a:ext>
            </a:extLst>
          </p:cNvPr>
          <p:cNvSpPr/>
          <p:nvPr/>
        </p:nvSpPr>
        <p:spPr>
          <a:xfrm>
            <a:off x="4572000" y="1680311"/>
            <a:ext cx="423684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Visita a </a:t>
            </a:r>
            <a:r>
              <a:rPr lang="es-ES_tradnl" sz="1400" dirty="0">
                <a:solidFill>
                  <a:schemeClr val="accent4"/>
                </a:solidFill>
                <a:latin typeface="AmpleSoft-Bold"/>
                <a:cs typeface="Calibri"/>
              </a:rPr>
              <a:t>2</a:t>
            </a:r>
            <a:r>
              <a:rPr lang="es-ES_tradnl" sz="1400" dirty="0">
                <a:solidFill>
                  <a:srgbClr val="253D90"/>
                </a:solidFill>
                <a:latin typeface="AmpleSoft-Bold"/>
                <a:cs typeface="Calibri"/>
              </a:rPr>
              <a:t> </a:t>
            </a:r>
            <a:r>
              <a:rPr lang="es-ES_tradnl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Ciudades para </a:t>
            </a:r>
            <a:r>
              <a:rPr lang="es-ES_tradnl" sz="12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benchmark</a:t>
            </a:r>
            <a:r>
              <a:rPr lang="es-ES_tradnl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en:</a:t>
            </a:r>
          </a:p>
          <a:p>
            <a:pPr marL="285750" lvl="0" indent="-28575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ES_tradnl" sz="1200" b="1" dirty="0">
                <a:solidFill>
                  <a:srgbClr val="253D90"/>
                </a:solidFill>
                <a:latin typeface="AmpleSoft-Medium" panose="02000000000000000000" pitchFamily="50" charset="0"/>
                <a:cs typeface="Calibri"/>
              </a:rPr>
              <a:t>Mejores prácticas para crear Empresa</a:t>
            </a:r>
          </a:p>
          <a:p>
            <a:pPr marL="285750" lvl="0" indent="-285750">
              <a:lnSpc>
                <a:spcPct val="9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ES_tradnl" sz="1200" b="1" dirty="0">
                <a:solidFill>
                  <a:srgbClr val="253D90"/>
                </a:solidFill>
                <a:latin typeface="AmpleSoft-Medium" panose="02000000000000000000" pitchFamily="50" charset="0"/>
                <a:cs typeface="Calibri"/>
              </a:rPr>
              <a:t>Trámites con instituciones  ( Dian, Cajas de compensación, Derechos de autor ) 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06A49C7-970C-4956-82EE-BE5E333B1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052" y="699622"/>
            <a:ext cx="546288" cy="710565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F5E2F062-4ADB-4B3D-AA7B-315D035570DB}"/>
              </a:ext>
            </a:extLst>
          </p:cNvPr>
          <p:cNvSpPr/>
          <p:nvPr/>
        </p:nvSpPr>
        <p:spPr>
          <a:xfrm>
            <a:off x="4728876" y="2429401"/>
            <a:ext cx="45719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visitarán las de mejor rendimiento en el último año según la medición del</a:t>
            </a:r>
          </a:p>
          <a:p>
            <a:r>
              <a:rPr lang="es-CO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Doing Business de este año</a:t>
            </a:r>
            <a:endParaRPr lang="es-CO" sz="1050" dirty="0"/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A687CAED-35BF-4A49-A551-CD47BEF8C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518" y="3765285"/>
            <a:ext cx="6075382" cy="43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1400" dirty="0">
                <a:solidFill>
                  <a:schemeClr val="accent4"/>
                </a:solidFill>
                <a:latin typeface="+mj-lt"/>
                <a:cs typeface="Calibri"/>
              </a:rPr>
              <a:t>50% </a:t>
            </a:r>
            <a:r>
              <a:rPr lang="es-ES_tradnl" sz="1400" dirty="0">
                <a:solidFill>
                  <a:schemeClr val="accent1"/>
                </a:solidFill>
                <a:latin typeface="+mj-lt"/>
                <a:cs typeface="Calibri"/>
              </a:rPr>
              <a:t>de los trámites realizados en </a:t>
            </a:r>
            <a:r>
              <a:rPr lang="es-ES_tradnl" sz="1400" dirty="0">
                <a:solidFill>
                  <a:schemeClr val="accent4"/>
                </a:solidFill>
                <a:latin typeface="+mj-lt"/>
                <a:cs typeface="Calibri"/>
              </a:rPr>
              <a:t>24</a:t>
            </a:r>
            <a:r>
              <a:rPr lang="es-ES_tradnl" sz="1400" dirty="0">
                <a:solidFill>
                  <a:schemeClr val="accent1"/>
                </a:solidFill>
                <a:latin typeface="+mj-lt"/>
                <a:cs typeface="Calibri"/>
              </a:rPr>
              <a:t> horas</a:t>
            </a:r>
          </a:p>
          <a:p>
            <a:pPr>
              <a:lnSpc>
                <a:spcPct val="90000"/>
              </a:lnSpc>
            </a:pPr>
            <a:r>
              <a:rPr lang="es-ES_tradnl" sz="1050" dirty="0">
                <a:solidFill>
                  <a:schemeClr val="accent1"/>
                </a:solidFill>
                <a:latin typeface="+mj-lt"/>
                <a:cs typeface="Calibri"/>
              </a:rPr>
              <a:t> ( Registro Mercantil )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567FDC38-406F-4FEC-8508-CCFA19ED301C}"/>
              </a:ext>
            </a:extLst>
          </p:cNvPr>
          <p:cNvSpPr/>
          <p:nvPr/>
        </p:nvSpPr>
        <p:spPr>
          <a:xfrm>
            <a:off x="4789518" y="3370181"/>
            <a:ext cx="219162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Eficiencia Operativa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AB8BDAB-AC5B-4C7B-857A-181E26E44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981" y="3280701"/>
            <a:ext cx="895835" cy="84023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9AB5A41-0A7A-41CE-BC9E-5CA7EF8744D5}"/>
              </a:ext>
            </a:extLst>
          </p:cNvPr>
          <p:cNvSpPr/>
          <p:nvPr/>
        </p:nvSpPr>
        <p:spPr>
          <a:xfrm>
            <a:off x="4572001" y="783646"/>
            <a:ext cx="457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defTabSz="914400">
              <a:buClr>
                <a:srgbClr val="FF0353"/>
              </a:buClr>
              <a:buSzPct val="50000"/>
              <a:defRPr/>
            </a:pP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App para proveer información relevante para la creación de empresa incluyendo aspectos legales, de actividad económica, estadísticas de supervivencia empresarial, competidores, posibles clientes y futuros proveedores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16E00B7-2C9F-8E49-8698-D3F2A7280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54" y="316549"/>
            <a:ext cx="4437379" cy="443737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0B35B92-1A36-564E-A6A4-B036BDD0E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54" y="316548"/>
            <a:ext cx="4437379" cy="4437379"/>
          </a:xfrm>
          <a:prstGeom prst="rect">
            <a:avLst/>
          </a:prstGeom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059EB7D1-162F-9142-BFC6-A22D65D90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34" y="2328986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F0DFD440-6D54-F04E-BEBD-6A4F69DF2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450" y="1965003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307386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0824" y="1589441"/>
            <a:ext cx="8550275" cy="252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 hemos trazado metas ambiciosas a 2023 que nos permitan avanzar en el desarrollo de una ciudad – región para los negocios.</a:t>
            </a:r>
          </a:p>
          <a:p>
            <a:pPr marL="1588" lvl="1" indent="0">
              <a:lnSpc>
                <a:spcPct val="90000"/>
              </a:lnSpc>
              <a:buClr>
                <a:srgbClr val="FF0353"/>
              </a:buClr>
              <a:buSzPct val="50000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2019 será un año de consolidación en el cual hemos priorizado el afianzamiento de las capacidades del equipo humano de la entidad y la atención de la deuda de la inversión en el CEVP para así cerrar en su totalidad este compromiso en el 2021.  </a:t>
            </a:r>
          </a:p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CCC cuenta con personal contratista y temporal con funciones estratégicas y con antigüedad de hasta 3 años, que conlleva riesgos importantes para entidad. Por lo tanto proponemos contratarlos directamente, mitigando riesgos legales, administrativos y de gestión de conocimiento.</a:t>
            </a:r>
          </a:p>
          <a:p>
            <a:pPr marL="1588" lvl="1" indent="0">
              <a:lnSpc>
                <a:spcPct val="90000"/>
              </a:lnSpc>
              <a:buClr>
                <a:srgbClr val="FF0353"/>
              </a:buClr>
              <a:buSzPct val="50000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obstante, mantendremos una relación de inversión en programas y proyectos a ingreso operacional superior al 30% ( </a:t>
            </a:r>
            <a:r>
              <a:rPr lang="es-CO" sz="135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32,2%)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CF6F1B0-8270-FA47-A025-25A1DEA39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31775"/>
            <a:ext cx="5139500" cy="83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Introducción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774A3F-4572-1242-8F73-FA66245A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25892"/>
            <a:ext cx="8642350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1875" b="1" i="1" dirty="0">
                <a:solidFill>
                  <a:schemeClr val="accent1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Plan de Acción 2019, la CCC, la parada obligada para las empresas que quieren crecer</a:t>
            </a:r>
          </a:p>
          <a:p>
            <a:endParaRPr lang="es-ES_tradnl" sz="1875" b="1" i="1" dirty="0">
              <a:solidFill>
                <a:schemeClr val="accent1"/>
              </a:solidFill>
              <a:latin typeface="Calibri bold italic" panose="020F07020304040A0204" pitchFamily="34" charset="0"/>
              <a:cs typeface="Calibri bold italic" panose="020F07020304040A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04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6" grpId="0"/>
      <p:bldP spid="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EFB219E-A734-CD47-8061-FB50652E36C9}"/>
              </a:ext>
            </a:extLst>
          </p:cNvPr>
          <p:cNvSpPr txBox="1"/>
          <p:nvPr/>
        </p:nvSpPr>
        <p:spPr>
          <a:xfrm flipH="1">
            <a:off x="4434128" y="3145139"/>
            <a:ext cx="114793" cy="30008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s-CO" sz="1350" dirty="0"/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6027440D-973B-4BF5-9F17-A3425864A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517" y="786469"/>
            <a:ext cx="40624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2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Informes y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+mn-ea"/>
              </a:rPr>
              <a:t>3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Investigaciones referentes a los programas ejecutados y temáticas empresariales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de la unidad de fortalecimiento empresarial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8E389D3-10AD-428F-A3A5-0E1ADE6A7999}"/>
              </a:ext>
            </a:extLst>
          </p:cNvPr>
          <p:cNvSpPr/>
          <p:nvPr/>
        </p:nvSpPr>
        <p:spPr>
          <a:xfrm>
            <a:off x="4534708" y="401237"/>
            <a:ext cx="435087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Investigación y Gestión del Conocimiento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7BD29931-76C2-4E0F-BFFC-22F3405EE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517" y="2137057"/>
            <a:ext cx="465397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4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Artículos sobre las metodologías aplicadas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1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Paper que visibilice los resultados de diferentes programas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033B736-7BE7-4812-8242-A1B640420AC8}"/>
              </a:ext>
            </a:extLst>
          </p:cNvPr>
          <p:cNvSpPr/>
          <p:nvPr/>
        </p:nvSpPr>
        <p:spPr>
          <a:xfrm>
            <a:off x="4543469" y="1722122"/>
            <a:ext cx="178606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Comunicaciones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B70F517E-4418-4187-8917-9B91D43B4673}"/>
              </a:ext>
            </a:extLst>
          </p:cNvPr>
          <p:cNvSpPr/>
          <p:nvPr/>
        </p:nvSpPr>
        <p:spPr>
          <a:xfrm>
            <a:off x="4534708" y="3345645"/>
            <a:ext cx="262764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Sistema de Seguimiento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C02BF6A-BCEB-4854-A562-D62FC0D7A702}"/>
              </a:ext>
            </a:extLst>
          </p:cNvPr>
          <p:cNvSpPr/>
          <p:nvPr/>
        </p:nvSpPr>
        <p:spPr>
          <a:xfrm>
            <a:off x="4543469" y="3730877"/>
            <a:ext cx="4486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50%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de los programas de Fortalecimiento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Empresarial tienen informe de medición cuantitativa </a:t>
            </a:r>
          </a:p>
        </p:txBody>
      </p:sp>
      <p:grpSp>
        <p:nvGrpSpPr>
          <p:cNvPr id="37" name="Group 63">
            <a:extLst>
              <a:ext uri="{FF2B5EF4-FFF2-40B4-BE49-F238E27FC236}">
                <a16:creationId xmlns:a16="http://schemas.microsoft.com/office/drawing/2014/main" id="{6AE72F4F-AE8B-451F-B714-C3FCA9C46D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38211" y="516018"/>
            <a:ext cx="676580" cy="723322"/>
            <a:chOff x="570" y="1436"/>
            <a:chExt cx="448" cy="480"/>
          </a:xfrm>
          <a:solidFill>
            <a:schemeClr val="accent4"/>
          </a:solidFill>
        </p:grpSpPr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EB18E92B-5706-460D-A997-47039CF86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499"/>
              <a:ext cx="58" cy="58"/>
            </a:xfrm>
            <a:custGeom>
              <a:avLst/>
              <a:gdLst>
                <a:gd name="T0" fmla="*/ 154 w 407"/>
                <a:gd name="T1" fmla="*/ 0 h 407"/>
                <a:gd name="T2" fmla="*/ 172 w 407"/>
                <a:gd name="T3" fmla="*/ 0 h 407"/>
                <a:gd name="T4" fmla="*/ 190 w 407"/>
                <a:gd name="T5" fmla="*/ 4 h 407"/>
                <a:gd name="T6" fmla="*/ 207 w 407"/>
                <a:gd name="T7" fmla="*/ 12 h 407"/>
                <a:gd name="T8" fmla="*/ 222 w 407"/>
                <a:gd name="T9" fmla="*/ 24 h 407"/>
                <a:gd name="T10" fmla="*/ 383 w 407"/>
                <a:gd name="T11" fmla="*/ 185 h 407"/>
                <a:gd name="T12" fmla="*/ 395 w 407"/>
                <a:gd name="T13" fmla="*/ 200 h 407"/>
                <a:gd name="T14" fmla="*/ 403 w 407"/>
                <a:gd name="T15" fmla="*/ 218 h 407"/>
                <a:gd name="T16" fmla="*/ 407 w 407"/>
                <a:gd name="T17" fmla="*/ 235 h 407"/>
                <a:gd name="T18" fmla="*/ 407 w 407"/>
                <a:gd name="T19" fmla="*/ 253 h 407"/>
                <a:gd name="T20" fmla="*/ 403 w 407"/>
                <a:gd name="T21" fmla="*/ 272 h 407"/>
                <a:gd name="T22" fmla="*/ 395 w 407"/>
                <a:gd name="T23" fmla="*/ 289 h 407"/>
                <a:gd name="T24" fmla="*/ 383 w 407"/>
                <a:gd name="T25" fmla="*/ 304 h 407"/>
                <a:gd name="T26" fmla="*/ 304 w 407"/>
                <a:gd name="T27" fmla="*/ 383 h 407"/>
                <a:gd name="T28" fmla="*/ 289 w 407"/>
                <a:gd name="T29" fmla="*/ 395 h 407"/>
                <a:gd name="T30" fmla="*/ 272 w 407"/>
                <a:gd name="T31" fmla="*/ 403 h 407"/>
                <a:gd name="T32" fmla="*/ 253 w 407"/>
                <a:gd name="T33" fmla="*/ 407 h 407"/>
                <a:gd name="T34" fmla="*/ 235 w 407"/>
                <a:gd name="T35" fmla="*/ 407 h 407"/>
                <a:gd name="T36" fmla="*/ 218 w 407"/>
                <a:gd name="T37" fmla="*/ 403 h 407"/>
                <a:gd name="T38" fmla="*/ 200 w 407"/>
                <a:gd name="T39" fmla="*/ 395 h 407"/>
                <a:gd name="T40" fmla="*/ 185 w 407"/>
                <a:gd name="T41" fmla="*/ 383 h 407"/>
                <a:gd name="T42" fmla="*/ 24 w 407"/>
                <a:gd name="T43" fmla="*/ 222 h 407"/>
                <a:gd name="T44" fmla="*/ 12 w 407"/>
                <a:gd name="T45" fmla="*/ 207 h 407"/>
                <a:gd name="T46" fmla="*/ 4 w 407"/>
                <a:gd name="T47" fmla="*/ 190 h 407"/>
                <a:gd name="T48" fmla="*/ 0 w 407"/>
                <a:gd name="T49" fmla="*/ 172 h 407"/>
                <a:gd name="T50" fmla="*/ 0 w 407"/>
                <a:gd name="T51" fmla="*/ 154 h 407"/>
                <a:gd name="T52" fmla="*/ 4 w 407"/>
                <a:gd name="T53" fmla="*/ 135 h 407"/>
                <a:gd name="T54" fmla="*/ 12 w 407"/>
                <a:gd name="T55" fmla="*/ 118 h 407"/>
                <a:gd name="T56" fmla="*/ 24 w 407"/>
                <a:gd name="T57" fmla="*/ 103 h 407"/>
                <a:gd name="T58" fmla="*/ 104 w 407"/>
                <a:gd name="T59" fmla="*/ 24 h 407"/>
                <a:gd name="T60" fmla="*/ 118 w 407"/>
                <a:gd name="T61" fmla="*/ 12 h 407"/>
                <a:gd name="T62" fmla="*/ 135 w 407"/>
                <a:gd name="T63" fmla="*/ 4 h 407"/>
                <a:gd name="T64" fmla="*/ 154 w 407"/>
                <a:gd name="T65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7" h="407">
                  <a:moveTo>
                    <a:pt x="154" y="0"/>
                  </a:moveTo>
                  <a:lnTo>
                    <a:pt x="172" y="0"/>
                  </a:lnTo>
                  <a:lnTo>
                    <a:pt x="190" y="4"/>
                  </a:lnTo>
                  <a:lnTo>
                    <a:pt x="207" y="12"/>
                  </a:lnTo>
                  <a:lnTo>
                    <a:pt x="222" y="24"/>
                  </a:lnTo>
                  <a:lnTo>
                    <a:pt x="383" y="185"/>
                  </a:lnTo>
                  <a:lnTo>
                    <a:pt x="395" y="200"/>
                  </a:lnTo>
                  <a:lnTo>
                    <a:pt x="403" y="218"/>
                  </a:lnTo>
                  <a:lnTo>
                    <a:pt x="407" y="235"/>
                  </a:lnTo>
                  <a:lnTo>
                    <a:pt x="407" y="253"/>
                  </a:lnTo>
                  <a:lnTo>
                    <a:pt x="403" y="272"/>
                  </a:lnTo>
                  <a:lnTo>
                    <a:pt x="395" y="289"/>
                  </a:lnTo>
                  <a:lnTo>
                    <a:pt x="383" y="304"/>
                  </a:lnTo>
                  <a:lnTo>
                    <a:pt x="304" y="383"/>
                  </a:lnTo>
                  <a:lnTo>
                    <a:pt x="289" y="395"/>
                  </a:lnTo>
                  <a:lnTo>
                    <a:pt x="272" y="403"/>
                  </a:lnTo>
                  <a:lnTo>
                    <a:pt x="253" y="407"/>
                  </a:lnTo>
                  <a:lnTo>
                    <a:pt x="235" y="407"/>
                  </a:lnTo>
                  <a:lnTo>
                    <a:pt x="218" y="403"/>
                  </a:lnTo>
                  <a:lnTo>
                    <a:pt x="200" y="395"/>
                  </a:lnTo>
                  <a:lnTo>
                    <a:pt x="185" y="383"/>
                  </a:lnTo>
                  <a:lnTo>
                    <a:pt x="24" y="222"/>
                  </a:lnTo>
                  <a:lnTo>
                    <a:pt x="12" y="207"/>
                  </a:lnTo>
                  <a:lnTo>
                    <a:pt x="4" y="190"/>
                  </a:lnTo>
                  <a:lnTo>
                    <a:pt x="0" y="172"/>
                  </a:lnTo>
                  <a:lnTo>
                    <a:pt x="0" y="154"/>
                  </a:lnTo>
                  <a:lnTo>
                    <a:pt x="4" y="135"/>
                  </a:lnTo>
                  <a:lnTo>
                    <a:pt x="12" y="118"/>
                  </a:lnTo>
                  <a:lnTo>
                    <a:pt x="24" y="103"/>
                  </a:lnTo>
                  <a:lnTo>
                    <a:pt x="104" y="24"/>
                  </a:lnTo>
                  <a:lnTo>
                    <a:pt x="118" y="12"/>
                  </a:lnTo>
                  <a:lnTo>
                    <a:pt x="135" y="4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9F8928F1-8F1A-4FAD-BD2A-4E4D8431D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436"/>
              <a:ext cx="40" cy="57"/>
            </a:xfrm>
            <a:custGeom>
              <a:avLst/>
              <a:gdLst>
                <a:gd name="T0" fmla="*/ 83 w 278"/>
                <a:gd name="T1" fmla="*/ 0 h 396"/>
                <a:gd name="T2" fmla="*/ 195 w 278"/>
                <a:gd name="T3" fmla="*/ 0 h 396"/>
                <a:gd name="T4" fmla="*/ 217 w 278"/>
                <a:gd name="T5" fmla="*/ 3 h 396"/>
                <a:gd name="T6" fmla="*/ 238 w 278"/>
                <a:gd name="T7" fmla="*/ 11 h 396"/>
                <a:gd name="T8" fmla="*/ 254 w 278"/>
                <a:gd name="T9" fmla="*/ 24 h 396"/>
                <a:gd name="T10" fmla="*/ 267 w 278"/>
                <a:gd name="T11" fmla="*/ 42 h 396"/>
                <a:gd name="T12" fmla="*/ 275 w 278"/>
                <a:gd name="T13" fmla="*/ 62 h 396"/>
                <a:gd name="T14" fmla="*/ 278 w 278"/>
                <a:gd name="T15" fmla="*/ 83 h 396"/>
                <a:gd name="T16" fmla="*/ 278 w 278"/>
                <a:gd name="T17" fmla="*/ 312 h 396"/>
                <a:gd name="T18" fmla="*/ 275 w 278"/>
                <a:gd name="T19" fmla="*/ 334 h 396"/>
                <a:gd name="T20" fmla="*/ 267 w 278"/>
                <a:gd name="T21" fmla="*/ 354 h 396"/>
                <a:gd name="T22" fmla="*/ 254 w 278"/>
                <a:gd name="T23" fmla="*/ 372 h 396"/>
                <a:gd name="T24" fmla="*/ 238 w 278"/>
                <a:gd name="T25" fmla="*/ 384 h 396"/>
                <a:gd name="T26" fmla="*/ 217 w 278"/>
                <a:gd name="T27" fmla="*/ 393 h 396"/>
                <a:gd name="T28" fmla="*/ 195 w 278"/>
                <a:gd name="T29" fmla="*/ 396 h 396"/>
                <a:gd name="T30" fmla="*/ 83 w 278"/>
                <a:gd name="T31" fmla="*/ 396 h 396"/>
                <a:gd name="T32" fmla="*/ 61 w 278"/>
                <a:gd name="T33" fmla="*/ 393 h 396"/>
                <a:gd name="T34" fmla="*/ 40 w 278"/>
                <a:gd name="T35" fmla="*/ 384 h 396"/>
                <a:gd name="T36" fmla="*/ 24 w 278"/>
                <a:gd name="T37" fmla="*/ 372 h 396"/>
                <a:gd name="T38" fmla="*/ 11 w 278"/>
                <a:gd name="T39" fmla="*/ 354 h 396"/>
                <a:gd name="T40" fmla="*/ 3 w 278"/>
                <a:gd name="T41" fmla="*/ 334 h 396"/>
                <a:gd name="T42" fmla="*/ 0 w 278"/>
                <a:gd name="T43" fmla="*/ 312 h 396"/>
                <a:gd name="T44" fmla="*/ 0 w 278"/>
                <a:gd name="T45" fmla="*/ 83 h 396"/>
                <a:gd name="T46" fmla="*/ 3 w 278"/>
                <a:gd name="T47" fmla="*/ 62 h 396"/>
                <a:gd name="T48" fmla="*/ 11 w 278"/>
                <a:gd name="T49" fmla="*/ 42 h 396"/>
                <a:gd name="T50" fmla="*/ 24 w 278"/>
                <a:gd name="T51" fmla="*/ 24 h 396"/>
                <a:gd name="T52" fmla="*/ 40 w 278"/>
                <a:gd name="T53" fmla="*/ 11 h 396"/>
                <a:gd name="T54" fmla="*/ 61 w 278"/>
                <a:gd name="T55" fmla="*/ 3 h 396"/>
                <a:gd name="T56" fmla="*/ 83 w 278"/>
                <a:gd name="T57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8" h="396">
                  <a:moveTo>
                    <a:pt x="83" y="0"/>
                  </a:moveTo>
                  <a:lnTo>
                    <a:pt x="195" y="0"/>
                  </a:lnTo>
                  <a:lnTo>
                    <a:pt x="217" y="3"/>
                  </a:lnTo>
                  <a:lnTo>
                    <a:pt x="238" y="11"/>
                  </a:lnTo>
                  <a:lnTo>
                    <a:pt x="254" y="24"/>
                  </a:lnTo>
                  <a:lnTo>
                    <a:pt x="267" y="42"/>
                  </a:lnTo>
                  <a:lnTo>
                    <a:pt x="275" y="62"/>
                  </a:lnTo>
                  <a:lnTo>
                    <a:pt x="278" y="83"/>
                  </a:lnTo>
                  <a:lnTo>
                    <a:pt x="278" y="312"/>
                  </a:lnTo>
                  <a:lnTo>
                    <a:pt x="275" y="334"/>
                  </a:lnTo>
                  <a:lnTo>
                    <a:pt x="267" y="354"/>
                  </a:lnTo>
                  <a:lnTo>
                    <a:pt x="254" y="372"/>
                  </a:lnTo>
                  <a:lnTo>
                    <a:pt x="238" y="384"/>
                  </a:lnTo>
                  <a:lnTo>
                    <a:pt x="217" y="393"/>
                  </a:lnTo>
                  <a:lnTo>
                    <a:pt x="195" y="396"/>
                  </a:lnTo>
                  <a:lnTo>
                    <a:pt x="83" y="396"/>
                  </a:lnTo>
                  <a:lnTo>
                    <a:pt x="61" y="393"/>
                  </a:lnTo>
                  <a:lnTo>
                    <a:pt x="40" y="384"/>
                  </a:lnTo>
                  <a:lnTo>
                    <a:pt x="24" y="372"/>
                  </a:lnTo>
                  <a:lnTo>
                    <a:pt x="11" y="354"/>
                  </a:lnTo>
                  <a:lnTo>
                    <a:pt x="3" y="334"/>
                  </a:lnTo>
                  <a:lnTo>
                    <a:pt x="0" y="312"/>
                  </a:lnTo>
                  <a:lnTo>
                    <a:pt x="0" y="83"/>
                  </a:lnTo>
                  <a:lnTo>
                    <a:pt x="3" y="62"/>
                  </a:lnTo>
                  <a:lnTo>
                    <a:pt x="11" y="42"/>
                  </a:lnTo>
                  <a:lnTo>
                    <a:pt x="24" y="24"/>
                  </a:lnTo>
                  <a:lnTo>
                    <a:pt x="40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0" name="Freeform 67">
              <a:extLst>
                <a:ext uri="{FF2B5EF4-FFF2-40B4-BE49-F238E27FC236}">
                  <a16:creationId xmlns:a16="http://schemas.microsoft.com/office/drawing/2014/main" id="{7923ADE5-29A9-424A-A75B-5A935F130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1499"/>
              <a:ext cx="58" cy="58"/>
            </a:xfrm>
            <a:custGeom>
              <a:avLst/>
              <a:gdLst>
                <a:gd name="T0" fmla="*/ 235 w 407"/>
                <a:gd name="T1" fmla="*/ 0 h 407"/>
                <a:gd name="T2" fmla="*/ 253 w 407"/>
                <a:gd name="T3" fmla="*/ 0 h 407"/>
                <a:gd name="T4" fmla="*/ 272 w 407"/>
                <a:gd name="T5" fmla="*/ 4 h 407"/>
                <a:gd name="T6" fmla="*/ 289 w 407"/>
                <a:gd name="T7" fmla="*/ 12 h 407"/>
                <a:gd name="T8" fmla="*/ 303 w 407"/>
                <a:gd name="T9" fmla="*/ 24 h 407"/>
                <a:gd name="T10" fmla="*/ 383 w 407"/>
                <a:gd name="T11" fmla="*/ 103 h 407"/>
                <a:gd name="T12" fmla="*/ 395 w 407"/>
                <a:gd name="T13" fmla="*/ 118 h 407"/>
                <a:gd name="T14" fmla="*/ 403 w 407"/>
                <a:gd name="T15" fmla="*/ 135 h 407"/>
                <a:gd name="T16" fmla="*/ 407 w 407"/>
                <a:gd name="T17" fmla="*/ 154 h 407"/>
                <a:gd name="T18" fmla="*/ 407 w 407"/>
                <a:gd name="T19" fmla="*/ 172 h 407"/>
                <a:gd name="T20" fmla="*/ 403 w 407"/>
                <a:gd name="T21" fmla="*/ 190 h 407"/>
                <a:gd name="T22" fmla="*/ 395 w 407"/>
                <a:gd name="T23" fmla="*/ 207 h 407"/>
                <a:gd name="T24" fmla="*/ 383 w 407"/>
                <a:gd name="T25" fmla="*/ 222 h 407"/>
                <a:gd name="T26" fmla="*/ 222 w 407"/>
                <a:gd name="T27" fmla="*/ 383 h 407"/>
                <a:gd name="T28" fmla="*/ 207 w 407"/>
                <a:gd name="T29" fmla="*/ 395 h 407"/>
                <a:gd name="T30" fmla="*/ 189 w 407"/>
                <a:gd name="T31" fmla="*/ 403 h 407"/>
                <a:gd name="T32" fmla="*/ 172 w 407"/>
                <a:gd name="T33" fmla="*/ 407 h 407"/>
                <a:gd name="T34" fmla="*/ 154 w 407"/>
                <a:gd name="T35" fmla="*/ 407 h 407"/>
                <a:gd name="T36" fmla="*/ 135 w 407"/>
                <a:gd name="T37" fmla="*/ 403 h 407"/>
                <a:gd name="T38" fmla="*/ 118 w 407"/>
                <a:gd name="T39" fmla="*/ 395 h 407"/>
                <a:gd name="T40" fmla="*/ 103 w 407"/>
                <a:gd name="T41" fmla="*/ 383 h 407"/>
                <a:gd name="T42" fmla="*/ 24 w 407"/>
                <a:gd name="T43" fmla="*/ 304 h 407"/>
                <a:gd name="T44" fmla="*/ 12 w 407"/>
                <a:gd name="T45" fmla="*/ 289 h 407"/>
                <a:gd name="T46" fmla="*/ 4 w 407"/>
                <a:gd name="T47" fmla="*/ 272 h 407"/>
                <a:gd name="T48" fmla="*/ 0 w 407"/>
                <a:gd name="T49" fmla="*/ 253 h 407"/>
                <a:gd name="T50" fmla="*/ 0 w 407"/>
                <a:gd name="T51" fmla="*/ 235 h 407"/>
                <a:gd name="T52" fmla="*/ 4 w 407"/>
                <a:gd name="T53" fmla="*/ 218 h 407"/>
                <a:gd name="T54" fmla="*/ 12 w 407"/>
                <a:gd name="T55" fmla="*/ 200 h 407"/>
                <a:gd name="T56" fmla="*/ 24 w 407"/>
                <a:gd name="T57" fmla="*/ 185 h 407"/>
                <a:gd name="T58" fmla="*/ 185 w 407"/>
                <a:gd name="T59" fmla="*/ 24 h 407"/>
                <a:gd name="T60" fmla="*/ 200 w 407"/>
                <a:gd name="T61" fmla="*/ 12 h 407"/>
                <a:gd name="T62" fmla="*/ 217 w 407"/>
                <a:gd name="T63" fmla="*/ 4 h 407"/>
                <a:gd name="T64" fmla="*/ 235 w 407"/>
                <a:gd name="T65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7" h="407">
                  <a:moveTo>
                    <a:pt x="235" y="0"/>
                  </a:moveTo>
                  <a:lnTo>
                    <a:pt x="253" y="0"/>
                  </a:lnTo>
                  <a:lnTo>
                    <a:pt x="272" y="4"/>
                  </a:lnTo>
                  <a:lnTo>
                    <a:pt x="289" y="12"/>
                  </a:lnTo>
                  <a:lnTo>
                    <a:pt x="303" y="24"/>
                  </a:lnTo>
                  <a:lnTo>
                    <a:pt x="383" y="103"/>
                  </a:lnTo>
                  <a:lnTo>
                    <a:pt x="395" y="118"/>
                  </a:lnTo>
                  <a:lnTo>
                    <a:pt x="403" y="135"/>
                  </a:lnTo>
                  <a:lnTo>
                    <a:pt x="407" y="154"/>
                  </a:lnTo>
                  <a:lnTo>
                    <a:pt x="407" y="172"/>
                  </a:lnTo>
                  <a:lnTo>
                    <a:pt x="403" y="190"/>
                  </a:lnTo>
                  <a:lnTo>
                    <a:pt x="395" y="207"/>
                  </a:lnTo>
                  <a:lnTo>
                    <a:pt x="383" y="222"/>
                  </a:lnTo>
                  <a:lnTo>
                    <a:pt x="222" y="383"/>
                  </a:lnTo>
                  <a:lnTo>
                    <a:pt x="207" y="395"/>
                  </a:lnTo>
                  <a:lnTo>
                    <a:pt x="189" y="403"/>
                  </a:lnTo>
                  <a:lnTo>
                    <a:pt x="172" y="407"/>
                  </a:lnTo>
                  <a:lnTo>
                    <a:pt x="154" y="407"/>
                  </a:lnTo>
                  <a:lnTo>
                    <a:pt x="135" y="403"/>
                  </a:lnTo>
                  <a:lnTo>
                    <a:pt x="118" y="395"/>
                  </a:lnTo>
                  <a:lnTo>
                    <a:pt x="103" y="383"/>
                  </a:lnTo>
                  <a:lnTo>
                    <a:pt x="24" y="304"/>
                  </a:lnTo>
                  <a:lnTo>
                    <a:pt x="12" y="289"/>
                  </a:lnTo>
                  <a:lnTo>
                    <a:pt x="4" y="272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4" y="218"/>
                  </a:lnTo>
                  <a:lnTo>
                    <a:pt x="12" y="200"/>
                  </a:lnTo>
                  <a:lnTo>
                    <a:pt x="24" y="185"/>
                  </a:lnTo>
                  <a:lnTo>
                    <a:pt x="185" y="24"/>
                  </a:lnTo>
                  <a:lnTo>
                    <a:pt x="200" y="12"/>
                  </a:lnTo>
                  <a:lnTo>
                    <a:pt x="217" y="4"/>
                  </a:lnTo>
                  <a:lnTo>
                    <a:pt x="2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1" name="Freeform 68">
              <a:extLst>
                <a:ext uri="{FF2B5EF4-FFF2-40B4-BE49-F238E27FC236}">
                  <a16:creationId xmlns:a16="http://schemas.microsoft.com/office/drawing/2014/main" id="{391D664A-A009-432F-82FF-1B08978A6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" y="1795"/>
              <a:ext cx="58" cy="58"/>
            </a:xfrm>
            <a:custGeom>
              <a:avLst/>
              <a:gdLst>
                <a:gd name="T0" fmla="*/ 235 w 407"/>
                <a:gd name="T1" fmla="*/ 0 h 407"/>
                <a:gd name="T2" fmla="*/ 253 w 407"/>
                <a:gd name="T3" fmla="*/ 0 h 407"/>
                <a:gd name="T4" fmla="*/ 272 w 407"/>
                <a:gd name="T5" fmla="*/ 4 h 407"/>
                <a:gd name="T6" fmla="*/ 289 w 407"/>
                <a:gd name="T7" fmla="*/ 12 h 407"/>
                <a:gd name="T8" fmla="*/ 304 w 407"/>
                <a:gd name="T9" fmla="*/ 24 h 407"/>
                <a:gd name="T10" fmla="*/ 383 w 407"/>
                <a:gd name="T11" fmla="*/ 103 h 407"/>
                <a:gd name="T12" fmla="*/ 395 w 407"/>
                <a:gd name="T13" fmla="*/ 118 h 407"/>
                <a:gd name="T14" fmla="*/ 403 w 407"/>
                <a:gd name="T15" fmla="*/ 135 h 407"/>
                <a:gd name="T16" fmla="*/ 407 w 407"/>
                <a:gd name="T17" fmla="*/ 154 h 407"/>
                <a:gd name="T18" fmla="*/ 407 w 407"/>
                <a:gd name="T19" fmla="*/ 172 h 407"/>
                <a:gd name="T20" fmla="*/ 403 w 407"/>
                <a:gd name="T21" fmla="*/ 189 h 407"/>
                <a:gd name="T22" fmla="*/ 395 w 407"/>
                <a:gd name="T23" fmla="*/ 207 h 407"/>
                <a:gd name="T24" fmla="*/ 383 w 407"/>
                <a:gd name="T25" fmla="*/ 222 h 407"/>
                <a:gd name="T26" fmla="*/ 222 w 407"/>
                <a:gd name="T27" fmla="*/ 383 h 407"/>
                <a:gd name="T28" fmla="*/ 207 w 407"/>
                <a:gd name="T29" fmla="*/ 395 h 407"/>
                <a:gd name="T30" fmla="*/ 190 w 407"/>
                <a:gd name="T31" fmla="*/ 403 h 407"/>
                <a:gd name="T32" fmla="*/ 172 w 407"/>
                <a:gd name="T33" fmla="*/ 407 h 407"/>
                <a:gd name="T34" fmla="*/ 154 w 407"/>
                <a:gd name="T35" fmla="*/ 407 h 407"/>
                <a:gd name="T36" fmla="*/ 135 w 407"/>
                <a:gd name="T37" fmla="*/ 403 h 407"/>
                <a:gd name="T38" fmla="*/ 118 w 407"/>
                <a:gd name="T39" fmla="*/ 395 h 407"/>
                <a:gd name="T40" fmla="*/ 104 w 407"/>
                <a:gd name="T41" fmla="*/ 383 h 407"/>
                <a:gd name="T42" fmla="*/ 24 w 407"/>
                <a:gd name="T43" fmla="*/ 303 h 407"/>
                <a:gd name="T44" fmla="*/ 12 w 407"/>
                <a:gd name="T45" fmla="*/ 289 h 407"/>
                <a:gd name="T46" fmla="*/ 4 w 407"/>
                <a:gd name="T47" fmla="*/ 272 h 407"/>
                <a:gd name="T48" fmla="*/ 0 w 407"/>
                <a:gd name="T49" fmla="*/ 253 h 407"/>
                <a:gd name="T50" fmla="*/ 0 w 407"/>
                <a:gd name="T51" fmla="*/ 235 h 407"/>
                <a:gd name="T52" fmla="*/ 4 w 407"/>
                <a:gd name="T53" fmla="*/ 217 h 407"/>
                <a:gd name="T54" fmla="*/ 12 w 407"/>
                <a:gd name="T55" fmla="*/ 200 h 407"/>
                <a:gd name="T56" fmla="*/ 24 w 407"/>
                <a:gd name="T57" fmla="*/ 185 h 407"/>
                <a:gd name="T58" fmla="*/ 185 w 407"/>
                <a:gd name="T59" fmla="*/ 24 h 407"/>
                <a:gd name="T60" fmla="*/ 200 w 407"/>
                <a:gd name="T61" fmla="*/ 12 h 407"/>
                <a:gd name="T62" fmla="*/ 218 w 407"/>
                <a:gd name="T63" fmla="*/ 4 h 407"/>
                <a:gd name="T64" fmla="*/ 235 w 407"/>
                <a:gd name="T65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7" h="407">
                  <a:moveTo>
                    <a:pt x="235" y="0"/>
                  </a:moveTo>
                  <a:lnTo>
                    <a:pt x="253" y="0"/>
                  </a:lnTo>
                  <a:lnTo>
                    <a:pt x="272" y="4"/>
                  </a:lnTo>
                  <a:lnTo>
                    <a:pt x="289" y="12"/>
                  </a:lnTo>
                  <a:lnTo>
                    <a:pt x="304" y="24"/>
                  </a:lnTo>
                  <a:lnTo>
                    <a:pt x="383" y="103"/>
                  </a:lnTo>
                  <a:lnTo>
                    <a:pt x="395" y="118"/>
                  </a:lnTo>
                  <a:lnTo>
                    <a:pt x="403" y="135"/>
                  </a:lnTo>
                  <a:lnTo>
                    <a:pt x="407" y="154"/>
                  </a:lnTo>
                  <a:lnTo>
                    <a:pt x="407" y="172"/>
                  </a:lnTo>
                  <a:lnTo>
                    <a:pt x="403" y="189"/>
                  </a:lnTo>
                  <a:lnTo>
                    <a:pt x="395" y="207"/>
                  </a:lnTo>
                  <a:lnTo>
                    <a:pt x="383" y="222"/>
                  </a:lnTo>
                  <a:lnTo>
                    <a:pt x="222" y="383"/>
                  </a:lnTo>
                  <a:lnTo>
                    <a:pt x="207" y="395"/>
                  </a:lnTo>
                  <a:lnTo>
                    <a:pt x="190" y="403"/>
                  </a:lnTo>
                  <a:lnTo>
                    <a:pt x="172" y="407"/>
                  </a:lnTo>
                  <a:lnTo>
                    <a:pt x="154" y="407"/>
                  </a:lnTo>
                  <a:lnTo>
                    <a:pt x="135" y="403"/>
                  </a:lnTo>
                  <a:lnTo>
                    <a:pt x="118" y="395"/>
                  </a:lnTo>
                  <a:lnTo>
                    <a:pt x="104" y="383"/>
                  </a:lnTo>
                  <a:lnTo>
                    <a:pt x="24" y="303"/>
                  </a:lnTo>
                  <a:lnTo>
                    <a:pt x="12" y="289"/>
                  </a:lnTo>
                  <a:lnTo>
                    <a:pt x="4" y="272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4" y="217"/>
                  </a:lnTo>
                  <a:lnTo>
                    <a:pt x="12" y="200"/>
                  </a:lnTo>
                  <a:lnTo>
                    <a:pt x="24" y="185"/>
                  </a:lnTo>
                  <a:lnTo>
                    <a:pt x="185" y="24"/>
                  </a:lnTo>
                  <a:lnTo>
                    <a:pt x="200" y="12"/>
                  </a:lnTo>
                  <a:lnTo>
                    <a:pt x="218" y="4"/>
                  </a:lnTo>
                  <a:lnTo>
                    <a:pt x="2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2" name="Freeform 69">
              <a:extLst>
                <a:ext uri="{FF2B5EF4-FFF2-40B4-BE49-F238E27FC236}">
                  <a16:creationId xmlns:a16="http://schemas.microsoft.com/office/drawing/2014/main" id="{2678566F-2689-4167-A2D3-BA64FC9CF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1795"/>
              <a:ext cx="58" cy="58"/>
            </a:xfrm>
            <a:custGeom>
              <a:avLst/>
              <a:gdLst>
                <a:gd name="T0" fmla="*/ 154 w 407"/>
                <a:gd name="T1" fmla="*/ 0 h 407"/>
                <a:gd name="T2" fmla="*/ 172 w 407"/>
                <a:gd name="T3" fmla="*/ 0 h 407"/>
                <a:gd name="T4" fmla="*/ 189 w 407"/>
                <a:gd name="T5" fmla="*/ 4 h 407"/>
                <a:gd name="T6" fmla="*/ 207 w 407"/>
                <a:gd name="T7" fmla="*/ 12 h 407"/>
                <a:gd name="T8" fmla="*/ 222 w 407"/>
                <a:gd name="T9" fmla="*/ 24 h 407"/>
                <a:gd name="T10" fmla="*/ 383 w 407"/>
                <a:gd name="T11" fmla="*/ 185 h 407"/>
                <a:gd name="T12" fmla="*/ 395 w 407"/>
                <a:gd name="T13" fmla="*/ 200 h 407"/>
                <a:gd name="T14" fmla="*/ 403 w 407"/>
                <a:gd name="T15" fmla="*/ 217 h 407"/>
                <a:gd name="T16" fmla="*/ 407 w 407"/>
                <a:gd name="T17" fmla="*/ 235 h 407"/>
                <a:gd name="T18" fmla="*/ 407 w 407"/>
                <a:gd name="T19" fmla="*/ 253 h 407"/>
                <a:gd name="T20" fmla="*/ 403 w 407"/>
                <a:gd name="T21" fmla="*/ 272 h 407"/>
                <a:gd name="T22" fmla="*/ 395 w 407"/>
                <a:gd name="T23" fmla="*/ 289 h 407"/>
                <a:gd name="T24" fmla="*/ 383 w 407"/>
                <a:gd name="T25" fmla="*/ 303 h 407"/>
                <a:gd name="T26" fmla="*/ 303 w 407"/>
                <a:gd name="T27" fmla="*/ 383 h 407"/>
                <a:gd name="T28" fmla="*/ 289 w 407"/>
                <a:gd name="T29" fmla="*/ 395 h 407"/>
                <a:gd name="T30" fmla="*/ 272 w 407"/>
                <a:gd name="T31" fmla="*/ 403 h 407"/>
                <a:gd name="T32" fmla="*/ 253 w 407"/>
                <a:gd name="T33" fmla="*/ 407 h 407"/>
                <a:gd name="T34" fmla="*/ 235 w 407"/>
                <a:gd name="T35" fmla="*/ 407 h 407"/>
                <a:gd name="T36" fmla="*/ 217 w 407"/>
                <a:gd name="T37" fmla="*/ 403 h 407"/>
                <a:gd name="T38" fmla="*/ 200 w 407"/>
                <a:gd name="T39" fmla="*/ 395 h 407"/>
                <a:gd name="T40" fmla="*/ 185 w 407"/>
                <a:gd name="T41" fmla="*/ 383 h 407"/>
                <a:gd name="T42" fmla="*/ 24 w 407"/>
                <a:gd name="T43" fmla="*/ 222 h 407"/>
                <a:gd name="T44" fmla="*/ 12 w 407"/>
                <a:gd name="T45" fmla="*/ 207 h 407"/>
                <a:gd name="T46" fmla="*/ 4 w 407"/>
                <a:gd name="T47" fmla="*/ 189 h 407"/>
                <a:gd name="T48" fmla="*/ 0 w 407"/>
                <a:gd name="T49" fmla="*/ 172 h 407"/>
                <a:gd name="T50" fmla="*/ 0 w 407"/>
                <a:gd name="T51" fmla="*/ 154 h 407"/>
                <a:gd name="T52" fmla="*/ 4 w 407"/>
                <a:gd name="T53" fmla="*/ 135 h 407"/>
                <a:gd name="T54" fmla="*/ 12 w 407"/>
                <a:gd name="T55" fmla="*/ 118 h 407"/>
                <a:gd name="T56" fmla="*/ 24 w 407"/>
                <a:gd name="T57" fmla="*/ 103 h 407"/>
                <a:gd name="T58" fmla="*/ 103 w 407"/>
                <a:gd name="T59" fmla="*/ 24 h 407"/>
                <a:gd name="T60" fmla="*/ 118 w 407"/>
                <a:gd name="T61" fmla="*/ 12 h 407"/>
                <a:gd name="T62" fmla="*/ 135 w 407"/>
                <a:gd name="T63" fmla="*/ 4 h 407"/>
                <a:gd name="T64" fmla="*/ 154 w 407"/>
                <a:gd name="T65" fmla="*/ 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7" h="407">
                  <a:moveTo>
                    <a:pt x="154" y="0"/>
                  </a:moveTo>
                  <a:lnTo>
                    <a:pt x="172" y="0"/>
                  </a:lnTo>
                  <a:lnTo>
                    <a:pt x="189" y="4"/>
                  </a:lnTo>
                  <a:lnTo>
                    <a:pt x="207" y="12"/>
                  </a:lnTo>
                  <a:lnTo>
                    <a:pt x="222" y="24"/>
                  </a:lnTo>
                  <a:lnTo>
                    <a:pt x="383" y="185"/>
                  </a:lnTo>
                  <a:lnTo>
                    <a:pt x="395" y="200"/>
                  </a:lnTo>
                  <a:lnTo>
                    <a:pt x="403" y="217"/>
                  </a:lnTo>
                  <a:lnTo>
                    <a:pt x="407" y="235"/>
                  </a:lnTo>
                  <a:lnTo>
                    <a:pt x="407" y="253"/>
                  </a:lnTo>
                  <a:lnTo>
                    <a:pt x="403" y="272"/>
                  </a:lnTo>
                  <a:lnTo>
                    <a:pt x="395" y="289"/>
                  </a:lnTo>
                  <a:lnTo>
                    <a:pt x="383" y="303"/>
                  </a:lnTo>
                  <a:lnTo>
                    <a:pt x="303" y="383"/>
                  </a:lnTo>
                  <a:lnTo>
                    <a:pt x="289" y="395"/>
                  </a:lnTo>
                  <a:lnTo>
                    <a:pt x="272" y="403"/>
                  </a:lnTo>
                  <a:lnTo>
                    <a:pt x="253" y="407"/>
                  </a:lnTo>
                  <a:lnTo>
                    <a:pt x="235" y="407"/>
                  </a:lnTo>
                  <a:lnTo>
                    <a:pt x="217" y="403"/>
                  </a:lnTo>
                  <a:lnTo>
                    <a:pt x="200" y="395"/>
                  </a:lnTo>
                  <a:lnTo>
                    <a:pt x="185" y="383"/>
                  </a:lnTo>
                  <a:lnTo>
                    <a:pt x="24" y="222"/>
                  </a:lnTo>
                  <a:lnTo>
                    <a:pt x="12" y="207"/>
                  </a:lnTo>
                  <a:lnTo>
                    <a:pt x="4" y="189"/>
                  </a:lnTo>
                  <a:lnTo>
                    <a:pt x="0" y="172"/>
                  </a:lnTo>
                  <a:lnTo>
                    <a:pt x="0" y="154"/>
                  </a:lnTo>
                  <a:lnTo>
                    <a:pt x="4" y="135"/>
                  </a:lnTo>
                  <a:lnTo>
                    <a:pt x="12" y="118"/>
                  </a:lnTo>
                  <a:lnTo>
                    <a:pt x="24" y="103"/>
                  </a:lnTo>
                  <a:lnTo>
                    <a:pt x="103" y="24"/>
                  </a:lnTo>
                  <a:lnTo>
                    <a:pt x="118" y="12"/>
                  </a:lnTo>
                  <a:lnTo>
                    <a:pt x="135" y="4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3" name="Freeform 70">
              <a:extLst>
                <a:ext uri="{FF2B5EF4-FFF2-40B4-BE49-F238E27FC236}">
                  <a16:creationId xmlns:a16="http://schemas.microsoft.com/office/drawing/2014/main" id="{C2B14154-14E6-4267-A45A-6780F7011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1656"/>
              <a:ext cx="56" cy="40"/>
            </a:xfrm>
            <a:custGeom>
              <a:avLst/>
              <a:gdLst>
                <a:gd name="T0" fmla="*/ 84 w 392"/>
                <a:gd name="T1" fmla="*/ 0 h 279"/>
                <a:gd name="T2" fmla="*/ 308 w 392"/>
                <a:gd name="T3" fmla="*/ 0 h 279"/>
                <a:gd name="T4" fmla="*/ 330 w 392"/>
                <a:gd name="T5" fmla="*/ 3 h 279"/>
                <a:gd name="T6" fmla="*/ 350 w 392"/>
                <a:gd name="T7" fmla="*/ 11 h 279"/>
                <a:gd name="T8" fmla="*/ 368 w 392"/>
                <a:gd name="T9" fmla="*/ 24 h 279"/>
                <a:gd name="T10" fmla="*/ 380 w 392"/>
                <a:gd name="T11" fmla="*/ 40 h 279"/>
                <a:gd name="T12" fmla="*/ 389 w 392"/>
                <a:gd name="T13" fmla="*/ 61 h 279"/>
                <a:gd name="T14" fmla="*/ 392 w 392"/>
                <a:gd name="T15" fmla="*/ 83 h 279"/>
                <a:gd name="T16" fmla="*/ 392 w 392"/>
                <a:gd name="T17" fmla="*/ 195 h 279"/>
                <a:gd name="T18" fmla="*/ 389 w 392"/>
                <a:gd name="T19" fmla="*/ 217 h 279"/>
                <a:gd name="T20" fmla="*/ 380 w 392"/>
                <a:gd name="T21" fmla="*/ 238 h 279"/>
                <a:gd name="T22" fmla="*/ 368 w 392"/>
                <a:gd name="T23" fmla="*/ 254 h 279"/>
                <a:gd name="T24" fmla="*/ 350 w 392"/>
                <a:gd name="T25" fmla="*/ 267 h 279"/>
                <a:gd name="T26" fmla="*/ 330 w 392"/>
                <a:gd name="T27" fmla="*/ 275 h 279"/>
                <a:gd name="T28" fmla="*/ 308 w 392"/>
                <a:gd name="T29" fmla="*/ 279 h 279"/>
                <a:gd name="T30" fmla="*/ 84 w 392"/>
                <a:gd name="T31" fmla="*/ 279 h 279"/>
                <a:gd name="T32" fmla="*/ 61 w 392"/>
                <a:gd name="T33" fmla="*/ 275 h 279"/>
                <a:gd name="T34" fmla="*/ 42 w 392"/>
                <a:gd name="T35" fmla="*/ 267 h 279"/>
                <a:gd name="T36" fmla="*/ 24 w 392"/>
                <a:gd name="T37" fmla="*/ 254 h 279"/>
                <a:gd name="T38" fmla="*/ 11 w 392"/>
                <a:gd name="T39" fmla="*/ 238 h 279"/>
                <a:gd name="T40" fmla="*/ 3 w 392"/>
                <a:gd name="T41" fmla="*/ 217 h 279"/>
                <a:gd name="T42" fmla="*/ 0 w 392"/>
                <a:gd name="T43" fmla="*/ 195 h 279"/>
                <a:gd name="T44" fmla="*/ 0 w 392"/>
                <a:gd name="T45" fmla="*/ 83 h 279"/>
                <a:gd name="T46" fmla="*/ 3 w 392"/>
                <a:gd name="T47" fmla="*/ 61 h 279"/>
                <a:gd name="T48" fmla="*/ 11 w 392"/>
                <a:gd name="T49" fmla="*/ 40 h 279"/>
                <a:gd name="T50" fmla="*/ 24 w 392"/>
                <a:gd name="T51" fmla="*/ 24 h 279"/>
                <a:gd name="T52" fmla="*/ 42 w 392"/>
                <a:gd name="T53" fmla="*/ 11 h 279"/>
                <a:gd name="T54" fmla="*/ 61 w 392"/>
                <a:gd name="T55" fmla="*/ 3 h 279"/>
                <a:gd name="T56" fmla="*/ 84 w 392"/>
                <a:gd name="T5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2" h="279">
                  <a:moveTo>
                    <a:pt x="84" y="0"/>
                  </a:moveTo>
                  <a:lnTo>
                    <a:pt x="308" y="0"/>
                  </a:lnTo>
                  <a:lnTo>
                    <a:pt x="330" y="3"/>
                  </a:lnTo>
                  <a:lnTo>
                    <a:pt x="350" y="11"/>
                  </a:lnTo>
                  <a:lnTo>
                    <a:pt x="368" y="24"/>
                  </a:lnTo>
                  <a:lnTo>
                    <a:pt x="380" y="40"/>
                  </a:lnTo>
                  <a:lnTo>
                    <a:pt x="389" y="61"/>
                  </a:lnTo>
                  <a:lnTo>
                    <a:pt x="392" y="83"/>
                  </a:lnTo>
                  <a:lnTo>
                    <a:pt x="392" y="195"/>
                  </a:lnTo>
                  <a:lnTo>
                    <a:pt x="389" y="217"/>
                  </a:lnTo>
                  <a:lnTo>
                    <a:pt x="380" y="238"/>
                  </a:lnTo>
                  <a:lnTo>
                    <a:pt x="368" y="254"/>
                  </a:lnTo>
                  <a:lnTo>
                    <a:pt x="350" y="267"/>
                  </a:lnTo>
                  <a:lnTo>
                    <a:pt x="330" y="275"/>
                  </a:lnTo>
                  <a:lnTo>
                    <a:pt x="308" y="279"/>
                  </a:lnTo>
                  <a:lnTo>
                    <a:pt x="84" y="279"/>
                  </a:lnTo>
                  <a:lnTo>
                    <a:pt x="61" y="275"/>
                  </a:lnTo>
                  <a:lnTo>
                    <a:pt x="42" y="267"/>
                  </a:lnTo>
                  <a:lnTo>
                    <a:pt x="24" y="254"/>
                  </a:lnTo>
                  <a:lnTo>
                    <a:pt x="11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0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1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4" name="Freeform 71">
              <a:extLst>
                <a:ext uri="{FF2B5EF4-FFF2-40B4-BE49-F238E27FC236}">
                  <a16:creationId xmlns:a16="http://schemas.microsoft.com/office/drawing/2014/main" id="{F0D4B7BF-F0E3-4876-A202-725E71DA3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" y="1656"/>
              <a:ext cx="56" cy="40"/>
            </a:xfrm>
            <a:custGeom>
              <a:avLst/>
              <a:gdLst>
                <a:gd name="T0" fmla="*/ 84 w 392"/>
                <a:gd name="T1" fmla="*/ 0 h 279"/>
                <a:gd name="T2" fmla="*/ 308 w 392"/>
                <a:gd name="T3" fmla="*/ 0 h 279"/>
                <a:gd name="T4" fmla="*/ 331 w 392"/>
                <a:gd name="T5" fmla="*/ 3 h 279"/>
                <a:gd name="T6" fmla="*/ 350 w 392"/>
                <a:gd name="T7" fmla="*/ 11 h 279"/>
                <a:gd name="T8" fmla="*/ 368 w 392"/>
                <a:gd name="T9" fmla="*/ 24 h 279"/>
                <a:gd name="T10" fmla="*/ 381 w 392"/>
                <a:gd name="T11" fmla="*/ 40 h 279"/>
                <a:gd name="T12" fmla="*/ 389 w 392"/>
                <a:gd name="T13" fmla="*/ 61 h 279"/>
                <a:gd name="T14" fmla="*/ 392 w 392"/>
                <a:gd name="T15" fmla="*/ 83 h 279"/>
                <a:gd name="T16" fmla="*/ 392 w 392"/>
                <a:gd name="T17" fmla="*/ 195 h 279"/>
                <a:gd name="T18" fmla="*/ 389 w 392"/>
                <a:gd name="T19" fmla="*/ 217 h 279"/>
                <a:gd name="T20" fmla="*/ 381 w 392"/>
                <a:gd name="T21" fmla="*/ 238 h 279"/>
                <a:gd name="T22" fmla="*/ 368 w 392"/>
                <a:gd name="T23" fmla="*/ 254 h 279"/>
                <a:gd name="T24" fmla="*/ 350 w 392"/>
                <a:gd name="T25" fmla="*/ 267 h 279"/>
                <a:gd name="T26" fmla="*/ 331 w 392"/>
                <a:gd name="T27" fmla="*/ 275 h 279"/>
                <a:gd name="T28" fmla="*/ 308 w 392"/>
                <a:gd name="T29" fmla="*/ 279 h 279"/>
                <a:gd name="T30" fmla="*/ 84 w 392"/>
                <a:gd name="T31" fmla="*/ 279 h 279"/>
                <a:gd name="T32" fmla="*/ 62 w 392"/>
                <a:gd name="T33" fmla="*/ 275 h 279"/>
                <a:gd name="T34" fmla="*/ 42 w 392"/>
                <a:gd name="T35" fmla="*/ 267 h 279"/>
                <a:gd name="T36" fmla="*/ 24 w 392"/>
                <a:gd name="T37" fmla="*/ 254 h 279"/>
                <a:gd name="T38" fmla="*/ 12 w 392"/>
                <a:gd name="T39" fmla="*/ 238 h 279"/>
                <a:gd name="T40" fmla="*/ 3 w 392"/>
                <a:gd name="T41" fmla="*/ 217 h 279"/>
                <a:gd name="T42" fmla="*/ 0 w 392"/>
                <a:gd name="T43" fmla="*/ 195 h 279"/>
                <a:gd name="T44" fmla="*/ 0 w 392"/>
                <a:gd name="T45" fmla="*/ 83 h 279"/>
                <a:gd name="T46" fmla="*/ 3 w 392"/>
                <a:gd name="T47" fmla="*/ 61 h 279"/>
                <a:gd name="T48" fmla="*/ 12 w 392"/>
                <a:gd name="T49" fmla="*/ 40 h 279"/>
                <a:gd name="T50" fmla="*/ 24 w 392"/>
                <a:gd name="T51" fmla="*/ 24 h 279"/>
                <a:gd name="T52" fmla="*/ 42 w 392"/>
                <a:gd name="T53" fmla="*/ 11 h 279"/>
                <a:gd name="T54" fmla="*/ 62 w 392"/>
                <a:gd name="T55" fmla="*/ 3 h 279"/>
                <a:gd name="T56" fmla="*/ 84 w 392"/>
                <a:gd name="T5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2" h="279">
                  <a:moveTo>
                    <a:pt x="84" y="0"/>
                  </a:moveTo>
                  <a:lnTo>
                    <a:pt x="308" y="0"/>
                  </a:lnTo>
                  <a:lnTo>
                    <a:pt x="331" y="3"/>
                  </a:lnTo>
                  <a:lnTo>
                    <a:pt x="350" y="11"/>
                  </a:lnTo>
                  <a:lnTo>
                    <a:pt x="368" y="24"/>
                  </a:lnTo>
                  <a:lnTo>
                    <a:pt x="381" y="40"/>
                  </a:lnTo>
                  <a:lnTo>
                    <a:pt x="389" y="61"/>
                  </a:lnTo>
                  <a:lnTo>
                    <a:pt x="392" y="83"/>
                  </a:lnTo>
                  <a:lnTo>
                    <a:pt x="392" y="195"/>
                  </a:lnTo>
                  <a:lnTo>
                    <a:pt x="389" y="217"/>
                  </a:lnTo>
                  <a:lnTo>
                    <a:pt x="381" y="238"/>
                  </a:lnTo>
                  <a:lnTo>
                    <a:pt x="368" y="254"/>
                  </a:lnTo>
                  <a:lnTo>
                    <a:pt x="350" y="267"/>
                  </a:lnTo>
                  <a:lnTo>
                    <a:pt x="331" y="275"/>
                  </a:lnTo>
                  <a:lnTo>
                    <a:pt x="308" y="279"/>
                  </a:lnTo>
                  <a:lnTo>
                    <a:pt x="84" y="279"/>
                  </a:lnTo>
                  <a:lnTo>
                    <a:pt x="62" y="275"/>
                  </a:lnTo>
                  <a:lnTo>
                    <a:pt x="42" y="267"/>
                  </a:lnTo>
                  <a:lnTo>
                    <a:pt x="24" y="254"/>
                  </a:lnTo>
                  <a:lnTo>
                    <a:pt x="12" y="238"/>
                  </a:lnTo>
                  <a:lnTo>
                    <a:pt x="3" y="217"/>
                  </a:lnTo>
                  <a:lnTo>
                    <a:pt x="0" y="195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2" y="40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5" name="Freeform 72">
              <a:extLst>
                <a:ext uri="{FF2B5EF4-FFF2-40B4-BE49-F238E27FC236}">
                  <a16:creationId xmlns:a16="http://schemas.microsoft.com/office/drawing/2014/main" id="{437C20E2-A10A-4FA0-88A2-9C68E430E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876"/>
              <a:ext cx="128" cy="40"/>
            </a:xfrm>
            <a:custGeom>
              <a:avLst/>
              <a:gdLst>
                <a:gd name="T0" fmla="*/ 85 w 896"/>
                <a:gd name="T1" fmla="*/ 0 h 280"/>
                <a:gd name="T2" fmla="*/ 811 w 896"/>
                <a:gd name="T3" fmla="*/ 0 h 280"/>
                <a:gd name="T4" fmla="*/ 834 w 896"/>
                <a:gd name="T5" fmla="*/ 3 h 280"/>
                <a:gd name="T6" fmla="*/ 854 w 896"/>
                <a:gd name="T7" fmla="*/ 11 h 280"/>
                <a:gd name="T8" fmla="*/ 872 w 896"/>
                <a:gd name="T9" fmla="*/ 24 h 280"/>
                <a:gd name="T10" fmla="*/ 884 w 896"/>
                <a:gd name="T11" fmla="*/ 42 h 280"/>
                <a:gd name="T12" fmla="*/ 893 w 896"/>
                <a:gd name="T13" fmla="*/ 62 h 280"/>
                <a:gd name="T14" fmla="*/ 896 w 896"/>
                <a:gd name="T15" fmla="*/ 85 h 280"/>
                <a:gd name="T16" fmla="*/ 896 w 896"/>
                <a:gd name="T17" fmla="*/ 197 h 280"/>
                <a:gd name="T18" fmla="*/ 893 w 896"/>
                <a:gd name="T19" fmla="*/ 218 h 280"/>
                <a:gd name="T20" fmla="*/ 884 w 896"/>
                <a:gd name="T21" fmla="*/ 238 h 280"/>
                <a:gd name="T22" fmla="*/ 872 w 896"/>
                <a:gd name="T23" fmla="*/ 256 h 280"/>
                <a:gd name="T24" fmla="*/ 854 w 896"/>
                <a:gd name="T25" fmla="*/ 269 h 280"/>
                <a:gd name="T26" fmla="*/ 834 w 896"/>
                <a:gd name="T27" fmla="*/ 277 h 280"/>
                <a:gd name="T28" fmla="*/ 811 w 896"/>
                <a:gd name="T29" fmla="*/ 280 h 280"/>
                <a:gd name="T30" fmla="*/ 85 w 896"/>
                <a:gd name="T31" fmla="*/ 280 h 280"/>
                <a:gd name="T32" fmla="*/ 62 w 896"/>
                <a:gd name="T33" fmla="*/ 277 h 280"/>
                <a:gd name="T34" fmla="*/ 42 w 896"/>
                <a:gd name="T35" fmla="*/ 269 h 280"/>
                <a:gd name="T36" fmla="*/ 24 w 896"/>
                <a:gd name="T37" fmla="*/ 256 h 280"/>
                <a:gd name="T38" fmla="*/ 12 w 896"/>
                <a:gd name="T39" fmla="*/ 238 h 280"/>
                <a:gd name="T40" fmla="*/ 3 w 896"/>
                <a:gd name="T41" fmla="*/ 218 h 280"/>
                <a:gd name="T42" fmla="*/ 0 w 896"/>
                <a:gd name="T43" fmla="*/ 197 h 280"/>
                <a:gd name="T44" fmla="*/ 0 w 896"/>
                <a:gd name="T45" fmla="*/ 85 h 280"/>
                <a:gd name="T46" fmla="*/ 3 w 896"/>
                <a:gd name="T47" fmla="*/ 62 h 280"/>
                <a:gd name="T48" fmla="*/ 12 w 896"/>
                <a:gd name="T49" fmla="*/ 42 h 280"/>
                <a:gd name="T50" fmla="*/ 24 w 896"/>
                <a:gd name="T51" fmla="*/ 24 h 280"/>
                <a:gd name="T52" fmla="*/ 42 w 896"/>
                <a:gd name="T53" fmla="*/ 11 h 280"/>
                <a:gd name="T54" fmla="*/ 62 w 896"/>
                <a:gd name="T55" fmla="*/ 3 h 280"/>
                <a:gd name="T56" fmla="*/ 85 w 896"/>
                <a:gd name="T5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6" h="280">
                  <a:moveTo>
                    <a:pt x="85" y="0"/>
                  </a:moveTo>
                  <a:lnTo>
                    <a:pt x="811" y="0"/>
                  </a:lnTo>
                  <a:lnTo>
                    <a:pt x="834" y="3"/>
                  </a:lnTo>
                  <a:lnTo>
                    <a:pt x="854" y="11"/>
                  </a:lnTo>
                  <a:lnTo>
                    <a:pt x="872" y="24"/>
                  </a:lnTo>
                  <a:lnTo>
                    <a:pt x="884" y="42"/>
                  </a:lnTo>
                  <a:lnTo>
                    <a:pt x="893" y="62"/>
                  </a:lnTo>
                  <a:lnTo>
                    <a:pt x="896" y="85"/>
                  </a:lnTo>
                  <a:lnTo>
                    <a:pt x="896" y="197"/>
                  </a:lnTo>
                  <a:lnTo>
                    <a:pt x="893" y="218"/>
                  </a:lnTo>
                  <a:lnTo>
                    <a:pt x="884" y="238"/>
                  </a:lnTo>
                  <a:lnTo>
                    <a:pt x="872" y="256"/>
                  </a:lnTo>
                  <a:lnTo>
                    <a:pt x="854" y="269"/>
                  </a:lnTo>
                  <a:lnTo>
                    <a:pt x="834" y="277"/>
                  </a:lnTo>
                  <a:lnTo>
                    <a:pt x="811" y="280"/>
                  </a:lnTo>
                  <a:lnTo>
                    <a:pt x="85" y="280"/>
                  </a:lnTo>
                  <a:lnTo>
                    <a:pt x="62" y="277"/>
                  </a:lnTo>
                  <a:lnTo>
                    <a:pt x="42" y="269"/>
                  </a:lnTo>
                  <a:lnTo>
                    <a:pt x="24" y="256"/>
                  </a:lnTo>
                  <a:lnTo>
                    <a:pt x="12" y="238"/>
                  </a:lnTo>
                  <a:lnTo>
                    <a:pt x="3" y="218"/>
                  </a:lnTo>
                  <a:lnTo>
                    <a:pt x="0" y="197"/>
                  </a:lnTo>
                  <a:lnTo>
                    <a:pt x="0" y="85"/>
                  </a:lnTo>
                  <a:lnTo>
                    <a:pt x="3" y="62"/>
                  </a:lnTo>
                  <a:lnTo>
                    <a:pt x="12" y="42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46" name="Freeform 73">
              <a:extLst>
                <a:ext uri="{FF2B5EF4-FFF2-40B4-BE49-F238E27FC236}">
                  <a16:creationId xmlns:a16="http://schemas.microsoft.com/office/drawing/2014/main" id="{68D2BD2F-C7EA-42BC-B2E8-0EBBC2C35F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" y="1524"/>
              <a:ext cx="256" cy="320"/>
            </a:xfrm>
            <a:custGeom>
              <a:avLst/>
              <a:gdLst>
                <a:gd name="T0" fmla="*/ 941 w 1788"/>
                <a:gd name="T1" fmla="*/ 276 h 2238"/>
                <a:gd name="T2" fmla="*/ 895 w 1788"/>
                <a:gd name="T3" fmla="*/ 276 h 2238"/>
                <a:gd name="T4" fmla="*/ 844 w 1788"/>
                <a:gd name="T5" fmla="*/ 277 h 2238"/>
                <a:gd name="T6" fmla="*/ 773 w 1788"/>
                <a:gd name="T7" fmla="*/ 282 h 2238"/>
                <a:gd name="T8" fmla="*/ 622 w 1788"/>
                <a:gd name="T9" fmla="*/ 329 h 2238"/>
                <a:gd name="T10" fmla="*/ 490 w 1788"/>
                <a:gd name="T11" fmla="*/ 414 h 2238"/>
                <a:gd name="T12" fmla="*/ 383 w 1788"/>
                <a:gd name="T13" fmla="*/ 535 h 2238"/>
                <a:gd name="T14" fmla="*/ 308 w 1788"/>
                <a:gd name="T15" fmla="*/ 691 h 2238"/>
                <a:gd name="T16" fmla="*/ 280 w 1788"/>
                <a:gd name="T17" fmla="*/ 857 h 2238"/>
                <a:gd name="T18" fmla="*/ 299 w 1788"/>
                <a:gd name="T19" fmla="*/ 1027 h 2238"/>
                <a:gd name="T20" fmla="*/ 633 w 1788"/>
                <a:gd name="T21" fmla="*/ 1941 h 2238"/>
                <a:gd name="T22" fmla="*/ 678 w 1788"/>
                <a:gd name="T23" fmla="*/ 1962 h 2238"/>
                <a:gd name="T24" fmla="*/ 1142 w 1788"/>
                <a:gd name="T25" fmla="*/ 1952 h 2238"/>
                <a:gd name="T26" fmla="*/ 1471 w 1788"/>
                <a:gd name="T27" fmla="*/ 1082 h 2238"/>
                <a:gd name="T28" fmla="*/ 1507 w 1788"/>
                <a:gd name="T29" fmla="*/ 914 h 2238"/>
                <a:gd name="T30" fmla="*/ 1495 w 1788"/>
                <a:gd name="T31" fmla="*/ 745 h 2238"/>
                <a:gd name="T32" fmla="*/ 1435 w 1788"/>
                <a:gd name="T33" fmla="*/ 585 h 2238"/>
                <a:gd name="T34" fmla="*/ 1336 w 1788"/>
                <a:gd name="T35" fmla="*/ 450 h 2238"/>
                <a:gd name="T36" fmla="*/ 1210 w 1788"/>
                <a:gd name="T37" fmla="*/ 351 h 2238"/>
                <a:gd name="T38" fmla="*/ 1062 w 1788"/>
                <a:gd name="T39" fmla="*/ 292 h 2238"/>
                <a:gd name="T40" fmla="*/ 950 w 1788"/>
                <a:gd name="T41" fmla="*/ 0 h 2238"/>
                <a:gd name="T42" fmla="*/ 1115 w 1788"/>
                <a:gd name="T43" fmla="*/ 20 h 2238"/>
                <a:gd name="T44" fmla="*/ 1308 w 1788"/>
                <a:gd name="T45" fmla="*/ 90 h 2238"/>
                <a:gd name="T46" fmla="*/ 1474 w 1788"/>
                <a:gd name="T47" fmla="*/ 200 h 2238"/>
                <a:gd name="T48" fmla="*/ 1610 w 1788"/>
                <a:gd name="T49" fmla="*/ 343 h 2238"/>
                <a:gd name="T50" fmla="*/ 1711 w 1788"/>
                <a:gd name="T51" fmla="*/ 513 h 2238"/>
                <a:gd name="T52" fmla="*/ 1771 w 1788"/>
                <a:gd name="T53" fmla="*/ 703 h 2238"/>
                <a:gd name="T54" fmla="*/ 1788 w 1788"/>
                <a:gd name="T55" fmla="*/ 903 h 2238"/>
                <a:gd name="T56" fmla="*/ 1756 w 1788"/>
                <a:gd name="T57" fmla="*/ 1109 h 2238"/>
                <a:gd name="T58" fmla="*/ 1359 w 1788"/>
                <a:gd name="T59" fmla="*/ 2190 h 2238"/>
                <a:gd name="T60" fmla="*/ 1310 w 1788"/>
                <a:gd name="T61" fmla="*/ 2230 h 2238"/>
                <a:gd name="T62" fmla="*/ 521 w 1788"/>
                <a:gd name="T63" fmla="*/ 2238 h 2238"/>
                <a:gd name="T64" fmla="*/ 459 w 1788"/>
                <a:gd name="T65" fmla="*/ 2220 h 2238"/>
                <a:gd name="T66" fmla="*/ 417 w 1788"/>
                <a:gd name="T67" fmla="*/ 2171 h 2238"/>
                <a:gd name="T68" fmla="*/ 15 w 1788"/>
                <a:gd name="T69" fmla="*/ 1040 h 2238"/>
                <a:gd name="T70" fmla="*/ 1 w 1788"/>
                <a:gd name="T71" fmla="*/ 835 h 2238"/>
                <a:gd name="T72" fmla="*/ 33 w 1788"/>
                <a:gd name="T73" fmla="*/ 637 h 2238"/>
                <a:gd name="T74" fmla="*/ 107 w 1788"/>
                <a:gd name="T75" fmla="*/ 454 h 2238"/>
                <a:gd name="T76" fmla="*/ 219 w 1788"/>
                <a:gd name="T77" fmla="*/ 292 h 2238"/>
                <a:gd name="T78" fmla="*/ 366 w 1788"/>
                <a:gd name="T79" fmla="*/ 159 h 2238"/>
                <a:gd name="T80" fmla="*/ 542 w 1788"/>
                <a:gd name="T81" fmla="*/ 61 h 2238"/>
                <a:gd name="T82" fmla="*/ 742 w 1788"/>
                <a:gd name="T83" fmla="*/ 7 h 2238"/>
                <a:gd name="T84" fmla="*/ 831 w 1788"/>
                <a:gd name="T85" fmla="*/ 0 h 2238"/>
                <a:gd name="T86" fmla="*/ 882 w 1788"/>
                <a:gd name="T87" fmla="*/ 0 h 2238"/>
                <a:gd name="T88" fmla="*/ 934 w 1788"/>
                <a:gd name="T89" fmla="*/ 0 h 2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88" h="2238">
                  <a:moveTo>
                    <a:pt x="953" y="276"/>
                  </a:moveTo>
                  <a:lnTo>
                    <a:pt x="950" y="276"/>
                  </a:lnTo>
                  <a:lnTo>
                    <a:pt x="941" y="276"/>
                  </a:lnTo>
                  <a:lnTo>
                    <a:pt x="929" y="276"/>
                  </a:lnTo>
                  <a:lnTo>
                    <a:pt x="912" y="276"/>
                  </a:lnTo>
                  <a:lnTo>
                    <a:pt x="895" y="276"/>
                  </a:lnTo>
                  <a:lnTo>
                    <a:pt x="877" y="276"/>
                  </a:lnTo>
                  <a:lnTo>
                    <a:pt x="859" y="276"/>
                  </a:lnTo>
                  <a:lnTo>
                    <a:pt x="844" y="277"/>
                  </a:lnTo>
                  <a:lnTo>
                    <a:pt x="833" y="277"/>
                  </a:lnTo>
                  <a:lnTo>
                    <a:pt x="826" y="277"/>
                  </a:lnTo>
                  <a:lnTo>
                    <a:pt x="773" y="282"/>
                  </a:lnTo>
                  <a:lnTo>
                    <a:pt x="721" y="293"/>
                  </a:lnTo>
                  <a:lnTo>
                    <a:pt x="670" y="309"/>
                  </a:lnTo>
                  <a:lnTo>
                    <a:pt x="622" y="329"/>
                  </a:lnTo>
                  <a:lnTo>
                    <a:pt x="575" y="353"/>
                  </a:lnTo>
                  <a:lnTo>
                    <a:pt x="532" y="382"/>
                  </a:lnTo>
                  <a:lnTo>
                    <a:pt x="490" y="414"/>
                  </a:lnTo>
                  <a:lnTo>
                    <a:pt x="451" y="450"/>
                  </a:lnTo>
                  <a:lnTo>
                    <a:pt x="415" y="491"/>
                  </a:lnTo>
                  <a:lnTo>
                    <a:pt x="383" y="535"/>
                  </a:lnTo>
                  <a:lnTo>
                    <a:pt x="353" y="585"/>
                  </a:lnTo>
                  <a:lnTo>
                    <a:pt x="328" y="637"/>
                  </a:lnTo>
                  <a:lnTo>
                    <a:pt x="308" y="691"/>
                  </a:lnTo>
                  <a:lnTo>
                    <a:pt x="293" y="745"/>
                  </a:lnTo>
                  <a:lnTo>
                    <a:pt x="284" y="801"/>
                  </a:lnTo>
                  <a:lnTo>
                    <a:pt x="280" y="857"/>
                  </a:lnTo>
                  <a:lnTo>
                    <a:pt x="281" y="914"/>
                  </a:lnTo>
                  <a:lnTo>
                    <a:pt x="287" y="971"/>
                  </a:lnTo>
                  <a:lnTo>
                    <a:pt x="299" y="1027"/>
                  </a:lnTo>
                  <a:lnTo>
                    <a:pt x="317" y="1082"/>
                  </a:lnTo>
                  <a:lnTo>
                    <a:pt x="625" y="1925"/>
                  </a:lnTo>
                  <a:lnTo>
                    <a:pt x="633" y="1941"/>
                  </a:lnTo>
                  <a:lnTo>
                    <a:pt x="646" y="1952"/>
                  </a:lnTo>
                  <a:lnTo>
                    <a:pt x="661" y="1959"/>
                  </a:lnTo>
                  <a:lnTo>
                    <a:pt x="678" y="1962"/>
                  </a:lnTo>
                  <a:lnTo>
                    <a:pt x="1110" y="1962"/>
                  </a:lnTo>
                  <a:lnTo>
                    <a:pt x="1127" y="1959"/>
                  </a:lnTo>
                  <a:lnTo>
                    <a:pt x="1142" y="1952"/>
                  </a:lnTo>
                  <a:lnTo>
                    <a:pt x="1155" y="1941"/>
                  </a:lnTo>
                  <a:lnTo>
                    <a:pt x="1163" y="1925"/>
                  </a:lnTo>
                  <a:lnTo>
                    <a:pt x="1471" y="1082"/>
                  </a:lnTo>
                  <a:lnTo>
                    <a:pt x="1489" y="1027"/>
                  </a:lnTo>
                  <a:lnTo>
                    <a:pt x="1501" y="971"/>
                  </a:lnTo>
                  <a:lnTo>
                    <a:pt x="1507" y="914"/>
                  </a:lnTo>
                  <a:lnTo>
                    <a:pt x="1508" y="857"/>
                  </a:lnTo>
                  <a:lnTo>
                    <a:pt x="1504" y="801"/>
                  </a:lnTo>
                  <a:lnTo>
                    <a:pt x="1495" y="745"/>
                  </a:lnTo>
                  <a:lnTo>
                    <a:pt x="1480" y="691"/>
                  </a:lnTo>
                  <a:lnTo>
                    <a:pt x="1460" y="637"/>
                  </a:lnTo>
                  <a:lnTo>
                    <a:pt x="1435" y="585"/>
                  </a:lnTo>
                  <a:lnTo>
                    <a:pt x="1405" y="535"/>
                  </a:lnTo>
                  <a:lnTo>
                    <a:pt x="1373" y="491"/>
                  </a:lnTo>
                  <a:lnTo>
                    <a:pt x="1336" y="450"/>
                  </a:lnTo>
                  <a:lnTo>
                    <a:pt x="1297" y="413"/>
                  </a:lnTo>
                  <a:lnTo>
                    <a:pt x="1254" y="381"/>
                  </a:lnTo>
                  <a:lnTo>
                    <a:pt x="1210" y="351"/>
                  </a:lnTo>
                  <a:lnTo>
                    <a:pt x="1163" y="328"/>
                  </a:lnTo>
                  <a:lnTo>
                    <a:pt x="1113" y="308"/>
                  </a:lnTo>
                  <a:lnTo>
                    <a:pt x="1062" y="292"/>
                  </a:lnTo>
                  <a:lnTo>
                    <a:pt x="1008" y="282"/>
                  </a:lnTo>
                  <a:lnTo>
                    <a:pt x="953" y="276"/>
                  </a:lnTo>
                  <a:close/>
                  <a:moveTo>
                    <a:pt x="950" y="0"/>
                  </a:moveTo>
                  <a:lnTo>
                    <a:pt x="973" y="0"/>
                  </a:lnTo>
                  <a:lnTo>
                    <a:pt x="1046" y="7"/>
                  </a:lnTo>
                  <a:lnTo>
                    <a:pt x="1115" y="20"/>
                  </a:lnTo>
                  <a:lnTo>
                    <a:pt x="1182" y="38"/>
                  </a:lnTo>
                  <a:lnTo>
                    <a:pt x="1246" y="61"/>
                  </a:lnTo>
                  <a:lnTo>
                    <a:pt x="1308" y="90"/>
                  </a:lnTo>
                  <a:lnTo>
                    <a:pt x="1366" y="122"/>
                  </a:lnTo>
                  <a:lnTo>
                    <a:pt x="1422" y="159"/>
                  </a:lnTo>
                  <a:lnTo>
                    <a:pt x="1474" y="200"/>
                  </a:lnTo>
                  <a:lnTo>
                    <a:pt x="1523" y="243"/>
                  </a:lnTo>
                  <a:lnTo>
                    <a:pt x="1569" y="292"/>
                  </a:lnTo>
                  <a:lnTo>
                    <a:pt x="1610" y="343"/>
                  </a:lnTo>
                  <a:lnTo>
                    <a:pt x="1647" y="397"/>
                  </a:lnTo>
                  <a:lnTo>
                    <a:pt x="1681" y="454"/>
                  </a:lnTo>
                  <a:lnTo>
                    <a:pt x="1711" y="513"/>
                  </a:lnTo>
                  <a:lnTo>
                    <a:pt x="1735" y="574"/>
                  </a:lnTo>
                  <a:lnTo>
                    <a:pt x="1755" y="637"/>
                  </a:lnTo>
                  <a:lnTo>
                    <a:pt x="1771" y="703"/>
                  </a:lnTo>
                  <a:lnTo>
                    <a:pt x="1782" y="768"/>
                  </a:lnTo>
                  <a:lnTo>
                    <a:pt x="1787" y="835"/>
                  </a:lnTo>
                  <a:lnTo>
                    <a:pt x="1788" y="903"/>
                  </a:lnTo>
                  <a:lnTo>
                    <a:pt x="1783" y="971"/>
                  </a:lnTo>
                  <a:lnTo>
                    <a:pt x="1773" y="1040"/>
                  </a:lnTo>
                  <a:lnTo>
                    <a:pt x="1756" y="1109"/>
                  </a:lnTo>
                  <a:lnTo>
                    <a:pt x="1734" y="1177"/>
                  </a:lnTo>
                  <a:lnTo>
                    <a:pt x="1371" y="2171"/>
                  </a:lnTo>
                  <a:lnTo>
                    <a:pt x="1359" y="2190"/>
                  </a:lnTo>
                  <a:lnTo>
                    <a:pt x="1346" y="2206"/>
                  </a:lnTo>
                  <a:lnTo>
                    <a:pt x="1329" y="2220"/>
                  </a:lnTo>
                  <a:lnTo>
                    <a:pt x="1310" y="2230"/>
                  </a:lnTo>
                  <a:lnTo>
                    <a:pt x="1289" y="2236"/>
                  </a:lnTo>
                  <a:lnTo>
                    <a:pt x="1267" y="2238"/>
                  </a:lnTo>
                  <a:lnTo>
                    <a:pt x="521" y="2238"/>
                  </a:lnTo>
                  <a:lnTo>
                    <a:pt x="499" y="2236"/>
                  </a:lnTo>
                  <a:lnTo>
                    <a:pt x="478" y="2230"/>
                  </a:lnTo>
                  <a:lnTo>
                    <a:pt x="459" y="2220"/>
                  </a:lnTo>
                  <a:lnTo>
                    <a:pt x="442" y="2206"/>
                  </a:lnTo>
                  <a:lnTo>
                    <a:pt x="429" y="2190"/>
                  </a:lnTo>
                  <a:lnTo>
                    <a:pt x="417" y="2171"/>
                  </a:lnTo>
                  <a:lnTo>
                    <a:pt x="54" y="1177"/>
                  </a:lnTo>
                  <a:lnTo>
                    <a:pt x="32" y="1109"/>
                  </a:lnTo>
                  <a:lnTo>
                    <a:pt x="15" y="1040"/>
                  </a:lnTo>
                  <a:lnTo>
                    <a:pt x="5" y="971"/>
                  </a:lnTo>
                  <a:lnTo>
                    <a:pt x="0" y="903"/>
                  </a:lnTo>
                  <a:lnTo>
                    <a:pt x="1" y="835"/>
                  </a:lnTo>
                  <a:lnTo>
                    <a:pt x="6" y="768"/>
                  </a:lnTo>
                  <a:lnTo>
                    <a:pt x="17" y="703"/>
                  </a:lnTo>
                  <a:lnTo>
                    <a:pt x="33" y="637"/>
                  </a:lnTo>
                  <a:lnTo>
                    <a:pt x="53" y="574"/>
                  </a:lnTo>
                  <a:lnTo>
                    <a:pt x="77" y="513"/>
                  </a:lnTo>
                  <a:lnTo>
                    <a:pt x="107" y="454"/>
                  </a:lnTo>
                  <a:lnTo>
                    <a:pt x="141" y="397"/>
                  </a:lnTo>
                  <a:lnTo>
                    <a:pt x="178" y="343"/>
                  </a:lnTo>
                  <a:lnTo>
                    <a:pt x="219" y="292"/>
                  </a:lnTo>
                  <a:lnTo>
                    <a:pt x="265" y="243"/>
                  </a:lnTo>
                  <a:lnTo>
                    <a:pt x="314" y="200"/>
                  </a:lnTo>
                  <a:lnTo>
                    <a:pt x="366" y="159"/>
                  </a:lnTo>
                  <a:lnTo>
                    <a:pt x="422" y="122"/>
                  </a:lnTo>
                  <a:lnTo>
                    <a:pt x="480" y="90"/>
                  </a:lnTo>
                  <a:lnTo>
                    <a:pt x="542" y="61"/>
                  </a:lnTo>
                  <a:lnTo>
                    <a:pt x="606" y="38"/>
                  </a:lnTo>
                  <a:lnTo>
                    <a:pt x="673" y="20"/>
                  </a:lnTo>
                  <a:lnTo>
                    <a:pt x="742" y="7"/>
                  </a:lnTo>
                  <a:lnTo>
                    <a:pt x="815" y="0"/>
                  </a:lnTo>
                  <a:lnTo>
                    <a:pt x="820" y="0"/>
                  </a:lnTo>
                  <a:lnTo>
                    <a:pt x="831" y="0"/>
                  </a:lnTo>
                  <a:lnTo>
                    <a:pt x="846" y="0"/>
                  </a:lnTo>
                  <a:lnTo>
                    <a:pt x="863" y="0"/>
                  </a:lnTo>
                  <a:lnTo>
                    <a:pt x="882" y="0"/>
                  </a:lnTo>
                  <a:lnTo>
                    <a:pt x="901" y="0"/>
                  </a:lnTo>
                  <a:lnTo>
                    <a:pt x="918" y="0"/>
                  </a:lnTo>
                  <a:lnTo>
                    <a:pt x="934" y="0"/>
                  </a:lnTo>
                  <a:lnTo>
                    <a:pt x="945" y="0"/>
                  </a:lnTo>
                  <a:lnTo>
                    <a:pt x="9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pic>
        <p:nvPicPr>
          <p:cNvPr id="63" name="Imagen 62">
            <a:extLst>
              <a:ext uri="{FF2B5EF4-FFF2-40B4-BE49-F238E27FC236}">
                <a16:creationId xmlns:a16="http://schemas.microsoft.com/office/drawing/2014/main" id="{E633C7BB-7A23-6C49-BDDF-0B185036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75" y="352350"/>
            <a:ext cx="4438800" cy="44388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BDEA9057-4BF3-5645-918D-845E30488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09" y="352350"/>
            <a:ext cx="4438800" cy="4438800"/>
          </a:xfrm>
          <a:prstGeom prst="rect">
            <a:avLst/>
          </a:prstGeom>
        </p:spPr>
      </p:pic>
      <p:sp>
        <p:nvSpPr>
          <p:cNvPr id="65" name="Text Box 2">
            <a:extLst>
              <a:ext uri="{FF2B5EF4-FFF2-40B4-BE49-F238E27FC236}">
                <a16:creationId xmlns:a16="http://schemas.microsoft.com/office/drawing/2014/main" id="{98D9C6CF-5813-9A41-B3EF-0ED36755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13" y="2369400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66" name="Rectangle 3">
            <a:extLst>
              <a:ext uri="{FF2B5EF4-FFF2-40B4-BE49-F238E27FC236}">
                <a16:creationId xmlns:a16="http://schemas.microsoft.com/office/drawing/2014/main" id="{7E67EDF4-A9B2-C245-A046-B4D80C806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029" y="2005417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40286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utoUpdateAnimBg="0"/>
      <p:bldP spid="6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2">
            <a:extLst>
              <a:ext uri="{FF2B5EF4-FFF2-40B4-BE49-F238E27FC236}">
                <a16:creationId xmlns:a16="http://schemas.microsoft.com/office/drawing/2014/main" id="{B81719F0-6576-D848-97B2-5AC1A663E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271" y="889329"/>
            <a:ext cx="45223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proyectos estructurados y en ejecución para la promoción de exportaciones (En 2018: Proyecto Destino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Corea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)               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1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congreso sobre internacionalización                                      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cursos de formación                         </a:t>
            </a: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endParaRPr lang="es-CO" sz="14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2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seminarios de formación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0066C83-B411-2540-A8E7-9980952CF4B8}"/>
              </a:ext>
            </a:extLst>
          </p:cNvPr>
          <p:cNvSpPr/>
          <p:nvPr/>
        </p:nvSpPr>
        <p:spPr>
          <a:xfrm>
            <a:off x="4422270" y="435009"/>
            <a:ext cx="344517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Internacionalización Empresarial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4543BEE4-1C07-BF4B-B71E-9E900658F290}"/>
              </a:ext>
            </a:extLst>
          </p:cNvPr>
          <p:cNvSpPr/>
          <p:nvPr/>
        </p:nvSpPr>
        <p:spPr>
          <a:xfrm>
            <a:off x="4422270" y="3141465"/>
            <a:ext cx="466826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Relacionamiento para la Internacionalización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B0DEA9A1-1DAC-6A4E-A73D-2D6A02032734}"/>
              </a:ext>
            </a:extLst>
          </p:cNvPr>
          <p:cNvSpPr/>
          <p:nvPr/>
        </p:nvSpPr>
        <p:spPr>
          <a:xfrm>
            <a:off x="4422270" y="3651180"/>
            <a:ext cx="452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3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 Eventos con embajadas e instituciones aliadas para </a:t>
            </a:r>
          </a:p>
          <a:p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la internacionalización empresarial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791C36-FF77-4356-8A56-D3A6346CF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552" y="1813728"/>
            <a:ext cx="1271543" cy="823422"/>
          </a:xfrm>
          <a:prstGeom prst="rect">
            <a:avLst/>
          </a:prstGeom>
        </p:spPr>
      </p:pic>
      <p:pic>
        <p:nvPicPr>
          <p:cNvPr id="22" name="Imagen 21" descr="Imagen que contiene iPod, reloj&#10;&#10;&#10;&#10;Descripción generada automáticamente">
            <a:extLst>
              <a:ext uri="{FF2B5EF4-FFF2-40B4-BE49-F238E27FC236}">
                <a16:creationId xmlns:a16="http://schemas.microsoft.com/office/drawing/2014/main" id="{B84CB733-909F-D34A-B1BB-71068F68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350"/>
            <a:ext cx="4438800" cy="44388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E32DF73-E507-BC43-A43D-7B31B776F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350"/>
            <a:ext cx="4438800" cy="4438800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7B478D37-6C4C-5642-89EE-1F5CE456C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188" y="236429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FF3EBBB3-21B0-7744-B641-62E10C028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704" y="200031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975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">
            <a:extLst>
              <a:ext uri="{FF2B5EF4-FFF2-40B4-BE49-F238E27FC236}">
                <a16:creationId xmlns:a16="http://schemas.microsoft.com/office/drawing/2014/main" id="{AB92CD38-77D8-4E3F-BD54-4944F0EFB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32" y="790296"/>
            <a:ext cx="4779413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endParaRPr lang="es-CO" sz="18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Tiene como fin impulsar el desarrollo productivo y competitivo de hasta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8 asociaciones comunitarias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de promoción ecoturística de la zona rural de Buenaventura, basado en el encadenamiento comercial a través de procesos de formación y asistencia técnica especializada en temas administrativos, comerciales , financieros y organizativos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5483EEC-B35B-482F-962E-9518B19897F8}"/>
              </a:ext>
            </a:extLst>
          </p:cNvPr>
          <p:cNvSpPr/>
          <p:nvPr/>
        </p:nvSpPr>
        <p:spPr>
          <a:xfrm>
            <a:off x="4267232" y="779383"/>
            <a:ext cx="187904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Travesía Pacífico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989BE5E-A39E-4FB1-A5A3-DA8AF008BBDE}"/>
              </a:ext>
            </a:extLst>
          </p:cNvPr>
          <p:cNvSpPr/>
          <p:nvPr/>
        </p:nvSpPr>
        <p:spPr>
          <a:xfrm>
            <a:off x="4267232" y="2998332"/>
            <a:ext cx="4461478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Programa de crecimiento microempresarial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 itinerante Prospera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E72C4CE7-F404-4CB3-B73B-0190F1F66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957" y="3600176"/>
            <a:ext cx="4634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Diseño de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1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Programa para el desarrollo de Prospera en las zonas donde hoy en día no existe cobertura (ej. Ladera). </a:t>
            </a:r>
          </a:p>
        </p:txBody>
      </p:sp>
      <p:pic>
        <p:nvPicPr>
          <p:cNvPr id="15" name="Imagen 14" descr="Imagen que contiene iPod, reloj&#10;&#10;&#10;&#10;Descripción generada automáticamente">
            <a:extLst>
              <a:ext uri="{FF2B5EF4-FFF2-40B4-BE49-F238E27FC236}">
                <a16:creationId xmlns:a16="http://schemas.microsoft.com/office/drawing/2014/main" id="{FE2B21EE-6D7B-F749-8C7B-348AE574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350"/>
            <a:ext cx="4438800" cy="4438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1987110-F36C-7741-9972-C9DB077F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350"/>
            <a:ext cx="4438800" cy="4438800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B1FF69AA-F7FB-0445-AC0E-2A549A68A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188" y="236429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0B5E8EE-98E8-2E4E-9468-A7B8FE426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704" y="200031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32583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>
            <a:extLst>
              <a:ext uri="{FF2B5EF4-FFF2-40B4-BE49-F238E27FC236}">
                <a16:creationId xmlns:a16="http://schemas.microsoft.com/office/drawing/2014/main" id="{37997CBA-D4AA-F54D-A752-5535CA107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588" y="781009"/>
            <a:ext cx="452938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endParaRPr lang="es-CO" sz="1800" b="1" dirty="0">
              <a:solidFill>
                <a:schemeClr val="accent1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10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empresarios atendidos en un programa que tiene como objetivo incrementar el nivel de productividad de las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microempresas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 de la región, mediante la transferencia de herramientas y metodologías de mejoramiento continuo, y acompañamiento especializado  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6BBE18D-2D7D-B248-B326-0CC49A1B4F5B}"/>
              </a:ext>
            </a:extLst>
          </p:cNvPr>
          <p:cNvSpPr/>
          <p:nvPr/>
        </p:nvSpPr>
        <p:spPr>
          <a:xfrm>
            <a:off x="4370970" y="688937"/>
            <a:ext cx="247054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Micros Más Productiva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EB080BF-5AD3-4DE4-BD12-F8FBB7BB6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877" y="2478716"/>
            <a:ext cx="847726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b="1" dirty="0">
                <a:solidFill>
                  <a:schemeClr val="tx2"/>
                </a:solidFill>
                <a:latin typeface="AmpleSoft-Bold" panose="02000000000000000000" pitchFamily="50" charset="0"/>
                <a:cs typeface="AmpleSoft Bold"/>
              </a:rPr>
              <a:t>5</a:t>
            </a:r>
            <a:endParaRPr lang="da-DK" sz="2500" b="1" dirty="0">
              <a:solidFill>
                <a:schemeClr val="tx2"/>
              </a:solidFill>
              <a:latin typeface="AmpleSoft Bold"/>
              <a:cs typeface="AmpleSoft Bold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821665A-5568-4725-9CF3-D115E65A9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6212" y="4237401"/>
            <a:ext cx="847726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4000" b="1" dirty="0">
                <a:solidFill>
                  <a:schemeClr val="tx2"/>
                </a:solidFill>
                <a:latin typeface="AmpleSoft-Bold" panose="02000000000000000000" pitchFamily="50" charset="0"/>
                <a:cs typeface="AmpleSoft Bold"/>
              </a:rPr>
              <a:t>4</a:t>
            </a:r>
            <a:endParaRPr lang="da-DK" sz="2500" b="1" dirty="0">
              <a:solidFill>
                <a:schemeClr val="tx2"/>
              </a:solidFill>
              <a:latin typeface="AmpleSoft Bold"/>
              <a:cs typeface="AmpleSoft Bold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6A1472B0-C545-4B9C-8660-67A5DB8B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756" y="2571418"/>
            <a:ext cx="37292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 defTabSz="914400">
              <a:buClr>
                <a:srgbClr val="FF0353"/>
              </a:buClr>
              <a:buSzPct val="50000"/>
              <a:defRPr/>
            </a:pPr>
            <a:endParaRPr lang="es-CO" sz="1800" b="1" dirty="0">
              <a:solidFill>
                <a:schemeClr val="accent4"/>
              </a:solidFill>
              <a:latin typeface="AmpleSoft-Regular" panose="02000000000000000000" pitchFamily="50" charset="0"/>
            </a:endParaRPr>
          </a:p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</a:rPr>
              <a:t>1 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</a:rPr>
              <a:t>Proyecto de Transformación Digital a MiPymes desarrollado mediante implementación de herramientas TIC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BF05C4E-6AAC-4817-8BB4-254F09A10016}"/>
              </a:ext>
            </a:extLst>
          </p:cNvPr>
          <p:cNvSpPr/>
          <p:nvPr/>
        </p:nvSpPr>
        <p:spPr>
          <a:xfrm>
            <a:off x="4370970" y="2376155"/>
            <a:ext cx="474841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Centro de Transformación Digital Empresarial</a:t>
            </a:r>
          </a:p>
        </p:txBody>
      </p:sp>
      <p:grpSp>
        <p:nvGrpSpPr>
          <p:cNvPr id="22" name="Group 149">
            <a:extLst>
              <a:ext uri="{FF2B5EF4-FFF2-40B4-BE49-F238E27FC236}">
                <a16:creationId xmlns:a16="http://schemas.microsoft.com/office/drawing/2014/main" id="{ECA575FA-CCCB-4FD8-A757-0C3B66DF91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80628" y="2932779"/>
            <a:ext cx="566733" cy="566733"/>
            <a:chOff x="4778" y="2073"/>
            <a:chExt cx="476" cy="476"/>
          </a:xfrm>
          <a:solidFill>
            <a:schemeClr val="accent4"/>
          </a:solidFill>
        </p:grpSpPr>
        <p:sp>
          <p:nvSpPr>
            <p:cNvPr id="23" name="Freeform 151">
              <a:extLst>
                <a:ext uri="{FF2B5EF4-FFF2-40B4-BE49-F238E27FC236}">
                  <a16:creationId xmlns:a16="http://schemas.microsoft.com/office/drawing/2014/main" id="{39C7CBBB-E319-427B-BBE6-4522D9007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2073"/>
              <a:ext cx="262" cy="476"/>
            </a:xfrm>
            <a:custGeom>
              <a:avLst/>
              <a:gdLst>
                <a:gd name="T0" fmla="*/ 1608 w 1829"/>
                <a:gd name="T1" fmla="*/ 0 h 3326"/>
                <a:gd name="T2" fmla="*/ 1677 w 1829"/>
                <a:gd name="T3" fmla="*/ 12 h 3326"/>
                <a:gd name="T4" fmla="*/ 1738 w 1829"/>
                <a:gd name="T5" fmla="*/ 43 h 3326"/>
                <a:gd name="T6" fmla="*/ 1786 w 1829"/>
                <a:gd name="T7" fmla="*/ 91 h 3326"/>
                <a:gd name="T8" fmla="*/ 1818 w 1829"/>
                <a:gd name="T9" fmla="*/ 152 h 3326"/>
                <a:gd name="T10" fmla="*/ 1829 w 1829"/>
                <a:gd name="T11" fmla="*/ 222 h 3326"/>
                <a:gd name="T12" fmla="*/ 1826 w 1829"/>
                <a:gd name="T13" fmla="*/ 715 h 3326"/>
                <a:gd name="T14" fmla="*/ 1805 w 1829"/>
                <a:gd name="T15" fmla="*/ 752 h 3326"/>
                <a:gd name="T16" fmla="*/ 1768 w 1829"/>
                <a:gd name="T17" fmla="*/ 773 h 3326"/>
                <a:gd name="T18" fmla="*/ 1636 w 1829"/>
                <a:gd name="T19" fmla="*/ 776 h 3326"/>
                <a:gd name="T20" fmla="*/ 1594 w 1829"/>
                <a:gd name="T21" fmla="*/ 765 h 3326"/>
                <a:gd name="T22" fmla="*/ 1563 w 1829"/>
                <a:gd name="T23" fmla="*/ 735 h 3326"/>
                <a:gd name="T24" fmla="*/ 1552 w 1829"/>
                <a:gd name="T25" fmla="*/ 693 h 3326"/>
                <a:gd name="T26" fmla="*/ 1549 w 1829"/>
                <a:gd name="T27" fmla="*/ 338 h 3326"/>
                <a:gd name="T28" fmla="*/ 1528 w 1829"/>
                <a:gd name="T29" fmla="*/ 302 h 3326"/>
                <a:gd name="T30" fmla="*/ 1491 w 1829"/>
                <a:gd name="T31" fmla="*/ 280 h 3326"/>
                <a:gd name="T32" fmla="*/ 361 w 1829"/>
                <a:gd name="T33" fmla="*/ 277 h 3326"/>
                <a:gd name="T34" fmla="*/ 319 w 1829"/>
                <a:gd name="T35" fmla="*/ 288 h 3326"/>
                <a:gd name="T36" fmla="*/ 288 w 1829"/>
                <a:gd name="T37" fmla="*/ 319 h 3326"/>
                <a:gd name="T38" fmla="*/ 277 w 1829"/>
                <a:gd name="T39" fmla="*/ 361 h 3326"/>
                <a:gd name="T40" fmla="*/ 280 w 1829"/>
                <a:gd name="T41" fmla="*/ 2988 h 3326"/>
                <a:gd name="T42" fmla="*/ 302 w 1829"/>
                <a:gd name="T43" fmla="*/ 3024 h 3326"/>
                <a:gd name="T44" fmla="*/ 338 w 1829"/>
                <a:gd name="T45" fmla="*/ 3046 h 3326"/>
                <a:gd name="T46" fmla="*/ 860 w 1829"/>
                <a:gd name="T47" fmla="*/ 3049 h 3326"/>
                <a:gd name="T48" fmla="*/ 901 w 1829"/>
                <a:gd name="T49" fmla="*/ 3060 h 3326"/>
                <a:gd name="T50" fmla="*/ 931 w 1829"/>
                <a:gd name="T51" fmla="*/ 3089 h 3326"/>
                <a:gd name="T52" fmla="*/ 942 w 1829"/>
                <a:gd name="T53" fmla="*/ 3132 h 3326"/>
                <a:gd name="T54" fmla="*/ 939 w 1829"/>
                <a:gd name="T55" fmla="*/ 3265 h 3326"/>
                <a:gd name="T56" fmla="*/ 918 w 1829"/>
                <a:gd name="T57" fmla="*/ 3301 h 3326"/>
                <a:gd name="T58" fmla="*/ 881 w 1829"/>
                <a:gd name="T59" fmla="*/ 3323 h 3326"/>
                <a:gd name="T60" fmla="*/ 222 w 1829"/>
                <a:gd name="T61" fmla="*/ 3326 h 3326"/>
                <a:gd name="T62" fmla="*/ 152 w 1829"/>
                <a:gd name="T63" fmla="*/ 3314 h 3326"/>
                <a:gd name="T64" fmla="*/ 91 w 1829"/>
                <a:gd name="T65" fmla="*/ 3283 h 3326"/>
                <a:gd name="T66" fmla="*/ 43 w 1829"/>
                <a:gd name="T67" fmla="*/ 3235 h 3326"/>
                <a:gd name="T68" fmla="*/ 12 w 1829"/>
                <a:gd name="T69" fmla="*/ 3174 h 3326"/>
                <a:gd name="T70" fmla="*/ 0 w 1829"/>
                <a:gd name="T71" fmla="*/ 3104 h 3326"/>
                <a:gd name="T72" fmla="*/ 3 w 1829"/>
                <a:gd name="T73" fmla="*/ 186 h 3326"/>
                <a:gd name="T74" fmla="*/ 25 w 1829"/>
                <a:gd name="T75" fmla="*/ 120 h 3326"/>
                <a:gd name="T76" fmla="*/ 65 w 1829"/>
                <a:gd name="T77" fmla="*/ 65 h 3326"/>
                <a:gd name="T78" fmla="*/ 120 w 1829"/>
                <a:gd name="T79" fmla="*/ 25 h 3326"/>
                <a:gd name="T80" fmla="*/ 186 w 1829"/>
                <a:gd name="T81" fmla="*/ 3 h 3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29" h="3326">
                  <a:moveTo>
                    <a:pt x="222" y="0"/>
                  </a:moveTo>
                  <a:lnTo>
                    <a:pt x="1608" y="0"/>
                  </a:lnTo>
                  <a:lnTo>
                    <a:pt x="1644" y="3"/>
                  </a:lnTo>
                  <a:lnTo>
                    <a:pt x="1677" y="12"/>
                  </a:lnTo>
                  <a:lnTo>
                    <a:pt x="1710" y="25"/>
                  </a:lnTo>
                  <a:lnTo>
                    <a:pt x="1738" y="43"/>
                  </a:lnTo>
                  <a:lnTo>
                    <a:pt x="1765" y="65"/>
                  </a:lnTo>
                  <a:lnTo>
                    <a:pt x="1786" y="91"/>
                  </a:lnTo>
                  <a:lnTo>
                    <a:pt x="1805" y="120"/>
                  </a:lnTo>
                  <a:lnTo>
                    <a:pt x="1818" y="152"/>
                  </a:lnTo>
                  <a:lnTo>
                    <a:pt x="1826" y="186"/>
                  </a:lnTo>
                  <a:lnTo>
                    <a:pt x="1829" y="222"/>
                  </a:lnTo>
                  <a:lnTo>
                    <a:pt x="1829" y="693"/>
                  </a:lnTo>
                  <a:lnTo>
                    <a:pt x="1826" y="715"/>
                  </a:lnTo>
                  <a:lnTo>
                    <a:pt x="1818" y="735"/>
                  </a:lnTo>
                  <a:lnTo>
                    <a:pt x="1805" y="752"/>
                  </a:lnTo>
                  <a:lnTo>
                    <a:pt x="1788" y="765"/>
                  </a:lnTo>
                  <a:lnTo>
                    <a:pt x="1768" y="773"/>
                  </a:lnTo>
                  <a:lnTo>
                    <a:pt x="1746" y="776"/>
                  </a:lnTo>
                  <a:lnTo>
                    <a:pt x="1636" y="776"/>
                  </a:lnTo>
                  <a:lnTo>
                    <a:pt x="1613" y="773"/>
                  </a:lnTo>
                  <a:lnTo>
                    <a:pt x="1594" y="765"/>
                  </a:lnTo>
                  <a:lnTo>
                    <a:pt x="1576" y="752"/>
                  </a:lnTo>
                  <a:lnTo>
                    <a:pt x="1563" y="735"/>
                  </a:lnTo>
                  <a:lnTo>
                    <a:pt x="1555" y="715"/>
                  </a:lnTo>
                  <a:lnTo>
                    <a:pt x="1552" y="693"/>
                  </a:lnTo>
                  <a:lnTo>
                    <a:pt x="1552" y="361"/>
                  </a:lnTo>
                  <a:lnTo>
                    <a:pt x="1549" y="338"/>
                  </a:lnTo>
                  <a:lnTo>
                    <a:pt x="1541" y="319"/>
                  </a:lnTo>
                  <a:lnTo>
                    <a:pt x="1528" y="302"/>
                  </a:lnTo>
                  <a:lnTo>
                    <a:pt x="1511" y="288"/>
                  </a:lnTo>
                  <a:lnTo>
                    <a:pt x="1491" y="280"/>
                  </a:lnTo>
                  <a:lnTo>
                    <a:pt x="1469" y="277"/>
                  </a:lnTo>
                  <a:lnTo>
                    <a:pt x="361" y="277"/>
                  </a:lnTo>
                  <a:lnTo>
                    <a:pt x="338" y="280"/>
                  </a:lnTo>
                  <a:lnTo>
                    <a:pt x="319" y="288"/>
                  </a:lnTo>
                  <a:lnTo>
                    <a:pt x="302" y="302"/>
                  </a:lnTo>
                  <a:lnTo>
                    <a:pt x="288" y="319"/>
                  </a:lnTo>
                  <a:lnTo>
                    <a:pt x="280" y="338"/>
                  </a:lnTo>
                  <a:lnTo>
                    <a:pt x="277" y="361"/>
                  </a:lnTo>
                  <a:lnTo>
                    <a:pt x="277" y="2965"/>
                  </a:lnTo>
                  <a:lnTo>
                    <a:pt x="280" y="2988"/>
                  </a:lnTo>
                  <a:lnTo>
                    <a:pt x="288" y="3007"/>
                  </a:lnTo>
                  <a:lnTo>
                    <a:pt x="302" y="3024"/>
                  </a:lnTo>
                  <a:lnTo>
                    <a:pt x="319" y="3038"/>
                  </a:lnTo>
                  <a:lnTo>
                    <a:pt x="338" y="3046"/>
                  </a:lnTo>
                  <a:lnTo>
                    <a:pt x="361" y="3049"/>
                  </a:lnTo>
                  <a:lnTo>
                    <a:pt x="860" y="3049"/>
                  </a:lnTo>
                  <a:lnTo>
                    <a:pt x="881" y="3052"/>
                  </a:lnTo>
                  <a:lnTo>
                    <a:pt x="901" y="3060"/>
                  </a:lnTo>
                  <a:lnTo>
                    <a:pt x="918" y="3073"/>
                  </a:lnTo>
                  <a:lnTo>
                    <a:pt x="931" y="3089"/>
                  </a:lnTo>
                  <a:lnTo>
                    <a:pt x="939" y="3110"/>
                  </a:lnTo>
                  <a:lnTo>
                    <a:pt x="942" y="3132"/>
                  </a:lnTo>
                  <a:lnTo>
                    <a:pt x="942" y="3242"/>
                  </a:lnTo>
                  <a:lnTo>
                    <a:pt x="939" y="3265"/>
                  </a:lnTo>
                  <a:lnTo>
                    <a:pt x="931" y="3285"/>
                  </a:lnTo>
                  <a:lnTo>
                    <a:pt x="918" y="3301"/>
                  </a:lnTo>
                  <a:lnTo>
                    <a:pt x="901" y="3314"/>
                  </a:lnTo>
                  <a:lnTo>
                    <a:pt x="881" y="3323"/>
                  </a:lnTo>
                  <a:lnTo>
                    <a:pt x="860" y="3326"/>
                  </a:lnTo>
                  <a:lnTo>
                    <a:pt x="222" y="3326"/>
                  </a:lnTo>
                  <a:lnTo>
                    <a:pt x="186" y="3323"/>
                  </a:lnTo>
                  <a:lnTo>
                    <a:pt x="152" y="3314"/>
                  </a:lnTo>
                  <a:lnTo>
                    <a:pt x="120" y="3301"/>
                  </a:lnTo>
                  <a:lnTo>
                    <a:pt x="91" y="3283"/>
                  </a:lnTo>
                  <a:lnTo>
                    <a:pt x="65" y="3261"/>
                  </a:lnTo>
                  <a:lnTo>
                    <a:pt x="43" y="3235"/>
                  </a:lnTo>
                  <a:lnTo>
                    <a:pt x="25" y="3206"/>
                  </a:lnTo>
                  <a:lnTo>
                    <a:pt x="12" y="3174"/>
                  </a:lnTo>
                  <a:lnTo>
                    <a:pt x="3" y="3140"/>
                  </a:lnTo>
                  <a:lnTo>
                    <a:pt x="0" y="3104"/>
                  </a:lnTo>
                  <a:lnTo>
                    <a:pt x="0" y="222"/>
                  </a:lnTo>
                  <a:lnTo>
                    <a:pt x="3" y="186"/>
                  </a:lnTo>
                  <a:lnTo>
                    <a:pt x="12" y="152"/>
                  </a:lnTo>
                  <a:lnTo>
                    <a:pt x="25" y="120"/>
                  </a:lnTo>
                  <a:lnTo>
                    <a:pt x="43" y="91"/>
                  </a:lnTo>
                  <a:lnTo>
                    <a:pt x="65" y="65"/>
                  </a:lnTo>
                  <a:lnTo>
                    <a:pt x="91" y="43"/>
                  </a:lnTo>
                  <a:lnTo>
                    <a:pt x="120" y="25"/>
                  </a:lnTo>
                  <a:lnTo>
                    <a:pt x="152" y="12"/>
                  </a:lnTo>
                  <a:lnTo>
                    <a:pt x="186" y="3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152">
              <a:extLst>
                <a:ext uri="{FF2B5EF4-FFF2-40B4-BE49-F238E27FC236}">
                  <a16:creationId xmlns:a16="http://schemas.microsoft.com/office/drawing/2014/main" id="{F3F5A72F-728C-4AAB-826C-9560065C15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3" y="2216"/>
              <a:ext cx="381" cy="333"/>
            </a:xfrm>
            <a:custGeom>
              <a:avLst/>
              <a:gdLst>
                <a:gd name="T0" fmla="*/ 338 w 2661"/>
                <a:gd name="T1" fmla="*/ 280 h 2328"/>
                <a:gd name="T2" fmla="*/ 302 w 2661"/>
                <a:gd name="T3" fmla="*/ 302 h 2328"/>
                <a:gd name="T4" fmla="*/ 280 w 2661"/>
                <a:gd name="T5" fmla="*/ 338 h 2328"/>
                <a:gd name="T6" fmla="*/ 277 w 2661"/>
                <a:gd name="T7" fmla="*/ 1413 h 2328"/>
                <a:gd name="T8" fmla="*/ 288 w 2661"/>
                <a:gd name="T9" fmla="*/ 1455 h 2328"/>
                <a:gd name="T10" fmla="*/ 319 w 2661"/>
                <a:gd name="T11" fmla="*/ 1485 h 2328"/>
                <a:gd name="T12" fmla="*/ 361 w 2661"/>
                <a:gd name="T13" fmla="*/ 1497 h 2328"/>
                <a:gd name="T14" fmla="*/ 2323 w 2661"/>
                <a:gd name="T15" fmla="*/ 1494 h 2328"/>
                <a:gd name="T16" fmla="*/ 2359 w 2661"/>
                <a:gd name="T17" fmla="*/ 1472 h 2328"/>
                <a:gd name="T18" fmla="*/ 2381 w 2661"/>
                <a:gd name="T19" fmla="*/ 1436 h 2328"/>
                <a:gd name="T20" fmla="*/ 2384 w 2661"/>
                <a:gd name="T21" fmla="*/ 361 h 2328"/>
                <a:gd name="T22" fmla="*/ 2373 w 2661"/>
                <a:gd name="T23" fmla="*/ 318 h 2328"/>
                <a:gd name="T24" fmla="*/ 2342 w 2661"/>
                <a:gd name="T25" fmla="*/ 288 h 2328"/>
                <a:gd name="T26" fmla="*/ 2300 w 2661"/>
                <a:gd name="T27" fmla="*/ 277 h 2328"/>
                <a:gd name="T28" fmla="*/ 222 w 2661"/>
                <a:gd name="T29" fmla="*/ 0 h 2328"/>
                <a:gd name="T30" fmla="*/ 2475 w 2661"/>
                <a:gd name="T31" fmla="*/ 3 h 2328"/>
                <a:gd name="T32" fmla="*/ 2541 w 2661"/>
                <a:gd name="T33" fmla="*/ 25 h 2328"/>
                <a:gd name="T34" fmla="*/ 2596 w 2661"/>
                <a:gd name="T35" fmla="*/ 65 h 2328"/>
                <a:gd name="T36" fmla="*/ 2636 w 2661"/>
                <a:gd name="T37" fmla="*/ 119 h 2328"/>
                <a:gd name="T38" fmla="*/ 2658 w 2661"/>
                <a:gd name="T39" fmla="*/ 185 h 2328"/>
                <a:gd name="T40" fmla="*/ 2661 w 2661"/>
                <a:gd name="T41" fmla="*/ 1552 h 2328"/>
                <a:gd name="T42" fmla="*/ 2649 w 2661"/>
                <a:gd name="T43" fmla="*/ 1622 h 2328"/>
                <a:gd name="T44" fmla="*/ 2618 w 2661"/>
                <a:gd name="T45" fmla="*/ 1683 h 2328"/>
                <a:gd name="T46" fmla="*/ 2570 w 2661"/>
                <a:gd name="T47" fmla="*/ 1731 h 2328"/>
                <a:gd name="T48" fmla="*/ 2509 w 2661"/>
                <a:gd name="T49" fmla="*/ 1763 h 2328"/>
                <a:gd name="T50" fmla="*/ 2439 w 2661"/>
                <a:gd name="T51" fmla="*/ 1774 h 2328"/>
                <a:gd name="T52" fmla="*/ 1441 w 2661"/>
                <a:gd name="T53" fmla="*/ 1967 h 2328"/>
                <a:gd name="T54" fmla="*/ 1453 w 2661"/>
                <a:gd name="T55" fmla="*/ 2009 h 2328"/>
                <a:gd name="T56" fmla="*/ 1483 w 2661"/>
                <a:gd name="T57" fmla="*/ 2040 h 2328"/>
                <a:gd name="T58" fmla="*/ 1524 w 2661"/>
                <a:gd name="T59" fmla="*/ 2051 h 2328"/>
                <a:gd name="T60" fmla="*/ 2046 w 2661"/>
                <a:gd name="T61" fmla="*/ 2054 h 2328"/>
                <a:gd name="T62" fmla="*/ 2082 w 2661"/>
                <a:gd name="T63" fmla="*/ 2075 h 2328"/>
                <a:gd name="T64" fmla="*/ 2104 w 2661"/>
                <a:gd name="T65" fmla="*/ 2112 h 2328"/>
                <a:gd name="T66" fmla="*/ 2107 w 2661"/>
                <a:gd name="T67" fmla="*/ 2244 h 2328"/>
                <a:gd name="T68" fmla="*/ 2096 w 2661"/>
                <a:gd name="T69" fmla="*/ 2287 h 2328"/>
                <a:gd name="T70" fmla="*/ 2065 w 2661"/>
                <a:gd name="T71" fmla="*/ 2316 h 2328"/>
                <a:gd name="T72" fmla="*/ 2023 w 2661"/>
                <a:gd name="T73" fmla="*/ 2328 h 2328"/>
                <a:gd name="T74" fmla="*/ 615 w 2661"/>
                <a:gd name="T75" fmla="*/ 2325 h 2328"/>
                <a:gd name="T76" fmla="*/ 579 w 2661"/>
                <a:gd name="T77" fmla="*/ 2303 h 2328"/>
                <a:gd name="T78" fmla="*/ 557 w 2661"/>
                <a:gd name="T79" fmla="*/ 2267 h 2328"/>
                <a:gd name="T80" fmla="*/ 555 w 2661"/>
                <a:gd name="T81" fmla="*/ 2134 h 2328"/>
                <a:gd name="T82" fmla="*/ 566 w 2661"/>
                <a:gd name="T83" fmla="*/ 2091 h 2328"/>
                <a:gd name="T84" fmla="*/ 596 w 2661"/>
                <a:gd name="T85" fmla="*/ 2062 h 2328"/>
                <a:gd name="T86" fmla="*/ 638 w 2661"/>
                <a:gd name="T87" fmla="*/ 2051 h 2328"/>
                <a:gd name="T88" fmla="*/ 1103 w 2661"/>
                <a:gd name="T89" fmla="*/ 2048 h 2328"/>
                <a:gd name="T90" fmla="*/ 1140 w 2661"/>
                <a:gd name="T91" fmla="*/ 2026 h 2328"/>
                <a:gd name="T92" fmla="*/ 1161 w 2661"/>
                <a:gd name="T93" fmla="*/ 1990 h 2328"/>
                <a:gd name="T94" fmla="*/ 1164 w 2661"/>
                <a:gd name="T95" fmla="*/ 1774 h 2328"/>
                <a:gd name="T96" fmla="*/ 187 w 2661"/>
                <a:gd name="T97" fmla="*/ 1771 h 2328"/>
                <a:gd name="T98" fmla="*/ 120 w 2661"/>
                <a:gd name="T99" fmla="*/ 1748 h 2328"/>
                <a:gd name="T100" fmla="*/ 65 w 2661"/>
                <a:gd name="T101" fmla="*/ 1709 h 2328"/>
                <a:gd name="T102" fmla="*/ 25 w 2661"/>
                <a:gd name="T103" fmla="*/ 1654 h 2328"/>
                <a:gd name="T104" fmla="*/ 3 w 2661"/>
                <a:gd name="T105" fmla="*/ 1587 h 2328"/>
                <a:gd name="T106" fmla="*/ 0 w 2661"/>
                <a:gd name="T107" fmla="*/ 222 h 2328"/>
                <a:gd name="T108" fmla="*/ 11 w 2661"/>
                <a:gd name="T109" fmla="*/ 152 h 2328"/>
                <a:gd name="T110" fmla="*/ 43 w 2661"/>
                <a:gd name="T111" fmla="*/ 91 h 2328"/>
                <a:gd name="T112" fmla="*/ 91 w 2661"/>
                <a:gd name="T113" fmla="*/ 43 h 2328"/>
                <a:gd name="T114" fmla="*/ 152 w 2661"/>
                <a:gd name="T115" fmla="*/ 11 h 2328"/>
                <a:gd name="T116" fmla="*/ 222 w 2661"/>
                <a:gd name="T117" fmla="*/ 0 h 2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61" h="2328">
                  <a:moveTo>
                    <a:pt x="361" y="277"/>
                  </a:moveTo>
                  <a:lnTo>
                    <a:pt x="338" y="280"/>
                  </a:lnTo>
                  <a:lnTo>
                    <a:pt x="319" y="288"/>
                  </a:lnTo>
                  <a:lnTo>
                    <a:pt x="302" y="302"/>
                  </a:lnTo>
                  <a:lnTo>
                    <a:pt x="288" y="318"/>
                  </a:lnTo>
                  <a:lnTo>
                    <a:pt x="280" y="338"/>
                  </a:lnTo>
                  <a:lnTo>
                    <a:pt x="277" y="361"/>
                  </a:lnTo>
                  <a:lnTo>
                    <a:pt x="277" y="1413"/>
                  </a:lnTo>
                  <a:lnTo>
                    <a:pt x="280" y="1436"/>
                  </a:lnTo>
                  <a:lnTo>
                    <a:pt x="288" y="1455"/>
                  </a:lnTo>
                  <a:lnTo>
                    <a:pt x="302" y="1472"/>
                  </a:lnTo>
                  <a:lnTo>
                    <a:pt x="319" y="1485"/>
                  </a:lnTo>
                  <a:lnTo>
                    <a:pt x="338" y="1494"/>
                  </a:lnTo>
                  <a:lnTo>
                    <a:pt x="361" y="1497"/>
                  </a:lnTo>
                  <a:lnTo>
                    <a:pt x="2300" y="1497"/>
                  </a:lnTo>
                  <a:lnTo>
                    <a:pt x="2323" y="1494"/>
                  </a:lnTo>
                  <a:lnTo>
                    <a:pt x="2342" y="1485"/>
                  </a:lnTo>
                  <a:lnTo>
                    <a:pt x="2359" y="1472"/>
                  </a:lnTo>
                  <a:lnTo>
                    <a:pt x="2373" y="1455"/>
                  </a:lnTo>
                  <a:lnTo>
                    <a:pt x="2381" y="1436"/>
                  </a:lnTo>
                  <a:lnTo>
                    <a:pt x="2384" y="1413"/>
                  </a:lnTo>
                  <a:lnTo>
                    <a:pt x="2384" y="361"/>
                  </a:lnTo>
                  <a:lnTo>
                    <a:pt x="2381" y="338"/>
                  </a:lnTo>
                  <a:lnTo>
                    <a:pt x="2373" y="318"/>
                  </a:lnTo>
                  <a:lnTo>
                    <a:pt x="2359" y="302"/>
                  </a:lnTo>
                  <a:lnTo>
                    <a:pt x="2342" y="288"/>
                  </a:lnTo>
                  <a:lnTo>
                    <a:pt x="2323" y="280"/>
                  </a:lnTo>
                  <a:lnTo>
                    <a:pt x="2300" y="277"/>
                  </a:lnTo>
                  <a:lnTo>
                    <a:pt x="361" y="277"/>
                  </a:lnTo>
                  <a:close/>
                  <a:moveTo>
                    <a:pt x="222" y="0"/>
                  </a:moveTo>
                  <a:lnTo>
                    <a:pt x="2439" y="0"/>
                  </a:lnTo>
                  <a:lnTo>
                    <a:pt x="2475" y="3"/>
                  </a:lnTo>
                  <a:lnTo>
                    <a:pt x="2509" y="11"/>
                  </a:lnTo>
                  <a:lnTo>
                    <a:pt x="2541" y="25"/>
                  </a:lnTo>
                  <a:lnTo>
                    <a:pt x="2570" y="43"/>
                  </a:lnTo>
                  <a:lnTo>
                    <a:pt x="2596" y="65"/>
                  </a:lnTo>
                  <a:lnTo>
                    <a:pt x="2618" y="91"/>
                  </a:lnTo>
                  <a:lnTo>
                    <a:pt x="2636" y="119"/>
                  </a:lnTo>
                  <a:lnTo>
                    <a:pt x="2649" y="152"/>
                  </a:lnTo>
                  <a:lnTo>
                    <a:pt x="2658" y="185"/>
                  </a:lnTo>
                  <a:lnTo>
                    <a:pt x="2661" y="222"/>
                  </a:lnTo>
                  <a:lnTo>
                    <a:pt x="2661" y="1552"/>
                  </a:lnTo>
                  <a:lnTo>
                    <a:pt x="2658" y="1587"/>
                  </a:lnTo>
                  <a:lnTo>
                    <a:pt x="2649" y="1622"/>
                  </a:lnTo>
                  <a:lnTo>
                    <a:pt x="2636" y="1654"/>
                  </a:lnTo>
                  <a:lnTo>
                    <a:pt x="2618" y="1683"/>
                  </a:lnTo>
                  <a:lnTo>
                    <a:pt x="2596" y="1709"/>
                  </a:lnTo>
                  <a:lnTo>
                    <a:pt x="2570" y="1731"/>
                  </a:lnTo>
                  <a:lnTo>
                    <a:pt x="2541" y="1748"/>
                  </a:lnTo>
                  <a:lnTo>
                    <a:pt x="2509" y="1763"/>
                  </a:lnTo>
                  <a:lnTo>
                    <a:pt x="2475" y="1771"/>
                  </a:lnTo>
                  <a:lnTo>
                    <a:pt x="2439" y="1774"/>
                  </a:lnTo>
                  <a:lnTo>
                    <a:pt x="1441" y="1774"/>
                  </a:lnTo>
                  <a:lnTo>
                    <a:pt x="1441" y="1967"/>
                  </a:lnTo>
                  <a:lnTo>
                    <a:pt x="1444" y="1990"/>
                  </a:lnTo>
                  <a:lnTo>
                    <a:pt x="1453" y="2009"/>
                  </a:lnTo>
                  <a:lnTo>
                    <a:pt x="1465" y="2026"/>
                  </a:lnTo>
                  <a:lnTo>
                    <a:pt x="1483" y="2040"/>
                  </a:lnTo>
                  <a:lnTo>
                    <a:pt x="1502" y="2048"/>
                  </a:lnTo>
                  <a:lnTo>
                    <a:pt x="1524" y="2051"/>
                  </a:lnTo>
                  <a:lnTo>
                    <a:pt x="2023" y="2051"/>
                  </a:lnTo>
                  <a:lnTo>
                    <a:pt x="2046" y="2054"/>
                  </a:lnTo>
                  <a:lnTo>
                    <a:pt x="2065" y="2062"/>
                  </a:lnTo>
                  <a:lnTo>
                    <a:pt x="2082" y="2075"/>
                  </a:lnTo>
                  <a:lnTo>
                    <a:pt x="2096" y="2091"/>
                  </a:lnTo>
                  <a:lnTo>
                    <a:pt x="2104" y="2112"/>
                  </a:lnTo>
                  <a:lnTo>
                    <a:pt x="2107" y="2134"/>
                  </a:lnTo>
                  <a:lnTo>
                    <a:pt x="2107" y="2244"/>
                  </a:lnTo>
                  <a:lnTo>
                    <a:pt x="2104" y="2267"/>
                  </a:lnTo>
                  <a:lnTo>
                    <a:pt x="2096" y="2287"/>
                  </a:lnTo>
                  <a:lnTo>
                    <a:pt x="2082" y="2303"/>
                  </a:lnTo>
                  <a:lnTo>
                    <a:pt x="2065" y="2316"/>
                  </a:lnTo>
                  <a:lnTo>
                    <a:pt x="2046" y="2325"/>
                  </a:lnTo>
                  <a:lnTo>
                    <a:pt x="2023" y="2328"/>
                  </a:lnTo>
                  <a:lnTo>
                    <a:pt x="638" y="2328"/>
                  </a:lnTo>
                  <a:lnTo>
                    <a:pt x="615" y="2325"/>
                  </a:lnTo>
                  <a:lnTo>
                    <a:pt x="596" y="2316"/>
                  </a:lnTo>
                  <a:lnTo>
                    <a:pt x="579" y="2303"/>
                  </a:lnTo>
                  <a:lnTo>
                    <a:pt x="566" y="2287"/>
                  </a:lnTo>
                  <a:lnTo>
                    <a:pt x="557" y="2267"/>
                  </a:lnTo>
                  <a:lnTo>
                    <a:pt x="555" y="2244"/>
                  </a:lnTo>
                  <a:lnTo>
                    <a:pt x="555" y="2134"/>
                  </a:lnTo>
                  <a:lnTo>
                    <a:pt x="557" y="2112"/>
                  </a:lnTo>
                  <a:lnTo>
                    <a:pt x="566" y="2091"/>
                  </a:lnTo>
                  <a:lnTo>
                    <a:pt x="579" y="2075"/>
                  </a:lnTo>
                  <a:lnTo>
                    <a:pt x="596" y="2062"/>
                  </a:lnTo>
                  <a:lnTo>
                    <a:pt x="615" y="2054"/>
                  </a:lnTo>
                  <a:lnTo>
                    <a:pt x="638" y="2051"/>
                  </a:lnTo>
                  <a:lnTo>
                    <a:pt x="1081" y="2051"/>
                  </a:lnTo>
                  <a:lnTo>
                    <a:pt x="1103" y="2048"/>
                  </a:lnTo>
                  <a:lnTo>
                    <a:pt x="1123" y="2040"/>
                  </a:lnTo>
                  <a:lnTo>
                    <a:pt x="1140" y="2026"/>
                  </a:lnTo>
                  <a:lnTo>
                    <a:pt x="1153" y="2009"/>
                  </a:lnTo>
                  <a:lnTo>
                    <a:pt x="1161" y="1990"/>
                  </a:lnTo>
                  <a:lnTo>
                    <a:pt x="1164" y="1967"/>
                  </a:lnTo>
                  <a:lnTo>
                    <a:pt x="1164" y="1774"/>
                  </a:lnTo>
                  <a:lnTo>
                    <a:pt x="222" y="1774"/>
                  </a:lnTo>
                  <a:lnTo>
                    <a:pt x="187" y="1771"/>
                  </a:lnTo>
                  <a:lnTo>
                    <a:pt x="152" y="1763"/>
                  </a:lnTo>
                  <a:lnTo>
                    <a:pt x="120" y="1748"/>
                  </a:lnTo>
                  <a:lnTo>
                    <a:pt x="91" y="1731"/>
                  </a:lnTo>
                  <a:lnTo>
                    <a:pt x="65" y="1709"/>
                  </a:lnTo>
                  <a:lnTo>
                    <a:pt x="43" y="1683"/>
                  </a:lnTo>
                  <a:lnTo>
                    <a:pt x="25" y="1654"/>
                  </a:lnTo>
                  <a:lnTo>
                    <a:pt x="11" y="1622"/>
                  </a:lnTo>
                  <a:lnTo>
                    <a:pt x="3" y="1587"/>
                  </a:lnTo>
                  <a:lnTo>
                    <a:pt x="0" y="1552"/>
                  </a:lnTo>
                  <a:lnTo>
                    <a:pt x="0" y="222"/>
                  </a:lnTo>
                  <a:lnTo>
                    <a:pt x="3" y="185"/>
                  </a:lnTo>
                  <a:lnTo>
                    <a:pt x="11" y="152"/>
                  </a:lnTo>
                  <a:lnTo>
                    <a:pt x="25" y="119"/>
                  </a:lnTo>
                  <a:lnTo>
                    <a:pt x="43" y="91"/>
                  </a:lnTo>
                  <a:lnTo>
                    <a:pt x="65" y="65"/>
                  </a:lnTo>
                  <a:lnTo>
                    <a:pt x="91" y="43"/>
                  </a:lnTo>
                  <a:lnTo>
                    <a:pt x="120" y="25"/>
                  </a:lnTo>
                  <a:lnTo>
                    <a:pt x="152" y="11"/>
                  </a:lnTo>
                  <a:lnTo>
                    <a:pt x="187" y="3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153">
              <a:extLst>
                <a:ext uri="{FF2B5EF4-FFF2-40B4-BE49-F238E27FC236}">
                  <a16:creationId xmlns:a16="http://schemas.microsoft.com/office/drawing/2014/main" id="{EC41AF2D-D691-4785-BEEE-3894F29D6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" y="2145"/>
              <a:ext cx="39" cy="39"/>
            </a:xfrm>
            <a:custGeom>
              <a:avLst/>
              <a:gdLst>
                <a:gd name="T0" fmla="*/ 85 w 277"/>
                <a:gd name="T1" fmla="*/ 0 h 277"/>
                <a:gd name="T2" fmla="*/ 194 w 277"/>
                <a:gd name="T3" fmla="*/ 0 h 277"/>
                <a:gd name="T4" fmla="*/ 216 w 277"/>
                <a:gd name="T5" fmla="*/ 3 h 277"/>
                <a:gd name="T6" fmla="*/ 236 w 277"/>
                <a:gd name="T7" fmla="*/ 11 h 277"/>
                <a:gd name="T8" fmla="*/ 253 w 277"/>
                <a:gd name="T9" fmla="*/ 25 h 277"/>
                <a:gd name="T10" fmla="*/ 266 w 277"/>
                <a:gd name="T11" fmla="*/ 42 h 277"/>
                <a:gd name="T12" fmla="*/ 274 w 277"/>
                <a:gd name="T13" fmla="*/ 61 h 277"/>
                <a:gd name="T14" fmla="*/ 277 w 277"/>
                <a:gd name="T15" fmla="*/ 84 h 277"/>
                <a:gd name="T16" fmla="*/ 277 w 277"/>
                <a:gd name="T17" fmla="*/ 194 h 277"/>
                <a:gd name="T18" fmla="*/ 274 w 277"/>
                <a:gd name="T19" fmla="*/ 215 h 277"/>
                <a:gd name="T20" fmla="*/ 266 w 277"/>
                <a:gd name="T21" fmla="*/ 235 h 277"/>
                <a:gd name="T22" fmla="*/ 253 w 277"/>
                <a:gd name="T23" fmla="*/ 253 h 277"/>
                <a:gd name="T24" fmla="*/ 236 w 277"/>
                <a:gd name="T25" fmla="*/ 266 h 277"/>
                <a:gd name="T26" fmla="*/ 216 w 277"/>
                <a:gd name="T27" fmla="*/ 274 h 277"/>
                <a:gd name="T28" fmla="*/ 194 w 277"/>
                <a:gd name="T29" fmla="*/ 277 h 277"/>
                <a:gd name="T30" fmla="*/ 85 w 277"/>
                <a:gd name="T31" fmla="*/ 277 h 277"/>
                <a:gd name="T32" fmla="*/ 62 w 277"/>
                <a:gd name="T33" fmla="*/ 274 h 277"/>
                <a:gd name="T34" fmla="*/ 42 w 277"/>
                <a:gd name="T35" fmla="*/ 266 h 277"/>
                <a:gd name="T36" fmla="*/ 25 w 277"/>
                <a:gd name="T37" fmla="*/ 253 h 277"/>
                <a:gd name="T38" fmla="*/ 11 w 277"/>
                <a:gd name="T39" fmla="*/ 235 h 277"/>
                <a:gd name="T40" fmla="*/ 3 w 277"/>
                <a:gd name="T41" fmla="*/ 215 h 277"/>
                <a:gd name="T42" fmla="*/ 0 w 277"/>
                <a:gd name="T43" fmla="*/ 194 h 277"/>
                <a:gd name="T44" fmla="*/ 0 w 277"/>
                <a:gd name="T45" fmla="*/ 84 h 277"/>
                <a:gd name="T46" fmla="*/ 3 w 277"/>
                <a:gd name="T47" fmla="*/ 61 h 277"/>
                <a:gd name="T48" fmla="*/ 11 w 277"/>
                <a:gd name="T49" fmla="*/ 42 h 277"/>
                <a:gd name="T50" fmla="*/ 25 w 277"/>
                <a:gd name="T51" fmla="*/ 25 h 277"/>
                <a:gd name="T52" fmla="*/ 42 w 277"/>
                <a:gd name="T53" fmla="*/ 11 h 277"/>
                <a:gd name="T54" fmla="*/ 62 w 277"/>
                <a:gd name="T55" fmla="*/ 3 h 277"/>
                <a:gd name="T56" fmla="*/ 85 w 277"/>
                <a:gd name="T5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7" h="277">
                  <a:moveTo>
                    <a:pt x="85" y="0"/>
                  </a:moveTo>
                  <a:lnTo>
                    <a:pt x="194" y="0"/>
                  </a:lnTo>
                  <a:lnTo>
                    <a:pt x="216" y="3"/>
                  </a:lnTo>
                  <a:lnTo>
                    <a:pt x="236" y="11"/>
                  </a:lnTo>
                  <a:lnTo>
                    <a:pt x="253" y="25"/>
                  </a:lnTo>
                  <a:lnTo>
                    <a:pt x="266" y="42"/>
                  </a:lnTo>
                  <a:lnTo>
                    <a:pt x="274" y="61"/>
                  </a:lnTo>
                  <a:lnTo>
                    <a:pt x="277" y="84"/>
                  </a:lnTo>
                  <a:lnTo>
                    <a:pt x="277" y="194"/>
                  </a:lnTo>
                  <a:lnTo>
                    <a:pt x="274" y="215"/>
                  </a:lnTo>
                  <a:lnTo>
                    <a:pt x="266" y="235"/>
                  </a:lnTo>
                  <a:lnTo>
                    <a:pt x="253" y="253"/>
                  </a:lnTo>
                  <a:lnTo>
                    <a:pt x="236" y="266"/>
                  </a:lnTo>
                  <a:lnTo>
                    <a:pt x="216" y="274"/>
                  </a:lnTo>
                  <a:lnTo>
                    <a:pt x="194" y="277"/>
                  </a:lnTo>
                  <a:lnTo>
                    <a:pt x="85" y="277"/>
                  </a:lnTo>
                  <a:lnTo>
                    <a:pt x="62" y="274"/>
                  </a:lnTo>
                  <a:lnTo>
                    <a:pt x="42" y="266"/>
                  </a:lnTo>
                  <a:lnTo>
                    <a:pt x="25" y="253"/>
                  </a:lnTo>
                  <a:lnTo>
                    <a:pt x="11" y="235"/>
                  </a:lnTo>
                  <a:lnTo>
                    <a:pt x="3" y="215"/>
                  </a:lnTo>
                  <a:lnTo>
                    <a:pt x="0" y="194"/>
                  </a:lnTo>
                  <a:lnTo>
                    <a:pt x="0" y="84"/>
                  </a:lnTo>
                  <a:lnTo>
                    <a:pt x="3" y="61"/>
                  </a:lnTo>
                  <a:lnTo>
                    <a:pt x="11" y="42"/>
                  </a:lnTo>
                  <a:lnTo>
                    <a:pt x="25" y="25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Freeform 154">
              <a:extLst>
                <a:ext uri="{FF2B5EF4-FFF2-40B4-BE49-F238E27FC236}">
                  <a16:creationId xmlns:a16="http://schemas.microsoft.com/office/drawing/2014/main" id="{5B74042E-BC03-4B80-9A12-0D30B338D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" y="2359"/>
              <a:ext cx="39" cy="39"/>
            </a:xfrm>
            <a:custGeom>
              <a:avLst/>
              <a:gdLst>
                <a:gd name="T0" fmla="*/ 83 w 277"/>
                <a:gd name="T1" fmla="*/ 0 h 277"/>
                <a:gd name="T2" fmla="*/ 193 w 277"/>
                <a:gd name="T3" fmla="*/ 0 h 277"/>
                <a:gd name="T4" fmla="*/ 216 w 277"/>
                <a:gd name="T5" fmla="*/ 3 h 277"/>
                <a:gd name="T6" fmla="*/ 235 w 277"/>
                <a:gd name="T7" fmla="*/ 11 h 277"/>
                <a:gd name="T8" fmla="*/ 252 w 277"/>
                <a:gd name="T9" fmla="*/ 24 h 277"/>
                <a:gd name="T10" fmla="*/ 266 w 277"/>
                <a:gd name="T11" fmla="*/ 41 h 277"/>
                <a:gd name="T12" fmla="*/ 274 w 277"/>
                <a:gd name="T13" fmla="*/ 61 h 277"/>
                <a:gd name="T14" fmla="*/ 277 w 277"/>
                <a:gd name="T15" fmla="*/ 83 h 277"/>
                <a:gd name="T16" fmla="*/ 277 w 277"/>
                <a:gd name="T17" fmla="*/ 192 h 277"/>
                <a:gd name="T18" fmla="*/ 274 w 277"/>
                <a:gd name="T19" fmla="*/ 215 h 277"/>
                <a:gd name="T20" fmla="*/ 266 w 277"/>
                <a:gd name="T21" fmla="*/ 235 h 277"/>
                <a:gd name="T22" fmla="*/ 252 w 277"/>
                <a:gd name="T23" fmla="*/ 252 h 277"/>
                <a:gd name="T24" fmla="*/ 235 w 277"/>
                <a:gd name="T25" fmla="*/ 266 h 277"/>
                <a:gd name="T26" fmla="*/ 216 w 277"/>
                <a:gd name="T27" fmla="*/ 274 h 277"/>
                <a:gd name="T28" fmla="*/ 193 w 277"/>
                <a:gd name="T29" fmla="*/ 277 h 277"/>
                <a:gd name="T30" fmla="*/ 83 w 277"/>
                <a:gd name="T31" fmla="*/ 277 h 277"/>
                <a:gd name="T32" fmla="*/ 62 w 277"/>
                <a:gd name="T33" fmla="*/ 274 h 277"/>
                <a:gd name="T34" fmla="*/ 42 w 277"/>
                <a:gd name="T35" fmla="*/ 266 h 277"/>
                <a:gd name="T36" fmla="*/ 24 w 277"/>
                <a:gd name="T37" fmla="*/ 252 h 277"/>
                <a:gd name="T38" fmla="*/ 11 w 277"/>
                <a:gd name="T39" fmla="*/ 235 h 277"/>
                <a:gd name="T40" fmla="*/ 3 w 277"/>
                <a:gd name="T41" fmla="*/ 215 h 277"/>
                <a:gd name="T42" fmla="*/ 0 w 277"/>
                <a:gd name="T43" fmla="*/ 192 h 277"/>
                <a:gd name="T44" fmla="*/ 0 w 277"/>
                <a:gd name="T45" fmla="*/ 83 h 277"/>
                <a:gd name="T46" fmla="*/ 3 w 277"/>
                <a:gd name="T47" fmla="*/ 61 h 277"/>
                <a:gd name="T48" fmla="*/ 11 w 277"/>
                <a:gd name="T49" fmla="*/ 41 h 277"/>
                <a:gd name="T50" fmla="*/ 24 w 277"/>
                <a:gd name="T51" fmla="*/ 24 h 277"/>
                <a:gd name="T52" fmla="*/ 42 w 277"/>
                <a:gd name="T53" fmla="*/ 11 h 277"/>
                <a:gd name="T54" fmla="*/ 62 w 277"/>
                <a:gd name="T55" fmla="*/ 3 h 277"/>
                <a:gd name="T56" fmla="*/ 83 w 277"/>
                <a:gd name="T57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7" h="277">
                  <a:moveTo>
                    <a:pt x="83" y="0"/>
                  </a:moveTo>
                  <a:lnTo>
                    <a:pt x="193" y="0"/>
                  </a:lnTo>
                  <a:lnTo>
                    <a:pt x="216" y="3"/>
                  </a:lnTo>
                  <a:lnTo>
                    <a:pt x="235" y="11"/>
                  </a:lnTo>
                  <a:lnTo>
                    <a:pt x="252" y="24"/>
                  </a:lnTo>
                  <a:lnTo>
                    <a:pt x="266" y="41"/>
                  </a:lnTo>
                  <a:lnTo>
                    <a:pt x="274" y="61"/>
                  </a:lnTo>
                  <a:lnTo>
                    <a:pt x="277" y="83"/>
                  </a:lnTo>
                  <a:lnTo>
                    <a:pt x="277" y="192"/>
                  </a:lnTo>
                  <a:lnTo>
                    <a:pt x="274" y="215"/>
                  </a:lnTo>
                  <a:lnTo>
                    <a:pt x="266" y="235"/>
                  </a:lnTo>
                  <a:lnTo>
                    <a:pt x="252" y="252"/>
                  </a:lnTo>
                  <a:lnTo>
                    <a:pt x="235" y="266"/>
                  </a:lnTo>
                  <a:lnTo>
                    <a:pt x="216" y="274"/>
                  </a:lnTo>
                  <a:lnTo>
                    <a:pt x="193" y="277"/>
                  </a:lnTo>
                  <a:lnTo>
                    <a:pt x="83" y="277"/>
                  </a:lnTo>
                  <a:lnTo>
                    <a:pt x="62" y="274"/>
                  </a:lnTo>
                  <a:lnTo>
                    <a:pt x="42" y="266"/>
                  </a:lnTo>
                  <a:lnTo>
                    <a:pt x="24" y="252"/>
                  </a:lnTo>
                  <a:lnTo>
                    <a:pt x="11" y="235"/>
                  </a:lnTo>
                  <a:lnTo>
                    <a:pt x="3" y="215"/>
                  </a:lnTo>
                  <a:lnTo>
                    <a:pt x="0" y="192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2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72F0C2E-D6E1-4578-98A6-010425711940}"/>
              </a:ext>
            </a:extLst>
          </p:cNvPr>
          <p:cNvSpPr/>
          <p:nvPr/>
        </p:nvSpPr>
        <p:spPr>
          <a:xfrm>
            <a:off x="4334757" y="4094137"/>
            <a:ext cx="4559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Estructuración de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1 </a:t>
            </a: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Nuevo proyecto para desarrollar un Hub de creatividad o innovación en el Valle del Cauca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89A0A21-9DBE-8A4C-B682-E7D8B56B1613}"/>
              </a:ext>
            </a:extLst>
          </p:cNvPr>
          <p:cNvSpPr/>
          <p:nvPr/>
        </p:nvSpPr>
        <p:spPr>
          <a:xfrm>
            <a:off x="4370970" y="3701027"/>
            <a:ext cx="59022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Hub</a:t>
            </a:r>
          </a:p>
        </p:txBody>
      </p:sp>
      <p:pic>
        <p:nvPicPr>
          <p:cNvPr id="28" name="Imagen 27" descr="Imagen que contiene iPod, reloj&#10;&#10;&#10;&#10;Descripción generada automáticamente">
            <a:extLst>
              <a:ext uri="{FF2B5EF4-FFF2-40B4-BE49-F238E27FC236}">
                <a16:creationId xmlns:a16="http://schemas.microsoft.com/office/drawing/2014/main" id="{7E238102-3ECF-514F-8F9D-62064079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350"/>
            <a:ext cx="4438800" cy="44388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C567183-2269-DE4E-870E-A9BD2304B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350"/>
            <a:ext cx="4438800" cy="4438800"/>
          </a:xfrm>
          <a:prstGeom prst="rect">
            <a:avLst/>
          </a:prstGeom>
        </p:spPr>
      </p:pic>
      <p:sp>
        <p:nvSpPr>
          <p:cNvPr id="31" name="Text Box 2">
            <a:extLst>
              <a:ext uri="{FF2B5EF4-FFF2-40B4-BE49-F238E27FC236}">
                <a16:creationId xmlns:a16="http://schemas.microsoft.com/office/drawing/2014/main" id="{6B74AB05-15A2-1E43-8520-73115EA9B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188" y="236429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DFFA8E03-EFEE-5C44-A13D-6F93FEC1A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704" y="200031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429107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1" grpId="0" autoUpdateAnimBg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43103" y="1842051"/>
            <a:ext cx="6391332" cy="173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44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Fortalecimiento Corporativo</a:t>
            </a:r>
          </a:p>
          <a:p>
            <a:pPr>
              <a:lnSpc>
                <a:spcPct val="80000"/>
              </a:lnSpc>
            </a:pPr>
            <a:r>
              <a:rPr lang="es-ES" sz="44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3200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2901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8C3C91-F899-4B16-AD1E-0DF5C4268B45}"/>
              </a:ext>
            </a:extLst>
          </p:cNvPr>
          <p:cNvSpPr/>
          <p:nvPr/>
        </p:nvSpPr>
        <p:spPr>
          <a:xfrm>
            <a:off x="512773" y="1674611"/>
            <a:ext cx="3389069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Finalización de Obra Sede  Yumbo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1E2E39CD-F15B-49A5-996B-FC98C39F1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90" y="850935"/>
            <a:ext cx="42063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Inversión</a:t>
            </a:r>
            <a:endParaRPr lang="es-CO" sz="2800" b="1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F4AE697-2A3A-469A-AC20-1DCC0C5A3FCB}"/>
              </a:ext>
            </a:extLst>
          </p:cNvPr>
          <p:cNvSpPr/>
          <p:nvPr/>
        </p:nvSpPr>
        <p:spPr>
          <a:xfrm>
            <a:off x="506171" y="2389152"/>
            <a:ext cx="4121641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Remodelación piso 13 de la Sede Principal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7C6736B-78DB-44F3-BA41-17AB1C5C7761}"/>
              </a:ext>
            </a:extLst>
          </p:cNvPr>
          <p:cNvSpPr/>
          <p:nvPr/>
        </p:nvSpPr>
        <p:spPr>
          <a:xfrm>
            <a:off x="512773" y="2771926"/>
            <a:ext cx="2359941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Renovación de Activos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90BD0C8-31D9-4D32-9B63-6843D8ABB28A}"/>
              </a:ext>
            </a:extLst>
          </p:cNvPr>
          <p:cNvSpPr/>
          <p:nvPr/>
        </p:nvSpPr>
        <p:spPr>
          <a:xfrm>
            <a:off x="6091713" y="1339702"/>
            <a:ext cx="2800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100% </a:t>
            </a:r>
            <a:r>
              <a:rPr lang="es-CO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ejecución y entrega de las obras en 2019</a:t>
            </a:r>
            <a:endParaRPr lang="es-MX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22CDD79-9845-4F51-A598-C017DCC9E254}"/>
              </a:ext>
            </a:extLst>
          </p:cNvPr>
          <p:cNvSpPr/>
          <p:nvPr/>
        </p:nvSpPr>
        <p:spPr>
          <a:xfrm>
            <a:off x="512773" y="2029982"/>
            <a:ext cx="1803699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Sala de Lactancia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1AC2DC3-695D-461A-B490-5BE4BDE74CA6}"/>
              </a:ext>
            </a:extLst>
          </p:cNvPr>
          <p:cNvSpPr/>
          <p:nvPr/>
        </p:nvSpPr>
        <p:spPr>
          <a:xfrm>
            <a:off x="630368" y="3212846"/>
            <a:ext cx="2975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Equipos de Tecnología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Muebles y Enseres</a:t>
            </a:r>
            <a:endParaRPr lang="es-CO" sz="1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C122DA0-86FC-472C-89AB-00EC6016B996}"/>
              </a:ext>
            </a:extLst>
          </p:cNvPr>
          <p:cNvSpPr/>
          <p:nvPr/>
        </p:nvSpPr>
        <p:spPr>
          <a:xfrm>
            <a:off x="187350" y="1161552"/>
            <a:ext cx="462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Adecuación, dotación y distribución óptima</a:t>
            </a:r>
            <a:endParaRPr lang="es-CO" dirty="0"/>
          </a:p>
        </p:txBody>
      </p:sp>
      <p:grpSp>
        <p:nvGrpSpPr>
          <p:cNvPr id="20" name="Group 205">
            <a:extLst>
              <a:ext uri="{FF2B5EF4-FFF2-40B4-BE49-F238E27FC236}">
                <a16:creationId xmlns:a16="http://schemas.microsoft.com/office/drawing/2014/main" id="{E5B02BCD-2D97-6E49-8E09-4242AD4C07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82830" y="2304898"/>
            <a:ext cx="1167534" cy="828022"/>
            <a:chOff x="3301" y="2853"/>
            <a:chExt cx="478" cy="339"/>
          </a:xfrm>
          <a:solidFill>
            <a:srgbClr val="FF207B"/>
          </a:solidFill>
        </p:grpSpPr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445B4DF1-32AE-F34D-BFEB-610FB4F1C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2925"/>
              <a:ext cx="195" cy="69"/>
            </a:xfrm>
            <a:custGeom>
              <a:avLst/>
              <a:gdLst>
                <a:gd name="T0" fmla="*/ 765 w 1366"/>
                <a:gd name="T1" fmla="*/ 3 h 487"/>
                <a:gd name="T2" fmla="*/ 908 w 1366"/>
                <a:gd name="T3" fmla="*/ 24 h 487"/>
                <a:gd name="T4" fmla="*/ 1044 w 1366"/>
                <a:gd name="T5" fmla="*/ 68 h 487"/>
                <a:gd name="T6" fmla="*/ 1172 w 1366"/>
                <a:gd name="T7" fmla="*/ 131 h 487"/>
                <a:gd name="T8" fmla="*/ 1288 w 1366"/>
                <a:gd name="T9" fmla="*/ 213 h 487"/>
                <a:gd name="T10" fmla="*/ 1355 w 1366"/>
                <a:gd name="T11" fmla="*/ 278 h 487"/>
                <a:gd name="T12" fmla="*/ 1366 w 1366"/>
                <a:gd name="T13" fmla="*/ 314 h 487"/>
                <a:gd name="T14" fmla="*/ 1361 w 1366"/>
                <a:gd name="T15" fmla="*/ 353 h 487"/>
                <a:gd name="T16" fmla="*/ 1337 w 1366"/>
                <a:gd name="T17" fmla="*/ 385 h 487"/>
                <a:gd name="T18" fmla="*/ 1234 w 1366"/>
                <a:gd name="T19" fmla="*/ 469 h 487"/>
                <a:gd name="T20" fmla="*/ 1195 w 1366"/>
                <a:gd name="T21" fmla="*/ 477 h 487"/>
                <a:gd name="T22" fmla="*/ 1156 w 1366"/>
                <a:gd name="T23" fmla="*/ 467 h 487"/>
                <a:gd name="T24" fmla="*/ 1098 w 1366"/>
                <a:gd name="T25" fmla="*/ 419 h 487"/>
                <a:gd name="T26" fmla="*/ 1008 w 1366"/>
                <a:gd name="T27" fmla="*/ 359 h 487"/>
                <a:gd name="T28" fmla="*/ 909 w 1366"/>
                <a:gd name="T29" fmla="*/ 314 h 487"/>
                <a:gd name="T30" fmla="*/ 803 w 1366"/>
                <a:gd name="T31" fmla="*/ 288 h 487"/>
                <a:gd name="T32" fmla="*/ 693 w 1366"/>
                <a:gd name="T33" fmla="*/ 279 h 487"/>
                <a:gd name="T34" fmla="*/ 578 w 1366"/>
                <a:gd name="T35" fmla="*/ 288 h 487"/>
                <a:gd name="T36" fmla="*/ 468 w 1366"/>
                <a:gd name="T37" fmla="*/ 316 h 487"/>
                <a:gd name="T38" fmla="*/ 364 w 1366"/>
                <a:gd name="T39" fmla="*/ 363 h 487"/>
                <a:gd name="T40" fmla="*/ 270 w 1366"/>
                <a:gd name="T41" fmla="*/ 426 h 487"/>
                <a:gd name="T42" fmla="*/ 210 w 1366"/>
                <a:gd name="T43" fmla="*/ 476 h 487"/>
                <a:gd name="T44" fmla="*/ 172 w 1366"/>
                <a:gd name="T45" fmla="*/ 487 h 487"/>
                <a:gd name="T46" fmla="*/ 132 w 1366"/>
                <a:gd name="T47" fmla="*/ 479 h 487"/>
                <a:gd name="T48" fmla="*/ 29 w 1366"/>
                <a:gd name="T49" fmla="*/ 395 h 487"/>
                <a:gd name="T50" fmla="*/ 6 w 1366"/>
                <a:gd name="T51" fmla="*/ 363 h 487"/>
                <a:gd name="T52" fmla="*/ 0 w 1366"/>
                <a:gd name="T53" fmla="*/ 324 h 487"/>
                <a:gd name="T54" fmla="*/ 12 w 1366"/>
                <a:gd name="T55" fmla="*/ 287 h 487"/>
                <a:gd name="T56" fmla="*/ 75 w 1366"/>
                <a:gd name="T57" fmla="*/ 226 h 487"/>
                <a:gd name="T58" fmla="*/ 183 w 1366"/>
                <a:gd name="T59" fmla="*/ 146 h 487"/>
                <a:gd name="T60" fmla="*/ 301 w 1366"/>
                <a:gd name="T61" fmla="*/ 83 h 487"/>
                <a:gd name="T62" fmla="*/ 426 w 1366"/>
                <a:gd name="T63" fmla="*/ 37 h 487"/>
                <a:gd name="T64" fmla="*/ 558 w 1366"/>
                <a:gd name="T65" fmla="*/ 9 h 487"/>
                <a:gd name="T66" fmla="*/ 693 w 1366"/>
                <a:gd name="T6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6" h="487">
                  <a:moveTo>
                    <a:pt x="693" y="0"/>
                  </a:moveTo>
                  <a:lnTo>
                    <a:pt x="765" y="3"/>
                  </a:lnTo>
                  <a:lnTo>
                    <a:pt x="838" y="11"/>
                  </a:lnTo>
                  <a:lnTo>
                    <a:pt x="908" y="24"/>
                  </a:lnTo>
                  <a:lnTo>
                    <a:pt x="977" y="43"/>
                  </a:lnTo>
                  <a:lnTo>
                    <a:pt x="1044" y="68"/>
                  </a:lnTo>
                  <a:lnTo>
                    <a:pt x="1109" y="96"/>
                  </a:lnTo>
                  <a:lnTo>
                    <a:pt x="1172" y="131"/>
                  </a:lnTo>
                  <a:lnTo>
                    <a:pt x="1232" y="170"/>
                  </a:lnTo>
                  <a:lnTo>
                    <a:pt x="1288" y="213"/>
                  </a:lnTo>
                  <a:lnTo>
                    <a:pt x="1342" y="261"/>
                  </a:lnTo>
                  <a:lnTo>
                    <a:pt x="1355" y="278"/>
                  </a:lnTo>
                  <a:lnTo>
                    <a:pt x="1363" y="295"/>
                  </a:lnTo>
                  <a:lnTo>
                    <a:pt x="1366" y="314"/>
                  </a:lnTo>
                  <a:lnTo>
                    <a:pt x="1366" y="334"/>
                  </a:lnTo>
                  <a:lnTo>
                    <a:pt x="1361" y="353"/>
                  </a:lnTo>
                  <a:lnTo>
                    <a:pt x="1351" y="370"/>
                  </a:lnTo>
                  <a:lnTo>
                    <a:pt x="1337" y="385"/>
                  </a:lnTo>
                  <a:lnTo>
                    <a:pt x="1251" y="458"/>
                  </a:lnTo>
                  <a:lnTo>
                    <a:pt x="1234" y="469"/>
                  </a:lnTo>
                  <a:lnTo>
                    <a:pt x="1215" y="476"/>
                  </a:lnTo>
                  <a:lnTo>
                    <a:pt x="1195" y="477"/>
                  </a:lnTo>
                  <a:lnTo>
                    <a:pt x="1176" y="474"/>
                  </a:lnTo>
                  <a:lnTo>
                    <a:pt x="1156" y="467"/>
                  </a:lnTo>
                  <a:lnTo>
                    <a:pt x="1140" y="455"/>
                  </a:lnTo>
                  <a:lnTo>
                    <a:pt x="1098" y="419"/>
                  </a:lnTo>
                  <a:lnTo>
                    <a:pt x="1055" y="386"/>
                  </a:lnTo>
                  <a:lnTo>
                    <a:pt x="1008" y="359"/>
                  </a:lnTo>
                  <a:lnTo>
                    <a:pt x="959" y="335"/>
                  </a:lnTo>
                  <a:lnTo>
                    <a:pt x="909" y="314"/>
                  </a:lnTo>
                  <a:lnTo>
                    <a:pt x="856" y="299"/>
                  </a:lnTo>
                  <a:lnTo>
                    <a:pt x="803" y="288"/>
                  </a:lnTo>
                  <a:lnTo>
                    <a:pt x="748" y="281"/>
                  </a:lnTo>
                  <a:lnTo>
                    <a:pt x="693" y="279"/>
                  </a:lnTo>
                  <a:lnTo>
                    <a:pt x="635" y="281"/>
                  </a:lnTo>
                  <a:lnTo>
                    <a:pt x="578" y="288"/>
                  </a:lnTo>
                  <a:lnTo>
                    <a:pt x="522" y="300"/>
                  </a:lnTo>
                  <a:lnTo>
                    <a:pt x="468" y="316"/>
                  </a:lnTo>
                  <a:lnTo>
                    <a:pt x="415" y="338"/>
                  </a:lnTo>
                  <a:lnTo>
                    <a:pt x="364" y="363"/>
                  </a:lnTo>
                  <a:lnTo>
                    <a:pt x="315" y="393"/>
                  </a:lnTo>
                  <a:lnTo>
                    <a:pt x="270" y="426"/>
                  </a:lnTo>
                  <a:lnTo>
                    <a:pt x="227" y="464"/>
                  </a:lnTo>
                  <a:lnTo>
                    <a:pt x="210" y="476"/>
                  </a:lnTo>
                  <a:lnTo>
                    <a:pt x="191" y="484"/>
                  </a:lnTo>
                  <a:lnTo>
                    <a:pt x="172" y="487"/>
                  </a:lnTo>
                  <a:lnTo>
                    <a:pt x="151" y="485"/>
                  </a:lnTo>
                  <a:lnTo>
                    <a:pt x="132" y="479"/>
                  </a:lnTo>
                  <a:lnTo>
                    <a:pt x="115" y="468"/>
                  </a:lnTo>
                  <a:lnTo>
                    <a:pt x="29" y="395"/>
                  </a:lnTo>
                  <a:lnTo>
                    <a:pt x="16" y="380"/>
                  </a:lnTo>
                  <a:lnTo>
                    <a:pt x="6" y="363"/>
                  </a:lnTo>
                  <a:lnTo>
                    <a:pt x="1" y="344"/>
                  </a:lnTo>
                  <a:lnTo>
                    <a:pt x="0" y="324"/>
                  </a:lnTo>
                  <a:lnTo>
                    <a:pt x="4" y="305"/>
                  </a:lnTo>
                  <a:lnTo>
                    <a:pt x="12" y="287"/>
                  </a:lnTo>
                  <a:lnTo>
                    <a:pt x="25" y="271"/>
                  </a:lnTo>
                  <a:lnTo>
                    <a:pt x="75" y="226"/>
                  </a:lnTo>
                  <a:lnTo>
                    <a:pt x="128" y="184"/>
                  </a:lnTo>
                  <a:lnTo>
                    <a:pt x="183" y="146"/>
                  </a:lnTo>
                  <a:lnTo>
                    <a:pt x="241" y="113"/>
                  </a:lnTo>
                  <a:lnTo>
                    <a:pt x="301" y="83"/>
                  </a:lnTo>
                  <a:lnTo>
                    <a:pt x="362" y="58"/>
                  </a:lnTo>
                  <a:lnTo>
                    <a:pt x="426" y="37"/>
                  </a:lnTo>
                  <a:lnTo>
                    <a:pt x="491" y="21"/>
                  </a:lnTo>
                  <a:lnTo>
                    <a:pt x="558" y="9"/>
                  </a:lnTo>
                  <a:lnTo>
                    <a:pt x="625" y="2"/>
                  </a:lnTo>
                  <a:lnTo>
                    <a:pt x="6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9719D3D7-4D56-D042-A53E-CE2386B8D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" y="2853"/>
              <a:ext cx="414" cy="267"/>
            </a:xfrm>
            <a:custGeom>
              <a:avLst/>
              <a:gdLst>
                <a:gd name="T0" fmla="*/ 1560 w 2902"/>
                <a:gd name="T1" fmla="*/ 3 h 1868"/>
                <a:gd name="T2" fmla="*/ 1743 w 2902"/>
                <a:gd name="T3" fmla="*/ 26 h 1868"/>
                <a:gd name="T4" fmla="*/ 1918 w 2902"/>
                <a:gd name="T5" fmla="*/ 72 h 1868"/>
                <a:gd name="T6" fmla="*/ 2085 w 2902"/>
                <a:gd name="T7" fmla="*/ 138 h 1868"/>
                <a:gd name="T8" fmla="*/ 2240 w 2902"/>
                <a:gd name="T9" fmla="*/ 225 h 1868"/>
                <a:gd name="T10" fmla="*/ 2383 w 2902"/>
                <a:gd name="T11" fmla="*/ 327 h 1868"/>
                <a:gd name="T12" fmla="*/ 2511 w 2902"/>
                <a:gd name="T13" fmla="*/ 448 h 1868"/>
                <a:gd name="T14" fmla="*/ 2624 w 2902"/>
                <a:gd name="T15" fmla="*/ 582 h 1868"/>
                <a:gd name="T16" fmla="*/ 2721 w 2902"/>
                <a:gd name="T17" fmla="*/ 730 h 1868"/>
                <a:gd name="T18" fmla="*/ 2797 w 2902"/>
                <a:gd name="T19" fmla="*/ 889 h 1868"/>
                <a:gd name="T20" fmla="*/ 2854 w 2902"/>
                <a:gd name="T21" fmla="*/ 1059 h 1868"/>
                <a:gd name="T22" fmla="*/ 2890 w 2902"/>
                <a:gd name="T23" fmla="*/ 1237 h 1868"/>
                <a:gd name="T24" fmla="*/ 2902 w 2902"/>
                <a:gd name="T25" fmla="*/ 1422 h 1868"/>
                <a:gd name="T26" fmla="*/ 2899 w 2902"/>
                <a:gd name="T27" fmla="*/ 1807 h 1868"/>
                <a:gd name="T28" fmla="*/ 2877 w 2902"/>
                <a:gd name="T29" fmla="*/ 1844 h 1868"/>
                <a:gd name="T30" fmla="*/ 2841 w 2902"/>
                <a:gd name="T31" fmla="*/ 1865 h 1868"/>
                <a:gd name="T32" fmla="*/ 2706 w 2902"/>
                <a:gd name="T33" fmla="*/ 1868 h 1868"/>
                <a:gd name="T34" fmla="*/ 2665 w 2902"/>
                <a:gd name="T35" fmla="*/ 1857 h 1868"/>
                <a:gd name="T36" fmla="*/ 2634 w 2902"/>
                <a:gd name="T37" fmla="*/ 1827 h 1868"/>
                <a:gd name="T38" fmla="*/ 2623 w 2902"/>
                <a:gd name="T39" fmla="*/ 1784 h 1868"/>
                <a:gd name="T40" fmla="*/ 2620 w 2902"/>
                <a:gd name="T41" fmla="*/ 1336 h 1868"/>
                <a:gd name="T42" fmla="*/ 2595 w 2902"/>
                <a:gd name="T43" fmla="*/ 1172 h 1868"/>
                <a:gd name="T44" fmla="*/ 2548 w 2902"/>
                <a:gd name="T45" fmla="*/ 1015 h 1868"/>
                <a:gd name="T46" fmla="*/ 2478 w 2902"/>
                <a:gd name="T47" fmla="*/ 868 h 1868"/>
                <a:gd name="T48" fmla="*/ 2390 w 2902"/>
                <a:gd name="T49" fmla="*/ 734 h 1868"/>
                <a:gd name="T50" fmla="*/ 2284 w 2902"/>
                <a:gd name="T51" fmla="*/ 614 h 1868"/>
                <a:gd name="T52" fmla="*/ 2162 w 2902"/>
                <a:gd name="T53" fmla="*/ 509 h 1868"/>
                <a:gd name="T54" fmla="*/ 2025 w 2902"/>
                <a:gd name="T55" fmla="*/ 421 h 1868"/>
                <a:gd name="T56" fmla="*/ 1878 w 2902"/>
                <a:gd name="T57" fmla="*/ 353 h 1868"/>
                <a:gd name="T58" fmla="*/ 1719 w 2902"/>
                <a:gd name="T59" fmla="*/ 306 h 1868"/>
                <a:gd name="T60" fmla="*/ 1552 w 2902"/>
                <a:gd name="T61" fmla="*/ 282 h 1868"/>
                <a:gd name="T62" fmla="*/ 1378 w 2902"/>
                <a:gd name="T63" fmla="*/ 282 h 1868"/>
                <a:gd name="T64" fmla="*/ 1209 w 2902"/>
                <a:gd name="T65" fmla="*/ 306 h 1868"/>
                <a:gd name="T66" fmla="*/ 1048 w 2902"/>
                <a:gd name="T67" fmla="*/ 354 h 1868"/>
                <a:gd name="T68" fmla="*/ 896 w 2902"/>
                <a:gd name="T69" fmla="*/ 423 h 1868"/>
                <a:gd name="T70" fmla="*/ 757 w 2902"/>
                <a:gd name="T71" fmla="*/ 512 h 1868"/>
                <a:gd name="T72" fmla="*/ 631 w 2902"/>
                <a:gd name="T73" fmla="*/ 618 h 1868"/>
                <a:gd name="T74" fmla="*/ 521 w 2902"/>
                <a:gd name="T75" fmla="*/ 739 h 1868"/>
                <a:gd name="T76" fmla="*/ 430 w 2902"/>
                <a:gd name="T77" fmla="*/ 873 h 1868"/>
                <a:gd name="T78" fmla="*/ 358 w 2902"/>
                <a:gd name="T79" fmla="*/ 1019 h 1868"/>
                <a:gd name="T80" fmla="*/ 309 w 2902"/>
                <a:gd name="T81" fmla="*/ 1175 h 1868"/>
                <a:gd name="T82" fmla="*/ 283 w 2902"/>
                <a:gd name="T83" fmla="*/ 1337 h 1868"/>
                <a:gd name="T84" fmla="*/ 279 w 2902"/>
                <a:gd name="T85" fmla="*/ 1505 h 1868"/>
                <a:gd name="T86" fmla="*/ 268 w 2902"/>
                <a:gd name="T87" fmla="*/ 1548 h 1868"/>
                <a:gd name="T88" fmla="*/ 238 w 2902"/>
                <a:gd name="T89" fmla="*/ 1578 h 1868"/>
                <a:gd name="T90" fmla="*/ 196 w 2902"/>
                <a:gd name="T91" fmla="*/ 1589 h 1868"/>
                <a:gd name="T92" fmla="*/ 62 w 2902"/>
                <a:gd name="T93" fmla="*/ 1586 h 1868"/>
                <a:gd name="T94" fmla="*/ 25 w 2902"/>
                <a:gd name="T95" fmla="*/ 1565 h 1868"/>
                <a:gd name="T96" fmla="*/ 3 w 2902"/>
                <a:gd name="T97" fmla="*/ 1528 h 1868"/>
                <a:gd name="T98" fmla="*/ 0 w 2902"/>
                <a:gd name="T99" fmla="*/ 1416 h 1868"/>
                <a:gd name="T100" fmla="*/ 4 w 2902"/>
                <a:gd name="T101" fmla="*/ 1323 h 1868"/>
                <a:gd name="T102" fmla="*/ 29 w 2902"/>
                <a:gd name="T103" fmla="*/ 1142 h 1868"/>
                <a:gd name="T104" fmla="*/ 76 w 2902"/>
                <a:gd name="T105" fmla="*/ 968 h 1868"/>
                <a:gd name="T106" fmla="*/ 146 w 2902"/>
                <a:gd name="T107" fmla="*/ 804 h 1868"/>
                <a:gd name="T108" fmla="*/ 234 w 2902"/>
                <a:gd name="T109" fmla="*/ 651 h 1868"/>
                <a:gd name="T110" fmla="*/ 341 w 2902"/>
                <a:gd name="T111" fmla="*/ 511 h 1868"/>
                <a:gd name="T112" fmla="*/ 464 w 2902"/>
                <a:gd name="T113" fmla="*/ 384 h 1868"/>
                <a:gd name="T114" fmla="*/ 603 w 2902"/>
                <a:gd name="T115" fmla="*/ 272 h 1868"/>
                <a:gd name="T116" fmla="*/ 755 w 2902"/>
                <a:gd name="T117" fmla="*/ 178 h 1868"/>
                <a:gd name="T118" fmla="*/ 917 w 2902"/>
                <a:gd name="T119" fmla="*/ 102 h 1868"/>
                <a:gd name="T120" fmla="*/ 1092 w 2902"/>
                <a:gd name="T121" fmla="*/ 45 h 1868"/>
                <a:gd name="T122" fmla="*/ 1275 w 2902"/>
                <a:gd name="T123" fmla="*/ 11 h 1868"/>
                <a:gd name="T124" fmla="*/ 1465 w 2902"/>
                <a:gd name="T125" fmla="*/ 0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02" h="1868">
                  <a:moveTo>
                    <a:pt x="1465" y="0"/>
                  </a:moveTo>
                  <a:lnTo>
                    <a:pt x="1560" y="3"/>
                  </a:lnTo>
                  <a:lnTo>
                    <a:pt x="1653" y="11"/>
                  </a:lnTo>
                  <a:lnTo>
                    <a:pt x="1743" y="26"/>
                  </a:lnTo>
                  <a:lnTo>
                    <a:pt x="1832" y="46"/>
                  </a:lnTo>
                  <a:lnTo>
                    <a:pt x="1918" y="72"/>
                  </a:lnTo>
                  <a:lnTo>
                    <a:pt x="2003" y="102"/>
                  </a:lnTo>
                  <a:lnTo>
                    <a:pt x="2085" y="138"/>
                  </a:lnTo>
                  <a:lnTo>
                    <a:pt x="2164" y="179"/>
                  </a:lnTo>
                  <a:lnTo>
                    <a:pt x="2240" y="225"/>
                  </a:lnTo>
                  <a:lnTo>
                    <a:pt x="2313" y="275"/>
                  </a:lnTo>
                  <a:lnTo>
                    <a:pt x="2383" y="327"/>
                  </a:lnTo>
                  <a:lnTo>
                    <a:pt x="2449" y="385"/>
                  </a:lnTo>
                  <a:lnTo>
                    <a:pt x="2511" y="448"/>
                  </a:lnTo>
                  <a:lnTo>
                    <a:pt x="2570" y="513"/>
                  </a:lnTo>
                  <a:lnTo>
                    <a:pt x="2624" y="582"/>
                  </a:lnTo>
                  <a:lnTo>
                    <a:pt x="2675" y="654"/>
                  </a:lnTo>
                  <a:lnTo>
                    <a:pt x="2721" y="730"/>
                  </a:lnTo>
                  <a:lnTo>
                    <a:pt x="2761" y="808"/>
                  </a:lnTo>
                  <a:lnTo>
                    <a:pt x="2797" y="889"/>
                  </a:lnTo>
                  <a:lnTo>
                    <a:pt x="2829" y="973"/>
                  </a:lnTo>
                  <a:lnTo>
                    <a:pt x="2854" y="1059"/>
                  </a:lnTo>
                  <a:lnTo>
                    <a:pt x="2875" y="1147"/>
                  </a:lnTo>
                  <a:lnTo>
                    <a:pt x="2890" y="1237"/>
                  </a:lnTo>
                  <a:lnTo>
                    <a:pt x="2899" y="1328"/>
                  </a:lnTo>
                  <a:lnTo>
                    <a:pt x="2902" y="1422"/>
                  </a:lnTo>
                  <a:lnTo>
                    <a:pt x="2902" y="1784"/>
                  </a:lnTo>
                  <a:lnTo>
                    <a:pt x="2899" y="1807"/>
                  </a:lnTo>
                  <a:lnTo>
                    <a:pt x="2891" y="1827"/>
                  </a:lnTo>
                  <a:lnTo>
                    <a:pt x="2877" y="1844"/>
                  </a:lnTo>
                  <a:lnTo>
                    <a:pt x="2860" y="1857"/>
                  </a:lnTo>
                  <a:lnTo>
                    <a:pt x="2841" y="1865"/>
                  </a:lnTo>
                  <a:lnTo>
                    <a:pt x="2818" y="1868"/>
                  </a:lnTo>
                  <a:lnTo>
                    <a:pt x="2706" y="1868"/>
                  </a:lnTo>
                  <a:lnTo>
                    <a:pt x="2684" y="1865"/>
                  </a:lnTo>
                  <a:lnTo>
                    <a:pt x="2665" y="1857"/>
                  </a:lnTo>
                  <a:lnTo>
                    <a:pt x="2647" y="1844"/>
                  </a:lnTo>
                  <a:lnTo>
                    <a:pt x="2634" y="1827"/>
                  </a:lnTo>
                  <a:lnTo>
                    <a:pt x="2626" y="1807"/>
                  </a:lnTo>
                  <a:lnTo>
                    <a:pt x="2623" y="1784"/>
                  </a:lnTo>
                  <a:lnTo>
                    <a:pt x="2623" y="1422"/>
                  </a:lnTo>
                  <a:lnTo>
                    <a:pt x="2620" y="1336"/>
                  </a:lnTo>
                  <a:lnTo>
                    <a:pt x="2611" y="1253"/>
                  </a:lnTo>
                  <a:lnTo>
                    <a:pt x="2595" y="1172"/>
                  </a:lnTo>
                  <a:lnTo>
                    <a:pt x="2574" y="1092"/>
                  </a:lnTo>
                  <a:lnTo>
                    <a:pt x="2548" y="1015"/>
                  </a:lnTo>
                  <a:lnTo>
                    <a:pt x="2515" y="940"/>
                  </a:lnTo>
                  <a:lnTo>
                    <a:pt x="2478" y="868"/>
                  </a:lnTo>
                  <a:lnTo>
                    <a:pt x="2437" y="800"/>
                  </a:lnTo>
                  <a:lnTo>
                    <a:pt x="2390" y="734"/>
                  </a:lnTo>
                  <a:lnTo>
                    <a:pt x="2339" y="672"/>
                  </a:lnTo>
                  <a:lnTo>
                    <a:pt x="2284" y="614"/>
                  </a:lnTo>
                  <a:lnTo>
                    <a:pt x="2225" y="559"/>
                  </a:lnTo>
                  <a:lnTo>
                    <a:pt x="2162" y="509"/>
                  </a:lnTo>
                  <a:lnTo>
                    <a:pt x="2095" y="463"/>
                  </a:lnTo>
                  <a:lnTo>
                    <a:pt x="2025" y="421"/>
                  </a:lnTo>
                  <a:lnTo>
                    <a:pt x="1953" y="384"/>
                  </a:lnTo>
                  <a:lnTo>
                    <a:pt x="1878" y="353"/>
                  </a:lnTo>
                  <a:lnTo>
                    <a:pt x="1799" y="326"/>
                  </a:lnTo>
                  <a:lnTo>
                    <a:pt x="1719" y="306"/>
                  </a:lnTo>
                  <a:lnTo>
                    <a:pt x="1636" y="291"/>
                  </a:lnTo>
                  <a:lnTo>
                    <a:pt x="1552" y="282"/>
                  </a:lnTo>
                  <a:lnTo>
                    <a:pt x="1465" y="279"/>
                  </a:lnTo>
                  <a:lnTo>
                    <a:pt x="1378" y="282"/>
                  </a:lnTo>
                  <a:lnTo>
                    <a:pt x="1292" y="291"/>
                  </a:lnTo>
                  <a:lnTo>
                    <a:pt x="1209" y="306"/>
                  </a:lnTo>
                  <a:lnTo>
                    <a:pt x="1127" y="327"/>
                  </a:lnTo>
                  <a:lnTo>
                    <a:pt x="1048" y="354"/>
                  </a:lnTo>
                  <a:lnTo>
                    <a:pt x="970" y="387"/>
                  </a:lnTo>
                  <a:lnTo>
                    <a:pt x="896" y="423"/>
                  </a:lnTo>
                  <a:lnTo>
                    <a:pt x="825" y="465"/>
                  </a:lnTo>
                  <a:lnTo>
                    <a:pt x="757" y="512"/>
                  </a:lnTo>
                  <a:lnTo>
                    <a:pt x="692" y="563"/>
                  </a:lnTo>
                  <a:lnTo>
                    <a:pt x="631" y="618"/>
                  </a:lnTo>
                  <a:lnTo>
                    <a:pt x="574" y="677"/>
                  </a:lnTo>
                  <a:lnTo>
                    <a:pt x="521" y="739"/>
                  </a:lnTo>
                  <a:lnTo>
                    <a:pt x="474" y="804"/>
                  </a:lnTo>
                  <a:lnTo>
                    <a:pt x="430" y="873"/>
                  </a:lnTo>
                  <a:lnTo>
                    <a:pt x="392" y="944"/>
                  </a:lnTo>
                  <a:lnTo>
                    <a:pt x="358" y="1019"/>
                  </a:lnTo>
                  <a:lnTo>
                    <a:pt x="331" y="1096"/>
                  </a:lnTo>
                  <a:lnTo>
                    <a:pt x="309" y="1175"/>
                  </a:lnTo>
                  <a:lnTo>
                    <a:pt x="292" y="1255"/>
                  </a:lnTo>
                  <a:lnTo>
                    <a:pt x="283" y="1337"/>
                  </a:lnTo>
                  <a:lnTo>
                    <a:pt x="279" y="1421"/>
                  </a:lnTo>
                  <a:lnTo>
                    <a:pt x="279" y="1505"/>
                  </a:lnTo>
                  <a:lnTo>
                    <a:pt x="276" y="1528"/>
                  </a:lnTo>
                  <a:lnTo>
                    <a:pt x="268" y="1548"/>
                  </a:lnTo>
                  <a:lnTo>
                    <a:pt x="255" y="1565"/>
                  </a:lnTo>
                  <a:lnTo>
                    <a:pt x="238" y="1578"/>
                  </a:lnTo>
                  <a:lnTo>
                    <a:pt x="218" y="1586"/>
                  </a:lnTo>
                  <a:lnTo>
                    <a:pt x="196" y="1589"/>
                  </a:lnTo>
                  <a:lnTo>
                    <a:pt x="85" y="1589"/>
                  </a:lnTo>
                  <a:lnTo>
                    <a:pt x="62" y="1586"/>
                  </a:lnTo>
                  <a:lnTo>
                    <a:pt x="42" y="1578"/>
                  </a:lnTo>
                  <a:lnTo>
                    <a:pt x="25" y="1565"/>
                  </a:lnTo>
                  <a:lnTo>
                    <a:pt x="12" y="1548"/>
                  </a:lnTo>
                  <a:lnTo>
                    <a:pt x="3" y="1528"/>
                  </a:lnTo>
                  <a:lnTo>
                    <a:pt x="0" y="1505"/>
                  </a:lnTo>
                  <a:lnTo>
                    <a:pt x="0" y="1416"/>
                  </a:lnTo>
                  <a:lnTo>
                    <a:pt x="0" y="1416"/>
                  </a:lnTo>
                  <a:lnTo>
                    <a:pt x="4" y="1323"/>
                  </a:lnTo>
                  <a:lnTo>
                    <a:pt x="13" y="1232"/>
                  </a:lnTo>
                  <a:lnTo>
                    <a:pt x="29" y="1142"/>
                  </a:lnTo>
                  <a:lnTo>
                    <a:pt x="50" y="1053"/>
                  </a:lnTo>
                  <a:lnTo>
                    <a:pt x="76" y="968"/>
                  </a:lnTo>
                  <a:lnTo>
                    <a:pt x="109" y="885"/>
                  </a:lnTo>
                  <a:lnTo>
                    <a:pt x="146" y="804"/>
                  </a:lnTo>
                  <a:lnTo>
                    <a:pt x="187" y="727"/>
                  </a:lnTo>
                  <a:lnTo>
                    <a:pt x="234" y="651"/>
                  </a:lnTo>
                  <a:lnTo>
                    <a:pt x="285" y="580"/>
                  </a:lnTo>
                  <a:lnTo>
                    <a:pt x="341" y="511"/>
                  </a:lnTo>
                  <a:lnTo>
                    <a:pt x="400" y="446"/>
                  </a:lnTo>
                  <a:lnTo>
                    <a:pt x="464" y="384"/>
                  </a:lnTo>
                  <a:lnTo>
                    <a:pt x="532" y="326"/>
                  </a:lnTo>
                  <a:lnTo>
                    <a:pt x="603" y="272"/>
                  </a:lnTo>
                  <a:lnTo>
                    <a:pt x="677" y="224"/>
                  </a:lnTo>
                  <a:lnTo>
                    <a:pt x="755" y="178"/>
                  </a:lnTo>
                  <a:lnTo>
                    <a:pt x="835" y="138"/>
                  </a:lnTo>
                  <a:lnTo>
                    <a:pt x="917" y="102"/>
                  </a:lnTo>
                  <a:lnTo>
                    <a:pt x="1004" y="72"/>
                  </a:lnTo>
                  <a:lnTo>
                    <a:pt x="1092" y="45"/>
                  </a:lnTo>
                  <a:lnTo>
                    <a:pt x="1182" y="26"/>
                  </a:lnTo>
                  <a:lnTo>
                    <a:pt x="1275" y="11"/>
                  </a:lnTo>
                  <a:lnTo>
                    <a:pt x="1370" y="3"/>
                  </a:lnTo>
                  <a:lnTo>
                    <a:pt x="1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0A123E03-AF15-364B-9D1C-408ED9930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3072"/>
              <a:ext cx="39" cy="48"/>
            </a:xfrm>
            <a:custGeom>
              <a:avLst/>
              <a:gdLst>
                <a:gd name="T0" fmla="*/ 83 w 279"/>
                <a:gd name="T1" fmla="*/ 0 h 334"/>
                <a:gd name="T2" fmla="*/ 194 w 279"/>
                <a:gd name="T3" fmla="*/ 0 h 334"/>
                <a:gd name="T4" fmla="*/ 217 w 279"/>
                <a:gd name="T5" fmla="*/ 3 h 334"/>
                <a:gd name="T6" fmla="*/ 237 w 279"/>
                <a:gd name="T7" fmla="*/ 11 h 334"/>
                <a:gd name="T8" fmla="*/ 254 w 279"/>
                <a:gd name="T9" fmla="*/ 24 h 334"/>
                <a:gd name="T10" fmla="*/ 268 w 279"/>
                <a:gd name="T11" fmla="*/ 41 h 334"/>
                <a:gd name="T12" fmla="*/ 276 w 279"/>
                <a:gd name="T13" fmla="*/ 61 h 334"/>
                <a:gd name="T14" fmla="*/ 279 w 279"/>
                <a:gd name="T15" fmla="*/ 83 h 334"/>
                <a:gd name="T16" fmla="*/ 279 w 279"/>
                <a:gd name="T17" fmla="*/ 250 h 334"/>
                <a:gd name="T18" fmla="*/ 276 w 279"/>
                <a:gd name="T19" fmla="*/ 273 h 334"/>
                <a:gd name="T20" fmla="*/ 268 w 279"/>
                <a:gd name="T21" fmla="*/ 293 h 334"/>
                <a:gd name="T22" fmla="*/ 254 w 279"/>
                <a:gd name="T23" fmla="*/ 310 h 334"/>
                <a:gd name="T24" fmla="*/ 237 w 279"/>
                <a:gd name="T25" fmla="*/ 323 h 334"/>
                <a:gd name="T26" fmla="*/ 217 w 279"/>
                <a:gd name="T27" fmla="*/ 331 h 334"/>
                <a:gd name="T28" fmla="*/ 194 w 279"/>
                <a:gd name="T29" fmla="*/ 334 h 334"/>
                <a:gd name="T30" fmla="*/ 83 w 279"/>
                <a:gd name="T31" fmla="*/ 334 h 334"/>
                <a:gd name="T32" fmla="*/ 61 w 279"/>
                <a:gd name="T33" fmla="*/ 331 h 334"/>
                <a:gd name="T34" fmla="*/ 42 w 279"/>
                <a:gd name="T35" fmla="*/ 323 h 334"/>
                <a:gd name="T36" fmla="*/ 24 w 279"/>
                <a:gd name="T37" fmla="*/ 310 h 334"/>
                <a:gd name="T38" fmla="*/ 11 w 279"/>
                <a:gd name="T39" fmla="*/ 293 h 334"/>
                <a:gd name="T40" fmla="*/ 3 w 279"/>
                <a:gd name="T41" fmla="*/ 273 h 334"/>
                <a:gd name="T42" fmla="*/ 0 w 279"/>
                <a:gd name="T43" fmla="*/ 250 h 334"/>
                <a:gd name="T44" fmla="*/ 0 w 279"/>
                <a:gd name="T45" fmla="*/ 83 h 334"/>
                <a:gd name="T46" fmla="*/ 3 w 279"/>
                <a:gd name="T47" fmla="*/ 61 h 334"/>
                <a:gd name="T48" fmla="*/ 11 w 279"/>
                <a:gd name="T49" fmla="*/ 41 h 334"/>
                <a:gd name="T50" fmla="*/ 24 w 279"/>
                <a:gd name="T51" fmla="*/ 24 h 334"/>
                <a:gd name="T52" fmla="*/ 42 w 279"/>
                <a:gd name="T53" fmla="*/ 11 h 334"/>
                <a:gd name="T54" fmla="*/ 61 w 279"/>
                <a:gd name="T55" fmla="*/ 3 h 334"/>
                <a:gd name="T56" fmla="*/ 83 w 279"/>
                <a:gd name="T5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9" h="334">
                  <a:moveTo>
                    <a:pt x="83" y="0"/>
                  </a:moveTo>
                  <a:lnTo>
                    <a:pt x="194" y="0"/>
                  </a:lnTo>
                  <a:lnTo>
                    <a:pt x="217" y="3"/>
                  </a:lnTo>
                  <a:lnTo>
                    <a:pt x="237" y="11"/>
                  </a:lnTo>
                  <a:lnTo>
                    <a:pt x="254" y="24"/>
                  </a:lnTo>
                  <a:lnTo>
                    <a:pt x="268" y="41"/>
                  </a:lnTo>
                  <a:lnTo>
                    <a:pt x="276" y="61"/>
                  </a:lnTo>
                  <a:lnTo>
                    <a:pt x="279" y="83"/>
                  </a:lnTo>
                  <a:lnTo>
                    <a:pt x="279" y="250"/>
                  </a:lnTo>
                  <a:lnTo>
                    <a:pt x="276" y="273"/>
                  </a:lnTo>
                  <a:lnTo>
                    <a:pt x="268" y="293"/>
                  </a:lnTo>
                  <a:lnTo>
                    <a:pt x="254" y="310"/>
                  </a:lnTo>
                  <a:lnTo>
                    <a:pt x="237" y="323"/>
                  </a:lnTo>
                  <a:lnTo>
                    <a:pt x="217" y="331"/>
                  </a:lnTo>
                  <a:lnTo>
                    <a:pt x="194" y="334"/>
                  </a:lnTo>
                  <a:lnTo>
                    <a:pt x="83" y="334"/>
                  </a:lnTo>
                  <a:lnTo>
                    <a:pt x="61" y="331"/>
                  </a:lnTo>
                  <a:lnTo>
                    <a:pt x="42" y="323"/>
                  </a:lnTo>
                  <a:lnTo>
                    <a:pt x="24" y="310"/>
                  </a:lnTo>
                  <a:lnTo>
                    <a:pt x="11" y="293"/>
                  </a:lnTo>
                  <a:lnTo>
                    <a:pt x="3" y="273"/>
                  </a:lnTo>
                  <a:lnTo>
                    <a:pt x="0" y="250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2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200C5CA7-16B7-2042-B5BA-1CB0AAF4C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" y="3072"/>
              <a:ext cx="40" cy="48"/>
            </a:xfrm>
            <a:custGeom>
              <a:avLst/>
              <a:gdLst>
                <a:gd name="T0" fmla="*/ 83 w 279"/>
                <a:gd name="T1" fmla="*/ 0 h 334"/>
                <a:gd name="T2" fmla="*/ 194 w 279"/>
                <a:gd name="T3" fmla="*/ 0 h 334"/>
                <a:gd name="T4" fmla="*/ 217 w 279"/>
                <a:gd name="T5" fmla="*/ 3 h 334"/>
                <a:gd name="T6" fmla="*/ 237 w 279"/>
                <a:gd name="T7" fmla="*/ 11 h 334"/>
                <a:gd name="T8" fmla="*/ 254 w 279"/>
                <a:gd name="T9" fmla="*/ 24 h 334"/>
                <a:gd name="T10" fmla="*/ 267 w 279"/>
                <a:gd name="T11" fmla="*/ 41 h 334"/>
                <a:gd name="T12" fmla="*/ 276 w 279"/>
                <a:gd name="T13" fmla="*/ 61 h 334"/>
                <a:gd name="T14" fmla="*/ 279 w 279"/>
                <a:gd name="T15" fmla="*/ 83 h 334"/>
                <a:gd name="T16" fmla="*/ 279 w 279"/>
                <a:gd name="T17" fmla="*/ 250 h 334"/>
                <a:gd name="T18" fmla="*/ 276 w 279"/>
                <a:gd name="T19" fmla="*/ 273 h 334"/>
                <a:gd name="T20" fmla="*/ 267 w 279"/>
                <a:gd name="T21" fmla="*/ 293 h 334"/>
                <a:gd name="T22" fmla="*/ 254 w 279"/>
                <a:gd name="T23" fmla="*/ 310 h 334"/>
                <a:gd name="T24" fmla="*/ 237 w 279"/>
                <a:gd name="T25" fmla="*/ 323 h 334"/>
                <a:gd name="T26" fmla="*/ 217 w 279"/>
                <a:gd name="T27" fmla="*/ 331 h 334"/>
                <a:gd name="T28" fmla="*/ 194 w 279"/>
                <a:gd name="T29" fmla="*/ 334 h 334"/>
                <a:gd name="T30" fmla="*/ 83 w 279"/>
                <a:gd name="T31" fmla="*/ 334 h 334"/>
                <a:gd name="T32" fmla="*/ 61 w 279"/>
                <a:gd name="T33" fmla="*/ 331 h 334"/>
                <a:gd name="T34" fmla="*/ 41 w 279"/>
                <a:gd name="T35" fmla="*/ 323 h 334"/>
                <a:gd name="T36" fmla="*/ 24 w 279"/>
                <a:gd name="T37" fmla="*/ 310 h 334"/>
                <a:gd name="T38" fmla="*/ 11 w 279"/>
                <a:gd name="T39" fmla="*/ 293 h 334"/>
                <a:gd name="T40" fmla="*/ 3 w 279"/>
                <a:gd name="T41" fmla="*/ 273 h 334"/>
                <a:gd name="T42" fmla="*/ 0 w 279"/>
                <a:gd name="T43" fmla="*/ 250 h 334"/>
                <a:gd name="T44" fmla="*/ 0 w 279"/>
                <a:gd name="T45" fmla="*/ 83 h 334"/>
                <a:gd name="T46" fmla="*/ 3 w 279"/>
                <a:gd name="T47" fmla="*/ 61 h 334"/>
                <a:gd name="T48" fmla="*/ 11 w 279"/>
                <a:gd name="T49" fmla="*/ 41 h 334"/>
                <a:gd name="T50" fmla="*/ 24 w 279"/>
                <a:gd name="T51" fmla="*/ 24 h 334"/>
                <a:gd name="T52" fmla="*/ 41 w 279"/>
                <a:gd name="T53" fmla="*/ 11 h 334"/>
                <a:gd name="T54" fmla="*/ 61 w 279"/>
                <a:gd name="T55" fmla="*/ 3 h 334"/>
                <a:gd name="T56" fmla="*/ 83 w 279"/>
                <a:gd name="T5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9" h="334">
                  <a:moveTo>
                    <a:pt x="83" y="0"/>
                  </a:moveTo>
                  <a:lnTo>
                    <a:pt x="194" y="0"/>
                  </a:lnTo>
                  <a:lnTo>
                    <a:pt x="217" y="3"/>
                  </a:lnTo>
                  <a:lnTo>
                    <a:pt x="237" y="11"/>
                  </a:lnTo>
                  <a:lnTo>
                    <a:pt x="254" y="24"/>
                  </a:lnTo>
                  <a:lnTo>
                    <a:pt x="267" y="41"/>
                  </a:lnTo>
                  <a:lnTo>
                    <a:pt x="276" y="61"/>
                  </a:lnTo>
                  <a:lnTo>
                    <a:pt x="279" y="83"/>
                  </a:lnTo>
                  <a:lnTo>
                    <a:pt x="279" y="250"/>
                  </a:lnTo>
                  <a:lnTo>
                    <a:pt x="276" y="273"/>
                  </a:lnTo>
                  <a:lnTo>
                    <a:pt x="267" y="293"/>
                  </a:lnTo>
                  <a:lnTo>
                    <a:pt x="254" y="310"/>
                  </a:lnTo>
                  <a:lnTo>
                    <a:pt x="237" y="323"/>
                  </a:lnTo>
                  <a:lnTo>
                    <a:pt x="217" y="331"/>
                  </a:lnTo>
                  <a:lnTo>
                    <a:pt x="194" y="334"/>
                  </a:lnTo>
                  <a:lnTo>
                    <a:pt x="83" y="334"/>
                  </a:lnTo>
                  <a:lnTo>
                    <a:pt x="61" y="331"/>
                  </a:lnTo>
                  <a:lnTo>
                    <a:pt x="41" y="323"/>
                  </a:lnTo>
                  <a:lnTo>
                    <a:pt x="24" y="310"/>
                  </a:lnTo>
                  <a:lnTo>
                    <a:pt x="11" y="293"/>
                  </a:lnTo>
                  <a:lnTo>
                    <a:pt x="3" y="273"/>
                  </a:lnTo>
                  <a:lnTo>
                    <a:pt x="0" y="250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1"/>
                  </a:lnTo>
                  <a:lnTo>
                    <a:pt x="24" y="24"/>
                  </a:lnTo>
                  <a:lnTo>
                    <a:pt x="41" y="11"/>
                  </a:lnTo>
                  <a:lnTo>
                    <a:pt x="61" y="3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E68BED8E-ED46-0545-99D3-CFB57126A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3112"/>
              <a:ext cx="478" cy="80"/>
            </a:xfrm>
            <a:custGeom>
              <a:avLst/>
              <a:gdLst>
                <a:gd name="T0" fmla="*/ 84 w 3348"/>
                <a:gd name="T1" fmla="*/ 0 h 558"/>
                <a:gd name="T2" fmla="*/ 1474 w 3348"/>
                <a:gd name="T3" fmla="*/ 0 h 558"/>
                <a:gd name="T4" fmla="*/ 1511 w 3348"/>
                <a:gd name="T5" fmla="*/ 2 h 558"/>
                <a:gd name="T6" fmla="*/ 1548 w 3348"/>
                <a:gd name="T7" fmla="*/ 8 h 558"/>
                <a:gd name="T8" fmla="*/ 1583 w 3348"/>
                <a:gd name="T9" fmla="*/ 18 h 558"/>
                <a:gd name="T10" fmla="*/ 1618 w 3348"/>
                <a:gd name="T11" fmla="*/ 32 h 558"/>
                <a:gd name="T12" fmla="*/ 1651 w 3348"/>
                <a:gd name="T13" fmla="*/ 50 h 558"/>
                <a:gd name="T14" fmla="*/ 1980 w 3348"/>
                <a:gd name="T15" fmla="*/ 254 h 558"/>
                <a:gd name="T16" fmla="*/ 2008 w 3348"/>
                <a:gd name="T17" fmla="*/ 268 h 558"/>
                <a:gd name="T18" fmla="*/ 2037 w 3348"/>
                <a:gd name="T19" fmla="*/ 276 h 558"/>
                <a:gd name="T20" fmla="*/ 2068 w 3348"/>
                <a:gd name="T21" fmla="*/ 279 h 558"/>
                <a:gd name="T22" fmla="*/ 3264 w 3348"/>
                <a:gd name="T23" fmla="*/ 279 h 558"/>
                <a:gd name="T24" fmla="*/ 3287 w 3348"/>
                <a:gd name="T25" fmla="*/ 282 h 558"/>
                <a:gd name="T26" fmla="*/ 3306 w 3348"/>
                <a:gd name="T27" fmla="*/ 290 h 558"/>
                <a:gd name="T28" fmla="*/ 3323 w 3348"/>
                <a:gd name="T29" fmla="*/ 303 h 558"/>
                <a:gd name="T30" fmla="*/ 3337 w 3348"/>
                <a:gd name="T31" fmla="*/ 320 h 558"/>
                <a:gd name="T32" fmla="*/ 3345 w 3348"/>
                <a:gd name="T33" fmla="*/ 340 h 558"/>
                <a:gd name="T34" fmla="*/ 3348 w 3348"/>
                <a:gd name="T35" fmla="*/ 362 h 558"/>
                <a:gd name="T36" fmla="*/ 3348 w 3348"/>
                <a:gd name="T37" fmla="*/ 473 h 558"/>
                <a:gd name="T38" fmla="*/ 3345 w 3348"/>
                <a:gd name="T39" fmla="*/ 496 h 558"/>
                <a:gd name="T40" fmla="*/ 3337 w 3348"/>
                <a:gd name="T41" fmla="*/ 516 h 558"/>
                <a:gd name="T42" fmla="*/ 3323 w 3348"/>
                <a:gd name="T43" fmla="*/ 534 h 558"/>
                <a:gd name="T44" fmla="*/ 3306 w 3348"/>
                <a:gd name="T45" fmla="*/ 546 h 558"/>
                <a:gd name="T46" fmla="*/ 3287 w 3348"/>
                <a:gd name="T47" fmla="*/ 555 h 558"/>
                <a:gd name="T48" fmla="*/ 3264 w 3348"/>
                <a:gd name="T49" fmla="*/ 558 h 558"/>
                <a:gd name="T50" fmla="*/ 2036 w 3348"/>
                <a:gd name="T51" fmla="*/ 558 h 558"/>
                <a:gd name="T52" fmla="*/ 1999 w 3348"/>
                <a:gd name="T53" fmla="*/ 556 h 558"/>
                <a:gd name="T54" fmla="*/ 1963 w 3348"/>
                <a:gd name="T55" fmla="*/ 550 h 558"/>
                <a:gd name="T56" fmla="*/ 1928 w 3348"/>
                <a:gd name="T57" fmla="*/ 540 h 558"/>
                <a:gd name="T58" fmla="*/ 1893 w 3348"/>
                <a:gd name="T59" fmla="*/ 525 h 558"/>
                <a:gd name="T60" fmla="*/ 1860 w 3348"/>
                <a:gd name="T61" fmla="*/ 507 h 558"/>
                <a:gd name="T62" fmla="*/ 1530 w 3348"/>
                <a:gd name="T63" fmla="*/ 303 h 558"/>
                <a:gd name="T64" fmla="*/ 1503 w 3348"/>
                <a:gd name="T65" fmla="*/ 290 h 558"/>
                <a:gd name="T66" fmla="*/ 1473 w 3348"/>
                <a:gd name="T67" fmla="*/ 281 h 558"/>
                <a:gd name="T68" fmla="*/ 1443 w 3348"/>
                <a:gd name="T69" fmla="*/ 279 h 558"/>
                <a:gd name="T70" fmla="*/ 84 w 3348"/>
                <a:gd name="T71" fmla="*/ 279 h 558"/>
                <a:gd name="T72" fmla="*/ 61 w 3348"/>
                <a:gd name="T73" fmla="*/ 276 h 558"/>
                <a:gd name="T74" fmla="*/ 42 w 3348"/>
                <a:gd name="T75" fmla="*/ 267 h 558"/>
                <a:gd name="T76" fmla="*/ 25 w 3348"/>
                <a:gd name="T77" fmla="*/ 255 h 558"/>
                <a:gd name="T78" fmla="*/ 11 w 3348"/>
                <a:gd name="T79" fmla="*/ 237 h 558"/>
                <a:gd name="T80" fmla="*/ 3 w 3348"/>
                <a:gd name="T81" fmla="*/ 217 h 558"/>
                <a:gd name="T82" fmla="*/ 0 w 3348"/>
                <a:gd name="T83" fmla="*/ 194 h 558"/>
                <a:gd name="T84" fmla="*/ 0 w 3348"/>
                <a:gd name="T85" fmla="*/ 83 h 558"/>
                <a:gd name="T86" fmla="*/ 3 w 3348"/>
                <a:gd name="T87" fmla="*/ 61 h 558"/>
                <a:gd name="T88" fmla="*/ 11 w 3348"/>
                <a:gd name="T89" fmla="*/ 41 h 558"/>
                <a:gd name="T90" fmla="*/ 25 w 3348"/>
                <a:gd name="T91" fmla="*/ 24 h 558"/>
                <a:gd name="T92" fmla="*/ 42 w 3348"/>
                <a:gd name="T93" fmla="*/ 11 h 558"/>
                <a:gd name="T94" fmla="*/ 61 w 3348"/>
                <a:gd name="T95" fmla="*/ 3 h 558"/>
                <a:gd name="T96" fmla="*/ 84 w 3348"/>
                <a:gd name="T97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48" h="558">
                  <a:moveTo>
                    <a:pt x="84" y="0"/>
                  </a:moveTo>
                  <a:lnTo>
                    <a:pt x="1474" y="0"/>
                  </a:lnTo>
                  <a:lnTo>
                    <a:pt x="1511" y="2"/>
                  </a:lnTo>
                  <a:lnTo>
                    <a:pt x="1548" y="8"/>
                  </a:lnTo>
                  <a:lnTo>
                    <a:pt x="1583" y="18"/>
                  </a:lnTo>
                  <a:lnTo>
                    <a:pt x="1618" y="32"/>
                  </a:lnTo>
                  <a:lnTo>
                    <a:pt x="1651" y="50"/>
                  </a:lnTo>
                  <a:lnTo>
                    <a:pt x="1980" y="254"/>
                  </a:lnTo>
                  <a:lnTo>
                    <a:pt x="2008" y="268"/>
                  </a:lnTo>
                  <a:lnTo>
                    <a:pt x="2037" y="276"/>
                  </a:lnTo>
                  <a:lnTo>
                    <a:pt x="2068" y="279"/>
                  </a:lnTo>
                  <a:lnTo>
                    <a:pt x="3264" y="279"/>
                  </a:lnTo>
                  <a:lnTo>
                    <a:pt x="3287" y="282"/>
                  </a:lnTo>
                  <a:lnTo>
                    <a:pt x="3306" y="290"/>
                  </a:lnTo>
                  <a:lnTo>
                    <a:pt x="3323" y="303"/>
                  </a:lnTo>
                  <a:lnTo>
                    <a:pt x="3337" y="320"/>
                  </a:lnTo>
                  <a:lnTo>
                    <a:pt x="3345" y="340"/>
                  </a:lnTo>
                  <a:lnTo>
                    <a:pt x="3348" y="362"/>
                  </a:lnTo>
                  <a:lnTo>
                    <a:pt x="3348" y="473"/>
                  </a:lnTo>
                  <a:lnTo>
                    <a:pt x="3345" y="496"/>
                  </a:lnTo>
                  <a:lnTo>
                    <a:pt x="3337" y="516"/>
                  </a:lnTo>
                  <a:lnTo>
                    <a:pt x="3323" y="534"/>
                  </a:lnTo>
                  <a:lnTo>
                    <a:pt x="3306" y="546"/>
                  </a:lnTo>
                  <a:lnTo>
                    <a:pt x="3287" y="555"/>
                  </a:lnTo>
                  <a:lnTo>
                    <a:pt x="3264" y="558"/>
                  </a:lnTo>
                  <a:lnTo>
                    <a:pt x="2036" y="558"/>
                  </a:lnTo>
                  <a:lnTo>
                    <a:pt x="1999" y="556"/>
                  </a:lnTo>
                  <a:lnTo>
                    <a:pt x="1963" y="550"/>
                  </a:lnTo>
                  <a:lnTo>
                    <a:pt x="1928" y="540"/>
                  </a:lnTo>
                  <a:lnTo>
                    <a:pt x="1893" y="525"/>
                  </a:lnTo>
                  <a:lnTo>
                    <a:pt x="1860" y="507"/>
                  </a:lnTo>
                  <a:lnTo>
                    <a:pt x="1530" y="303"/>
                  </a:lnTo>
                  <a:lnTo>
                    <a:pt x="1503" y="290"/>
                  </a:lnTo>
                  <a:lnTo>
                    <a:pt x="1473" y="281"/>
                  </a:lnTo>
                  <a:lnTo>
                    <a:pt x="1443" y="279"/>
                  </a:lnTo>
                  <a:lnTo>
                    <a:pt x="84" y="279"/>
                  </a:lnTo>
                  <a:lnTo>
                    <a:pt x="61" y="276"/>
                  </a:lnTo>
                  <a:lnTo>
                    <a:pt x="42" y="267"/>
                  </a:lnTo>
                  <a:lnTo>
                    <a:pt x="25" y="255"/>
                  </a:lnTo>
                  <a:lnTo>
                    <a:pt x="11" y="237"/>
                  </a:lnTo>
                  <a:lnTo>
                    <a:pt x="3" y="217"/>
                  </a:lnTo>
                  <a:lnTo>
                    <a:pt x="0" y="194"/>
                  </a:lnTo>
                  <a:lnTo>
                    <a:pt x="0" y="83"/>
                  </a:lnTo>
                  <a:lnTo>
                    <a:pt x="3" y="61"/>
                  </a:lnTo>
                  <a:lnTo>
                    <a:pt x="11" y="41"/>
                  </a:lnTo>
                  <a:lnTo>
                    <a:pt x="25" y="24"/>
                  </a:lnTo>
                  <a:lnTo>
                    <a:pt x="42" y="11"/>
                  </a:lnTo>
                  <a:lnTo>
                    <a:pt x="61" y="3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3996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998BAA2-FA44-4414-BBFF-856C9FE6914D}"/>
              </a:ext>
            </a:extLst>
          </p:cNvPr>
          <p:cNvSpPr/>
          <p:nvPr/>
        </p:nvSpPr>
        <p:spPr>
          <a:xfrm>
            <a:off x="847493" y="1691165"/>
            <a:ext cx="5664935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Punto único de contacto para solicitudes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de servicios del Back Office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CO" sz="17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Autogestión información financiera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CO" sz="17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Culminación del proceso factura electrónica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CO" sz="17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Proceso CRM – II Fase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CO" sz="17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Fortalecimiento de infraestructura tecnológica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CO" sz="17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Automatización procesos interno  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CO" sz="17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EDCE1B-6F98-4641-963A-705265DA9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90" y="1731823"/>
            <a:ext cx="904875" cy="962025"/>
          </a:xfrm>
          <a:prstGeom prst="rect">
            <a:avLst/>
          </a:prstGeom>
          <a:solidFill>
            <a:srgbClr val="FF207B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5EA9710-871F-4D10-B16C-D914D1DA4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286" y="2312569"/>
            <a:ext cx="1076325" cy="1076325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B5B0AF1-92F0-434F-9284-B69272F5DCBD}"/>
              </a:ext>
            </a:extLst>
          </p:cNvPr>
          <p:cNvSpPr/>
          <p:nvPr/>
        </p:nvSpPr>
        <p:spPr>
          <a:xfrm>
            <a:off x="6038501" y="3507735"/>
            <a:ext cx="2800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100% </a:t>
            </a:r>
            <a:r>
              <a:rPr lang="es-CO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ejecución y entrega de los proyectos en 2019</a:t>
            </a:r>
            <a:endParaRPr lang="es-MX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562B9AAE-1A09-400C-AEA9-EECFA5781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90" y="850935"/>
            <a:ext cx="42063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Inversión</a:t>
            </a:r>
            <a:endParaRPr lang="es-CO" sz="28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DEB3402-9199-46A3-B3BE-C8642222844C}"/>
              </a:ext>
            </a:extLst>
          </p:cNvPr>
          <p:cNvSpPr/>
          <p:nvPr/>
        </p:nvSpPr>
        <p:spPr>
          <a:xfrm>
            <a:off x="192307" y="1091001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Optimización y mejora de procesos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21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064DBE-D3D9-4125-93D4-08C98864E0D7}"/>
              </a:ext>
            </a:extLst>
          </p:cNvPr>
          <p:cNvSpPr/>
          <p:nvPr/>
        </p:nvSpPr>
        <p:spPr>
          <a:xfrm>
            <a:off x="200559" y="1142120"/>
            <a:ext cx="2563523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Modelo de competencias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8C3C91-F899-4B16-AD1E-0DF5C4268B45}"/>
              </a:ext>
            </a:extLst>
          </p:cNvPr>
          <p:cNvSpPr/>
          <p:nvPr/>
        </p:nvSpPr>
        <p:spPr>
          <a:xfrm>
            <a:off x="4593949" y="2078122"/>
            <a:ext cx="4297971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Evaluación de desempeño por competencia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063AC5-451B-49CE-9053-454D334A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80" y="746618"/>
            <a:ext cx="3914775" cy="71437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1F4EA1-45EF-4074-A5B7-2143A54AAFC8}"/>
              </a:ext>
            </a:extLst>
          </p:cNvPr>
          <p:cNvSpPr/>
          <p:nvPr/>
        </p:nvSpPr>
        <p:spPr>
          <a:xfrm>
            <a:off x="4635722" y="2932681"/>
            <a:ext cx="1899880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Cultura de trabajo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08FA1FB-79FB-4D99-9080-110E2C18786F}"/>
              </a:ext>
            </a:extLst>
          </p:cNvPr>
          <p:cNvSpPr/>
          <p:nvPr/>
        </p:nvSpPr>
        <p:spPr>
          <a:xfrm>
            <a:off x="252080" y="2347423"/>
            <a:ext cx="309892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Coaching y liderazgo colectivo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12C67E6-63A8-4AA4-8EE6-8BD9D14F2589}"/>
              </a:ext>
            </a:extLst>
          </p:cNvPr>
          <p:cNvSpPr/>
          <p:nvPr/>
        </p:nvSpPr>
        <p:spPr>
          <a:xfrm>
            <a:off x="4663038" y="3741411"/>
            <a:ext cx="164179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Calidad de Vida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06CE83-745F-4049-AF0B-4FD10523D467}"/>
              </a:ext>
            </a:extLst>
          </p:cNvPr>
          <p:cNvSpPr/>
          <p:nvPr/>
        </p:nvSpPr>
        <p:spPr>
          <a:xfrm>
            <a:off x="4382445" y="1576697"/>
            <a:ext cx="472097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100%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de las actividades planteadas en las iniciativas de: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32FAE09-DE4D-449D-8016-848A0A962B68}"/>
              </a:ext>
            </a:extLst>
          </p:cNvPr>
          <p:cNvSpPr/>
          <p:nvPr/>
        </p:nvSpPr>
        <p:spPr>
          <a:xfrm>
            <a:off x="252080" y="1457123"/>
            <a:ext cx="37753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7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4</a:t>
            </a:r>
            <a:r>
              <a:rPr lang="es-CO" dirty="0"/>
              <a:t>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programas orientados al mejoramiento de </a:t>
            </a:r>
          </a:p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las competencias corporativas y especificas</a:t>
            </a:r>
          </a:p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 de todos los niveles de cargos de la CCC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A74427C-1B7C-4546-BC76-A6111FAEE849}"/>
              </a:ext>
            </a:extLst>
          </p:cNvPr>
          <p:cNvSpPr/>
          <p:nvPr/>
        </p:nvSpPr>
        <p:spPr>
          <a:xfrm>
            <a:off x="252080" y="2796831"/>
            <a:ext cx="4572000" cy="5693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7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3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Programas orientados al desarrollo de</a:t>
            </a:r>
          </a:p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habilidades de liderazgo al mas alto nivel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0CA4D35-17C9-4A45-B257-9164E1B9B744}"/>
              </a:ext>
            </a:extLst>
          </p:cNvPr>
          <p:cNvSpPr/>
          <p:nvPr/>
        </p:nvSpPr>
        <p:spPr>
          <a:xfrm>
            <a:off x="4663038" y="2376154"/>
            <a:ext cx="2975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Programa Business </a:t>
            </a:r>
            <a:r>
              <a:rPr lang="es-CO" sz="1400" b="1" dirty="0" err="1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Partners</a:t>
            </a:r>
            <a:endParaRPr lang="es-CO" sz="14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Actualización Perfiles cargos</a:t>
            </a:r>
            <a:endParaRPr lang="es-CO" sz="1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0F4CFFF-7E86-478E-83BC-0594FB83FC84}"/>
              </a:ext>
            </a:extLst>
          </p:cNvPr>
          <p:cNvSpPr/>
          <p:nvPr/>
        </p:nvSpPr>
        <p:spPr>
          <a:xfrm>
            <a:off x="4663038" y="3240795"/>
            <a:ext cx="3745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Medición de Cultura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Fortalecimiento de Valores Corporativos</a:t>
            </a:r>
            <a:endParaRPr lang="es-CO" sz="1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66C8320-2A06-4F0F-B87B-489410E99542}"/>
              </a:ext>
            </a:extLst>
          </p:cNvPr>
          <p:cNvSpPr/>
          <p:nvPr/>
        </p:nvSpPr>
        <p:spPr>
          <a:xfrm>
            <a:off x="4663038" y="4105436"/>
            <a:ext cx="3745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Programas de Bienestar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6379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064DBE-D3D9-4125-93D4-08C98864E0D7}"/>
              </a:ext>
            </a:extLst>
          </p:cNvPr>
          <p:cNvSpPr/>
          <p:nvPr/>
        </p:nvSpPr>
        <p:spPr>
          <a:xfrm>
            <a:off x="5882154" y="1982330"/>
            <a:ext cx="2996333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Cultura de Gestión del Riesgo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8C3C91-F899-4B16-AD1E-0DF5C4268B45}"/>
              </a:ext>
            </a:extLst>
          </p:cNvPr>
          <p:cNvSpPr/>
          <p:nvPr/>
        </p:nvSpPr>
        <p:spPr>
          <a:xfrm>
            <a:off x="5947334" y="3102462"/>
            <a:ext cx="2828018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Seguridad de la Información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E1AD926-F35D-46F0-AD4F-0FB93AE06B1C}"/>
              </a:ext>
            </a:extLst>
          </p:cNvPr>
          <p:cNvSpPr/>
          <p:nvPr/>
        </p:nvSpPr>
        <p:spPr>
          <a:xfrm>
            <a:off x="5882154" y="2433032"/>
            <a:ext cx="3042821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Mejoramiento y Optimización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del Proceso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171C502-0376-454D-B98C-2877E9F25B73}"/>
              </a:ext>
            </a:extLst>
          </p:cNvPr>
          <p:cNvSpPr/>
          <p:nvPr/>
        </p:nvSpPr>
        <p:spPr>
          <a:xfrm>
            <a:off x="1100488" y="1854490"/>
            <a:ext cx="253787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Consultoría en Controles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25A708C-CFAB-4862-91EA-F2DAFB7E13A4}"/>
              </a:ext>
            </a:extLst>
          </p:cNvPr>
          <p:cNvSpPr/>
          <p:nvPr/>
        </p:nvSpPr>
        <p:spPr>
          <a:xfrm>
            <a:off x="850232" y="3050914"/>
            <a:ext cx="467307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7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Fortalecimiento del Sistema de</a:t>
            </a:r>
            <a:r>
              <a:rPr lang="es-CO" sz="1700" b="1" u="sng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s-CO" sz="17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Control Interno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B6539F-4426-46AD-96F0-66A9B4AD8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566" y="3510771"/>
            <a:ext cx="465540" cy="561860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5F49986D-99BD-4B24-A292-FBFF2ACCB723}"/>
              </a:ext>
            </a:extLst>
          </p:cNvPr>
          <p:cNvSpPr>
            <a:spLocks/>
          </p:cNvSpPr>
          <p:nvPr/>
        </p:nvSpPr>
        <p:spPr bwMode="auto">
          <a:xfrm>
            <a:off x="417483" y="1816448"/>
            <a:ext cx="567640" cy="417452"/>
          </a:xfrm>
          <a:custGeom>
            <a:avLst/>
            <a:gdLst>
              <a:gd name="T0" fmla="*/ 1791 w 3360"/>
              <a:gd name="T1" fmla="*/ 30 h 2474"/>
              <a:gd name="T2" fmla="*/ 3282 w 3360"/>
              <a:gd name="T3" fmla="*/ 376 h 2474"/>
              <a:gd name="T4" fmla="*/ 3354 w 3360"/>
              <a:gd name="T5" fmla="*/ 418 h 2474"/>
              <a:gd name="T6" fmla="*/ 3341 w 3360"/>
              <a:gd name="T7" fmla="*/ 632 h 2474"/>
              <a:gd name="T8" fmla="*/ 2687 w 3360"/>
              <a:gd name="T9" fmla="*/ 656 h 2474"/>
              <a:gd name="T10" fmla="*/ 1689 w 3360"/>
              <a:gd name="T11" fmla="*/ 291 h 2474"/>
              <a:gd name="T12" fmla="*/ 1572 w 3360"/>
              <a:gd name="T13" fmla="*/ 289 h 2474"/>
              <a:gd name="T14" fmla="*/ 1097 w 3360"/>
              <a:gd name="T15" fmla="*/ 567 h 2474"/>
              <a:gd name="T16" fmla="*/ 1084 w 3360"/>
              <a:gd name="T17" fmla="*/ 636 h 2474"/>
              <a:gd name="T18" fmla="*/ 1167 w 3360"/>
              <a:gd name="T19" fmla="*/ 741 h 2474"/>
              <a:gd name="T20" fmla="*/ 1234 w 3360"/>
              <a:gd name="T21" fmla="*/ 756 h 2474"/>
              <a:gd name="T22" fmla="*/ 1639 w 3360"/>
              <a:gd name="T23" fmla="*/ 588 h 2474"/>
              <a:gd name="T24" fmla="*/ 1744 w 3360"/>
              <a:gd name="T25" fmla="*/ 615 h 2474"/>
              <a:gd name="T26" fmla="*/ 2937 w 3360"/>
              <a:gd name="T27" fmla="*/ 1686 h 2474"/>
              <a:gd name="T28" fmla="*/ 3287 w 3360"/>
              <a:gd name="T29" fmla="*/ 1702 h 2474"/>
              <a:gd name="T30" fmla="*/ 3359 w 3360"/>
              <a:gd name="T31" fmla="*/ 1744 h 2474"/>
              <a:gd name="T32" fmla="*/ 3346 w 3360"/>
              <a:gd name="T33" fmla="*/ 1957 h 2474"/>
              <a:gd name="T34" fmla="*/ 3018 w 3360"/>
              <a:gd name="T35" fmla="*/ 1982 h 2474"/>
              <a:gd name="T36" fmla="*/ 2919 w 3360"/>
              <a:gd name="T37" fmla="*/ 2014 h 2474"/>
              <a:gd name="T38" fmla="*/ 2640 w 3360"/>
              <a:gd name="T39" fmla="*/ 2277 h 2474"/>
              <a:gd name="T40" fmla="*/ 2522 w 3360"/>
              <a:gd name="T41" fmla="*/ 2305 h 2474"/>
              <a:gd name="T42" fmla="*/ 2250 w 3360"/>
              <a:gd name="T43" fmla="*/ 2225 h 2474"/>
              <a:gd name="T44" fmla="*/ 1887 w 3360"/>
              <a:gd name="T45" fmla="*/ 2406 h 2474"/>
              <a:gd name="T46" fmla="*/ 1681 w 3360"/>
              <a:gd name="T47" fmla="*/ 2471 h 2474"/>
              <a:gd name="T48" fmla="*/ 1468 w 3360"/>
              <a:gd name="T49" fmla="*/ 2453 h 2474"/>
              <a:gd name="T50" fmla="*/ 541 w 3360"/>
              <a:gd name="T51" fmla="*/ 1895 h 2474"/>
              <a:gd name="T52" fmla="*/ 73 w 3360"/>
              <a:gd name="T53" fmla="*/ 1870 h 2474"/>
              <a:gd name="T54" fmla="*/ 1 w 3360"/>
              <a:gd name="T55" fmla="*/ 1828 h 2474"/>
              <a:gd name="T56" fmla="*/ 14 w 3360"/>
              <a:gd name="T57" fmla="*/ 1614 h 2474"/>
              <a:gd name="T58" fmla="*/ 484 w 3360"/>
              <a:gd name="T59" fmla="*/ 1590 h 2474"/>
              <a:gd name="T60" fmla="*/ 629 w 3360"/>
              <a:gd name="T61" fmla="*/ 1624 h 2474"/>
              <a:gd name="T62" fmla="*/ 1514 w 3360"/>
              <a:gd name="T63" fmla="*/ 2168 h 2474"/>
              <a:gd name="T64" fmla="*/ 1669 w 3360"/>
              <a:gd name="T65" fmla="*/ 2182 h 2474"/>
              <a:gd name="T66" fmla="*/ 2163 w 3360"/>
              <a:gd name="T67" fmla="*/ 1937 h 2474"/>
              <a:gd name="T68" fmla="*/ 2251 w 3360"/>
              <a:gd name="T69" fmla="*/ 1929 h 2474"/>
              <a:gd name="T70" fmla="*/ 2522 w 3360"/>
              <a:gd name="T71" fmla="*/ 2000 h 2474"/>
              <a:gd name="T72" fmla="*/ 2637 w 3360"/>
              <a:gd name="T73" fmla="*/ 1893 h 2474"/>
              <a:gd name="T74" fmla="*/ 2644 w 3360"/>
              <a:gd name="T75" fmla="*/ 1819 h 2474"/>
              <a:gd name="T76" fmla="*/ 1646 w 3360"/>
              <a:gd name="T77" fmla="*/ 903 h 2474"/>
              <a:gd name="T78" fmla="*/ 1345 w 3360"/>
              <a:gd name="T79" fmla="*/ 1015 h 2474"/>
              <a:gd name="T80" fmla="*/ 1192 w 3360"/>
              <a:gd name="T81" fmla="*/ 1043 h 2474"/>
              <a:gd name="T82" fmla="*/ 1046 w 3360"/>
              <a:gd name="T83" fmla="*/ 1001 h 2474"/>
              <a:gd name="T84" fmla="*/ 774 w 3360"/>
              <a:gd name="T85" fmla="*/ 715 h 2474"/>
              <a:gd name="T86" fmla="*/ 675 w 3360"/>
              <a:gd name="T87" fmla="*/ 659 h 2474"/>
              <a:gd name="T88" fmla="*/ 50 w 3360"/>
              <a:gd name="T89" fmla="*/ 646 h 2474"/>
              <a:gd name="T90" fmla="*/ 8 w 3360"/>
              <a:gd name="T91" fmla="*/ 573 h 2474"/>
              <a:gd name="T92" fmla="*/ 33 w 3360"/>
              <a:gd name="T93" fmla="*/ 402 h 2474"/>
              <a:gd name="T94" fmla="*/ 759 w 3360"/>
              <a:gd name="T95" fmla="*/ 377 h 2474"/>
              <a:gd name="T96" fmla="*/ 926 w 3360"/>
              <a:gd name="T97" fmla="*/ 334 h 2474"/>
              <a:gd name="T98" fmla="*/ 1547 w 3360"/>
              <a:gd name="T99" fmla="*/ 7 h 2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60" h="2474">
                <a:moveTo>
                  <a:pt x="1644" y="0"/>
                </a:moveTo>
                <a:lnTo>
                  <a:pt x="1694" y="5"/>
                </a:lnTo>
                <a:lnTo>
                  <a:pt x="1743" y="15"/>
                </a:lnTo>
                <a:lnTo>
                  <a:pt x="1791" y="30"/>
                </a:lnTo>
                <a:lnTo>
                  <a:pt x="2647" y="365"/>
                </a:lnTo>
                <a:lnTo>
                  <a:pt x="2677" y="373"/>
                </a:lnTo>
                <a:lnTo>
                  <a:pt x="2708" y="376"/>
                </a:lnTo>
                <a:lnTo>
                  <a:pt x="3282" y="376"/>
                </a:lnTo>
                <a:lnTo>
                  <a:pt x="3304" y="379"/>
                </a:lnTo>
                <a:lnTo>
                  <a:pt x="3324" y="388"/>
                </a:lnTo>
                <a:lnTo>
                  <a:pt x="3341" y="401"/>
                </a:lnTo>
                <a:lnTo>
                  <a:pt x="3354" y="418"/>
                </a:lnTo>
                <a:lnTo>
                  <a:pt x="3360" y="431"/>
                </a:lnTo>
                <a:lnTo>
                  <a:pt x="3360" y="600"/>
                </a:lnTo>
                <a:lnTo>
                  <a:pt x="3354" y="615"/>
                </a:lnTo>
                <a:lnTo>
                  <a:pt x="3341" y="632"/>
                </a:lnTo>
                <a:lnTo>
                  <a:pt x="3324" y="644"/>
                </a:lnTo>
                <a:lnTo>
                  <a:pt x="3304" y="653"/>
                </a:lnTo>
                <a:lnTo>
                  <a:pt x="3282" y="656"/>
                </a:lnTo>
                <a:lnTo>
                  <a:pt x="2687" y="656"/>
                </a:lnTo>
                <a:lnTo>
                  <a:pt x="2645" y="653"/>
                </a:lnTo>
                <a:lnTo>
                  <a:pt x="2605" y="646"/>
                </a:lnTo>
                <a:lnTo>
                  <a:pt x="2565" y="633"/>
                </a:lnTo>
                <a:lnTo>
                  <a:pt x="1689" y="291"/>
                </a:lnTo>
                <a:lnTo>
                  <a:pt x="1661" y="283"/>
                </a:lnTo>
                <a:lnTo>
                  <a:pt x="1630" y="280"/>
                </a:lnTo>
                <a:lnTo>
                  <a:pt x="1601" y="282"/>
                </a:lnTo>
                <a:lnTo>
                  <a:pt x="1572" y="289"/>
                </a:lnTo>
                <a:lnTo>
                  <a:pt x="1545" y="301"/>
                </a:lnTo>
                <a:lnTo>
                  <a:pt x="1124" y="541"/>
                </a:lnTo>
                <a:lnTo>
                  <a:pt x="1109" y="553"/>
                </a:lnTo>
                <a:lnTo>
                  <a:pt x="1097" y="567"/>
                </a:lnTo>
                <a:lnTo>
                  <a:pt x="1088" y="583"/>
                </a:lnTo>
                <a:lnTo>
                  <a:pt x="1083" y="600"/>
                </a:lnTo>
                <a:lnTo>
                  <a:pt x="1082" y="618"/>
                </a:lnTo>
                <a:lnTo>
                  <a:pt x="1084" y="636"/>
                </a:lnTo>
                <a:lnTo>
                  <a:pt x="1091" y="653"/>
                </a:lnTo>
                <a:lnTo>
                  <a:pt x="1102" y="670"/>
                </a:lnTo>
                <a:lnTo>
                  <a:pt x="1154" y="729"/>
                </a:lnTo>
                <a:lnTo>
                  <a:pt x="1167" y="741"/>
                </a:lnTo>
                <a:lnTo>
                  <a:pt x="1182" y="750"/>
                </a:lnTo>
                <a:lnTo>
                  <a:pt x="1198" y="756"/>
                </a:lnTo>
                <a:lnTo>
                  <a:pt x="1216" y="758"/>
                </a:lnTo>
                <a:lnTo>
                  <a:pt x="1234" y="756"/>
                </a:lnTo>
                <a:lnTo>
                  <a:pt x="1251" y="751"/>
                </a:lnTo>
                <a:lnTo>
                  <a:pt x="1585" y="602"/>
                </a:lnTo>
                <a:lnTo>
                  <a:pt x="1612" y="593"/>
                </a:lnTo>
                <a:lnTo>
                  <a:pt x="1639" y="588"/>
                </a:lnTo>
                <a:lnTo>
                  <a:pt x="1667" y="588"/>
                </a:lnTo>
                <a:lnTo>
                  <a:pt x="1694" y="592"/>
                </a:lnTo>
                <a:lnTo>
                  <a:pt x="1720" y="601"/>
                </a:lnTo>
                <a:lnTo>
                  <a:pt x="1744" y="615"/>
                </a:lnTo>
                <a:lnTo>
                  <a:pt x="1767" y="631"/>
                </a:lnTo>
                <a:lnTo>
                  <a:pt x="2896" y="1658"/>
                </a:lnTo>
                <a:lnTo>
                  <a:pt x="2916" y="1673"/>
                </a:lnTo>
                <a:lnTo>
                  <a:pt x="2937" y="1686"/>
                </a:lnTo>
                <a:lnTo>
                  <a:pt x="2960" y="1695"/>
                </a:lnTo>
                <a:lnTo>
                  <a:pt x="2984" y="1700"/>
                </a:lnTo>
                <a:lnTo>
                  <a:pt x="3009" y="1702"/>
                </a:lnTo>
                <a:lnTo>
                  <a:pt x="3287" y="1702"/>
                </a:lnTo>
                <a:lnTo>
                  <a:pt x="3309" y="1705"/>
                </a:lnTo>
                <a:lnTo>
                  <a:pt x="3328" y="1713"/>
                </a:lnTo>
                <a:lnTo>
                  <a:pt x="3346" y="1726"/>
                </a:lnTo>
                <a:lnTo>
                  <a:pt x="3359" y="1744"/>
                </a:lnTo>
                <a:lnTo>
                  <a:pt x="3360" y="1746"/>
                </a:lnTo>
                <a:lnTo>
                  <a:pt x="3360" y="1937"/>
                </a:lnTo>
                <a:lnTo>
                  <a:pt x="3359" y="1940"/>
                </a:lnTo>
                <a:lnTo>
                  <a:pt x="3346" y="1957"/>
                </a:lnTo>
                <a:lnTo>
                  <a:pt x="3328" y="1970"/>
                </a:lnTo>
                <a:lnTo>
                  <a:pt x="3309" y="1979"/>
                </a:lnTo>
                <a:lnTo>
                  <a:pt x="3287" y="1982"/>
                </a:lnTo>
                <a:lnTo>
                  <a:pt x="3018" y="1982"/>
                </a:lnTo>
                <a:lnTo>
                  <a:pt x="2991" y="1984"/>
                </a:lnTo>
                <a:lnTo>
                  <a:pt x="2966" y="1990"/>
                </a:lnTo>
                <a:lnTo>
                  <a:pt x="2942" y="1999"/>
                </a:lnTo>
                <a:lnTo>
                  <a:pt x="2919" y="2014"/>
                </a:lnTo>
                <a:lnTo>
                  <a:pt x="2899" y="2031"/>
                </a:lnTo>
                <a:lnTo>
                  <a:pt x="2690" y="2240"/>
                </a:lnTo>
                <a:lnTo>
                  <a:pt x="2667" y="2260"/>
                </a:lnTo>
                <a:lnTo>
                  <a:pt x="2640" y="2277"/>
                </a:lnTo>
                <a:lnTo>
                  <a:pt x="2613" y="2291"/>
                </a:lnTo>
                <a:lnTo>
                  <a:pt x="2583" y="2299"/>
                </a:lnTo>
                <a:lnTo>
                  <a:pt x="2553" y="2304"/>
                </a:lnTo>
                <a:lnTo>
                  <a:pt x="2522" y="2305"/>
                </a:lnTo>
                <a:lnTo>
                  <a:pt x="2491" y="2302"/>
                </a:lnTo>
                <a:lnTo>
                  <a:pt x="2461" y="2294"/>
                </a:lnTo>
                <a:lnTo>
                  <a:pt x="2266" y="2229"/>
                </a:lnTo>
                <a:lnTo>
                  <a:pt x="2250" y="2225"/>
                </a:lnTo>
                <a:lnTo>
                  <a:pt x="2233" y="2225"/>
                </a:lnTo>
                <a:lnTo>
                  <a:pt x="2216" y="2228"/>
                </a:lnTo>
                <a:lnTo>
                  <a:pt x="2200" y="2235"/>
                </a:lnTo>
                <a:lnTo>
                  <a:pt x="1887" y="2406"/>
                </a:lnTo>
                <a:lnTo>
                  <a:pt x="1837" y="2430"/>
                </a:lnTo>
                <a:lnTo>
                  <a:pt x="1786" y="2448"/>
                </a:lnTo>
                <a:lnTo>
                  <a:pt x="1734" y="2463"/>
                </a:lnTo>
                <a:lnTo>
                  <a:pt x="1681" y="2471"/>
                </a:lnTo>
                <a:lnTo>
                  <a:pt x="1627" y="2474"/>
                </a:lnTo>
                <a:lnTo>
                  <a:pt x="1574" y="2473"/>
                </a:lnTo>
                <a:lnTo>
                  <a:pt x="1521" y="2466"/>
                </a:lnTo>
                <a:lnTo>
                  <a:pt x="1468" y="2453"/>
                </a:lnTo>
                <a:lnTo>
                  <a:pt x="1417" y="2437"/>
                </a:lnTo>
                <a:lnTo>
                  <a:pt x="1367" y="2415"/>
                </a:lnTo>
                <a:lnTo>
                  <a:pt x="1320" y="2387"/>
                </a:lnTo>
                <a:lnTo>
                  <a:pt x="541" y="1895"/>
                </a:lnTo>
                <a:lnTo>
                  <a:pt x="512" y="1881"/>
                </a:lnTo>
                <a:lnTo>
                  <a:pt x="483" y="1872"/>
                </a:lnTo>
                <a:lnTo>
                  <a:pt x="451" y="1870"/>
                </a:lnTo>
                <a:lnTo>
                  <a:pt x="73" y="1870"/>
                </a:lnTo>
                <a:lnTo>
                  <a:pt x="51" y="1867"/>
                </a:lnTo>
                <a:lnTo>
                  <a:pt x="32" y="1858"/>
                </a:lnTo>
                <a:lnTo>
                  <a:pt x="14" y="1845"/>
                </a:lnTo>
                <a:lnTo>
                  <a:pt x="1" y="1828"/>
                </a:lnTo>
                <a:lnTo>
                  <a:pt x="0" y="1825"/>
                </a:lnTo>
                <a:lnTo>
                  <a:pt x="0" y="1634"/>
                </a:lnTo>
                <a:lnTo>
                  <a:pt x="1" y="1632"/>
                </a:lnTo>
                <a:lnTo>
                  <a:pt x="14" y="1614"/>
                </a:lnTo>
                <a:lnTo>
                  <a:pt x="32" y="1601"/>
                </a:lnTo>
                <a:lnTo>
                  <a:pt x="51" y="1593"/>
                </a:lnTo>
                <a:lnTo>
                  <a:pt x="73" y="1590"/>
                </a:lnTo>
                <a:lnTo>
                  <a:pt x="484" y="1590"/>
                </a:lnTo>
                <a:lnTo>
                  <a:pt x="521" y="1592"/>
                </a:lnTo>
                <a:lnTo>
                  <a:pt x="558" y="1598"/>
                </a:lnTo>
                <a:lnTo>
                  <a:pt x="595" y="1608"/>
                </a:lnTo>
                <a:lnTo>
                  <a:pt x="629" y="1624"/>
                </a:lnTo>
                <a:lnTo>
                  <a:pt x="663" y="1642"/>
                </a:lnTo>
                <a:lnTo>
                  <a:pt x="1442" y="2134"/>
                </a:lnTo>
                <a:lnTo>
                  <a:pt x="1476" y="2153"/>
                </a:lnTo>
                <a:lnTo>
                  <a:pt x="1514" y="2168"/>
                </a:lnTo>
                <a:lnTo>
                  <a:pt x="1552" y="2179"/>
                </a:lnTo>
                <a:lnTo>
                  <a:pt x="1590" y="2185"/>
                </a:lnTo>
                <a:lnTo>
                  <a:pt x="1629" y="2186"/>
                </a:lnTo>
                <a:lnTo>
                  <a:pt x="1669" y="2182"/>
                </a:lnTo>
                <a:lnTo>
                  <a:pt x="1707" y="2174"/>
                </a:lnTo>
                <a:lnTo>
                  <a:pt x="1745" y="2161"/>
                </a:lnTo>
                <a:lnTo>
                  <a:pt x="1782" y="2145"/>
                </a:lnTo>
                <a:lnTo>
                  <a:pt x="2163" y="1937"/>
                </a:lnTo>
                <a:lnTo>
                  <a:pt x="2184" y="1928"/>
                </a:lnTo>
                <a:lnTo>
                  <a:pt x="2206" y="1924"/>
                </a:lnTo>
                <a:lnTo>
                  <a:pt x="2229" y="1924"/>
                </a:lnTo>
                <a:lnTo>
                  <a:pt x="2251" y="1929"/>
                </a:lnTo>
                <a:lnTo>
                  <a:pt x="2467" y="2001"/>
                </a:lnTo>
                <a:lnTo>
                  <a:pt x="2485" y="2004"/>
                </a:lnTo>
                <a:lnTo>
                  <a:pt x="2504" y="2004"/>
                </a:lnTo>
                <a:lnTo>
                  <a:pt x="2522" y="2000"/>
                </a:lnTo>
                <a:lnTo>
                  <a:pt x="2538" y="1992"/>
                </a:lnTo>
                <a:lnTo>
                  <a:pt x="2554" y="1981"/>
                </a:lnTo>
                <a:lnTo>
                  <a:pt x="2625" y="1909"/>
                </a:lnTo>
                <a:lnTo>
                  <a:pt x="2637" y="1893"/>
                </a:lnTo>
                <a:lnTo>
                  <a:pt x="2645" y="1875"/>
                </a:lnTo>
                <a:lnTo>
                  <a:pt x="2649" y="1857"/>
                </a:lnTo>
                <a:lnTo>
                  <a:pt x="2649" y="1837"/>
                </a:lnTo>
                <a:lnTo>
                  <a:pt x="2644" y="1819"/>
                </a:lnTo>
                <a:lnTo>
                  <a:pt x="2635" y="1803"/>
                </a:lnTo>
                <a:lnTo>
                  <a:pt x="2622" y="1788"/>
                </a:lnTo>
                <a:lnTo>
                  <a:pt x="1660" y="912"/>
                </a:lnTo>
                <a:lnTo>
                  <a:pt x="1646" y="903"/>
                </a:lnTo>
                <a:lnTo>
                  <a:pt x="1631" y="898"/>
                </a:lnTo>
                <a:lnTo>
                  <a:pt x="1615" y="898"/>
                </a:lnTo>
                <a:lnTo>
                  <a:pt x="1600" y="902"/>
                </a:lnTo>
                <a:lnTo>
                  <a:pt x="1345" y="1015"/>
                </a:lnTo>
                <a:lnTo>
                  <a:pt x="1308" y="1029"/>
                </a:lnTo>
                <a:lnTo>
                  <a:pt x="1270" y="1038"/>
                </a:lnTo>
                <a:lnTo>
                  <a:pt x="1231" y="1043"/>
                </a:lnTo>
                <a:lnTo>
                  <a:pt x="1192" y="1043"/>
                </a:lnTo>
                <a:lnTo>
                  <a:pt x="1155" y="1039"/>
                </a:lnTo>
                <a:lnTo>
                  <a:pt x="1117" y="1031"/>
                </a:lnTo>
                <a:lnTo>
                  <a:pt x="1080" y="1018"/>
                </a:lnTo>
                <a:lnTo>
                  <a:pt x="1046" y="1001"/>
                </a:lnTo>
                <a:lnTo>
                  <a:pt x="1013" y="980"/>
                </a:lnTo>
                <a:lnTo>
                  <a:pt x="983" y="956"/>
                </a:lnTo>
                <a:lnTo>
                  <a:pt x="954" y="926"/>
                </a:lnTo>
                <a:lnTo>
                  <a:pt x="774" y="715"/>
                </a:lnTo>
                <a:lnTo>
                  <a:pt x="752" y="695"/>
                </a:lnTo>
                <a:lnTo>
                  <a:pt x="729" y="679"/>
                </a:lnTo>
                <a:lnTo>
                  <a:pt x="703" y="668"/>
                </a:lnTo>
                <a:lnTo>
                  <a:pt x="675" y="659"/>
                </a:lnTo>
                <a:lnTo>
                  <a:pt x="647" y="657"/>
                </a:lnTo>
                <a:lnTo>
                  <a:pt x="93" y="657"/>
                </a:lnTo>
                <a:lnTo>
                  <a:pt x="70" y="654"/>
                </a:lnTo>
                <a:lnTo>
                  <a:pt x="50" y="646"/>
                </a:lnTo>
                <a:lnTo>
                  <a:pt x="33" y="633"/>
                </a:lnTo>
                <a:lnTo>
                  <a:pt x="19" y="616"/>
                </a:lnTo>
                <a:lnTo>
                  <a:pt x="11" y="595"/>
                </a:lnTo>
                <a:lnTo>
                  <a:pt x="8" y="573"/>
                </a:lnTo>
                <a:lnTo>
                  <a:pt x="8" y="461"/>
                </a:lnTo>
                <a:lnTo>
                  <a:pt x="11" y="439"/>
                </a:lnTo>
                <a:lnTo>
                  <a:pt x="19" y="419"/>
                </a:lnTo>
                <a:lnTo>
                  <a:pt x="33" y="402"/>
                </a:lnTo>
                <a:lnTo>
                  <a:pt x="50" y="389"/>
                </a:lnTo>
                <a:lnTo>
                  <a:pt x="70" y="380"/>
                </a:lnTo>
                <a:lnTo>
                  <a:pt x="93" y="377"/>
                </a:lnTo>
                <a:lnTo>
                  <a:pt x="759" y="377"/>
                </a:lnTo>
                <a:lnTo>
                  <a:pt x="802" y="374"/>
                </a:lnTo>
                <a:lnTo>
                  <a:pt x="845" y="366"/>
                </a:lnTo>
                <a:lnTo>
                  <a:pt x="886" y="352"/>
                </a:lnTo>
                <a:lnTo>
                  <a:pt x="926" y="334"/>
                </a:lnTo>
                <a:lnTo>
                  <a:pt x="1406" y="59"/>
                </a:lnTo>
                <a:lnTo>
                  <a:pt x="1451" y="36"/>
                </a:lnTo>
                <a:lnTo>
                  <a:pt x="1498" y="19"/>
                </a:lnTo>
                <a:lnTo>
                  <a:pt x="1547" y="7"/>
                </a:lnTo>
                <a:lnTo>
                  <a:pt x="1595" y="1"/>
                </a:lnTo>
                <a:lnTo>
                  <a:pt x="1644" y="0"/>
                </a:lnTo>
                <a:close/>
              </a:path>
            </a:pathLst>
          </a:custGeom>
          <a:solidFill>
            <a:srgbClr val="FF207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B7658159-3235-4E0C-BAB2-30A2B89AF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66" y="987644"/>
            <a:ext cx="4206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Aseguramiento</a:t>
            </a:r>
            <a:r>
              <a:rPr lang="es-CO" sz="28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 </a:t>
            </a: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Corporativo</a:t>
            </a:r>
            <a:endParaRPr lang="es-CO" sz="2800" dirty="0">
              <a:solidFill>
                <a:schemeClr val="accent4"/>
              </a:solidFill>
              <a:latin typeface="+mj-lt"/>
              <a:ea typeface="Verdana" panose="020B0604030504040204" pitchFamily="34" charset="0"/>
              <a:cs typeface="AmpleSoft Regular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A884491-41CA-4F19-BA1E-13631DCBB400}"/>
              </a:ext>
            </a:extLst>
          </p:cNvPr>
          <p:cNvSpPr/>
          <p:nvPr/>
        </p:nvSpPr>
        <p:spPr>
          <a:xfrm>
            <a:off x="5658311" y="1177243"/>
            <a:ext cx="344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accent4"/>
                </a:solidFill>
                <a:latin typeface="AmpleSoft-Bold"/>
              </a:rPr>
              <a:t>100% 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De Cumplimiento en el Cronograma </a:t>
            </a:r>
          </a:p>
          <a:p>
            <a:r>
              <a:rPr lang="es-CO" sz="1400" dirty="0">
                <a:solidFill>
                  <a:srgbClr val="253D90"/>
                </a:solidFill>
                <a:latin typeface="AmpleSoft-Bold"/>
              </a:rPr>
              <a:t>en los planes de: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B34D241-C0F4-491C-9F6D-CEBFDF5FB367}"/>
              </a:ext>
            </a:extLst>
          </p:cNvPr>
          <p:cNvSpPr/>
          <p:nvPr/>
        </p:nvSpPr>
        <p:spPr>
          <a:xfrm>
            <a:off x="895838" y="2421810"/>
            <a:ext cx="4529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400" dirty="0">
                <a:solidFill>
                  <a:srgbClr val="253D90"/>
                </a:solidFill>
                <a:latin typeface="AmpleSoft-Bold"/>
              </a:rPr>
              <a:t>Participación y acompañamiento en la implementación del </a:t>
            </a:r>
            <a:r>
              <a:rPr lang="es-CO" sz="14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90%</a:t>
            </a:r>
            <a:r>
              <a:rPr lang="es-CO" sz="1400" dirty="0">
                <a:solidFill>
                  <a:srgbClr val="253D90"/>
                </a:solidFill>
                <a:latin typeface="AmpleSoft-Bold"/>
              </a:rPr>
              <a:t>  los proyectos estratégicos</a:t>
            </a:r>
            <a:endParaRPr lang="es-MX" sz="1400" dirty="0">
              <a:solidFill>
                <a:srgbClr val="253D90"/>
              </a:solidFill>
              <a:latin typeface="AmpleSoft-Bold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9239259-3F15-476E-A728-4ECCAB33420D}"/>
              </a:ext>
            </a:extLst>
          </p:cNvPr>
          <p:cNvSpPr/>
          <p:nvPr/>
        </p:nvSpPr>
        <p:spPr>
          <a:xfrm>
            <a:off x="850232" y="3395466"/>
            <a:ext cx="5010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4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80% </a:t>
            </a:r>
            <a:r>
              <a:rPr lang="es-CO" sz="1600" dirty="0">
                <a:solidFill>
                  <a:srgbClr val="253D90"/>
                </a:solidFill>
                <a:latin typeface="AmpleSoft-Bold"/>
              </a:rPr>
              <a:t>Madurez del Sistema de Control Interno trabajando frentes como:</a:t>
            </a:r>
            <a:endParaRPr lang="es-MX" sz="1600" dirty="0">
              <a:solidFill>
                <a:srgbClr val="253D90"/>
              </a:solidFill>
              <a:latin typeface="AmpleSoft-Bold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2F811B7-CA36-4EA3-AB4F-C5A4FF193876}"/>
              </a:ext>
            </a:extLst>
          </p:cNvPr>
          <p:cNvSpPr/>
          <p:nvPr/>
        </p:nvSpPr>
        <p:spPr>
          <a:xfrm>
            <a:off x="6148774" y="3530091"/>
            <a:ext cx="1524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Tecnológica </a:t>
            </a:r>
          </a:p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Procesos </a:t>
            </a:r>
            <a:endParaRPr lang="es-MX" sz="1400" dirty="0">
              <a:solidFill>
                <a:srgbClr val="253D90"/>
              </a:solidFill>
              <a:latin typeface="AmpleSoft-Bold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F710950-46AE-4B42-99A1-DE767E738517}"/>
              </a:ext>
            </a:extLst>
          </p:cNvPr>
          <p:cNvSpPr/>
          <p:nvPr/>
        </p:nvSpPr>
        <p:spPr>
          <a:xfrm>
            <a:off x="832112" y="4056023"/>
            <a:ext cx="4529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Controles </a:t>
            </a:r>
          </a:p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Documentación</a:t>
            </a:r>
            <a:endParaRPr lang="es-MX" sz="1400" dirty="0">
              <a:solidFill>
                <a:srgbClr val="253D90"/>
              </a:solidFill>
              <a:latin typeface="AmpleSoft-Bold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52D22AB-9177-4E54-B041-8FF73CE98327}"/>
              </a:ext>
            </a:extLst>
          </p:cNvPr>
          <p:cNvSpPr/>
          <p:nvPr/>
        </p:nvSpPr>
        <p:spPr>
          <a:xfrm>
            <a:off x="2797684" y="4101187"/>
            <a:ext cx="4529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Seguridad</a:t>
            </a:r>
          </a:p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Socialización</a:t>
            </a:r>
            <a:endParaRPr lang="es-MX" sz="1400" dirty="0">
              <a:solidFill>
                <a:srgbClr val="253D90"/>
              </a:solidFill>
              <a:latin typeface="AmpleSoft-Bold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E435A73-5A01-46CB-B1CE-BE0508CF0905}"/>
              </a:ext>
            </a:extLst>
          </p:cNvPr>
          <p:cNvSpPr/>
          <p:nvPr/>
        </p:nvSpPr>
        <p:spPr>
          <a:xfrm>
            <a:off x="832111" y="4499267"/>
            <a:ext cx="4529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253D90"/>
                </a:solidFill>
                <a:latin typeface="AmpleSoft-Bold"/>
              </a:rPr>
              <a:t>Autorizaciones</a:t>
            </a:r>
          </a:p>
        </p:txBody>
      </p:sp>
    </p:spTree>
    <p:extLst>
      <p:ext uri="{BB962C8B-B14F-4D97-AF65-F5344CB8AC3E}">
        <p14:creationId xmlns:p14="http://schemas.microsoft.com/office/powerpoint/2010/main" val="22369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9244761-84FC-40F9-B9A4-751CF7AAC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AA5E140-D80D-4436-9D2D-83A1191B996D}"/>
              </a:ext>
            </a:extLst>
          </p:cNvPr>
          <p:cNvSpPr/>
          <p:nvPr/>
        </p:nvSpPr>
        <p:spPr>
          <a:xfrm>
            <a:off x="252080" y="988127"/>
            <a:ext cx="18110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Gerencia Jurídica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1DAC4760-C061-4CA4-8EEB-F7C4CAFC02DF}"/>
              </a:ext>
            </a:extLst>
          </p:cNvPr>
          <p:cNvSpPr/>
          <p:nvPr/>
        </p:nvSpPr>
        <p:spPr>
          <a:xfrm>
            <a:off x="223061" y="1362615"/>
            <a:ext cx="4529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95%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cumplimiento documentos contractuales y solicitudes atendidas dentro de los tiempos establecidos</a:t>
            </a:r>
            <a:endParaRPr lang="es-MX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4665C13-19E6-4867-B5BC-5A92FE73587D}"/>
              </a:ext>
            </a:extLst>
          </p:cNvPr>
          <p:cNvSpPr/>
          <p:nvPr/>
        </p:nvSpPr>
        <p:spPr>
          <a:xfrm>
            <a:off x="252080" y="1837985"/>
            <a:ext cx="4529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dirty="0">
                <a:solidFill>
                  <a:schemeClr val="accent4"/>
                </a:solidFill>
                <a:latin typeface="+mj-lt"/>
                <a:ea typeface="ＭＳ Ｐゴシック" charset="0"/>
              </a:rPr>
              <a:t>1 </a:t>
            </a:r>
            <a:r>
              <a:rPr lang="es-CO" sz="12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Mejora en el Sistema de Gestión Contractual Orión y </a:t>
            </a:r>
            <a:r>
              <a:rPr lang="es-CO" sz="12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4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capacitaciones a los colaboradores relacionadas con su uso</a:t>
            </a:r>
          </a:p>
          <a:p>
            <a:pPr fontAlgn="ctr"/>
            <a:endParaRPr lang="es-CO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Actualización del Manual de Contratación de la Entidad 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0EA905DE-E472-4E5E-B811-A657FCC0278B}"/>
              </a:ext>
            </a:extLst>
          </p:cNvPr>
          <p:cNvSpPr/>
          <p:nvPr/>
        </p:nvSpPr>
        <p:spPr>
          <a:xfrm>
            <a:off x="4854424" y="2843386"/>
            <a:ext cx="249459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Producción de Eventos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692FBDDE-1B01-45BE-A962-F4821C3E3BE8}"/>
              </a:ext>
            </a:extLst>
          </p:cNvPr>
          <p:cNvSpPr/>
          <p:nvPr/>
        </p:nvSpPr>
        <p:spPr>
          <a:xfrm>
            <a:off x="4853197" y="3272637"/>
            <a:ext cx="391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90%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de Satisfacción del cliente externo con los  eventos de la CCC</a:t>
            </a:r>
            <a:endParaRPr lang="es-MX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849BE172-1501-4958-A53C-DA78986CBE5B}"/>
              </a:ext>
            </a:extLst>
          </p:cNvPr>
          <p:cNvSpPr/>
          <p:nvPr/>
        </p:nvSpPr>
        <p:spPr>
          <a:xfrm>
            <a:off x="250825" y="3246934"/>
            <a:ext cx="367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90% en el nivel de atención:</a:t>
            </a:r>
          </a:p>
          <a:p>
            <a:pPr fontAlgn="ctr"/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Para las consultas entrantes ( Chat y Llamadas )</a:t>
            </a:r>
          </a:p>
          <a:p>
            <a:pPr fontAlgn="ctr"/>
            <a:endParaRPr lang="es-MX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A7F4895B-F58A-47EE-8436-5BC617F2A8B1}"/>
              </a:ext>
            </a:extLst>
          </p:cNvPr>
          <p:cNvSpPr/>
          <p:nvPr/>
        </p:nvSpPr>
        <p:spPr>
          <a:xfrm>
            <a:off x="250825" y="2843386"/>
            <a:ext cx="127310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 err="1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Call</a:t>
            </a: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 Center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0C51C1C-52D1-4FAD-898F-885A0F8573EE}"/>
              </a:ext>
            </a:extLst>
          </p:cNvPr>
          <p:cNvSpPr/>
          <p:nvPr/>
        </p:nvSpPr>
        <p:spPr>
          <a:xfrm>
            <a:off x="4781889" y="988127"/>
            <a:ext cx="22300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CO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Gestión Documental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91CA95C-DF37-4313-92F5-14C270EF362E}"/>
              </a:ext>
            </a:extLst>
          </p:cNvPr>
          <p:cNvSpPr/>
          <p:nvPr/>
        </p:nvSpPr>
        <p:spPr>
          <a:xfrm>
            <a:off x="4798209" y="1699398"/>
            <a:ext cx="4028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Actividades asociadas a la implementación de buenas prácticas y normas legales para el tratamiento, conservación y buen uso de la información recibida y producida por la entidad. El trabajo del 2019 es una consultoría en la elaboración de instrumentos archivísticos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2693EC0-0CB6-4040-AF99-4715EF5140D9}"/>
              </a:ext>
            </a:extLst>
          </p:cNvPr>
          <p:cNvSpPr/>
          <p:nvPr/>
        </p:nvSpPr>
        <p:spPr>
          <a:xfrm>
            <a:off x="4797334" y="1383142"/>
            <a:ext cx="29742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CO" sz="1200" b="1" dirty="0">
                <a:solidFill>
                  <a:schemeClr val="accent4"/>
                </a:solidFill>
                <a:latin typeface="AmpleSoft-Regular" panose="02000000000000000000" pitchFamily="50" charset="0"/>
                <a:ea typeface="ＭＳ Ｐゴシック" charset="0"/>
              </a:rPr>
              <a:t>100% </a:t>
            </a:r>
            <a:r>
              <a:rPr lang="es-CO" sz="1200" b="1" dirty="0">
                <a:solidFill>
                  <a:schemeClr val="accent1"/>
                </a:solidFill>
                <a:latin typeface="AmpleSoft-Regular" panose="02000000000000000000" pitchFamily="50" charset="0"/>
                <a:ea typeface="ＭＳ Ｐゴシック" charset="0"/>
              </a:rPr>
              <a:t>Cumplimiento en el Cronograma</a:t>
            </a:r>
            <a:endParaRPr lang="es-MX" sz="1200" b="1" dirty="0">
              <a:solidFill>
                <a:schemeClr val="accent1"/>
              </a:solidFill>
              <a:latin typeface="AmpleSoft-Regular" panose="02000000000000000000" pitchFamily="50" charset="0"/>
              <a:ea typeface="ＭＳ Ｐゴシック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3F36946-2543-406C-8C17-9A711B57D143}"/>
              </a:ext>
            </a:extLst>
          </p:cNvPr>
          <p:cNvSpPr/>
          <p:nvPr/>
        </p:nvSpPr>
        <p:spPr>
          <a:xfrm>
            <a:off x="4853197" y="3692655"/>
            <a:ext cx="297211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200" dirty="0">
                <a:solidFill>
                  <a:srgbClr val="253D90"/>
                </a:solidFill>
                <a:latin typeface="AmpleSoft-Bold"/>
                <a:cs typeface="Calibri"/>
              </a:rPr>
              <a:t>Calificación 2018: </a:t>
            </a:r>
            <a:r>
              <a:rPr lang="es-ES_tradnl" sz="1200" dirty="0">
                <a:solidFill>
                  <a:schemeClr val="accent4"/>
                </a:solidFill>
                <a:latin typeface="AmpleSoft-Bold"/>
                <a:cs typeface="Calibri"/>
              </a:rPr>
              <a:t>86% </a:t>
            </a:r>
            <a:endParaRPr lang="es-ES_tradnl" sz="1200" dirty="0">
              <a:solidFill>
                <a:srgbClr val="253D90"/>
              </a:solidFill>
              <a:latin typeface="AmpleSoft-Bold"/>
              <a:cs typeface="Calibri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55E9CCE-508B-44AF-B62A-3CC295D8A134}"/>
              </a:ext>
            </a:extLst>
          </p:cNvPr>
          <p:cNvSpPr/>
          <p:nvPr/>
        </p:nvSpPr>
        <p:spPr>
          <a:xfrm>
            <a:off x="224291" y="3756714"/>
            <a:ext cx="297211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200" dirty="0">
                <a:solidFill>
                  <a:srgbClr val="253D90"/>
                </a:solidFill>
                <a:latin typeface="AmpleSoft-Bold"/>
                <a:cs typeface="Calibri"/>
              </a:rPr>
              <a:t>Atención promedio de </a:t>
            </a:r>
            <a:r>
              <a:rPr lang="es-ES_tradnl" sz="1200" dirty="0">
                <a:solidFill>
                  <a:schemeClr val="accent4"/>
                </a:solidFill>
                <a:latin typeface="AmpleSoft-Bold"/>
                <a:cs typeface="Calibri"/>
              </a:rPr>
              <a:t>93% </a:t>
            </a:r>
            <a:r>
              <a:rPr lang="es-ES_tradnl" sz="1200" dirty="0">
                <a:solidFill>
                  <a:srgbClr val="253D90"/>
                </a:solidFill>
                <a:latin typeface="AmpleSoft-Bold"/>
              </a:rPr>
              <a:t>en 2018 </a:t>
            </a:r>
          </a:p>
        </p:txBody>
      </p:sp>
    </p:spTree>
    <p:extLst>
      <p:ext uri="{BB962C8B-B14F-4D97-AF65-F5344CB8AC3E}">
        <p14:creationId xmlns:p14="http://schemas.microsoft.com/office/powerpoint/2010/main" val="37763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0825" y="1808534"/>
            <a:ext cx="8531225" cy="270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Consecuentes con este propósito hemos priorizado dos líneas de trabajo: </a:t>
            </a:r>
            <a:b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62050" lvl="2" indent="-247650">
              <a:lnSpc>
                <a:spcPct val="90000"/>
              </a:lnSpc>
              <a:buClr>
                <a:srgbClr val="99CC00"/>
              </a:buClr>
              <a:buSzPct val="70000"/>
              <a:buFont typeface="Marlett" charset="0"/>
              <a:buChar char="h"/>
            </a:pPr>
            <a:r>
              <a:rPr kumimoji="1" lang="es-CO" sz="135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consolidación y profundización de los programas que han tenido alto impacto en el desarrollo empresarial de la región.</a:t>
            </a:r>
          </a:p>
          <a:p>
            <a:pPr marL="1162050" lvl="2" indent="-247650">
              <a:lnSpc>
                <a:spcPct val="90000"/>
              </a:lnSpc>
              <a:buClr>
                <a:srgbClr val="99CC00"/>
              </a:buClr>
              <a:buSzPct val="70000"/>
              <a:buFont typeface="Marlett" charset="0"/>
              <a:buChar char="h"/>
            </a:pPr>
            <a:endParaRPr kumimoji="1" lang="es-CO" sz="1350" dirty="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62050" lvl="2" indent="-247650">
              <a:lnSpc>
                <a:spcPct val="90000"/>
              </a:lnSpc>
              <a:buClr>
                <a:srgbClr val="99CC00"/>
              </a:buClr>
              <a:buSzPct val="70000"/>
              <a:buFont typeface="Marlett" charset="0"/>
              <a:buChar char="h"/>
            </a:pPr>
            <a:r>
              <a:rPr kumimoji="1" lang="es-CO" sz="135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Desplegar nuevas apuestas que agreguen valor a los empresarios en el escenario actual</a:t>
            </a: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2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r>
              <a:rPr lang="es-CO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 hemos propuesto mantener el impacto de nuestros programas y complementarlos con nuevas apuestas, siendo austeros en la operación.</a:t>
            </a:r>
          </a:p>
          <a:p>
            <a:pPr lvl="2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>
                <a:srgbClr val="FF0353"/>
              </a:buClr>
              <a:buSzPct val="50000"/>
              <a:buFont typeface="Marlett" charset="0"/>
              <a:buChar char="g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8" lvl="1" indent="0">
              <a:lnSpc>
                <a:spcPct val="90000"/>
              </a:lnSpc>
              <a:buClr>
                <a:srgbClr val="FF0353"/>
              </a:buClr>
              <a:buSzPct val="50000"/>
            </a:pPr>
            <a:endParaRPr lang="es-CO" sz="135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411DDF-23CF-874E-B6EC-DEDE79BF5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31775"/>
            <a:ext cx="5139500" cy="83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Introducción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995691-2DBC-4A4D-A29F-514D5EDE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25892"/>
            <a:ext cx="8642350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1875" b="1" i="1" dirty="0">
                <a:solidFill>
                  <a:schemeClr val="accent1"/>
                </a:solidFill>
                <a:latin typeface="Calibri bold italic" panose="020F07020304040A0204" pitchFamily="34" charset="0"/>
                <a:cs typeface="Calibri bold italic" panose="020F07020304040A0204" pitchFamily="34" charset="0"/>
              </a:rPr>
              <a:t>Plan de Acción 2019, la CCC, una agencia para el desarrollo de las empresas interesadas en crecer.</a:t>
            </a:r>
          </a:p>
        </p:txBody>
      </p:sp>
    </p:spTree>
    <p:extLst>
      <p:ext uri="{BB962C8B-B14F-4D97-AF65-F5344CB8AC3E}">
        <p14:creationId xmlns:p14="http://schemas.microsoft.com/office/powerpoint/2010/main" val="29601387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6" grpId="0"/>
      <p:bldP spid="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CCC_PPT_portada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87082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CCC_PPT_5anios_portada_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uadroTexto 10"/>
          <p:cNvSpPr txBox="1"/>
          <p:nvPr/>
        </p:nvSpPr>
        <p:spPr>
          <a:xfrm>
            <a:off x="508308" y="2492946"/>
            <a:ext cx="2903760" cy="854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lnSpc>
                <a:spcPct val="80000"/>
              </a:lnSpc>
              <a:defRPr sz="4000">
                <a:solidFill>
                  <a:srgbClr val="FFC724"/>
                </a:solidFill>
                <a:latin typeface="AmpleSoft Bold"/>
                <a:cs typeface="AmpleSoft Bold"/>
              </a:defRPr>
            </a:lvl1pPr>
            <a:lvl2pPr marL="0" lvl="1">
              <a:lnSpc>
                <a:spcPct val="80000"/>
              </a:lnSpc>
              <a:defRPr sz="4000" b="1">
                <a:solidFill>
                  <a:prstClr val="white"/>
                </a:solidFill>
                <a:latin typeface="AmpleSoft-Bold" panose="02000000000000000000" pitchFamily="2" charset="0"/>
                <a:cs typeface="AmpleSoft Bold"/>
              </a:defRPr>
            </a:lvl2pPr>
          </a:lstStyle>
          <a:p>
            <a:pPr marL="0" marR="0" lvl="1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Gracias</a:t>
            </a:r>
            <a:endParaRPr kumimoji="0" lang="es-MX" sz="5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pic>
        <p:nvPicPr>
          <p:cNvPr id="6" name="Picture 5" descr="logo_ccc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69" y="3615267"/>
            <a:ext cx="2604797" cy="11345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A23197-6C5E-8445-BEA8-54FE8D314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96535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EEDF1EDA-3649-1249-AA39-2D47C98F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6" y="1647435"/>
            <a:ext cx="6873940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2100" b="1" i="1" dirty="0">
                <a:solidFill>
                  <a:schemeClr val="accent1"/>
                </a:solidFill>
                <a:latin typeface="Calibri bold italic" panose="020F07020304040A0204" pitchFamily="34" charset="0"/>
              </a:rPr>
              <a:t>Plan de Acción 2019, La CCC, una agencia para el desarrollo de las empr</a:t>
            </a:r>
            <a:r>
              <a:rPr lang="es-ES_tradnl" sz="2100" b="1" i="1" dirty="0">
                <a:solidFill>
                  <a:srgbClr val="253D90"/>
                </a:solidFill>
                <a:latin typeface="Calibri bold italic" panose="020F07020304040A0204" pitchFamily="34" charset="0"/>
              </a:rPr>
              <a:t>es</a:t>
            </a:r>
            <a:r>
              <a:rPr lang="es-ES_tradnl" sz="2100" b="1" i="1" dirty="0">
                <a:solidFill>
                  <a:schemeClr val="accent1"/>
                </a:solidFill>
                <a:latin typeface="Calibri bold italic" panose="020F07020304040A0204" pitchFamily="34" charset="0"/>
              </a:rPr>
              <a:t>as interesadas en crecer.</a:t>
            </a:r>
          </a:p>
          <a:p>
            <a:pPr lvl="1">
              <a:lnSpc>
                <a:spcPct val="80000"/>
              </a:lnSpc>
              <a:buSzPct val="100000"/>
              <a:buFont typeface="Wingdings" charset="2"/>
              <a:buChar char="§"/>
            </a:pPr>
            <a:endParaRPr lang="es-CO" sz="2100" dirty="0">
              <a:solidFill>
                <a:srgbClr val="000000">
                  <a:lumMod val="65000"/>
                  <a:lumOff val="35000"/>
                </a:srgbClr>
              </a:solidFill>
            </a:endParaRPr>
          </a:p>
          <a:p>
            <a:pPr marL="287338" lvl="1" indent="-285750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Consolidación y profundización de los programas y proyectos</a:t>
            </a:r>
          </a:p>
          <a:p>
            <a:pPr marL="287338" lvl="1" indent="-285750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endParaRPr lang="es-CO" sz="210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287338" lvl="1" indent="-285750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Nuevas apuestas para el desarrollo empresarial</a:t>
            </a:r>
          </a:p>
          <a:p>
            <a:pPr marL="287338" lvl="1" indent="-285750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endParaRPr lang="es-CO" sz="210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287338" lvl="1" indent="-285750">
              <a:lnSpc>
                <a:spcPct val="80000"/>
              </a:lnSpc>
              <a:buClr>
                <a:srgbClr val="FF0353"/>
              </a:buClr>
              <a:buSzPct val="100000"/>
              <a:buFont typeface="Wingdings" charset="2"/>
              <a:buChar char="§"/>
              <a:defRPr/>
            </a:pPr>
            <a:r>
              <a:rPr lang="es-CO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Fortalecimiento Corporativo</a:t>
            </a:r>
          </a:p>
          <a:p>
            <a:endParaRPr lang="es-ES_tradnl" sz="2100" dirty="0">
              <a:solidFill>
                <a:srgbClr val="000000">
                  <a:lumMod val="65000"/>
                  <a:lumOff val="35000"/>
                </a:srgbClr>
              </a:solidFill>
              <a:latin typeface="AmpleSoft-Medium" pitchFamily="50" charset="0"/>
              <a:ea typeface="ＭＳ Ｐゴシック" charset="0"/>
              <a:cs typeface="Calibri" panose="020F0502020204030204" pitchFamily="34" charset="0"/>
            </a:endParaRPr>
          </a:p>
          <a:p>
            <a:endParaRPr lang="es-ES_tradnl" sz="2100" b="1" i="1" dirty="0">
              <a:solidFill>
                <a:schemeClr val="accent1"/>
              </a:solidFill>
              <a:latin typeface="Calibri bold italic" panose="020F07020304040A0204" pitchFamily="34" charset="0"/>
              <a:cs typeface="Calibri bold italic" panose="020F07020304040A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6863D95-BA7D-9043-A7B9-B6B83F17D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041" y="650788"/>
            <a:ext cx="5373817" cy="123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600" b="0" i="0" u="none" strike="noStrike" kern="1200" cap="none" spc="0" normalizeH="0" baseline="0" noProof="0" dirty="0">
                <a:ln>
                  <a:noFill/>
                </a:ln>
                <a:solidFill>
                  <a:srgbClr val="253D90"/>
                </a:solidFill>
                <a:effectLst/>
                <a:uLnTx/>
                <a:uFillTx/>
                <a:latin typeface="AmpleSoft-Medium" pitchFamily="50" charset="0"/>
                <a:ea typeface="+mn-ea"/>
                <a:cs typeface="AmpleSoft Medium"/>
              </a:rPr>
              <a:t>Agenda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srgbClr val="FFC724"/>
                </a:solidFill>
                <a:effectLst/>
                <a:uLnTx/>
                <a:uFillTx/>
                <a:latin typeface="AmpleSoft-Medium" pitchFamily="50" charset="0"/>
                <a:ea typeface="+mn-ea"/>
                <a:cs typeface="AmpleSoft Bold"/>
              </a:rPr>
              <a:t>—</a:t>
            </a:r>
            <a:endParaRPr kumimoji="0" lang="da-DK" sz="4600" b="0" i="0" u="none" strike="noStrike" kern="1200" cap="none" spc="0" normalizeH="0" baseline="0" noProof="0" dirty="0">
              <a:ln>
                <a:noFill/>
              </a:ln>
              <a:solidFill>
                <a:srgbClr val="FFC724"/>
              </a:solidFill>
              <a:effectLst/>
              <a:uLnTx/>
              <a:uFillTx/>
              <a:latin typeface="AmpleSoft-Medium" pitchFamily="50" charset="0"/>
              <a:ea typeface="+mn-ea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4974313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4758" y="1813834"/>
            <a:ext cx="6294821" cy="120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Consolidación y profundización de los programas y proyectos 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10820212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2F456A4D-7E4C-40A6-AEE1-970857DB221F}"/>
              </a:ext>
            </a:extLst>
          </p:cNvPr>
          <p:cNvSpPr/>
          <p:nvPr/>
        </p:nvSpPr>
        <p:spPr>
          <a:xfrm>
            <a:off x="1" y="1744132"/>
            <a:ext cx="9144000" cy="18626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0FC39F5-21EF-D745-B96C-C439F3257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00" y="409907"/>
            <a:ext cx="4437379" cy="443737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CEFECC-9C00-E648-8155-C0D515B5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000" y="409906"/>
            <a:ext cx="4437379" cy="4437379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588CD60-A298-4F99-8713-19D64FC6D9A1}"/>
              </a:ext>
            </a:extLst>
          </p:cNvPr>
          <p:cNvSpPr/>
          <p:nvPr/>
        </p:nvSpPr>
        <p:spPr>
          <a:xfrm>
            <a:off x="3395134" y="2184159"/>
            <a:ext cx="4969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ES" sz="2000" b="1" dirty="0">
                <a:solidFill>
                  <a:schemeClr val="tx2"/>
                </a:solidFill>
                <a:latin typeface="+mj-lt"/>
                <a:cs typeface="AmpleSoft Bold"/>
              </a:rPr>
              <a:t>Operamos los registros públicos de manera eficiente y eficaz apalancados en tecnología con alto grado de virtualización 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466186B5-AD43-9F45-9BBE-9513914B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8" y="2422344"/>
            <a:ext cx="170176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En 2023 </a:t>
            </a: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Cámara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Comercio de Cali será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dirty="0">
                <a:solidFill>
                  <a:schemeClr val="accent1"/>
                </a:solidFill>
                <a:latin typeface="AmpleSoft Bold"/>
                <a:cs typeface="AmpleSoft Bold"/>
              </a:rPr>
              <a:t>la parada obligada</a:t>
            </a: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 para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todas las empresas de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la Ciudad-Región que</a:t>
            </a:r>
          </a:p>
          <a:p>
            <a:pPr marL="1588" lvl="1" indent="0" algn="ctr">
              <a:lnSpc>
                <a:spcPct val="80000"/>
              </a:lnSpc>
              <a:buClr>
                <a:srgbClr val="FF0353"/>
              </a:buClr>
              <a:buSzPct val="50000"/>
            </a:pPr>
            <a:r>
              <a:rPr lang="es-ES" sz="1000" b="1" dirty="0">
                <a:solidFill>
                  <a:schemeClr val="accent1"/>
                </a:solidFill>
                <a:latin typeface="AmpleSoft Bold"/>
                <a:cs typeface="AmpleSoft Bold"/>
              </a:rPr>
              <a:t>quieran crecer</a:t>
            </a:r>
            <a:endParaRPr lang="es-ES_tradnl" sz="1000" b="1" dirty="0">
              <a:solidFill>
                <a:schemeClr val="accent1"/>
              </a:solidFill>
              <a:latin typeface="AmpleSoft Bold"/>
              <a:cs typeface="AmpleSoft Bold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B260030-1036-8D41-949D-F126532C2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04" y="2058361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2400" b="1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MEGA</a:t>
            </a:r>
            <a:endParaRPr lang="da-DK" sz="1600" b="1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</p:spTree>
    <p:extLst>
      <p:ext uri="{BB962C8B-B14F-4D97-AF65-F5344CB8AC3E}">
        <p14:creationId xmlns:p14="http://schemas.microsoft.com/office/powerpoint/2010/main" val="226166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utoUpdateAnimBg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2080" y="241538"/>
            <a:ext cx="6391332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_tradnl" sz="3000" dirty="0">
                <a:solidFill>
                  <a:schemeClr val="accent1"/>
                </a:solidFill>
                <a:latin typeface="AmpleSoft-Bold" panose="02000000000000000000" pitchFamily="50" charset="0"/>
                <a:cs typeface="AmpleSoft Bold"/>
              </a:rPr>
              <a:t>Plan de Acción 2019</a:t>
            </a:r>
          </a:p>
          <a:p>
            <a:pPr>
              <a:lnSpc>
                <a:spcPct val="80000"/>
              </a:lnSpc>
            </a:pPr>
            <a:r>
              <a:rPr lang="es-ES" sz="3000" dirty="0">
                <a:solidFill>
                  <a:srgbClr val="FFC724"/>
                </a:solidFill>
                <a:latin typeface="AmpleSoft Bold"/>
                <a:cs typeface="AmpleSoft Bold"/>
              </a:rPr>
              <a:t>—</a:t>
            </a:r>
            <a:endParaRPr lang="da-DK" sz="1875" dirty="0">
              <a:solidFill>
                <a:srgbClr val="FFC724"/>
              </a:solidFill>
              <a:latin typeface="AmpleSoft Bold"/>
              <a:cs typeface="AmpleSoft Bold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8ED2936E-E4A0-44DF-90DA-67805234E6F7}"/>
              </a:ext>
            </a:extLst>
          </p:cNvPr>
          <p:cNvSpPr>
            <a:spLocks/>
          </p:cNvSpPr>
          <p:nvPr/>
        </p:nvSpPr>
        <p:spPr bwMode="auto">
          <a:xfrm>
            <a:off x="1340267" y="3167866"/>
            <a:ext cx="1341534" cy="986587"/>
          </a:xfrm>
          <a:custGeom>
            <a:avLst/>
            <a:gdLst>
              <a:gd name="T0" fmla="*/ 1791 w 3360"/>
              <a:gd name="T1" fmla="*/ 30 h 2474"/>
              <a:gd name="T2" fmla="*/ 3282 w 3360"/>
              <a:gd name="T3" fmla="*/ 376 h 2474"/>
              <a:gd name="T4" fmla="*/ 3354 w 3360"/>
              <a:gd name="T5" fmla="*/ 418 h 2474"/>
              <a:gd name="T6" fmla="*/ 3341 w 3360"/>
              <a:gd name="T7" fmla="*/ 632 h 2474"/>
              <a:gd name="T8" fmla="*/ 2687 w 3360"/>
              <a:gd name="T9" fmla="*/ 656 h 2474"/>
              <a:gd name="T10" fmla="*/ 1689 w 3360"/>
              <a:gd name="T11" fmla="*/ 291 h 2474"/>
              <a:gd name="T12" fmla="*/ 1572 w 3360"/>
              <a:gd name="T13" fmla="*/ 289 h 2474"/>
              <a:gd name="T14" fmla="*/ 1097 w 3360"/>
              <a:gd name="T15" fmla="*/ 567 h 2474"/>
              <a:gd name="T16" fmla="*/ 1084 w 3360"/>
              <a:gd name="T17" fmla="*/ 636 h 2474"/>
              <a:gd name="T18" fmla="*/ 1167 w 3360"/>
              <a:gd name="T19" fmla="*/ 741 h 2474"/>
              <a:gd name="T20" fmla="*/ 1234 w 3360"/>
              <a:gd name="T21" fmla="*/ 756 h 2474"/>
              <a:gd name="T22" fmla="*/ 1639 w 3360"/>
              <a:gd name="T23" fmla="*/ 588 h 2474"/>
              <a:gd name="T24" fmla="*/ 1744 w 3360"/>
              <a:gd name="T25" fmla="*/ 615 h 2474"/>
              <a:gd name="T26" fmla="*/ 2937 w 3360"/>
              <a:gd name="T27" fmla="*/ 1686 h 2474"/>
              <a:gd name="T28" fmla="*/ 3287 w 3360"/>
              <a:gd name="T29" fmla="*/ 1702 h 2474"/>
              <a:gd name="T30" fmla="*/ 3359 w 3360"/>
              <a:gd name="T31" fmla="*/ 1744 h 2474"/>
              <a:gd name="T32" fmla="*/ 3346 w 3360"/>
              <a:gd name="T33" fmla="*/ 1957 h 2474"/>
              <a:gd name="T34" fmla="*/ 3018 w 3360"/>
              <a:gd name="T35" fmla="*/ 1982 h 2474"/>
              <a:gd name="T36" fmla="*/ 2919 w 3360"/>
              <a:gd name="T37" fmla="*/ 2014 h 2474"/>
              <a:gd name="T38" fmla="*/ 2640 w 3360"/>
              <a:gd name="T39" fmla="*/ 2277 h 2474"/>
              <a:gd name="T40" fmla="*/ 2522 w 3360"/>
              <a:gd name="T41" fmla="*/ 2305 h 2474"/>
              <a:gd name="T42" fmla="*/ 2250 w 3360"/>
              <a:gd name="T43" fmla="*/ 2225 h 2474"/>
              <a:gd name="T44" fmla="*/ 1887 w 3360"/>
              <a:gd name="T45" fmla="*/ 2406 h 2474"/>
              <a:gd name="T46" fmla="*/ 1681 w 3360"/>
              <a:gd name="T47" fmla="*/ 2471 h 2474"/>
              <a:gd name="T48" fmla="*/ 1468 w 3360"/>
              <a:gd name="T49" fmla="*/ 2453 h 2474"/>
              <a:gd name="T50" fmla="*/ 541 w 3360"/>
              <a:gd name="T51" fmla="*/ 1895 h 2474"/>
              <a:gd name="T52" fmla="*/ 73 w 3360"/>
              <a:gd name="T53" fmla="*/ 1870 h 2474"/>
              <a:gd name="T54" fmla="*/ 1 w 3360"/>
              <a:gd name="T55" fmla="*/ 1828 h 2474"/>
              <a:gd name="T56" fmla="*/ 14 w 3360"/>
              <a:gd name="T57" fmla="*/ 1614 h 2474"/>
              <a:gd name="T58" fmla="*/ 484 w 3360"/>
              <a:gd name="T59" fmla="*/ 1590 h 2474"/>
              <a:gd name="T60" fmla="*/ 629 w 3360"/>
              <a:gd name="T61" fmla="*/ 1624 h 2474"/>
              <a:gd name="T62" fmla="*/ 1514 w 3360"/>
              <a:gd name="T63" fmla="*/ 2168 h 2474"/>
              <a:gd name="T64" fmla="*/ 1669 w 3360"/>
              <a:gd name="T65" fmla="*/ 2182 h 2474"/>
              <a:gd name="T66" fmla="*/ 2163 w 3360"/>
              <a:gd name="T67" fmla="*/ 1937 h 2474"/>
              <a:gd name="T68" fmla="*/ 2251 w 3360"/>
              <a:gd name="T69" fmla="*/ 1929 h 2474"/>
              <a:gd name="T70" fmla="*/ 2522 w 3360"/>
              <a:gd name="T71" fmla="*/ 2000 h 2474"/>
              <a:gd name="T72" fmla="*/ 2637 w 3360"/>
              <a:gd name="T73" fmla="*/ 1893 h 2474"/>
              <a:gd name="T74" fmla="*/ 2644 w 3360"/>
              <a:gd name="T75" fmla="*/ 1819 h 2474"/>
              <a:gd name="T76" fmla="*/ 1646 w 3360"/>
              <a:gd name="T77" fmla="*/ 903 h 2474"/>
              <a:gd name="T78" fmla="*/ 1345 w 3360"/>
              <a:gd name="T79" fmla="*/ 1015 h 2474"/>
              <a:gd name="T80" fmla="*/ 1192 w 3360"/>
              <a:gd name="T81" fmla="*/ 1043 h 2474"/>
              <a:gd name="T82" fmla="*/ 1046 w 3360"/>
              <a:gd name="T83" fmla="*/ 1001 h 2474"/>
              <a:gd name="T84" fmla="*/ 774 w 3360"/>
              <a:gd name="T85" fmla="*/ 715 h 2474"/>
              <a:gd name="T86" fmla="*/ 675 w 3360"/>
              <a:gd name="T87" fmla="*/ 659 h 2474"/>
              <a:gd name="T88" fmla="*/ 50 w 3360"/>
              <a:gd name="T89" fmla="*/ 646 h 2474"/>
              <a:gd name="T90" fmla="*/ 8 w 3360"/>
              <a:gd name="T91" fmla="*/ 573 h 2474"/>
              <a:gd name="T92" fmla="*/ 33 w 3360"/>
              <a:gd name="T93" fmla="*/ 402 h 2474"/>
              <a:gd name="T94" fmla="*/ 759 w 3360"/>
              <a:gd name="T95" fmla="*/ 377 h 2474"/>
              <a:gd name="T96" fmla="*/ 926 w 3360"/>
              <a:gd name="T97" fmla="*/ 334 h 2474"/>
              <a:gd name="T98" fmla="*/ 1547 w 3360"/>
              <a:gd name="T99" fmla="*/ 7 h 2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60" h="2474">
                <a:moveTo>
                  <a:pt x="1644" y="0"/>
                </a:moveTo>
                <a:lnTo>
                  <a:pt x="1694" y="5"/>
                </a:lnTo>
                <a:lnTo>
                  <a:pt x="1743" y="15"/>
                </a:lnTo>
                <a:lnTo>
                  <a:pt x="1791" y="30"/>
                </a:lnTo>
                <a:lnTo>
                  <a:pt x="2647" y="365"/>
                </a:lnTo>
                <a:lnTo>
                  <a:pt x="2677" y="373"/>
                </a:lnTo>
                <a:lnTo>
                  <a:pt x="2708" y="376"/>
                </a:lnTo>
                <a:lnTo>
                  <a:pt x="3282" y="376"/>
                </a:lnTo>
                <a:lnTo>
                  <a:pt x="3304" y="379"/>
                </a:lnTo>
                <a:lnTo>
                  <a:pt x="3324" y="388"/>
                </a:lnTo>
                <a:lnTo>
                  <a:pt x="3341" y="401"/>
                </a:lnTo>
                <a:lnTo>
                  <a:pt x="3354" y="418"/>
                </a:lnTo>
                <a:lnTo>
                  <a:pt x="3360" y="431"/>
                </a:lnTo>
                <a:lnTo>
                  <a:pt x="3360" y="600"/>
                </a:lnTo>
                <a:lnTo>
                  <a:pt x="3354" y="615"/>
                </a:lnTo>
                <a:lnTo>
                  <a:pt x="3341" y="632"/>
                </a:lnTo>
                <a:lnTo>
                  <a:pt x="3324" y="644"/>
                </a:lnTo>
                <a:lnTo>
                  <a:pt x="3304" y="653"/>
                </a:lnTo>
                <a:lnTo>
                  <a:pt x="3282" y="656"/>
                </a:lnTo>
                <a:lnTo>
                  <a:pt x="2687" y="656"/>
                </a:lnTo>
                <a:lnTo>
                  <a:pt x="2645" y="653"/>
                </a:lnTo>
                <a:lnTo>
                  <a:pt x="2605" y="646"/>
                </a:lnTo>
                <a:lnTo>
                  <a:pt x="2565" y="633"/>
                </a:lnTo>
                <a:lnTo>
                  <a:pt x="1689" y="291"/>
                </a:lnTo>
                <a:lnTo>
                  <a:pt x="1661" y="283"/>
                </a:lnTo>
                <a:lnTo>
                  <a:pt x="1630" y="280"/>
                </a:lnTo>
                <a:lnTo>
                  <a:pt x="1601" y="282"/>
                </a:lnTo>
                <a:lnTo>
                  <a:pt x="1572" y="289"/>
                </a:lnTo>
                <a:lnTo>
                  <a:pt x="1545" y="301"/>
                </a:lnTo>
                <a:lnTo>
                  <a:pt x="1124" y="541"/>
                </a:lnTo>
                <a:lnTo>
                  <a:pt x="1109" y="553"/>
                </a:lnTo>
                <a:lnTo>
                  <a:pt x="1097" y="567"/>
                </a:lnTo>
                <a:lnTo>
                  <a:pt x="1088" y="583"/>
                </a:lnTo>
                <a:lnTo>
                  <a:pt x="1083" y="600"/>
                </a:lnTo>
                <a:lnTo>
                  <a:pt x="1082" y="618"/>
                </a:lnTo>
                <a:lnTo>
                  <a:pt x="1084" y="636"/>
                </a:lnTo>
                <a:lnTo>
                  <a:pt x="1091" y="653"/>
                </a:lnTo>
                <a:lnTo>
                  <a:pt x="1102" y="670"/>
                </a:lnTo>
                <a:lnTo>
                  <a:pt x="1154" y="729"/>
                </a:lnTo>
                <a:lnTo>
                  <a:pt x="1167" y="741"/>
                </a:lnTo>
                <a:lnTo>
                  <a:pt x="1182" y="750"/>
                </a:lnTo>
                <a:lnTo>
                  <a:pt x="1198" y="756"/>
                </a:lnTo>
                <a:lnTo>
                  <a:pt x="1216" y="758"/>
                </a:lnTo>
                <a:lnTo>
                  <a:pt x="1234" y="756"/>
                </a:lnTo>
                <a:lnTo>
                  <a:pt x="1251" y="751"/>
                </a:lnTo>
                <a:lnTo>
                  <a:pt x="1585" y="602"/>
                </a:lnTo>
                <a:lnTo>
                  <a:pt x="1612" y="593"/>
                </a:lnTo>
                <a:lnTo>
                  <a:pt x="1639" y="588"/>
                </a:lnTo>
                <a:lnTo>
                  <a:pt x="1667" y="588"/>
                </a:lnTo>
                <a:lnTo>
                  <a:pt x="1694" y="592"/>
                </a:lnTo>
                <a:lnTo>
                  <a:pt x="1720" y="601"/>
                </a:lnTo>
                <a:lnTo>
                  <a:pt x="1744" y="615"/>
                </a:lnTo>
                <a:lnTo>
                  <a:pt x="1767" y="631"/>
                </a:lnTo>
                <a:lnTo>
                  <a:pt x="2896" y="1658"/>
                </a:lnTo>
                <a:lnTo>
                  <a:pt x="2916" y="1673"/>
                </a:lnTo>
                <a:lnTo>
                  <a:pt x="2937" y="1686"/>
                </a:lnTo>
                <a:lnTo>
                  <a:pt x="2960" y="1695"/>
                </a:lnTo>
                <a:lnTo>
                  <a:pt x="2984" y="1700"/>
                </a:lnTo>
                <a:lnTo>
                  <a:pt x="3009" y="1702"/>
                </a:lnTo>
                <a:lnTo>
                  <a:pt x="3287" y="1702"/>
                </a:lnTo>
                <a:lnTo>
                  <a:pt x="3309" y="1705"/>
                </a:lnTo>
                <a:lnTo>
                  <a:pt x="3328" y="1713"/>
                </a:lnTo>
                <a:lnTo>
                  <a:pt x="3346" y="1726"/>
                </a:lnTo>
                <a:lnTo>
                  <a:pt x="3359" y="1744"/>
                </a:lnTo>
                <a:lnTo>
                  <a:pt x="3360" y="1746"/>
                </a:lnTo>
                <a:lnTo>
                  <a:pt x="3360" y="1937"/>
                </a:lnTo>
                <a:lnTo>
                  <a:pt x="3359" y="1940"/>
                </a:lnTo>
                <a:lnTo>
                  <a:pt x="3346" y="1957"/>
                </a:lnTo>
                <a:lnTo>
                  <a:pt x="3328" y="1970"/>
                </a:lnTo>
                <a:lnTo>
                  <a:pt x="3309" y="1979"/>
                </a:lnTo>
                <a:lnTo>
                  <a:pt x="3287" y="1982"/>
                </a:lnTo>
                <a:lnTo>
                  <a:pt x="3018" y="1982"/>
                </a:lnTo>
                <a:lnTo>
                  <a:pt x="2991" y="1984"/>
                </a:lnTo>
                <a:lnTo>
                  <a:pt x="2966" y="1990"/>
                </a:lnTo>
                <a:lnTo>
                  <a:pt x="2942" y="1999"/>
                </a:lnTo>
                <a:lnTo>
                  <a:pt x="2919" y="2014"/>
                </a:lnTo>
                <a:lnTo>
                  <a:pt x="2899" y="2031"/>
                </a:lnTo>
                <a:lnTo>
                  <a:pt x="2690" y="2240"/>
                </a:lnTo>
                <a:lnTo>
                  <a:pt x="2667" y="2260"/>
                </a:lnTo>
                <a:lnTo>
                  <a:pt x="2640" y="2277"/>
                </a:lnTo>
                <a:lnTo>
                  <a:pt x="2613" y="2291"/>
                </a:lnTo>
                <a:lnTo>
                  <a:pt x="2583" y="2299"/>
                </a:lnTo>
                <a:lnTo>
                  <a:pt x="2553" y="2304"/>
                </a:lnTo>
                <a:lnTo>
                  <a:pt x="2522" y="2305"/>
                </a:lnTo>
                <a:lnTo>
                  <a:pt x="2491" y="2302"/>
                </a:lnTo>
                <a:lnTo>
                  <a:pt x="2461" y="2294"/>
                </a:lnTo>
                <a:lnTo>
                  <a:pt x="2266" y="2229"/>
                </a:lnTo>
                <a:lnTo>
                  <a:pt x="2250" y="2225"/>
                </a:lnTo>
                <a:lnTo>
                  <a:pt x="2233" y="2225"/>
                </a:lnTo>
                <a:lnTo>
                  <a:pt x="2216" y="2228"/>
                </a:lnTo>
                <a:lnTo>
                  <a:pt x="2200" y="2235"/>
                </a:lnTo>
                <a:lnTo>
                  <a:pt x="1887" y="2406"/>
                </a:lnTo>
                <a:lnTo>
                  <a:pt x="1837" y="2430"/>
                </a:lnTo>
                <a:lnTo>
                  <a:pt x="1786" y="2448"/>
                </a:lnTo>
                <a:lnTo>
                  <a:pt x="1734" y="2463"/>
                </a:lnTo>
                <a:lnTo>
                  <a:pt x="1681" y="2471"/>
                </a:lnTo>
                <a:lnTo>
                  <a:pt x="1627" y="2474"/>
                </a:lnTo>
                <a:lnTo>
                  <a:pt x="1574" y="2473"/>
                </a:lnTo>
                <a:lnTo>
                  <a:pt x="1521" y="2466"/>
                </a:lnTo>
                <a:lnTo>
                  <a:pt x="1468" y="2453"/>
                </a:lnTo>
                <a:lnTo>
                  <a:pt x="1417" y="2437"/>
                </a:lnTo>
                <a:lnTo>
                  <a:pt x="1367" y="2415"/>
                </a:lnTo>
                <a:lnTo>
                  <a:pt x="1320" y="2387"/>
                </a:lnTo>
                <a:lnTo>
                  <a:pt x="541" y="1895"/>
                </a:lnTo>
                <a:lnTo>
                  <a:pt x="512" y="1881"/>
                </a:lnTo>
                <a:lnTo>
                  <a:pt x="483" y="1872"/>
                </a:lnTo>
                <a:lnTo>
                  <a:pt x="451" y="1870"/>
                </a:lnTo>
                <a:lnTo>
                  <a:pt x="73" y="1870"/>
                </a:lnTo>
                <a:lnTo>
                  <a:pt x="51" y="1867"/>
                </a:lnTo>
                <a:lnTo>
                  <a:pt x="32" y="1858"/>
                </a:lnTo>
                <a:lnTo>
                  <a:pt x="14" y="1845"/>
                </a:lnTo>
                <a:lnTo>
                  <a:pt x="1" y="1828"/>
                </a:lnTo>
                <a:lnTo>
                  <a:pt x="0" y="1825"/>
                </a:lnTo>
                <a:lnTo>
                  <a:pt x="0" y="1634"/>
                </a:lnTo>
                <a:lnTo>
                  <a:pt x="1" y="1632"/>
                </a:lnTo>
                <a:lnTo>
                  <a:pt x="14" y="1614"/>
                </a:lnTo>
                <a:lnTo>
                  <a:pt x="32" y="1601"/>
                </a:lnTo>
                <a:lnTo>
                  <a:pt x="51" y="1593"/>
                </a:lnTo>
                <a:lnTo>
                  <a:pt x="73" y="1590"/>
                </a:lnTo>
                <a:lnTo>
                  <a:pt x="484" y="1590"/>
                </a:lnTo>
                <a:lnTo>
                  <a:pt x="521" y="1592"/>
                </a:lnTo>
                <a:lnTo>
                  <a:pt x="558" y="1598"/>
                </a:lnTo>
                <a:lnTo>
                  <a:pt x="595" y="1608"/>
                </a:lnTo>
                <a:lnTo>
                  <a:pt x="629" y="1624"/>
                </a:lnTo>
                <a:lnTo>
                  <a:pt x="663" y="1642"/>
                </a:lnTo>
                <a:lnTo>
                  <a:pt x="1442" y="2134"/>
                </a:lnTo>
                <a:lnTo>
                  <a:pt x="1476" y="2153"/>
                </a:lnTo>
                <a:lnTo>
                  <a:pt x="1514" y="2168"/>
                </a:lnTo>
                <a:lnTo>
                  <a:pt x="1552" y="2179"/>
                </a:lnTo>
                <a:lnTo>
                  <a:pt x="1590" y="2185"/>
                </a:lnTo>
                <a:lnTo>
                  <a:pt x="1629" y="2186"/>
                </a:lnTo>
                <a:lnTo>
                  <a:pt x="1669" y="2182"/>
                </a:lnTo>
                <a:lnTo>
                  <a:pt x="1707" y="2174"/>
                </a:lnTo>
                <a:lnTo>
                  <a:pt x="1745" y="2161"/>
                </a:lnTo>
                <a:lnTo>
                  <a:pt x="1782" y="2145"/>
                </a:lnTo>
                <a:lnTo>
                  <a:pt x="2163" y="1937"/>
                </a:lnTo>
                <a:lnTo>
                  <a:pt x="2184" y="1928"/>
                </a:lnTo>
                <a:lnTo>
                  <a:pt x="2206" y="1924"/>
                </a:lnTo>
                <a:lnTo>
                  <a:pt x="2229" y="1924"/>
                </a:lnTo>
                <a:lnTo>
                  <a:pt x="2251" y="1929"/>
                </a:lnTo>
                <a:lnTo>
                  <a:pt x="2467" y="2001"/>
                </a:lnTo>
                <a:lnTo>
                  <a:pt x="2485" y="2004"/>
                </a:lnTo>
                <a:lnTo>
                  <a:pt x="2504" y="2004"/>
                </a:lnTo>
                <a:lnTo>
                  <a:pt x="2522" y="2000"/>
                </a:lnTo>
                <a:lnTo>
                  <a:pt x="2538" y="1992"/>
                </a:lnTo>
                <a:lnTo>
                  <a:pt x="2554" y="1981"/>
                </a:lnTo>
                <a:lnTo>
                  <a:pt x="2625" y="1909"/>
                </a:lnTo>
                <a:lnTo>
                  <a:pt x="2637" y="1893"/>
                </a:lnTo>
                <a:lnTo>
                  <a:pt x="2645" y="1875"/>
                </a:lnTo>
                <a:lnTo>
                  <a:pt x="2649" y="1857"/>
                </a:lnTo>
                <a:lnTo>
                  <a:pt x="2649" y="1837"/>
                </a:lnTo>
                <a:lnTo>
                  <a:pt x="2644" y="1819"/>
                </a:lnTo>
                <a:lnTo>
                  <a:pt x="2635" y="1803"/>
                </a:lnTo>
                <a:lnTo>
                  <a:pt x="2622" y="1788"/>
                </a:lnTo>
                <a:lnTo>
                  <a:pt x="1660" y="912"/>
                </a:lnTo>
                <a:lnTo>
                  <a:pt x="1646" y="903"/>
                </a:lnTo>
                <a:lnTo>
                  <a:pt x="1631" y="898"/>
                </a:lnTo>
                <a:lnTo>
                  <a:pt x="1615" y="898"/>
                </a:lnTo>
                <a:lnTo>
                  <a:pt x="1600" y="902"/>
                </a:lnTo>
                <a:lnTo>
                  <a:pt x="1345" y="1015"/>
                </a:lnTo>
                <a:lnTo>
                  <a:pt x="1308" y="1029"/>
                </a:lnTo>
                <a:lnTo>
                  <a:pt x="1270" y="1038"/>
                </a:lnTo>
                <a:lnTo>
                  <a:pt x="1231" y="1043"/>
                </a:lnTo>
                <a:lnTo>
                  <a:pt x="1192" y="1043"/>
                </a:lnTo>
                <a:lnTo>
                  <a:pt x="1155" y="1039"/>
                </a:lnTo>
                <a:lnTo>
                  <a:pt x="1117" y="1031"/>
                </a:lnTo>
                <a:lnTo>
                  <a:pt x="1080" y="1018"/>
                </a:lnTo>
                <a:lnTo>
                  <a:pt x="1046" y="1001"/>
                </a:lnTo>
                <a:lnTo>
                  <a:pt x="1013" y="980"/>
                </a:lnTo>
                <a:lnTo>
                  <a:pt x="983" y="956"/>
                </a:lnTo>
                <a:lnTo>
                  <a:pt x="954" y="926"/>
                </a:lnTo>
                <a:lnTo>
                  <a:pt x="774" y="715"/>
                </a:lnTo>
                <a:lnTo>
                  <a:pt x="752" y="695"/>
                </a:lnTo>
                <a:lnTo>
                  <a:pt x="729" y="679"/>
                </a:lnTo>
                <a:lnTo>
                  <a:pt x="703" y="668"/>
                </a:lnTo>
                <a:lnTo>
                  <a:pt x="675" y="659"/>
                </a:lnTo>
                <a:lnTo>
                  <a:pt x="647" y="657"/>
                </a:lnTo>
                <a:lnTo>
                  <a:pt x="93" y="657"/>
                </a:lnTo>
                <a:lnTo>
                  <a:pt x="70" y="654"/>
                </a:lnTo>
                <a:lnTo>
                  <a:pt x="50" y="646"/>
                </a:lnTo>
                <a:lnTo>
                  <a:pt x="33" y="633"/>
                </a:lnTo>
                <a:lnTo>
                  <a:pt x="19" y="616"/>
                </a:lnTo>
                <a:lnTo>
                  <a:pt x="11" y="595"/>
                </a:lnTo>
                <a:lnTo>
                  <a:pt x="8" y="573"/>
                </a:lnTo>
                <a:lnTo>
                  <a:pt x="8" y="461"/>
                </a:lnTo>
                <a:lnTo>
                  <a:pt x="11" y="439"/>
                </a:lnTo>
                <a:lnTo>
                  <a:pt x="19" y="419"/>
                </a:lnTo>
                <a:lnTo>
                  <a:pt x="33" y="402"/>
                </a:lnTo>
                <a:lnTo>
                  <a:pt x="50" y="389"/>
                </a:lnTo>
                <a:lnTo>
                  <a:pt x="70" y="380"/>
                </a:lnTo>
                <a:lnTo>
                  <a:pt x="93" y="377"/>
                </a:lnTo>
                <a:lnTo>
                  <a:pt x="759" y="377"/>
                </a:lnTo>
                <a:lnTo>
                  <a:pt x="802" y="374"/>
                </a:lnTo>
                <a:lnTo>
                  <a:pt x="845" y="366"/>
                </a:lnTo>
                <a:lnTo>
                  <a:pt x="886" y="352"/>
                </a:lnTo>
                <a:lnTo>
                  <a:pt x="926" y="334"/>
                </a:lnTo>
                <a:lnTo>
                  <a:pt x="1406" y="59"/>
                </a:lnTo>
                <a:lnTo>
                  <a:pt x="1451" y="36"/>
                </a:lnTo>
                <a:lnTo>
                  <a:pt x="1498" y="19"/>
                </a:lnTo>
                <a:lnTo>
                  <a:pt x="1547" y="7"/>
                </a:lnTo>
                <a:lnTo>
                  <a:pt x="1595" y="1"/>
                </a:lnTo>
                <a:lnTo>
                  <a:pt x="1644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28614A7-67E2-4FF7-A3D0-5F57F3730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251" y="4091286"/>
            <a:ext cx="444995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dirty="0">
                <a:solidFill>
                  <a:schemeClr val="accent4"/>
                </a:solidFill>
                <a:latin typeface="AmpleSoft-Bold"/>
              </a:rPr>
              <a:t>1.240</a:t>
            </a:r>
            <a:r>
              <a:rPr lang="es-ES_tradnl" sz="1400" dirty="0">
                <a:solidFill>
                  <a:schemeClr val="accent4"/>
                </a:solidFill>
                <a:latin typeface="+mj-lt"/>
                <a:cs typeface="Calibri"/>
              </a:rPr>
              <a:t> </a:t>
            </a:r>
            <a:r>
              <a:rPr lang="es-ES_tradnl" dirty="0">
                <a:solidFill>
                  <a:srgbClr val="253D90"/>
                </a:solidFill>
                <a:latin typeface="AmpleSoft-Bold"/>
              </a:rPr>
              <a:t>Empresarios formalizadas en 2019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2035A74-F963-4752-8304-47C8DDA39BB7}"/>
              </a:ext>
            </a:extLst>
          </p:cNvPr>
          <p:cNvSpPr/>
          <p:nvPr/>
        </p:nvSpPr>
        <p:spPr>
          <a:xfrm>
            <a:off x="2891063" y="3069218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000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</a:rPr>
              <a:t>Formalización Focalizada</a:t>
            </a:r>
          </a:p>
        </p:txBody>
      </p:sp>
      <p:pic>
        <p:nvPicPr>
          <p:cNvPr id="13" name="Imagen 2">
            <a:extLst>
              <a:ext uri="{FF2B5EF4-FFF2-40B4-BE49-F238E27FC236}">
                <a16:creationId xmlns:a16="http://schemas.microsoft.com/office/drawing/2014/main" id="{9933F353-4AF1-4C70-9F71-F61CF1731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8" t="392" r="38775" b="8158"/>
          <a:stretch/>
        </p:blipFill>
        <p:spPr>
          <a:xfrm>
            <a:off x="5707989" y="212035"/>
            <a:ext cx="2446295" cy="258649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A4EB4C5-9E69-4BB0-997C-97F6B9D8762E}"/>
              </a:ext>
            </a:extLst>
          </p:cNvPr>
          <p:cNvSpPr/>
          <p:nvPr/>
        </p:nvSpPr>
        <p:spPr>
          <a:xfrm>
            <a:off x="1396948" y="1219579"/>
            <a:ext cx="3090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000" b="1" dirty="0">
                <a:solidFill>
                  <a:schemeClr val="accent4"/>
                </a:solidFill>
                <a:latin typeface="+mj-lt"/>
                <a:ea typeface="Verdana" panose="020B0604030504040204" pitchFamily="34" charset="0"/>
                <a:cs typeface="AmpleSoft Regular"/>
              </a:rPr>
              <a:t>Campaña de Renovación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BBF5380-65C3-46AF-AA17-E64877ADD0C3}"/>
              </a:ext>
            </a:extLst>
          </p:cNvPr>
          <p:cNvSpPr/>
          <p:nvPr/>
        </p:nvSpPr>
        <p:spPr>
          <a:xfrm>
            <a:off x="1412471" y="1565263"/>
            <a:ext cx="4170182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dirty="0">
                <a:solidFill>
                  <a:schemeClr val="accent4"/>
                </a:solidFill>
                <a:latin typeface="AmpleSoft-Bold"/>
                <a:cs typeface="Calibri"/>
              </a:rPr>
              <a:t>2,7 % </a:t>
            </a:r>
            <a:r>
              <a:rPr lang="es-ES_tradnl" dirty="0">
                <a:solidFill>
                  <a:srgbClr val="253D90"/>
                </a:solidFill>
                <a:latin typeface="AmpleSoft-Bold"/>
                <a:cs typeface="Calibri"/>
              </a:rPr>
              <a:t>de incremento de las empresas renovadas frente a 2018</a:t>
            </a:r>
          </a:p>
          <a:p>
            <a:pPr lvl="0">
              <a:lnSpc>
                <a:spcPct val="90000"/>
              </a:lnSpc>
            </a:pPr>
            <a:r>
              <a:rPr lang="es-ES_tradnl" dirty="0">
                <a:solidFill>
                  <a:srgbClr val="253D90"/>
                </a:solidFill>
                <a:latin typeface="AmpleSoft-Bold"/>
                <a:cs typeface="Calibri"/>
              </a:rPr>
              <a:t>(Mercantil y </a:t>
            </a:r>
            <a:r>
              <a:rPr lang="es-ES_tradnl" dirty="0" err="1">
                <a:solidFill>
                  <a:srgbClr val="253D90"/>
                </a:solidFill>
                <a:latin typeface="AmpleSoft-Bold"/>
                <a:cs typeface="Calibri"/>
              </a:rPr>
              <a:t>Epsal</a:t>
            </a:r>
            <a:r>
              <a:rPr lang="es-ES_tradnl" dirty="0">
                <a:solidFill>
                  <a:srgbClr val="253D90"/>
                </a:solidFill>
                <a:latin typeface="AmpleSoft-Bold"/>
                <a:cs typeface="Calibri"/>
              </a:rPr>
              <a:t> )</a:t>
            </a:r>
          </a:p>
        </p:txBody>
      </p:sp>
      <p:sp>
        <p:nvSpPr>
          <p:cNvPr id="17" name="Freeform 69">
            <a:extLst>
              <a:ext uri="{FF2B5EF4-FFF2-40B4-BE49-F238E27FC236}">
                <a16:creationId xmlns:a16="http://schemas.microsoft.com/office/drawing/2014/main" id="{C38C9840-0B43-4694-A71A-01CD0311197D}"/>
              </a:ext>
            </a:extLst>
          </p:cNvPr>
          <p:cNvSpPr>
            <a:spLocks noEditPoints="1"/>
          </p:cNvSpPr>
          <p:nvPr/>
        </p:nvSpPr>
        <p:spPr bwMode="auto">
          <a:xfrm>
            <a:off x="356214" y="1317012"/>
            <a:ext cx="905915" cy="1013646"/>
          </a:xfrm>
          <a:custGeom>
            <a:avLst/>
            <a:gdLst>
              <a:gd name="T0" fmla="*/ 1019 w 3360"/>
              <a:gd name="T1" fmla="*/ 2206 h 3359"/>
              <a:gd name="T2" fmla="*/ 1011 w 3360"/>
              <a:gd name="T3" fmla="*/ 3040 h 3359"/>
              <a:gd name="T4" fmla="*/ 1064 w 3360"/>
              <a:gd name="T5" fmla="*/ 3079 h 3359"/>
              <a:gd name="T6" fmla="*/ 3069 w 3360"/>
              <a:gd name="T7" fmla="*/ 3056 h 3359"/>
              <a:gd name="T8" fmla="*/ 3077 w 3360"/>
              <a:gd name="T9" fmla="*/ 2222 h 3359"/>
              <a:gd name="T10" fmla="*/ 3024 w 3360"/>
              <a:gd name="T11" fmla="*/ 2183 h 3359"/>
              <a:gd name="T12" fmla="*/ 314 w 3360"/>
              <a:gd name="T13" fmla="*/ 1606 h 3359"/>
              <a:gd name="T14" fmla="*/ 280 w 3360"/>
              <a:gd name="T15" fmla="*/ 1657 h 3359"/>
              <a:gd name="T16" fmla="*/ 304 w 3360"/>
              <a:gd name="T17" fmla="*/ 3055 h 3359"/>
              <a:gd name="T18" fmla="*/ 645 w 3360"/>
              <a:gd name="T19" fmla="*/ 3079 h 3359"/>
              <a:gd name="T20" fmla="*/ 717 w 3360"/>
              <a:gd name="T21" fmla="*/ 3037 h 3359"/>
              <a:gd name="T22" fmla="*/ 731 w 3360"/>
              <a:gd name="T23" fmla="*/ 2040 h 3359"/>
              <a:gd name="T24" fmla="*/ 788 w 3360"/>
              <a:gd name="T25" fmla="*/ 1943 h 3359"/>
              <a:gd name="T26" fmla="*/ 896 w 3360"/>
              <a:gd name="T27" fmla="*/ 1903 h 3359"/>
              <a:gd name="T28" fmla="*/ 2341 w 3360"/>
              <a:gd name="T29" fmla="*/ 1880 h 3359"/>
              <a:gd name="T30" fmla="*/ 2350 w 3360"/>
              <a:gd name="T31" fmla="*/ 1408 h 3359"/>
              <a:gd name="T32" fmla="*/ 2305 w 3360"/>
              <a:gd name="T33" fmla="*/ 1368 h 3359"/>
              <a:gd name="T34" fmla="*/ 2674 w 3360"/>
              <a:gd name="T35" fmla="*/ 794 h 3359"/>
              <a:gd name="T36" fmla="*/ 2632 w 3360"/>
              <a:gd name="T37" fmla="*/ 868 h 3359"/>
              <a:gd name="T38" fmla="*/ 2656 w 3360"/>
              <a:gd name="T39" fmla="*/ 1879 h 3359"/>
              <a:gd name="T40" fmla="*/ 2997 w 3360"/>
              <a:gd name="T41" fmla="*/ 1903 h 3359"/>
              <a:gd name="T42" fmla="*/ 3069 w 3360"/>
              <a:gd name="T43" fmla="*/ 1861 h 3359"/>
              <a:gd name="T44" fmla="*/ 3077 w 3360"/>
              <a:gd name="T45" fmla="*/ 845 h 3359"/>
              <a:gd name="T46" fmla="*/ 3018 w 3360"/>
              <a:gd name="T47" fmla="*/ 786 h 3359"/>
              <a:gd name="T48" fmla="*/ 2819 w 3360"/>
              <a:gd name="T49" fmla="*/ 282 h 3359"/>
              <a:gd name="T50" fmla="*/ 2697 w 3360"/>
              <a:gd name="T51" fmla="*/ 345 h 3359"/>
              <a:gd name="T52" fmla="*/ 2635 w 3360"/>
              <a:gd name="T53" fmla="*/ 466 h 3359"/>
              <a:gd name="T54" fmla="*/ 3069 w 3360"/>
              <a:gd name="T55" fmla="*/ 433 h 3359"/>
              <a:gd name="T56" fmla="*/ 2988 w 3360"/>
              <a:gd name="T57" fmla="*/ 322 h 3359"/>
              <a:gd name="T58" fmla="*/ 2856 w 3360"/>
              <a:gd name="T59" fmla="*/ 279 h 3359"/>
              <a:gd name="T60" fmla="*/ 3042 w 3360"/>
              <a:gd name="T61" fmla="*/ 35 h 3359"/>
              <a:gd name="T62" fmla="*/ 3219 w 3360"/>
              <a:gd name="T63" fmla="*/ 155 h 3359"/>
              <a:gd name="T64" fmla="*/ 3333 w 3360"/>
              <a:gd name="T65" fmla="*/ 338 h 3359"/>
              <a:gd name="T66" fmla="*/ 3360 w 3360"/>
              <a:gd name="T67" fmla="*/ 3359 h 3359"/>
              <a:gd name="T68" fmla="*/ 11 w 3360"/>
              <a:gd name="T69" fmla="*/ 1447 h 3359"/>
              <a:gd name="T70" fmla="*/ 90 w 3360"/>
              <a:gd name="T71" fmla="*/ 1359 h 3359"/>
              <a:gd name="T72" fmla="*/ 224 w 3360"/>
              <a:gd name="T73" fmla="*/ 530 h 3359"/>
              <a:gd name="T74" fmla="*/ 266 w 3360"/>
              <a:gd name="T75" fmla="*/ 458 h 3359"/>
              <a:gd name="T76" fmla="*/ 442 w 3360"/>
              <a:gd name="T77" fmla="*/ 450 h 3359"/>
              <a:gd name="T78" fmla="*/ 501 w 3360"/>
              <a:gd name="T79" fmla="*/ 509 h 3359"/>
              <a:gd name="T80" fmla="*/ 728 w 3360"/>
              <a:gd name="T81" fmla="*/ 530 h 3359"/>
              <a:gd name="T82" fmla="*/ 770 w 3360"/>
              <a:gd name="T83" fmla="*/ 458 h 3359"/>
              <a:gd name="T84" fmla="*/ 946 w 3360"/>
              <a:gd name="T85" fmla="*/ 450 h 3359"/>
              <a:gd name="T86" fmla="*/ 1005 w 3360"/>
              <a:gd name="T87" fmla="*/ 509 h 3359"/>
              <a:gd name="T88" fmla="*/ 1232 w 3360"/>
              <a:gd name="T89" fmla="*/ 530 h 3359"/>
              <a:gd name="T90" fmla="*/ 1274 w 3360"/>
              <a:gd name="T91" fmla="*/ 458 h 3359"/>
              <a:gd name="T92" fmla="*/ 1450 w 3360"/>
              <a:gd name="T93" fmla="*/ 450 h 3359"/>
              <a:gd name="T94" fmla="*/ 1509 w 3360"/>
              <a:gd name="T95" fmla="*/ 509 h 3359"/>
              <a:gd name="T96" fmla="*/ 1736 w 3360"/>
              <a:gd name="T97" fmla="*/ 530 h 3359"/>
              <a:gd name="T98" fmla="*/ 1778 w 3360"/>
              <a:gd name="T99" fmla="*/ 458 h 3359"/>
              <a:gd name="T100" fmla="*/ 1954 w 3360"/>
              <a:gd name="T101" fmla="*/ 450 h 3359"/>
              <a:gd name="T102" fmla="*/ 2013 w 3360"/>
              <a:gd name="T103" fmla="*/ 509 h 3359"/>
              <a:gd name="T104" fmla="*/ 2352 w 3360"/>
              <a:gd name="T105" fmla="*/ 520 h 3359"/>
              <a:gd name="T106" fmla="*/ 2393 w 3360"/>
              <a:gd name="T107" fmla="*/ 317 h 3359"/>
              <a:gd name="T108" fmla="*/ 2504 w 3360"/>
              <a:gd name="T109" fmla="*/ 148 h 3359"/>
              <a:gd name="T110" fmla="*/ 2670 w 3360"/>
              <a:gd name="T111" fmla="*/ 36 h 3359"/>
              <a:gd name="T112" fmla="*/ 2879 w 3360"/>
              <a:gd name="T113" fmla="*/ 0 h 3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0" h="3359">
                <a:moveTo>
                  <a:pt x="1064" y="2183"/>
                </a:moveTo>
                <a:lnTo>
                  <a:pt x="1047" y="2186"/>
                </a:lnTo>
                <a:lnTo>
                  <a:pt x="1031" y="2194"/>
                </a:lnTo>
                <a:lnTo>
                  <a:pt x="1019" y="2206"/>
                </a:lnTo>
                <a:lnTo>
                  <a:pt x="1011" y="2222"/>
                </a:lnTo>
                <a:lnTo>
                  <a:pt x="1008" y="2239"/>
                </a:lnTo>
                <a:lnTo>
                  <a:pt x="1008" y="3023"/>
                </a:lnTo>
                <a:lnTo>
                  <a:pt x="1011" y="3040"/>
                </a:lnTo>
                <a:lnTo>
                  <a:pt x="1019" y="3056"/>
                </a:lnTo>
                <a:lnTo>
                  <a:pt x="1031" y="3068"/>
                </a:lnTo>
                <a:lnTo>
                  <a:pt x="1047" y="3076"/>
                </a:lnTo>
                <a:lnTo>
                  <a:pt x="1064" y="3079"/>
                </a:lnTo>
                <a:lnTo>
                  <a:pt x="3024" y="3079"/>
                </a:lnTo>
                <a:lnTo>
                  <a:pt x="3041" y="3076"/>
                </a:lnTo>
                <a:lnTo>
                  <a:pt x="3057" y="3068"/>
                </a:lnTo>
                <a:lnTo>
                  <a:pt x="3069" y="3056"/>
                </a:lnTo>
                <a:lnTo>
                  <a:pt x="3077" y="3040"/>
                </a:lnTo>
                <a:lnTo>
                  <a:pt x="3080" y="3023"/>
                </a:lnTo>
                <a:lnTo>
                  <a:pt x="3080" y="2239"/>
                </a:lnTo>
                <a:lnTo>
                  <a:pt x="3077" y="2222"/>
                </a:lnTo>
                <a:lnTo>
                  <a:pt x="3069" y="2206"/>
                </a:lnTo>
                <a:lnTo>
                  <a:pt x="3057" y="2194"/>
                </a:lnTo>
                <a:lnTo>
                  <a:pt x="3041" y="2186"/>
                </a:lnTo>
                <a:lnTo>
                  <a:pt x="3024" y="2183"/>
                </a:lnTo>
                <a:lnTo>
                  <a:pt x="1064" y="2183"/>
                </a:lnTo>
                <a:close/>
                <a:moveTo>
                  <a:pt x="2289" y="1368"/>
                </a:moveTo>
                <a:lnTo>
                  <a:pt x="330" y="1602"/>
                </a:lnTo>
                <a:lnTo>
                  <a:pt x="314" y="1606"/>
                </a:lnTo>
                <a:lnTo>
                  <a:pt x="299" y="1614"/>
                </a:lnTo>
                <a:lnTo>
                  <a:pt x="289" y="1626"/>
                </a:lnTo>
                <a:lnTo>
                  <a:pt x="282" y="1640"/>
                </a:lnTo>
                <a:lnTo>
                  <a:pt x="280" y="1657"/>
                </a:lnTo>
                <a:lnTo>
                  <a:pt x="280" y="2996"/>
                </a:lnTo>
                <a:lnTo>
                  <a:pt x="283" y="3017"/>
                </a:lnTo>
                <a:lnTo>
                  <a:pt x="291" y="3037"/>
                </a:lnTo>
                <a:lnTo>
                  <a:pt x="304" y="3055"/>
                </a:lnTo>
                <a:lnTo>
                  <a:pt x="322" y="3068"/>
                </a:lnTo>
                <a:lnTo>
                  <a:pt x="342" y="3076"/>
                </a:lnTo>
                <a:lnTo>
                  <a:pt x="363" y="3079"/>
                </a:lnTo>
                <a:lnTo>
                  <a:pt x="645" y="3079"/>
                </a:lnTo>
                <a:lnTo>
                  <a:pt x="666" y="3076"/>
                </a:lnTo>
                <a:lnTo>
                  <a:pt x="686" y="3068"/>
                </a:lnTo>
                <a:lnTo>
                  <a:pt x="704" y="3055"/>
                </a:lnTo>
                <a:lnTo>
                  <a:pt x="717" y="3037"/>
                </a:lnTo>
                <a:lnTo>
                  <a:pt x="725" y="3017"/>
                </a:lnTo>
                <a:lnTo>
                  <a:pt x="728" y="2996"/>
                </a:lnTo>
                <a:lnTo>
                  <a:pt x="728" y="2071"/>
                </a:lnTo>
                <a:lnTo>
                  <a:pt x="731" y="2040"/>
                </a:lnTo>
                <a:lnTo>
                  <a:pt x="738" y="2012"/>
                </a:lnTo>
                <a:lnTo>
                  <a:pt x="751" y="1986"/>
                </a:lnTo>
                <a:lnTo>
                  <a:pt x="768" y="1963"/>
                </a:lnTo>
                <a:lnTo>
                  <a:pt x="788" y="1943"/>
                </a:lnTo>
                <a:lnTo>
                  <a:pt x="811" y="1926"/>
                </a:lnTo>
                <a:lnTo>
                  <a:pt x="837" y="1913"/>
                </a:lnTo>
                <a:lnTo>
                  <a:pt x="865" y="1906"/>
                </a:lnTo>
                <a:lnTo>
                  <a:pt x="896" y="1903"/>
                </a:lnTo>
                <a:lnTo>
                  <a:pt x="2296" y="1903"/>
                </a:lnTo>
                <a:lnTo>
                  <a:pt x="2313" y="1900"/>
                </a:lnTo>
                <a:lnTo>
                  <a:pt x="2329" y="1892"/>
                </a:lnTo>
                <a:lnTo>
                  <a:pt x="2341" y="1880"/>
                </a:lnTo>
                <a:lnTo>
                  <a:pt x="2349" y="1864"/>
                </a:lnTo>
                <a:lnTo>
                  <a:pt x="2352" y="1847"/>
                </a:lnTo>
                <a:lnTo>
                  <a:pt x="2352" y="1423"/>
                </a:lnTo>
                <a:lnTo>
                  <a:pt x="2350" y="1408"/>
                </a:lnTo>
                <a:lnTo>
                  <a:pt x="2343" y="1394"/>
                </a:lnTo>
                <a:lnTo>
                  <a:pt x="2334" y="1382"/>
                </a:lnTo>
                <a:lnTo>
                  <a:pt x="2320" y="1374"/>
                </a:lnTo>
                <a:lnTo>
                  <a:pt x="2305" y="1368"/>
                </a:lnTo>
                <a:lnTo>
                  <a:pt x="2289" y="1368"/>
                </a:lnTo>
                <a:close/>
                <a:moveTo>
                  <a:pt x="2717" y="783"/>
                </a:moveTo>
                <a:lnTo>
                  <a:pt x="2694" y="786"/>
                </a:lnTo>
                <a:lnTo>
                  <a:pt x="2674" y="794"/>
                </a:lnTo>
                <a:lnTo>
                  <a:pt x="2656" y="807"/>
                </a:lnTo>
                <a:lnTo>
                  <a:pt x="2643" y="825"/>
                </a:lnTo>
                <a:lnTo>
                  <a:pt x="2635" y="845"/>
                </a:lnTo>
                <a:lnTo>
                  <a:pt x="2632" y="868"/>
                </a:lnTo>
                <a:lnTo>
                  <a:pt x="2632" y="1820"/>
                </a:lnTo>
                <a:lnTo>
                  <a:pt x="2635" y="1841"/>
                </a:lnTo>
                <a:lnTo>
                  <a:pt x="2643" y="1861"/>
                </a:lnTo>
                <a:lnTo>
                  <a:pt x="2656" y="1879"/>
                </a:lnTo>
                <a:lnTo>
                  <a:pt x="2674" y="1892"/>
                </a:lnTo>
                <a:lnTo>
                  <a:pt x="2694" y="1900"/>
                </a:lnTo>
                <a:lnTo>
                  <a:pt x="2717" y="1903"/>
                </a:lnTo>
                <a:lnTo>
                  <a:pt x="2997" y="1903"/>
                </a:lnTo>
                <a:lnTo>
                  <a:pt x="3018" y="1900"/>
                </a:lnTo>
                <a:lnTo>
                  <a:pt x="3038" y="1892"/>
                </a:lnTo>
                <a:lnTo>
                  <a:pt x="3056" y="1879"/>
                </a:lnTo>
                <a:lnTo>
                  <a:pt x="3069" y="1861"/>
                </a:lnTo>
                <a:lnTo>
                  <a:pt x="3077" y="1841"/>
                </a:lnTo>
                <a:lnTo>
                  <a:pt x="3080" y="1820"/>
                </a:lnTo>
                <a:lnTo>
                  <a:pt x="3080" y="868"/>
                </a:lnTo>
                <a:lnTo>
                  <a:pt x="3077" y="845"/>
                </a:lnTo>
                <a:lnTo>
                  <a:pt x="3069" y="825"/>
                </a:lnTo>
                <a:lnTo>
                  <a:pt x="3056" y="807"/>
                </a:lnTo>
                <a:lnTo>
                  <a:pt x="3038" y="794"/>
                </a:lnTo>
                <a:lnTo>
                  <a:pt x="3018" y="786"/>
                </a:lnTo>
                <a:lnTo>
                  <a:pt x="2997" y="783"/>
                </a:lnTo>
                <a:lnTo>
                  <a:pt x="2717" y="783"/>
                </a:lnTo>
                <a:close/>
                <a:moveTo>
                  <a:pt x="2856" y="279"/>
                </a:moveTo>
                <a:lnTo>
                  <a:pt x="2819" y="282"/>
                </a:lnTo>
                <a:lnTo>
                  <a:pt x="2786" y="290"/>
                </a:lnTo>
                <a:lnTo>
                  <a:pt x="2753" y="304"/>
                </a:lnTo>
                <a:lnTo>
                  <a:pt x="2724" y="322"/>
                </a:lnTo>
                <a:lnTo>
                  <a:pt x="2697" y="345"/>
                </a:lnTo>
                <a:lnTo>
                  <a:pt x="2675" y="371"/>
                </a:lnTo>
                <a:lnTo>
                  <a:pt x="2657" y="400"/>
                </a:lnTo>
                <a:lnTo>
                  <a:pt x="2643" y="433"/>
                </a:lnTo>
                <a:lnTo>
                  <a:pt x="2635" y="466"/>
                </a:lnTo>
                <a:lnTo>
                  <a:pt x="2632" y="503"/>
                </a:lnTo>
                <a:lnTo>
                  <a:pt x="3080" y="503"/>
                </a:lnTo>
                <a:lnTo>
                  <a:pt x="3077" y="466"/>
                </a:lnTo>
                <a:lnTo>
                  <a:pt x="3069" y="433"/>
                </a:lnTo>
                <a:lnTo>
                  <a:pt x="3055" y="400"/>
                </a:lnTo>
                <a:lnTo>
                  <a:pt x="3037" y="371"/>
                </a:lnTo>
                <a:lnTo>
                  <a:pt x="3015" y="345"/>
                </a:lnTo>
                <a:lnTo>
                  <a:pt x="2988" y="322"/>
                </a:lnTo>
                <a:lnTo>
                  <a:pt x="2959" y="304"/>
                </a:lnTo>
                <a:lnTo>
                  <a:pt x="2926" y="290"/>
                </a:lnTo>
                <a:lnTo>
                  <a:pt x="2893" y="282"/>
                </a:lnTo>
                <a:lnTo>
                  <a:pt x="2856" y="279"/>
                </a:lnTo>
                <a:close/>
                <a:moveTo>
                  <a:pt x="2879" y="0"/>
                </a:moveTo>
                <a:lnTo>
                  <a:pt x="2935" y="5"/>
                </a:lnTo>
                <a:lnTo>
                  <a:pt x="2990" y="17"/>
                </a:lnTo>
                <a:lnTo>
                  <a:pt x="3042" y="35"/>
                </a:lnTo>
                <a:lnTo>
                  <a:pt x="3091" y="57"/>
                </a:lnTo>
                <a:lnTo>
                  <a:pt x="3138" y="86"/>
                </a:lnTo>
                <a:lnTo>
                  <a:pt x="3181" y="118"/>
                </a:lnTo>
                <a:lnTo>
                  <a:pt x="3219" y="155"/>
                </a:lnTo>
                <a:lnTo>
                  <a:pt x="3255" y="196"/>
                </a:lnTo>
                <a:lnTo>
                  <a:pt x="3286" y="239"/>
                </a:lnTo>
                <a:lnTo>
                  <a:pt x="3311" y="287"/>
                </a:lnTo>
                <a:lnTo>
                  <a:pt x="3333" y="338"/>
                </a:lnTo>
                <a:lnTo>
                  <a:pt x="3348" y="391"/>
                </a:lnTo>
                <a:lnTo>
                  <a:pt x="3357" y="446"/>
                </a:lnTo>
                <a:lnTo>
                  <a:pt x="3360" y="503"/>
                </a:lnTo>
                <a:lnTo>
                  <a:pt x="3360" y="3359"/>
                </a:lnTo>
                <a:lnTo>
                  <a:pt x="0" y="3359"/>
                </a:lnTo>
                <a:lnTo>
                  <a:pt x="0" y="1508"/>
                </a:lnTo>
                <a:lnTo>
                  <a:pt x="3" y="1476"/>
                </a:lnTo>
                <a:lnTo>
                  <a:pt x="11" y="1447"/>
                </a:lnTo>
                <a:lnTo>
                  <a:pt x="24" y="1420"/>
                </a:lnTo>
                <a:lnTo>
                  <a:pt x="43" y="1396"/>
                </a:lnTo>
                <a:lnTo>
                  <a:pt x="64" y="1376"/>
                </a:lnTo>
                <a:lnTo>
                  <a:pt x="90" y="1359"/>
                </a:lnTo>
                <a:lnTo>
                  <a:pt x="117" y="1348"/>
                </a:lnTo>
                <a:lnTo>
                  <a:pt x="149" y="1341"/>
                </a:lnTo>
                <a:lnTo>
                  <a:pt x="224" y="1332"/>
                </a:lnTo>
                <a:lnTo>
                  <a:pt x="224" y="530"/>
                </a:lnTo>
                <a:lnTo>
                  <a:pt x="227" y="509"/>
                </a:lnTo>
                <a:lnTo>
                  <a:pt x="235" y="489"/>
                </a:lnTo>
                <a:lnTo>
                  <a:pt x="248" y="471"/>
                </a:lnTo>
                <a:lnTo>
                  <a:pt x="266" y="458"/>
                </a:lnTo>
                <a:lnTo>
                  <a:pt x="286" y="450"/>
                </a:lnTo>
                <a:lnTo>
                  <a:pt x="307" y="447"/>
                </a:lnTo>
                <a:lnTo>
                  <a:pt x="419" y="447"/>
                </a:lnTo>
                <a:lnTo>
                  <a:pt x="442" y="450"/>
                </a:lnTo>
                <a:lnTo>
                  <a:pt x="462" y="458"/>
                </a:lnTo>
                <a:lnTo>
                  <a:pt x="480" y="471"/>
                </a:lnTo>
                <a:lnTo>
                  <a:pt x="493" y="489"/>
                </a:lnTo>
                <a:lnTo>
                  <a:pt x="501" y="509"/>
                </a:lnTo>
                <a:lnTo>
                  <a:pt x="504" y="530"/>
                </a:lnTo>
                <a:lnTo>
                  <a:pt x="504" y="1298"/>
                </a:lnTo>
                <a:lnTo>
                  <a:pt x="728" y="1272"/>
                </a:lnTo>
                <a:lnTo>
                  <a:pt x="728" y="530"/>
                </a:lnTo>
                <a:lnTo>
                  <a:pt x="731" y="509"/>
                </a:lnTo>
                <a:lnTo>
                  <a:pt x="739" y="489"/>
                </a:lnTo>
                <a:lnTo>
                  <a:pt x="752" y="471"/>
                </a:lnTo>
                <a:lnTo>
                  <a:pt x="770" y="458"/>
                </a:lnTo>
                <a:lnTo>
                  <a:pt x="790" y="450"/>
                </a:lnTo>
                <a:lnTo>
                  <a:pt x="811" y="447"/>
                </a:lnTo>
                <a:lnTo>
                  <a:pt x="925" y="447"/>
                </a:lnTo>
                <a:lnTo>
                  <a:pt x="946" y="450"/>
                </a:lnTo>
                <a:lnTo>
                  <a:pt x="966" y="458"/>
                </a:lnTo>
                <a:lnTo>
                  <a:pt x="984" y="471"/>
                </a:lnTo>
                <a:lnTo>
                  <a:pt x="997" y="489"/>
                </a:lnTo>
                <a:lnTo>
                  <a:pt x="1005" y="509"/>
                </a:lnTo>
                <a:lnTo>
                  <a:pt x="1008" y="530"/>
                </a:lnTo>
                <a:lnTo>
                  <a:pt x="1008" y="1239"/>
                </a:lnTo>
                <a:lnTo>
                  <a:pt x="1232" y="1212"/>
                </a:lnTo>
                <a:lnTo>
                  <a:pt x="1232" y="530"/>
                </a:lnTo>
                <a:lnTo>
                  <a:pt x="1235" y="509"/>
                </a:lnTo>
                <a:lnTo>
                  <a:pt x="1243" y="489"/>
                </a:lnTo>
                <a:lnTo>
                  <a:pt x="1256" y="471"/>
                </a:lnTo>
                <a:lnTo>
                  <a:pt x="1274" y="458"/>
                </a:lnTo>
                <a:lnTo>
                  <a:pt x="1294" y="450"/>
                </a:lnTo>
                <a:lnTo>
                  <a:pt x="1317" y="447"/>
                </a:lnTo>
                <a:lnTo>
                  <a:pt x="1429" y="447"/>
                </a:lnTo>
                <a:lnTo>
                  <a:pt x="1450" y="450"/>
                </a:lnTo>
                <a:lnTo>
                  <a:pt x="1470" y="458"/>
                </a:lnTo>
                <a:lnTo>
                  <a:pt x="1488" y="471"/>
                </a:lnTo>
                <a:lnTo>
                  <a:pt x="1501" y="489"/>
                </a:lnTo>
                <a:lnTo>
                  <a:pt x="1509" y="509"/>
                </a:lnTo>
                <a:lnTo>
                  <a:pt x="1512" y="530"/>
                </a:lnTo>
                <a:lnTo>
                  <a:pt x="1512" y="1179"/>
                </a:lnTo>
                <a:lnTo>
                  <a:pt x="1736" y="1152"/>
                </a:lnTo>
                <a:lnTo>
                  <a:pt x="1736" y="530"/>
                </a:lnTo>
                <a:lnTo>
                  <a:pt x="1739" y="509"/>
                </a:lnTo>
                <a:lnTo>
                  <a:pt x="1747" y="489"/>
                </a:lnTo>
                <a:lnTo>
                  <a:pt x="1760" y="471"/>
                </a:lnTo>
                <a:lnTo>
                  <a:pt x="1778" y="458"/>
                </a:lnTo>
                <a:lnTo>
                  <a:pt x="1798" y="450"/>
                </a:lnTo>
                <a:lnTo>
                  <a:pt x="1821" y="447"/>
                </a:lnTo>
                <a:lnTo>
                  <a:pt x="1933" y="447"/>
                </a:lnTo>
                <a:lnTo>
                  <a:pt x="1954" y="450"/>
                </a:lnTo>
                <a:lnTo>
                  <a:pt x="1974" y="458"/>
                </a:lnTo>
                <a:lnTo>
                  <a:pt x="1992" y="471"/>
                </a:lnTo>
                <a:lnTo>
                  <a:pt x="2005" y="489"/>
                </a:lnTo>
                <a:lnTo>
                  <a:pt x="2013" y="509"/>
                </a:lnTo>
                <a:lnTo>
                  <a:pt x="2016" y="530"/>
                </a:lnTo>
                <a:lnTo>
                  <a:pt x="2016" y="1119"/>
                </a:lnTo>
                <a:lnTo>
                  <a:pt x="2352" y="1078"/>
                </a:lnTo>
                <a:lnTo>
                  <a:pt x="2352" y="520"/>
                </a:lnTo>
                <a:lnTo>
                  <a:pt x="2355" y="467"/>
                </a:lnTo>
                <a:lnTo>
                  <a:pt x="2362" y="415"/>
                </a:lnTo>
                <a:lnTo>
                  <a:pt x="2375" y="366"/>
                </a:lnTo>
                <a:lnTo>
                  <a:pt x="2393" y="317"/>
                </a:lnTo>
                <a:lnTo>
                  <a:pt x="2414" y="271"/>
                </a:lnTo>
                <a:lnTo>
                  <a:pt x="2441" y="227"/>
                </a:lnTo>
                <a:lnTo>
                  <a:pt x="2470" y="186"/>
                </a:lnTo>
                <a:lnTo>
                  <a:pt x="2504" y="148"/>
                </a:lnTo>
                <a:lnTo>
                  <a:pt x="2540" y="114"/>
                </a:lnTo>
                <a:lnTo>
                  <a:pt x="2581" y="84"/>
                </a:lnTo>
                <a:lnTo>
                  <a:pt x="2624" y="57"/>
                </a:lnTo>
                <a:lnTo>
                  <a:pt x="2670" y="36"/>
                </a:lnTo>
                <a:lnTo>
                  <a:pt x="2719" y="18"/>
                </a:lnTo>
                <a:lnTo>
                  <a:pt x="2768" y="6"/>
                </a:lnTo>
                <a:lnTo>
                  <a:pt x="2821" y="0"/>
                </a:lnTo>
                <a:lnTo>
                  <a:pt x="2879" y="0"/>
                </a:lnTo>
                <a:close/>
              </a:path>
            </a:pathLst>
          </a:custGeom>
          <a:solidFill>
            <a:srgbClr val="FF20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C98184-4B28-47A6-A678-565A192A2F38}"/>
              </a:ext>
            </a:extLst>
          </p:cNvPr>
          <p:cNvSpPr/>
          <p:nvPr/>
        </p:nvSpPr>
        <p:spPr>
          <a:xfrm>
            <a:off x="3287709" y="4343170"/>
            <a:ext cx="297211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200" dirty="0">
                <a:solidFill>
                  <a:schemeClr val="accent4"/>
                </a:solidFill>
                <a:latin typeface="AmpleSoft-Bold"/>
                <a:cs typeface="Calibri"/>
              </a:rPr>
              <a:t>16 % </a:t>
            </a:r>
            <a:r>
              <a:rPr lang="es-ES_tradnl" sz="1200" dirty="0">
                <a:solidFill>
                  <a:srgbClr val="253D90"/>
                </a:solidFill>
                <a:latin typeface="AmpleSoft-Bold"/>
                <a:cs typeface="Calibri"/>
              </a:rPr>
              <a:t>Respecto a 2018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8CE4F132-57A7-4E5D-AF3D-3A4561D18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714" y="4247344"/>
            <a:ext cx="565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87338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588" lvl="1" indent="0" defTabSz="914400">
              <a:buClr>
                <a:srgbClr val="FF0353"/>
              </a:buClr>
              <a:buSzPct val="50000"/>
              <a:defRPr/>
            </a:pPr>
            <a:r>
              <a:rPr lang="es-CO" b="1" dirty="0">
                <a:solidFill>
                  <a:schemeClr val="accent1"/>
                </a:solidFill>
                <a:latin typeface="+mj-lt"/>
              </a:rPr>
              <a:t>+</a:t>
            </a:r>
            <a:endParaRPr lang="es-CO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0E5716-ADEC-4CA6-8F3F-F096F6C32652}"/>
              </a:ext>
            </a:extLst>
          </p:cNvPr>
          <p:cNvSpPr/>
          <p:nvPr/>
        </p:nvSpPr>
        <p:spPr>
          <a:xfrm>
            <a:off x="2891062" y="3397323"/>
            <a:ext cx="564333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_tradnl" sz="1600" dirty="0">
                <a:solidFill>
                  <a:srgbClr val="253D90"/>
                </a:solidFill>
                <a:latin typeface="AmpleSoft-Bold"/>
                <a:cs typeface="Calibri"/>
              </a:rPr>
              <a:t>Trabajo de campo para identificar y formalizar aquellas empresas informales dentro de las apuestas productivas y empresas con potencial de crecimiento en otras dinámicas</a:t>
            </a:r>
          </a:p>
        </p:txBody>
      </p:sp>
    </p:spTree>
    <p:extLst>
      <p:ext uri="{BB962C8B-B14F-4D97-AF65-F5344CB8AC3E}">
        <p14:creationId xmlns:p14="http://schemas.microsoft.com/office/powerpoint/2010/main" val="10977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2.xml><?xml version="1.0" encoding="utf-8"?>
<a:theme xmlns:a="http://schemas.openxmlformats.org/drawingml/2006/main" name="1_CCC_plantilla">
  <a:themeElements>
    <a:clrScheme name="CCC_colores">
      <a:dk1>
        <a:srgbClr val="000000"/>
      </a:dk1>
      <a:lt1>
        <a:srgbClr val="000000"/>
      </a:lt1>
      <a:dk2>
        <a:srgbClr val="FFFFFF"/>
      </a:dk2>
      <a:lt2>
        <a:srgbClr val="B8DD26"/>
      </a:lt2>
      <a:accent1>
        <a:srgbClr val="253D90"/>
      </a:accent1>
      <a:accent2>
        <a:srgbClr val="6427B3"/>
      </a:accent2>
      <a:accent3>
        <a:srgbClr val="3ED4B8"/>
      </a:accent3>
      <a:accent4>
        <a:srgbClr val="FF207B"/>
      </a:accent4>
      <a:accent5>
        <a:srgbClr val="5CBBFF"/>
      </a:accent5>
      <a:accent6>
        <a:srgbClr val="FFC624"/>
      </a:accent6>
      <a:hlink>
        <a:srgbClr val="FF7133"/>
      </a:hlink>
      <a:folHlink>
        <a:srgbClr val="6427B3"/>
      </a:folHlink>
    </a:clrScheme>
    <a:fontScheme name="CCC_fuentes">
      <a:majorFont>
        <a:latin typeface="AmpleSoft-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CC_plantilla" id="{19BB7DB8-6E15-4E25-80B3-912BFD64D922}" vid="{EFD3AA4E-6561-4A51-94B9-4082CE841871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CCC_plantilla</Template>
  <TotalTime>18436</TotalTime>
  <Words>3471</Words>
  <Application>Microsoft Office PowerPoint</Application>
  <PresentationFormat>Presentación en pantalla (16:9)</PresentationFormat>
  <Paragraphs>598</Paragraphs>
  <Slides>51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51</vt:i4>
      </vt:variant>
    </vt:vector>
  </HeadingPairs>
  <TitlesOfParts>
    <vt:vector size="64" baseType="lpstr">
      <vt:lpstr>AmpleSoft Bold</vt:lpstr>
      <vt:lpstr>AmpleSoft Medium</vt:lpstr>
      <vt:lpstr>AmpleSoft Regular</vt:lpstr>
      <vt:lpstr>AmpleSoft-Bold</vt:lpstr>
      <vt:lpstr>AmpleSoft-Medium</vt:lpstr>
      <vt:lpstr>AmpleSoft-Regular</vt:lpstr>
      <vt:lpstr>Arial</vt:lpstr>
      <vt:lpstr>Calibri</vt:lpstr>
      <vt:lpstr>Calibri bold italic</vt:lpstr>
      <vt:lpstr>Marlett</vt:lpstr>
      <vt:lpstr>Wingdings</vt:lpstr>
      <vt:lpstr>CCC_plantilla</vt:lpstr>
      <vt:lpstr>1_CCC_plantilla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.....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.... ....</dc:creator>
  <cp:lastModifiedBy>Luz Amparo Rodriguez Serna</cp:lastModifiedBy>
  <cp:revision>1105</cp:revision>
  <dcterms:created xsi:type="dcterms:W3CDTF">2015-04-21T12:50:28Z</dcterms:created>
  <dcterms:modified xsi:type="dcterms:W3CDTF">2020-10-09T15:40:04Z</dcterms:modified>
</cp:coreProperties>
</file>