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4E8ECB-4D9C-4647-85DA-4BA6092566CF}" v="3" dt="2023-08-18T20:21:33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1" autoAdjust="0"/>
  </p:normalViewPr>
  <p:slideViewPr>
    <p:cSldViewPr snapToGrid="0" snapToObjects="1"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Teresa Suaza Murillo" userId="74ce505b-2bbf-4e2f-ac9a-8c03da1aee11" providerId="ADAL" clId="{CD4E8ECB-4D9C-4647-85DA-4BA6092566CF}"/>
    <pc:docChg chg="undo custSel addSld modSld">
      <pc:chgData name="Maria Teresa Suaza Murillo" userId="74ce505b-2bbf-4e2f-ac9a-8c03da1aee11" providerId="ADAL" clId="{CD4E8ECB-4D9C-4647-85DA-4BA6092566CF}" dt="2023-08-18T20:24:24.253" v="168" actId="6549"/>
      <pc:docMkLst>
        <pc:docMk/>
      </pc:docMkLst>
      <pc:sldChg chg="addSp delSp modSp add mod">
        <pc:chgData name="Maria Teresa Suaza Murillo" userId="74ce505b-2bbf-4e2f-ac9a-8c03da1aee11" providerId="ADAL" clId="{CD4E8ECB-4D9C-4647-85DA-4BA6092566CF}" dt="2023-08-18T20:24:24.253" v="168" actId="6549"/>
        <pc:sldMkLst>
          <pc:docMk/>
          <pc:sldMk cId="807185895" sldId="257"/>
        </pc:sldMkLst>
        <pc:graphicFrameChg chg="add del mod">
          <ac:chgData name="Maria Teresa Suaza Murillo" userId="74ce505b-2bbf-4e2f-ac9a-8c03da1aee11" providerId="ADAL" clId="{CD4E8ECB-4D9C-4647-85DA-4BA6092566CF}" dt="2023-08-18T20:20:55.722" v="3" actId="478"/>
          <ac:graphicFrameMkLst>
            <pc:docMk/>
            <pc:sldMk cId="807185895" sldId="257"/>
            <ac:graphicFrameMk id="2" creationId="{AF5FB15E-4799-6918-2232-B5DFB0E9AC33}"/>
          </ac:graphicFrameMkLst>
        </pc:graphicFrameChg>
        <pc:graphicFrameChg chg="add mod modGraphic">
          <ac:chgData name="Maria Teresa Suaza Murillo" userId="74ce505b-2bbf-4e2f-ac9a-8c03da1aee11" providerId="ADAL" clId="{CD4E8ECB-4D9C-4647-85DA-4BA6092566CF}" dt="2023-08-18T20:24:24.253" v="168" actId="6549"/>
          <ac:graphicFrameMkLst>
            <pc:docMk/>
            <pc:sldMk cId="807185895" sldId="257"/>
            <ac:graphicFrameMk id="3" creationId="{C8C8B207-AFC9-D5C3-8640-090000A40ED1}"/>
          </ac:graphicFrameMkLst>
        </pc:graphicFrameChg>
        <pc:graphicFrameChg chg="del">
          <ac:chgData name="Maria Teresa Suaza Murillo" userId="74ce505b-2bbf-4e2f-ac9a-8c03da1aee11" providerId="ADAL" clId="{CD4E8ECB-4D9C-4647-85DA-4BA6092566CF}" dt="2023-08-18T20:19:38.340" v="1" actId="478"/>
          <ac:graphicFrameMkLst>
            <pc:docMk/>
            <pc:sldMk cId="807185895" sldId="257"/>
            <ac:graphicFrameMk id="6" creationId="{D534FD16-56C5-66C4-69DD-F6AD2B5835C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8C8B207-AFC9-D5C3-8640-090000A40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89966"/>
              </p:ext>
            </p:extLst>
          </p:nvPr>
        </p:nvGraphicFramePr>
        <p:xfrm>
          <a:off x="1012874" y="1814580"/>
          <a:ext cx="6737106" cy="47410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96245">
                  <a:extLst>
                    <a:ext uri="{9D8B030D-6E8A-4147-A177-3AD203B41FA5}">
                      <a16:colId xmlns:a16="http://schemas.microsoft.com/office/drawing/2014/main" val="2563856590"/>
                    </a:ext>
                  </a:extLst>
                </a:gridCol>
                <a:gridCol w="535481">
                  <a:extLst>
                    <a:ext uri="{9D8B030D-6E8A-4147-A177-3AD203B41FA5}">
                      <a16:colId xmlns:a16="http://schemas.microsoft.com/office/drawing/2014/main" val="4118492941"/>
                    </a:ext>
                  </a:extLst>
                </a:gridCol>
                <a:gridCol w="996245">
                  <a:extLst>
                    <a:ext uri="{9D8B030D-6E8A-4147-A177-3AD203B41FA5}">
                      <a16:colId xmlns:a16="http://schemas.microsoft.com/office/drawing/2014/main" val="2903257474"/>
                    </a:ext>
                  </a:extLst>
                </a:gridCol>
                <a:gridCol w="2141927">
                  <a:extLst>
                    <a:ext uri="{9D8B030D-6E8A-4147-A177-3AD203B41FA5}">
                      <a16:colId xmlns:a16="http://schemas.microsoft.com/office/drawing/2014/main" val="3463445218"/>
                    </a:ext>
                  </a:extLst>
                </a:gridCol>
                <a:gridCol w="1033604">
                  <a:extLst>
                    <a:ext uri="{9D8B030D-6E8A-4147-A177-3AD203B41FA5}">
                      <a16:colId xmlns:a16="http://schemas.microsoft.com/office/drawing/2014/main" val="2744224176"/>
                    </a:ext>
                  </a:extLst>
                </a:gridCol>
                <a:gridCol w="1033604">
                  <a:extLst>
                    <a:ext uri="{9D8B030D-6E8A-4147-A177-3AD203B41FA5}">
                      <a16:colId xmlns:a16="http://schemas.microsoft.com/office/drawing/2014/main" val="1743665940"/>
                    </a:ext>
                  </a:extLst>
                </a:gridCol>
              </a:tblGrid>
              <a:tr h="237886">
                <a:tc gridSpan="2">
                  <a:txBody>
                    <a:bodyPr/>
                    <a:lstStyle/>
                    <a:p>
                      <a:pPr algn="l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848802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Cifras: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Miles de  Pesos colombianos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1078083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C.O.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01  - PUBLICO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816620"/>
                  </a:ext>
                </a:extLst>
              </a:tr>
              <a:tr h="6721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Ejecución presupuestal  2023  con cargo a recursos de origen público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367639"/>
                  </a:ext>
                </a:extLst>
              </a:tr>
              <a:tr h="277285">
                <a:tc gridSpan="2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2023/01 - 2023/12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63660561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Descripción                           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Presupuesto ajustado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Ejecución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80050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01  PUBLICO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067660"/>
                  </a:ext>
                </a:extLst>
              </a:tr>
              <a:tr h="38474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4                   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INGRESOS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$ 65.673.333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$ 69.142.820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28766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41                 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              INGRESOS ORDINARIOS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$65.461.921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$68.745.089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95414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42                 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 OTROS INGRESOS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$211.412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$397.731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21395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77321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5                   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GASTOS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$66.848.455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$62.565.232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917194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51                 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 OPERACIONALES DE ADMINISTRACION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$57.336.663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$53.449.409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788573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52                 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 OPERACIONALES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$8.158.543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$7.616.391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606710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53                  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CO" sz="1000" b="0" u="none" strike="noStrike">
                          <a:solidFill>
                            <a:srgbClr val="000000"/>
                          </a:solidFill>
                          <a:effectLst/>
                        </a:rPr>
                        <a:t>               NO OPERACIONALES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$1.353.249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$1.499.432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16659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122612"/>
                  </a:ext>
                </a:extLst>
              </a:tr>
              <a:tr h="23788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u="none" strike="noStrike">
                          <a:solidFill>
                            <a:srgbClr val="000000"/>
                          </a:solidFill>
                          <a:effectLst/>
                        </a:rPr>
                        <a:t>SUPERAVIT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($ 1.175.122)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0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$ 6.577.588 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5251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185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93</Words>
  <Application>Microsoft Office PowerPoint</Application>
  <PresentationFormat>Presentación en pantalla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Cristian Camilo Canon Bejarano</cp:lastModifiedBy>
  <cp:revision>37</cp:revision>
  <dcterms:created xsi:type="dcterms:W3CDTF">2015-03-04T20:32:21Z</dcterms:created>
  <dcterms:modified xsi:type="dcterms:W3CDTF">2024-07-18T22:21:03Z</dcterms:modified>
</cp:coreProperties>
</file>